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46" r:id="rId2"/>
    <p:sldMasterId id="2147483770" r:id="rId3"/>
    <p:sldMasterId id="2147483782" r:id="rId4"/>
  </p:sldMasterIdLst>
  <p:notesMasterIdLst>
    <p:notesMasterId r:id="rId32"/>
  </p:notesMasterIdLst>
  <p:sldIdLst>
    <p:sldId id="4411" r:id="rId5"/>
    <p:sldId id="407" r:id="rId6"/>
    <p:sldId id="355" r:id="rId7"/>
    <p:sldId id="357" r:id="rId8"/>
    <p:sldId id="356" r:id="rId9"/>
    <p:sldId id="382" r:id="rId10"/>
    <p:sldId id="308" r:id="rId11"/>
    <p:sldId id="342" r:id="rId12"/>
    <p:sldId id="383" r:id="rId13"/>
    <p:sldId id="294" r:id="rId14"/>
    <p:sldId id="384" r:id="rId15"/>
    <p:sldId id="314" r:id="rId16"/>
    <p:sldId id="395" r:id="rId17"/>
    <p:sldId id="396" r:id="rId18"/>
    <p:sldId id="397" r:id="rId19"/>
    <p:sldId id="398" r:id="rId20"/>
    <p:sldId id="326" r:id="rId21"/>
    <p:sldId id="274" r:id="rId22"/>
    <p:sldId id="275" r:id="rId23"/>
    <p:sldId id="263" r:id="rId24"/>
    <p:sldId id="256" r:id="rId25"/>
    <p:sldId id="260" r:id="rId26"/>
    <p:sldId id="261" r:id="rId27"/>
    <p:sldId id="262" r:id="rId28"/>
    <p:sldId id="264" r:id="rId29"/>
    <p:sldId id="408" r:id="rId30"/>
    <p:sldId id="4410" r:id="rId31"/>
  </p:sldIdLst>
  <p:sldSz cx="12192000" cy="6858000"/>
  <p:notesSz cx="6858000" cy="9144000"/>
  <p:custDataLst>
    <p:tags r:id="rId33"/>
  </p:custDataLst>
  <p:defaultTextStyle>
    <a:defPPr>
      <a:defRPr lang="en-US"/>
    </a:defPPr>
    <a:lvl1pPr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1pPr>
    <a:lvl2pPr marL="4572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2pPr>
    <a:lvl3pPr marL="9144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3pPr>
    <a:lvl4pPr marL="13716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4pPr>
    <a:lvl5pPr marL="1828800" algn="l" rtl="0" eaLnBrk="0" fontAlgn="base" hangingPunct="0">
      <a:spcBef>
        <a:spcPct val="0"/>
      </a:spcBef>
      <a:spcAft>
        <a:spcPct val="0"/>
      </a:spcAft>
      <a:defRPr sz="7200" kern="1200">
        <a:solidFill>
          <a:schemeClr val="tx1"/>
        </a:solidFill>
        <a:latin typeface=".VnAvant" panose="020B7200000000000000" pitchFamily="34" charset="0"/>
        <a:ea typeface="+mn-ea"/>
        <a:cs typeface="+mn-cs"/>
      </a:defRPr>
    </a:lvl5pPr>
    <a:lvl6pPr marL="2286000" algn="l" defTabSz="914400" rtl="0" eaLnBrk="1" latinLnBrk="0" hangingPunct="1">
      <a:defRPr sz="7200" kern="1200">
        <a:solidFill>
          <a:schemeClr val="tx1"/>
        </a:solidFill>
        <a:latin typeface=".VnAvant" panose="020B7200000000000000" pitchFamily="34" charset="0"/>
        <a:ea typeface="+mn-ea"/>
        <a:cs typeface="+mn-cs"/>
      </a:defRPr>
    </a:lvl6pPr>
    <a:lvl7pPr marL="2743200" algn="l" defTabSz="914400" rtl="0" eaLnBrk="1" latinLnBrk="0" hangingPunct="1">
      <a:defRPr sz="7200" kern="1200">
        <a:solidFill>
          <a:schemeClr val="tx1"/>
        </a:solidFill>
        <a:latin typeface=".VnAvant" panose="020B7200000000000000" pitchFamily="34" charset="0"/>
        <a:ea typeface="+mn-ea"/>
        <a:cs typeface="+mn-cs"/>
      </a:defRPr>
    </a:lvl7pPr>
    <a:lvl8pPr marL="3200400" algn="l" defTabSz="914400" rtl="0" eaLnBrk="1" latinLnBrk="0" hangingPunct="1">
      <a:defRPr sz="7200" kern="1200">
        <a:solidFill>
          <a:schemeClr val="tx1"/>
        </a:solidFill>
        <a:latin typeface=".VnAvant" panose="020B7200000000000000" pitchFamily="34" charset="0"/>
        <a:ea typeface="+mn-ea"/>
        <a:cs typeface="+mn-cs"/>
      </a:defRPr>
    </a:lvl8pPr>
    <a:lvl9pPr marL="3657600" algn="l" defTabSz="914400" rtl="0" eaLnBrk="1" latinLnBrk="0" hangingPunct="1">
      <a:defRPr sz="7200" kern="1200">
        <a:solidFill>
          <a:schemeClr val="tx1"/>
        </a:solidFill>
        <a:latin typeface=".VnAvant" panose="020B7200000000000000" pitchFamily="34" charset="0"/>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C305"/>
    <a:srgbClr val="D6A300"/>
    <a:srgbClr val="FFE89F"/>
    <a:srgbClr val="FF00FF"/>
    <a:srgbClr val="0000FF"/>
    <a:srgbClr val="FFEDB3"/>
    <a:srgbClr val="FFEEB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47" autoAdjust="0"/>
    <p:restoredTop sz="93798" autoAdjust="0"/>
  </p:normalViewPr>
  <p:slideViewPr>
    <p:cSldViewPr>
      <p:cViewPr varScale="1">
        <p:scale>
          <a:sx n="83" d="100"/>
          <a:sy n="83" d="100"/>
        </p:scale>
        <p:origin x="-768" y="-62"/>
      </p:cViewPr>
      <p:guideLst>
        <p:guide orient="horz" pos="2160"/>
        <p:guide pos="3840"/>
      </p:guideLst>
    </p:cSldViewPr>
  </p:slideViewPr>
  <p:outlineViewPr>
    <p:cViewPr>
      <p:scale>
        <a:sx n="33" d="100"/>
        <a:sy n="33" d="100"/>
      </p:scale>
      <p:origin x="25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xmlns="" id="{CE7A1C9E-E319-4852-ABB1-54F6C26D7A2F}"/>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US"/>
          </a:p>
        </p:txBody>
      </p:sp>
      <p:sp>
        <p:nvSpPr>
          <p:cNvPr id="30723" name="Rectangle 3">
            <a:extLst>
              <a:ext uri="{FF2B5EF4-FFF2-40B4-BE49-F238E27FC236}">
                <a16:creationId xmlns:a16="http://schemas.microsoft.com/office/drawing/2014/main" xmlns="" id="{A8D8752E-D691-4BF3-B689-29740EEEF765}"/>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D41B6A60-5E1D-4FFA-AC2D-FBA344DCB48B}" type="datetimeFigureOut">
              <a:rPr lang="en-US"/>
              <a:pPr>
                <a:defRPr/>
              </a:pPr>
              <a:t>12/23/2025</a:t>
            </a:fld>
            <a:endParaRPr lang="en-US"/>
          </a:p>
        </p:txBody>
      </p:sp>
      <p:sp>
        <p:nvSpPr>
          <p:cNvPr id="3076" name="Rectangle 4">
            <a:extLst>
              <a:ext uri="{FF2B5EF4-FFF2-40B4-BE49-F238E27FC236}">
                <a16:creationId xmlns:a16="http://schemas.microsoft.com/office/drawing/2014/main" xmlns="" id="{5F6EDFC5-4759-43A3-A1AE-930780583904}"/>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5" name="Rectangle 5">
            <a:extLst>
              <a:ext uri="{FF2B5EF4-FFF2-40B4-BE49-F238E27FC236}">
                <a16:creationId xmlns:a16="http://schemas.microsoft.com/office/drawing/2014/main" xmlns="" id="{82CC9BC2-F54E-4F5A-BA04-B3689FA0F7F9}"/>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a:extLst>
              <a:ext uri="{FF2B5EF4-FFF2-40B4-BE49-F238E27FC236}">
                <a16:creationId xmlns:a16="http://schemas.microsoft.com/office/drawing/2014/main" xmlns="" id="{F4DCDE04-9FB9-42B8-85F1-2CE028825AE0}"/>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US"/>
          </a:p>
        </p:txBody>
      </p:sp>
      <p:sp>
        <p:nvSpPr>
          <p:cNvPr id="30727" name="Rectangle 7">
            <a:extLst>
              <a:ext uri="{FF2B5EF4-FFF2-40B4-BE49-F238E27FC236}">
                <a16:creationId xmlns:a16="http://schemas.microsoft.com/office/drawing/2014/main" xmlns="" id="{692F54BC-56B7-4890-B62F-C6474221D77A}"/>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ED373440-9FBD-4382-AFBE-1EC330A0657D}" type="slidenum">
              <a:rPr lang="en-US" altLang="en-US"/>
              <a:pPr>
                <a:defRPr/>
              </a:pPr>
              <a:t>‹#›</a:t>
            </a:fld>
            <a:endParaRPr lang="en-US" altLang="en-US"/>
          </a:p>
        </p:txBody>
      </p:sp>
    </p:spTree>
    <p:extLst>
      <p:ext uri="{BB962C8B-B14F-4D97-AF65-F5344CB8AC3E}">
        <p14:creationId xmlns:p14="http://schemas.microsoft.com/office/powerpoint/2010/main" val="107160738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9227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Luyện</a:t>
            </a:r>
            <a:r>
              <a:rPr lang="en-US" baseline="0"/>
              <a:t> luôn từ khó đọc nhé!</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690712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96025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a:xfrm>
            <a:off x="3884613" y="8685213"/>
            <a:ext cx="2971800" cy="457200"/>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7AB927-42BB-4505-9EDE-3A59CF2143B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3218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D6B2E6C-2AFC-4020-8547-494ABD7E6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725791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7.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5542369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9944592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58084" y="274640"/>
            <a:ext cx="364701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0684" y="274640"/>
            <a:ext cx="107442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29059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0AFEA4-F695-F65F-BDE7-88896E82899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E3661CBD-EFE1-89C9-86D7-D4AA161B6B6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5DB75CC3-49D7-9DF5-771B-900821F0AA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5" name="Footer Placeholder 4">
            <a:extLst>
              <a:ext uri="{FF2B5EF4-FFF2-40B4-BE49-F238E27FC236}">
                <a16:creationId xmlns:a16="http://schemas.microsoft.com/office/drawing/2014/main" xmlns="" id="{8E27815A-A29D-EFA3-6D81-D99AA9E70A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B788A96-D1BA-26E8-66D8-71E810654149}"/>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1345100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B1461A6-FF76-820A-3F38-CDCABED246A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AF2349F0-EAA2-752D-828B-B77832C164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DD52CBFC-1C23-9547-E6E5-330FDF2CEB1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5" name="Footer Placeholder 4">
            <a:extLst>
              <a:ext uri="{FF2B5EF4-FFF2-40B4-BE49-F238E27FC236}">
                <a16:creationId xmlns:a16="http://schemas.microsoft.com/office/drawing/2014/main" xmlns="" id="{F0787B3C-2A38-3DD6-4714-1EA239AC49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62B305E-6C14-61E9-F7B6-E73A98B7545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0773744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F59DE7-D199-3609-370E-50E6D9864548}"/>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5159F6-51C1-EF2B-5163-23A85F0E064B}"/>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58ED4FA4-AFD9-323F-5356-ED2867E3F677}"/>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5" name="Footer Placeholder 4">
            <a:extLst>
              <a:ext uri="{FF2B5EF4-FFF2-40B4-BE49-F238E27FC236}">
                <a16:creationId xmlns:a16="http://schemas.microsoft.com/office/drawing/2014/main" xmlns="" id="{492FB545-9003-7CB3-2A82-5CE0030959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F243021-AB4A-C90E-B2E0-C506C7EAB4B2}"/>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3432978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07DD2D-94F0-2383-239E-D15873B1CEA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A583F76-44E6-F242-0FFD-ADB091050FA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81E5248C-9311-5195-D3E4-85825AF265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DCE0BE3-A2A0-90DC-7349-8FC52FDF15C0}"/>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6" name="Footer Placeholder 5">
            <a:extLst>
              <a:ext uri="{FF2B5EF4-FFF2-40B4-BE49-F238E27FC236}">
                <a16:creationId xmlns:a16="http://schemas.microsoft.com/office/drawing/2014/main" xmlns="" id="{B946372C-F879-B9D6-8721-04AC51DE072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274D3D05-0186-A295-9F73-3252DE0B6568}"/>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6623571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42AD58E-07D7-C4EE-7538-21552572F6EB}"/>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35A0C3A9-F176-C0DE-CEF4-3F2C5D18167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93E24BEA-E195-CB19-C9FF-17B439A454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ADD3E998-ED15-1969-A442-0EE2D2E1EB3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2EC04EE0-4D1C-8728-DB3D-220AAAB0550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E4394D-C7F5-C070-9419-8EEA40284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8" name="Footer Placeholder 7">
            <a:extLst>
              <a:ext uri="{FF2B5EF4-FFF2-40B4-BE49-F238E27FC236}">
                <a16:creationId xmlns:a16="http://schemas.microsoft.com/office/drawing/2014/main" xmlns="" id="{CAAD85F5-6431-A63F-AFD5-81DBBED3083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D6142F81-5706-123E-3195-BFF92CEFCFCD}"/>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34575038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48CCC24-BE30-0AF1-4F76-3B509191874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CA3FC9E1-DA9D-244D-7409-069DAD0B0E7F}"/>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4" name="Footer Placeholder 3">
            <a:extLst>
              <a:ext uri="{FF2B5EF4-FFF2-40B4-BE49-F238E27FC236}">
                <a16:creationId xmlns:a16="http://schemas.microsoft.com/office/drawing/2014/main" xmlns="" id="{6EBF8290-B298-A6AE-283A-502A800F1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1B7D4027-C1BE-CE41-D0E8-DEA8DE1C1BA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0349274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D8E066A-B12C-FFC2-CF24-8FF557A726D2}"/>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3" name="Footer Placeholder 2">
            <a:extLst>
              <a:ext uri="{FF2B5EF4-FFF2-40B4-BE49-F238E27FC236}">
                <a16:creationId xmlns:a16="http://schemas.microsoft.com/office/drawing/2014/main" xmlns="" id="{86E89D5D-5206-7B88-B05D-053D6B113BA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B11C1F46-FBFC-7EE3-3AB5-122BD9C0D28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4905229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4AAC296-9B62-5225-C9FB-840C8052876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82710F45-1586-44DC-05D8-2CC5369D80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29DB9714-5743-6BEE-6817-806A1445EB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68BA03AD-FDD3-73B6-5190-38487FE29D7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6" name="Footer Placeholder 5">
            <a:extLst>
              <a:ext uri="{FF2B5EF4-FFF2-40B4-BE49-F238E27FC236}">
                <a16:creationId xmlns:a16="http://schemas.microsoft.com/office/drawing/2014/main" xmlns="" id="{76AD9E5E-AE0E-631A-B4D4-9F53DA0874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282ADF6-0587-BC94-A3BE-C6E895B5016B}"/>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22606322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8253512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651BA00-04F2-3278-3400-E5A23E34F80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BEEB525-86BF-D62D-6186-4FD7081BA05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2B21A7BA-9841-A823-5338-4EB7C0F48AC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88FFEC7E-5F43-910A-2811-E38FFA84EEF8}"/>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6" name="Footer Placeholder 5">
            <a:extLst>
              <a:ext uri="{FF2B5EF4-FFF2-40B4-BE49-F238E27FC236}">
                <a16:creationId xmlns:a16="http://schemas.microsoft.com/office/drawing/2014/main" xmlns="" id="{D3DC4E07-B57D-37D5-CE0B-CA8D320191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86D2517A-A6BB-C704-5901-4DFD9ACF5134}"/>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179774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C04476-E030-F526-172C-7EA0A898638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7654FA20-5472-E6CD-DD33-C889B8CCA0D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6DEFC98-0D4A-E45C-2773-122E25A84845}"/>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5" name="Footer Placeholder 4">
            <a:extLst>
              <a:ext uri="{FF2B5EF4-FFF2-40B4-BE49-F238E27FC236}">
                <a16:creationId xmlns:a16="http://schemas.microsoft.com/office/drawing/2014/main" xmlns="" id="{FB5198EA-E149-4219-8B68-77C967BA8A2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6ECC3A5-FDC2-74AC-07CD-2783AAB4562C}"/>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1396753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2E00B6D-C26B-3091-BC72-406E74CD2E34}"/>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E26B70CC-91FF-77A2-EE5B-E35F0F4C213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0DF6EB4-AF55-531F-4784-BC2D8FB0E649}"/>
              </a:ext>
            </a:extLst>
          </p:cNvPr>
          <p:cNvSpPr>
            <a:spLocks noGrp="1"/>
          </p:cNvSpPr>
          <p:nvPr>
            <p:ph type="dt" sz="half" idx="10"/>
          </p:nvPr>
        </p:nvSpPr>
        <p:spPr>
          <a:xfrm>
            <a:off x="838200" y="6356350"/>
            <a:ext cx="2743200" cy="365125"/>
          </a:xfrm>
          <a:prstGeom prst="rect">
            <a:avLst/>
          </a:prstGeom>
        </p:spPr>
        <p:txBody>
          <a:bodyPr/>
          <a:lstStyle/>
          <a:p>
            <a:fld id="{E36E9969-F856-4952-8728-7C2F34316842}" type="datetimeFigureOut">
              <a:rPr lang="en-US" smtClean="0"/>
              <a:t>12/23/2025</a:t>
            </a:fld>
            <a:endParaRPr lang="en-US"/>
          </a:p>
        </p:txBody>
      </p:sp>
      <p:sp>
        <p:nvSpPr>
          <p:cNvPr id="5" name="Footer Placeholder 4">
            <a:extLst>
              <a:ext uri="{FF2B5EF4-FFF2-40B4-BE49-F238E27FC236}">
                <a16:creationId xmlns:a16="http://schemas.microsoft.com/office/drawing/2014/main" xmlns="" id="{4DBE4386-1B9F-D552-BA48-A8D9445D5B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5D478213-EDE8-E5E3-9E76-3B3326619BEA}"/>
              </a:ext>
            </a:extLst>
          </p:cNvPr>
          <p:cNvSpPr>
            <a:spLocks noGrp="1"/>
          </p:cNvSpPr>
          <p:nvPr>
            <p:ph type="sldNum" sz="quarter" idx="12"/>
          </p:nvPr>
        </p:nvSpPr>
        <p:spPr>
          <a:xfrm>
            <a:off x="8610600" y="6356350"/>
            <a:ext cx="2743200" cy="365125"/>
          </a:xfrm>
          <a:prstGeom prst="rect">
            <a:avLst/>
          </a:prstGeom>
        </p:spPr>
        <p:txBody>
          <a:bodyPr/>
          <a:lstStyle/>
          <a:p>
            <a:fld id="{B1710BF7-23E6-495A-A093-40BA0CDDCAF2}" type="slidenum">
              <a:rPr lang="en-US" smtClean="0"/>
              <a:t>‹#›</a:t>
            </a:fld>
            <a:endParaRPr lang="en-US"/>
          </a:p>
        </p:txBody>
      </p:sp>
    </p:spTree>
    <p:extLst>
      <p:ext uri="{BB962C8B-B14F-4D97-AF65-F5344CB8AC3E}">
        <p14:creationId xmlns:p14="http://schemas.microsoft.com/office/powerpoint/2010/main" val="6261816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3A6BEB2-C3A9-4E2C-87D8-D3B3B9EF879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B386B7BB-C5D7-4F47-87CD-AF32FEB105B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C66626CA-93EB-42AE-94F6-4A5133BE713D}"/>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4519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A2CB4767-E70A-4A02-B7C6-7CC9D1386B93}"/>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2" name="图片 11">
            <a:extLst>
              <a:ext uri="{FF2B5EF4-FFF2-40B4-BE49-F238E27FC236}">
                <a16:creationId xmlns:a16="http://schemas.microsoft.com/office/drawing/2014/main" xmlns=""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3" name="矩形 12">
            <a:extLst>
              <a:ext uri="{FF2B5EF4-FFF2-40B4-BE49-F238E27FC236}">
                <a16:creationId xmlns:a16="http://schemas.microsoft.com/office/drawing/2014/main" xmlns="" id="{F134602B-992C-4AEC-8010-41C8BB0A2D93}"/>
              </a:ext>
            </a:extLst>
          </p:cNvPr>
          <p:cNvSpPr/>
          <p:nvPr userDrawn="1"/>
        </p:nvSpPr>
        <p:spPr>
          <a:xfrm>
            <a:off x="5468587" y="528453"/>
            <a:ext cx="4821382" cy="451855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91622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xmlns="" id="{2F967DDE-5030-41F2-9A2A-3984A8D4DCBC}"/>
              </a:ext>
            </a:extLst>
          </p:cNvPr>
          <p:cNvSpPr/>
          <p:nvPr userDrawn="1"/>
        </p:nvSpPr>
        <p:spPr>
          <a:xfrm>
            <a:off x="0" y="0"/>
            <a:ext cx="12192000" cy="6858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xmlns=""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0"/>
            <a:ext cx="2493818" cy="3636293"/>
          </a:xfrm>
          <a:prstGeom prst="rect">
            <a:avLst/>
          </a:prstGeom>
        </p:spPr>
      </p:pic>
      <p:pic>
        <p:nvPicPr>
          <p:cNvPr id="9" name="图片 8">
            <a:extLst>
              <a:ext uri="{FF2B5EF4-FFF2-40B4-BE49-F238E27FC236}">
                <a16:creationId xmlns:a16="http://schemas.microsoft.com/office/drawing/2014/main" xmlns=""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0111143" y="0"/>
            <a:ext cx="2080857" cy="1878281"/>
          </a:xfrm>
          <a:prstGeom prst="rect">
            <a:avLst/>
          </a:prstGeom>
        </p:spPr>
      </p:pic>
      <p:pic>
        <p:nvPicPr>
          <p:cNvPr id="10" name="图片 9">
            <a:extLst>
              <a:ext uri="{FF2B5EF4-FFF2-40B4-BE49-F238E27FC236}">
                <a16:creationId xmlns:a16="http://schemas.microsoft.com/office/drawing/2014/main" xmlns=""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0" y="910413"/>
            <a:ext cx="12191999" cy="5947587"/>
          </a:xfrm>
          <a:prstGeom prst="rect">
            <a:avLst/>
          </a:prstGeom>
        </p:spPr>
      </p:pic>
      <p:sp>
        <p:nvSpPr>
          <p:cNvPr id="11" name="矩形 10">
            <a:extLst>
              <a:ext uri="{FF2B5EF4-FFF2-40B4-BE49-F238E27FC236}">
                <a16:creationId xmlns:a16="http://schemas.microsoft.com/office/drawing/2014/main" xmlns="" id="{B3F5C8D6-99E7-44E6-B616-FEFEDF97F38F}"/>
              </a:ext>
            </a:extLst>
          </p:cNvPr>
          <p:cNvSpPr/>
          <p:nvPr userDrawn="1"/>
        </p:nvSpPr>
        <p:spPr>
          <a:xfrm>
            <a:off x="7849590" y="1692234"/>
            <a:ext cx="4342409" cy="5165766"/>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xmlns="" id="{99724B21-FF83-42DF-B8B6-D05599C12298}"/>
              </a:ext>
            </a:extLst>
          </p:cNvPr>
          <p:cNvSpPr/>
          <p:nvPr userDrawn="1"/>
        </p:nvSpPr>
        <p:spPr>
          <a:xfrm>
            <a:off x="0" y="1878281"/>
            <a:ext cx="10402783" cy="497971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970736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C7E3A3AF-FB8D-482B-B333-4938140BEEB6}"/>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59D95DA0-D54D-4797-A51A-4D5D88E9F02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D2D748A6-6AC2-40F0-BE10-1D2B07101045}"/>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9679266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89C04A4-16FD-4B4F-977C-46E64C9A9CDF}"/>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6F4F3-FFD9-4300-B7DA-B75592F972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A9FF8EE5-6064-4E2B-B7DA-0C1FAFB286ED}"/>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7563AA0A-CFBF-4B3C-A01A-0D298DBFC8A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C9FC2AD7-0D85-4E74-8ADA-7593AA43683D}"/>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AC1E3527-10C2-4A07-BB8E-6BD202DECA1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8" name="页脚占位符 7">
            <a:extLst>
              <a:ext uri="{FF2B5EF4-FFF2-40B4-BE49-F238E27FC236}">
                <a16:creationId xmlns:a16="http://schemas.microsoft.com/office/drawing/2014/main" xmlns=""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987603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FD197F7A-6992-4E4A-B540-F620B081A1B1}"/>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4" name="页脚占位符 3">
            <a:extLst>
              <a:ext uri="{FF2B5EF4-FFF2-40B4-BE49-F238E27FC236}">
                <a16:creationId xmlns:a16="http://schemas.microsoft.com/office/drawing/2014/main" xmlns=""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03308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60706738-1855-4FF7-9B8C-BC54972489E9}"/>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3" name="页脚占位符 2">
            <a:extLst>
              <a:ext uri="{FF2B5EF4-FFF2-40B4-BE49-F238E27FC236}">
                <a16:creationId xmlns:a16="http://schemas.microsoft.com/office/drawing/2014/main" xmlns=""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81174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69546162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6BDEF95-D875-4B01-A29F-17A7FA9A7D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DC4CE581-BFA1-4444-94C1-A10EB635D8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9A9E2E4A-4124-4DE5-A906-90554021B8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32D8D1C-C6DD-4070-8F90-372EAFB3117C}"/>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3069536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12E7F5D-41E1-4577-A1E4-9CE23BC9237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44F1DCCB-FB07-45B3-982C-564BBC913A2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993E2295-7815-4479-A656-4F3701AC3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CB8225CA-EA3B-4CBD-9CF3-ABE4CA6C9502}"/>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6" name="页脚占位符 5">
            <a:extLst>
              <a:ext uri="{FF2B5EF4-FFF2-40B4-BE49-F238E27FC236}">
                <a16:creationId xmlns:a16="http://schemas.microsoft.com/office/drawing/2014/main" xmlns=""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819103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1968FD76-474C-42F6-98B2-74FDEC61A2FB}"/>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253102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82C73D62-486C-489E-B836-A182E951AB57}"/>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413B8DC2-34B0-4BEB-A8E6-A410767EDB99}"/>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2826C0E3-EE43-4086-9956-1453634DC328}"/>
              </a:ext>
            </a:extLst>
          </p:cNvPr>
          <p:cNvSpPr>
            <a:spLocks noGrp="1"/>
          </p:cNvSpPr>
          <p:nvPr>
            <p:ph type="dt" sz="half" idx="10"/>
          </p:nvPr>
        </p:nvSpPr>
        <p:spPr/>
        <p:txBody>
          <a:body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7375670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xmlns="" id="{AD080865-C422-3C9E-05E7-DC099126317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562" r="5562"/>
          <a:stretch/>
        </p:blipFill>
        <p:spPr>
          <a:xfrm>
            <a:off x="0" y="0"/>
            <a:ext cx="12192000" cy="6858000"/>
          </a:xfrm>
          <a:prstGeom prst="rect">
            <a:avLst/>
          </a:prstGeom>
        </p:spPr>
      </p:pic>
      <p:pic>
        <p:nvPicPr>
          <p:cNvPr id="16" name="图片 15">
            <a:extLst>
              <a:ext uri="{FF2B5EF4-FFF2-40B4-BE49-F238E27FC236}">
                <a16:creationId xmlns:a16="http://schemas.microsoft.com/office/drawing/2014/main" xmlns="" id="{7C4710AE-5481-99D3-19A4-9139D6B9740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18" name="图片 17">
            <a:extLst>
              <a:ext uri="{FF2B5EF4-FFF2-40B4-BE49-F238E27FC236}">
                <a16:creationId xmlns:a16="http://schemas.microsoft.com/office/drawing/2014/main" xmlns="" id="{3FE0B869-AFDD-9B81-CE35-89E9FF8EF4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20" name="图片 19">
            <a:extLst>
              <a:ext uri="{FF2B5EF4-FFF2-40B4-BE49-F238E27FC236}">
                <a16:creationId xmlns:a16="http://schemas.microsoft.com/office/drawing/2014/main" xmlns="" id="{97E8FF10-6CFD-1F9A-E68C-4F1FD9F31A6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0" y="3885267"/>
            <a:ext cx="12192000" cy="2972735"/>
          </a:xfrm>
          <a:prstGeom prst="rect">
            <a:avLst/>
          </a:prstGeom>
        </p:spPr>
      </p:pic>
      <p:pic>
        <p:nvPicPr>
          <p:cNvPr id="27" name="图片 26">
            <a:extLst>
              <a:ext uri="{FF2B5EF4-FFF2-40B4-BE49-F238E27FC236}">
                <a16:creationId xmlns:a16="http://schemas.microsoft.com/office/drawing/2014/main" xmlns="" id="{7193089A-B1F6-6B58-AA8A-59342EEF0908}"/>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4" name="Picture 3">
            <a:extLst>
              <a:ext uri="{FF2B5EF4-FFF2-40B4-BE49-F238E27FC236}">
                <a16:creationId xmlns:a16="http://schemas.microsoft.com/office/drawing/2014/main" xmlns="" id="{E6399E41-FC14-6D9C-08D6-8F34F9E17D1D}"/>
              </a:ext>
            </a:extLst>
          </p:cNvPr>
          <p:cNvPicPr>
            <a:picLocks noChangeAspect="1"/>
          </p:cNvPicPr>
          <p:nvPr userDrawn="1"/>
        </p:nvPicPr>
        <p:blipFill>
          <a:blip r:embed="rId7"/>
          <a:stretch>
            <a:fillRect/>
          </a:stretch>
        </p:blipFill>
        <p:spPr>
          <a:xfrm>
            <a:off x="-675226" y="6136906"/>
            <a:ext cx="2188654" cy="883997"/>
          </a:xfrm>
          <a:prstGeom prst="rect">
            <a:avLst/>
          </a:prstGeom>
        </p:spPr>
      </p:pic>
      <p:pic>
        <p:nvPicPr>
          <p:cNvPr id="5" name="Picture 4">
            <a:extLst>
              <a:ext uri="{FF2B5EF4-FFF2-40B4-BE49-F238E27FC236}">
                <a16:creationId xmlns:a16="http://schemas.microsoft.com/office/drawing/2014/main" xmlns="" id="{B28C6197-4CCC-CE92-65A0-37569BCF76B7}"/>
              </a:ext>
            </a:extLst>
          </p:cNvPr>
          <p:cNvPicPr>
            <a:picLocks noChangeAspect="1"/>
          </p:cNvPicPr>
          <p:nvPr userDrawn="1"/>
        </p:nvPicPr>
        <p:blipFill>
          <a:blip r:embed="rId8"/>
          <a:stretch>
            <a:fillRect/>
          </a:stretch>
        </p:blipFill>
        <p:spPr>
          <a:xfrm>
            <a:off x="10970101" y="-62968"/>
            <a:ext cx="1536325" cy="518205"/>
          </a:xfrm>
          <a:prstGeom prst="rect">
            <a:avLst/>
          </a:prstGeom>
        </p:spPr>
      </p:pic>
    </p:spTree>
    <p:extLst>
      <p:ext uri="{BB962C8B-B14F-4D97-AF65-F5344CB8AC3E}">
        <p14:creationId xmlns:p14="http://schemas.microsoft.com/office/powerpoint/2010/main" val="29531684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9AFFBB62-0F43-F70E-904F-34AD14D6FA3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27141"/>
          <a:stretch/>
        </p:blipFill>
        <p:spPr>
          <a:xfrm>
            <a:off x="0" y="4692101"/>
            <a:ext cx="12192000" cy="2165900"/>
          </a:xfrm>
          <a:prstGeom prst="rect">
            <a:avLst/>
          </a:prstGeom>
        </p:spPr>
      </p:pic>
      <p:pic>
        <p:nvPicPr>
          <p:cNvPr id="8" name="图片 7">
            <a:extLst>
              <a:ext uri="{FF2B5EF4-FFF2-40B4-BE49-F238E27FC236}">
                <a16:creationId xmlns:a16="http://schemas.microsoft.com/office/drawing/2014/main" xmlns="" id="{D3B493E7-EBAE-9AE9-CA92-BCD2650A5F3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9" name="图片 8">
            <a:extLst>
              <a:ext uri="{FF2B5EF4-FFF2-40B4-BE49-F238E27FC236}">
                <a16:creationId xmlns:a16="http://schemas.microsoft.com/office/drawing/2014/main" xmlns="" id="{41C37AE6-512B-9DAC-8492-275C928E6F0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4" name="Picture 3">
            <a:extLst>
              <a:ext uri="{FF2B5EF4-FFF2-40B4-BE49-F238E27FC236}">
                <a16:creationId xmlns:a16="http://schemas.microsoft.com/office/drawing/2014/main" xmlns="" id="{ABEA8B56-997A-66F5-357C-2E471963B30D}"/>
              </a:ext>
            </a:extLst>
          </p:cNvPr>
          <p:cNvPicPr>
            <a:picLocks noChangeAspect="1"/>
          </p:cNvPicPr>
          <p:nvPr userDrawn="1"/>
        </p:nvPicPr>
        <p:blipFill>
          <a:blip r:embed="rId5"/>
          <a:stretch>
            <a:fillRect/>
          </a:stretch>
        </p:blipFill>
        <p:spPr>
          <a:xfrm>
            <a:off x="-675226" y="6136906"/>
            <a:ext cx="2188654" cy="883997"/>
          </a:xfrm>
          <a:prstGeom prst="rect">
            <a:avLst/>
          </a:prstGeom>
        </p:spPr>
      </p:pic>
    </p:spTree>
    <p:extLst>
      <p:ext uri="{BB962C8B-B14F-4D97-AF65-F5344CB8AC3E}">
        <p14:creationId xmlns:p14="http://schemas.microsoft.com/office/powerpoint/2010/main" val="344284551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513DEE94-6761-E6CF-852E-BBA777E8F8F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1778824"/>
          </a:xfrm>
          <a:prstGeom prst="rect">
            <a:avLst/>
          </a:prstGeom>
        </p:spPr>
      </p:pic>
      <p:pic>
        <p:nvPicPr>
          <p:cNvPr id="8" name="图片 7">
            <a:extLst>
              <a:ext uri="{FF2B5EF4-FFF2-40B4-BE49-F238E27FC236}">
                <a16:creationId xmlns:a16="http://schemas.microsoft.com/office/drawing/2014/main" xmlns="" id="{3D6C15E3-DE8D-910A-7F2E-50FB799739F6}"/>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9923"/>
          <a:stretch/>
        </p:blipFill>
        <p:spPr>
          <a:xfrm flipH="1">
            <a:off x="0" y="4180237"/>
            <a:ext cx="12192000" cy="2677765"/>
          </a:xfrm>
          <a:prstGeom prst="rect">
            <a:avLst/>
          </a:prstGeom>
        </p:spPr>
      </p:pic>
      <p:pic>
        <p:nvPicPr>
          <p:cNvPr id="9" name="图片 8">
            <a:extLst>
              <a:ext uri="{FF2B5EF4-FFF2-40B4-BE49-F238E27FC236}">
                <a16:creationId xmlns:a16="http://schemas.microsoft.com/office/drawing/2014/main" xmlns="" id="{C9123FFF-B6A2-9460-4E42-8CD4EEB1AD4F}"/>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3" name="Picture 2">
            <a:extLst>
              <a:ext uri="{FF2B5EF4-FFF2-40B4-BE49-F238E27FC236}">
                <a16:creationId xmlns:a16="http://schemas.microsoft.com/office/drawing/2014/main" xmlns="" id="{991415F8-3D27-0CF8-532C-00E0B3D79827}"/>
              </a:ext>
            </a:extLst>
          </p:cNvPr>
          <p:cNvPicPr>
            <a:picLocks noChangeAspect="1"/>
          </p:cNvPicPr>
          <p:nvPr userDrawn="1"/>
        </p:nvPicPr>
        <p:blipFill>
          <a:blip r:embed="rId5"/>
          <a:stretch>
            <a:fillRect/>
          </a:stretch>
        </p:blipFill>
        <p:spPr>
          <a:xfrm>
            <a:off x="-675226" y="6136906"/>
            <a:ext cx="2188654" cy="883997"/>
          </a:xfrm>
          <a:prstGeom prst="rect">
            <a:avLst/>
          </a:prstGeom>
        </p:spPr>
      </p:pic>
    </p:spTree>
    <p:extLst>
      <p:ext uri="{BB962C8B-B14F-4D97-AF65-F5344CB8AC3E}">
        <p14:creationId xmlns:p14="http://schemas.microsoft.com/office/powerpoint/2010/main" val="4007917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448CE2C4-3261-4A45-EC78-461F6CBA11AA}"/>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97577167-8915-47B9-A578-BE90D9B77D8A}"/>
              </a:ext>
            </a:extLst>
          </p:cNvPr>
          <p:cNvSpPr>
            <a:spLocks noGrp="1"/>
          </p:cNvSpPr>
          <p:nvPr>
            <p:ph sz="half" idx="1"/>
          </p:nvPr>
        </p:nvSpPr>
        <p:spPr>
          <a:xfrm>
            <a:off x="838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xmlns="" id="{C6328348-7222-835F-014C-F0D4465A0565}"/>
              </a:ext>
            </a:extLst>
          </p:cNvPr>
          <p:cNvSpPr>
            <a:spLocks noGrp="1"/>
          </p:cNvSpPr>
          <p:nvPr>
            <p:ph sz="half" idx="2"/>
          </p:nvPr>
        </p:nvSpPr>
        <p:spPr>
          <a:xfrm>
            <a:off x="6172201"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xmlns="" id="{8DB2674A-4109-C95B-1E63-A2DADF42CD2D}"/>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6" name="页脚占位符 5">
            <a:extLst>
              <a:ext uri="{FF2B5EF4-FFF2-40B4-BE49-F238E27FC236}">
                <a16:creationId xmlns:a16="http://schemas.microsoft.com/office/drawing/2014/main" xmlns="" id="{3BE9FD31-019B-4903-02AA-63874171F122}"/>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7" name="灯片编号占位符 6">
            <a:extLst>
              <a:ext uri="{FF2B5EF4-FFF2-40B4-BE49-F238E27FC236}">
                <a16:creationId xmlns:a16="http://schemas.microsoft.com/office/drawing/2014/main" xmlns="" id="{237E4D9B-A061-94CA-E0BC-6F95339DA411}"/>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13684357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F16A853A-4041-5C6C-D9D2-64EFC4C70AF0}"/>
              </a:ext>
            </a:extLst>
          </p:cNvPr>
          <p:cNvSpPr>
            <a:spLocks noGrp="1"/>
          </p:cNvSpPr>
          <p:nvPr>
            <p:ph type="title"/>
          </p:nvPr>
        </p:nvSpPr>
        <p:spPr>
          <a:xfrm>
            <a:off x="839788" y="365127"/>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0C909861-6F72-BDBA-2D8A-D0C02B39BBEE}"/>
              </a:ext>
            </a:extLst>
          </p:cNvPr>
          <p:cNvSpPr>
            <a:spLocks noGrp="1"/>
          </p:cNvSpPr>
          <p:nvPr>
            <p:ph type="body" idx="1"/>
          </p:nvPr>
        </p:nvSpPr>
        <p:spPr>
          <a:xfrm>
            <a:off x="839789" y="1681163"/>
            <a:ext cx="5157787"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2ACDC03F-8062-DF9D-BBDE-714780FBBB5B}"/>
              </a:ext>
            </a:extLst>
          </p:cNvPr>
          <p:cNvSpPr>
            <a:spLocks noGrp="1"/>
          </p:cNvSpPr>
          <p:nvPr>
            <p:ph sz="half" idx="2"/>
          </p:nvPr>
        </p:nvSpPr>
        <p:spPr>
          <a:xfrm>
            <a:off x="839789"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AFB0BEF4-ED43-69C5-C47F-59E5C2D773A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250" b="1"/>
            </a:lvl1pPr>
            <a:lvl2pPr marL="428625" indent="0">
              <a:buNone/>
              <a:defRPr sz="1875" b="1"/>
            </a:lvl2pPr>
            <a:lvl3pPr marL="857250" indent="0">
              <a:buNone/>
              <a:defRPr sz="1688" b="1"/>
            </a:lvl3pPr>
            <a:lvl4pPr marL="1285875" indent="0">
              <a:buNone/>
              <a:defRPr sz="1500" b="1"/>
            </a:lvl4pPr>
            <a:lvl5pPr marL="1714500" indent="0">
              <a:buNone/>
              <a:defRPr sz="1500" b="1"/>
            </a:lvl5pPr>
            <a:lvl6pPr marL="2143125" indent="0">
              <a:buNone/>
              <a:defRPr sz="1500" b="1"/>
            </a:lvl6pPr>
            <a:lvl7pPr marL="2571750" indent="0">
              <a:buNone/>
              <a:defRPr sz="1500" b="1"/>
            </a:lvl7pPr>
            <a:lvl8pPr marL="3000375" indent="0">
              <a:buNone/>
              <a:defRPr sz="1500" b="1"/>
            </a:lvl8pPr>
            <a:lvl9pPr marL="3429000" indent="0">
              <a:buNone/>
              <a:defRPr sz="15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B5EAB666-6056-6E54-D724-4385F1AE524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2B26B8A9-158B-56AC-76FB-E71401B42D50}"/>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8" name="页脚占位符 7">
            <a:extLst>
              <a:ext uri="{FF2B5EF4-FFF2-40B4-BE49-F238E27FC236}">
                <a16:creationId xmlns:a16="http://schemas.microsoft.com/office/drawing/2014/main" xmlns="" id="{1D64CB94-8E4D-0953-0789-1EE0C8269B0B}"/>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9" name="灯片编号占位符 8">
            <a:extLst>
              <a:ext uri="{FF2B5EF4-FFF2-40B4-BE49-F238E27FC236}">
                <a16:creationId xmlns:a16="http://schemas.microsoft.com/office/drawing/2014/main" xmlns="" id="{1CE2F0FB-2DBA-A947-01B4-5A26F6BDABA4}"/>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20627351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63A20A8-AC50-E962-8FEB-B6A2AA4E3084}"/>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7C269F26-4536-F430-1408-14438FE8C1C7}"/>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4" name="页脚占位符 3">
            <a:extLst>
              <a:ext uri="{FF2B5EF4-FFF2-40B4-BE49-F238E27FC236}">
                <a16:creationId xmlns:a16="http://schemas.microsoft.com/office/drawing/2014/main" xmlns="" id="{2347E5B1-5E48-87E5-7062-F91BFB07CD45}"/>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5" name="灯片编号占位符 4">
            <a:extLst>
              <a:ext uri="{FF2B5EF4-FFF2-40B4-BE49-F238E27FC236}">
                <a16:creationId xmlns:a16="http://schemas.microsoft.com/office/drawing/2014/main" xmlns="" id="{D0307414-3EC0-30E2-2CF7-9540C1DBFD03}"/>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631116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0684" y="1600202"/>
            <a:ext cx="71945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08433" y="1600202"/>
            <a:ext cx="719666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40690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29D3757E-641D-C820-2019-C708E2F8A3DF}"/>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3" name="页脚占位符 2">
            <a:extLst>
              <a:ext uri="{FF2B5EF4-FFF2-40B4-BE49-F238E27FC236}">
                <a16:creationId xmlns:a16="http://schemas.microsoft.com/office/drawing/2014/main" xmlns="" id="{18255B00-8EB5-95AD-9A88-48E04B6FBA25}"/>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4" name="灯片编号占位符 3">
            <a:extLst>
              <a:ext uri="{FF2B5EF4-FFF2-40B4-BE49-F238E27FC236}">
                <a16:creationId xmlns:a16="http://schemas.microsoft.com/office/drawing/2014/main" xmlns="" id="{BB8C2A4C-9761-6F7C-9F57-CB03B3F80082}"/>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61684962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311B637-F5FF-64A6-DDF4-B306D549F5ED}"/>
              </a:ext>
            </a:extLst>
          </p:cNvPr>
          <p:cNvSpPr>
            <a:spLocks noGrp="1"/>
          </p:cNvSpPr>
          <p:nvPr>
            <p:ph type="title"/>
          </p:nvPr>
        </p:nvSpPr>
        <p:spPr>
          <a:xfrm>
            <a:off x="839789" y="457200"/>
            <a:ext cx="3932237" cy="1600200"/>
          </a:xfrm>
          <a:prstGeom prst="rect">
            <a:avLst/>
          </a:prstGeom>
        </p:spPr>
        <p:txBody>
          <a:bodyPr anchor="b"/>
          <a:lstStyle>
            <a:lvl1pPr>
              <a:defRPr sz="30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19802F11-3317-245A-A3CC-E78150FB73E4}"/>
              </a:ext>
            </a:extLst>
          </p:cNvPr>
          <p:cNvSpPr>
            <a:spLocks noGrp="1"/>
          </p:cNvSpPr>
          <p:nvPr>
            <p:ph idx="1"/>
          </p:nvPr>
        </p:nvSpPr>
        <p:spPr>
          <a:xfrm>
            <a:off x="5183187" y="987427"/>
            <a:ext cx="6172201" cy="4873625"/>
          </a:xfrm>
          <a:prstGeom prst="rect">
            <a:avLst/>
          </a:prstGeom>
        </p:spPr>
        <p:txBody>
          <a:bodyPr/>
          <a:lstStyle>
            <a:lvl1pPr>
              <a:defRPr sz="3000"/>
            </a:lvl1pPr>
            <a:lvl2pPr>
              <a:defRPr sz="2625"/>
            </a:lvl2pPr>
            <a:lvl3pPr>
              <a:defRPr sz="2250"/>
            </a:lvl3pPr>
            <a:lvl4pPr>
              <a:defRPr sz="1875"/>
            </a:lvl4pPr>
            <a:lvl5pPr>
              <a:defRPr sz="1875"/>
            </a:lvl5pPr>
            <a:lvl6pPr>
              <a:defRPr sz="1875"/>
            </a:lvl6pPr>
            <a:lvl7pPr>
              <a:defRPr sz="1875"/>
            </a:lvl7pPr>
            <a:lvl8pPr>
              <a:defRPr sz="1875"/>
            </a:lvl8pPr>
            <a:lvl9pPr>
              <a:defRPr sz="1875"/>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E77A750E-D012-2E87-16B5-AD7950DA50B9}"/>
              </a:ext>
            </a:extLst>
          </p:cNvPr>
          <p:cNvSpPr>
            <a:spLocks noGrp="1"/>
          </p:cNvSpPr>
          <p:nvPr>
            <p:ph type="body" sz="half" idx="2"/>
          </p:nvPr>
        </p:nvSpPr>
        <p:spPr>
          <a:xfrm>
            <a:off x="839789" y="2057400"/>
            <a:ext cx="3932237"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E13864D2-60F9-71AA-CFC6-B477C5F6D7B1}"/>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6" name="页脚占位符 5">
            <a:extLst>
              <a:ext uri="{FF2B5EF4-FFF2-40B4-BE49-F238E27FC236}">
                <a16:creationId xmlns:a16="http://schemas.microsoft.com/office/drawing/2014/main" xmlns="" id="{6376C3C9-0FDC-CFA2-494C-95C2921E0A53}"/>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7" name="灯片编号占位符 6">
            <a:extLst>
              <a:ext uri="{FF2B5EF4-FFF2-40B4-BE49-F238E27FC236}">
                <a16:creationId xmlns:a16="http://schemas.microsoft.com/office/drawing/2014/main" xmlns="" id="{5F5F309A-1AC7-3146-208B-FBE90CE6538B}"/>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124570371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6DD6C3D-40D9-F3E7-DCF1-A28AD3AA3CBC}"/>
              </a:ext>
            </a:extLst>
          </p:cNvPr>
          <p:cNvSpPr>
            <a:spLocks noGrp="1"/>
          </p:cNvSpPr>
          <p:nvPr>
            <p:ph type="title"/>
          </p:nvPr>
        </p:nvSpPr>
        <p:spPr>
          <a:xfrm>
            <a:off x="839789" y="457200"/>
            <a:ext cx="3932237" cy="1600200"/>
          </a:xfrm>
          <a:prstGeom prst="rect">
            <a:avLst/>
          </a:prstGeom>
        </p:spPr>
        <p:txBody>
          <a:bodyPr anchor="b"/>
          <a:lstStyle>
            <a:lvl1pPr>
              <a:defRPr sz="30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3CAA24BC-70DA-4A9C-7B21-78084DAD68D3}"/>
              </a:ext>
            </a:extLst>
          </p:cNvPr>
          <p:cNvSpPr>
            <a:spLocks noGrp="1"/>
          </p:cNvSpPr>
          <p:nvPr>
            <p:ph type="pic" idx="1"/>
          </p:nvPr>
        </p:nvSpPr>
        <p:spPr>
          <a:xfrm>
            <a:off x="5183187" y="987427"/>
            <a:ext cx="6172201" cy="4873625"/>
          </a:xfrm>
          <a:prstGeom prst="rect">
            <a:avLst/>
          </a:prstGeom>
        </p:spPr>
        <p:txBody>
          <a:bodyPr/>
          <a:lstStyle>
            <a:lvl1pPr marL="0" indent="0">
              <a:buNone/>
              <a:defRPr sz="3000"/>
            </a:lvl1pPr>
            <a:lvl2pPr marL="428625" indent="0">
              <a:buNone/>
              <a:defRPr sz="2625"/>
            </a:lvl2pPr>
            <a:lvl3pPr marL="857250" indent="0">
              <a:buNone/>
              <a:defRPr sz="2250"/>
            </a:lvl3pPr>
            <a:lvl4pPr marL="1285875" indent="0">
              <a:buNone/>
              <a:defRPr sz="1875"/>
            </a:lvl4pPr>
            <a:lvl5pPr marL="1714500" indent="0">
              <a:buNone/>
              <a:defRPr sz="1875"/>
            </a:lvl5pPr>
            <a:lvl6pPr marL="2143125" indent="0">
              <a:buNone/>
              <a:defRPr sz="1875"/>
            </a:lvl6pPr>
            <a:lvl7pPr marL="2571750" indent="0">
              <a:buNone/>
              <a:defRPr sz="1875"/>
            </a:lvl7pPr>
            <a:lvl8pPr marL="3000375" indent="0">
              <a:buNone/>
              <a:defRPr sz="1875"/>
            </a:lvl8pPr>
            <a:lvl9pPr marL="3429000" indent="0">
              <a:buNone/>
              <a:defRPr sz="1875"/>
            </a:lvl9pPr>
          </a:lstStyle>
          <a:p>
            <a:endParaRPr lang="zh-CN" altLang="en-US"/>
          </a:p>
        </p:txBody>
      </p:sp>
      <p:sp>
        <p:nvSpPr>
          <p:cNvPr id="4" name="文本占位符 3">
            <a:extLst>
              <a:ext uri="{FF2B5EF4-FFF2-40B4-BE49-F238E27FC236}">
                <a16:creationId xmlns:a16="http://schemas.microsoft.com/office/drawing/2014/main" xmlns="" id="{5515818E-A5FC-7F55-169C-53537078C109}"/>
              </a:ext>
            </a:extLst>
          </p:cNvPr>
          <p:cNvSpPr>
            <a:spLocks noGrp="1"/>
          </p:cNvSpPr>
          <p:nvPr>
            <p:ph type="body" sz="half" idx="2"/>
          </p:nvPr>
        </p:nvSpPr>
        <p:spPr>
          <a:xfrm>
            <a:off x="839789" y="2057400"/>
            <a:ext cx="3932237" cy="3811588"/>
          </a:xfrm>
          <a:prstGeom prst="rect">
            <a:avLst/>
          </a:prstGeom>
        </p:spPr>
        <p:txBody>
          <a:bodyPr/>
          <a:lstStyle>
            <a:lvl1pPr marL="0" indent="0">
              <a:buNone/>
              <a:defRPr sz="1500"/>
            </a:lvl1pPr>
            <a:lvl2pPr marL="428625" indent="0">
              <a:buNone/>
              <a:defRPr sz="1313"/>
            </a:lvl2pPr>
            <a:lvl3pPr marL="857250" indent="0">
              <a:buNone/>
              <a:defRPr sz="1125"/>
            </a:lvl3pPr>
            <a:lvl4pPr marL="1285875" indent="0">
              <a:buNone/>
              <a:defRPr sz="938"/>
            </a:lvl4pPr>
            <a:lvl5pPr marL="1714500" indent="0">
              <a:buNone/>
              <a:defRPr sz="938"/>
            </a:lvl5pPr>
            <a:lvl6pPr marL="2143125" indent="0">
              <a:buNone/>
              <a:defRPr sz="938"/>
            </a:lvl6pPr>
            <a:lvl7pPr marL="2571750" indent="0">
              <a:buNone/>
              <a:defRPr sz="938"/>
            </a:lvl7pPr>
            <a:lvl8pPr marL="3000375" indent="0">
              <a:buNone/>
              <a:defRPr sz="938"/>
            </a:lvl8pPr>
            <a:lvl9pPr marL="3429000" indent="0">
              <a:buNone/>
              <a:defRPr sz="938"/>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46FEF8D4-B406-02A8-50EB-CD956C30948B}"/>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6" name="页脚占位符 5">
            <a:extLst>
              <a:ext uri="{FF2B5EF4-FFF2-40B4-BE49-F238E27FC236}">
                <a16:creationId xmlns:a16="http://schemas.microsoft.com/office/drawing/2014/main" xmlns="" id="{3A5A9A1E-8E1F-4DC6-C8E9-5230F77D83C4}"/>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7" name="灯片编号占位符 6">
            <a:extLst>
              <a:ext uri="{FF2B5EF4-FFF2-40B4-BE49-F238E27FC236}">
                <a16:creationId xmlns:a16="http://schemas.microsoft.com/office/drawing/2014/main" xmlns="" id="{E2446253-1840-B67D-4BD8-B8827A0B2288}"/>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2049664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58807AD-F437-6F01-F040-001E9F77001C}"/>
              </a:ext>
            </a:extLst>
          </p:cNvPr>
          <p:cNvSpPr>
            <a:spLocks noGrp="1"/>
          </p:cNvSpPr>
          <p:nvPr>
            <p:ph type="title"/>
          </p:nvPr>
        </p:nvSpPr>
        <p:spPr>
          <a:xfrm>
            <a:off x="838201" y="365127"/>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734C3DF-9C7F-D117-639F-9F2756F2CDE9}"/>
              </a:ext>
            </a:extLst>
          </p:cNvPr>
          <p:cNvSpPr>
            <a:spLocks noGrp="1"/>
          </p:cNvSpPr>
          <p:nvPr>
            <p:ph type="body" orient="vert" idx="1"/>
          </p:nvPr>
        </p:nvSpPr>
        <p:spPr>
          <a:xfrm>
            <a:off x="838201"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D4BA13D7-FA50-D60F-48C5-C9BC2231CD2D}"/>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5" name="页脚占位符 4">
            <a:extLst>
              <a:ext uri="{FF2B5EF4-FFF2-40B4-BE49-F238E27FC236}">
                <a16:creationId xmlns:a16="http://schemas.microsoft.com/office/drawing/2014/main" xmlns="" id="{3F7E6D67-8D9F-80F3-48A3-81CB11F90181}"/>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6" name="灯片编号占位符 5">
            <a:extLst>
              <a:ext uri="{FF2B5EF4-FFF2-40B4-BE49-F238E27FC236}">
                <a16:creationId xmlns:a16="http://schemas.microsoft.com/office/drawing/2014/main" xmlns="" id="{5EF5AD7E-EB94-E5CD-942A-CFC8391A0ABA}"/>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20439994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E348F6D9-50FA-6941-4D11-4E4634818DD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78615433-4A46-4FAE-00CC-55CF29BD2139}"/>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360ED04E-E2C8-2276-82BB-6BFF9B6196C6}"/>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1E7C0607-3D3D-42E6-8712-B3AEDA4BB003}" type="datetimeFigureOut">
              <a:rPr lang="zh-CN" altLang="en-US" sz="1800" smtClean="0">
                <a:solidFill>
                  <a:srgbClr val="3F3F3F"/>
                </a:solidFill>
                <a:latin typeface="等线"/>
              </a:rPr>
              <a:pPr eaLnBrk="1" fontAlgn="auto" hangingPunct="1">
                <a:spcBef>
                  <a:spcPts val="0"/>
                </a:spcBef>
                <a:spcAft>
                  <a:spcPts val="0"/>
                </a:spcAft>
              </a:pPr>
              <a:t>2025/12/23</a:t>
            </a:fld>
            <a:endParaRPr lang="zh-CN" altLang="en-US" sz="1800">
              <a:solidFill>
                <a:srgbClr val="3F3F3F"/>
              </a:solidFill>
              <a:latin typeface="等线"/>
            </a:endParaRPr>
          </a:p>
        </p:txBody>
      </p:sp>
      <p:sp>
        <p:nvSpPr>
          <p:cNvPr id="5" name="页脚占位符 4">
            <a:extLst>
              <a:ext uri="{FF2B5EF4-FFF2-40B4-BE49-F238E27FC236}">
                <a16:creationId xmlns:a16="http://schemas.microsoft.com/office/drawing/2014/main" xmlns="" id="{013E3D24-DC3C-45F9-B5B8-86CF8862EBA2}"/>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zh-CN" altLang="en-US" sz="1800">
              <a:solidFill>
                <a:srgbClr val="3F3F3F"/>
              </a:solidFill>
              <a:latin typeface="等线"/>
            </a:endParaRPr>
          </a:p>
        </p:txBody>
      </p:sp>
      <p:sp>
        <p:nvSpPr>
          <p:cNvPr id="6" name="灯片编号占位符 5">
            <a:extLst>
              <a:ext uri="{FF2B5EF4-FFF2-40B4-BE49-F238E27FC236}">
                <a16:creationId xmlns:a16="http://schemas.microsoft.com/office/drawing/2014/main" xmlns="" id="{614CEBB4-A1BB-116A-B238-3BDEB49A4083}"/>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4D3CB070-2F19-40D5-88B1-AED5BE618589}" type="slidenum">
              <a:rPr lang="zh-CN" altLang="en-US" sz="1800" smtClean="0">
                <a:solidFill>
                  <a:srgbClr val="3F3F3F"/>
                </a:solidFill>
                <a:latin typeface="等线"/>
              </a:rPr>
              <a:pPr eaLnBrk="1" fontAlgn="auto" hangingPunct="1">
                <a:spcBef>
                  <a:spcPts val="0"/>
                </a:spcBef>
                <a:spcAft>
                  <a:spcPts val="0"/>
                </a:spcAft>
              </a:pPr>
              <a:t>‹#›</a:t>
            </a:fld>
            <a:endParaRPr lang="zh-CN" altLang="en-US" sz="1800">
              <a:solidFill>
                <a:srgbClr val="3F3F3F"/>
              </a:solidFill>
              <a:latin typeface="等线"/>
            </a:endParaRPr>
          </a:p>
        </p:txBody>
      </p:sp>
    </p:spTree>
    <p:extLst>
      <p:ext uri="{BB962C8B-B14F-4D97-AF65-F5344CB8AC3E}">
        <p14:creationId xmlns:p14="http://schemas.microsoft.com/office/powerpoint/2010/main" val="16193220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937676"/>
      </p:ext>
    </p:extLst>
  </p:cSld>
  <p:clrMapOvr>
    <a:masterClrMapping/>
  </p:clrMapOvr>
  <mc:AlternateContent xmlns:mc="http://schemas.openxmlformats.org/markup-compatibility/2006" xmlns:p14="http://schemas.microsoft.com/office/powerpoint/2010/main">
    <mc:Choice Requires="p14">
      <p:transition spd="slow" p14:dur="3400" advTm="0">
        <p14:reveal/>
      </p:transition>
    </mc:Choice>
    <mc:Fallback xmlns="">
      <p:transition spd="slow" advTm="0">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70"/>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eaLnBrk="1" fontAlgn="auto" hangingPunct="1">
              <a:spcBef>
                <a:spcPts val="0"/>
              </a:spcBef>
              <a:spcAft>
                <a:spcPts val="0"/>
              </a:spcAft>
            </a:pPr>
            <a:endParaRPr sz="2250">
              <a:solidFill>
                <a:srgbClr val="3F3F3F"/>
              </a:solidFill>
              <a:latin typeface="等线"/>
            </a:endParaRPr>
          </a:p>
        </p:txBody>
      </p:sp>
      <p:sp>
        <p:nvSpPr>
          <p:cNvPr id="985" name="Google Shape;985;p14"/>
          <p:cNvSpPr/>
          <p:nvPr/>
        </p:nvSpPr>
        <p:spPr>
          <a:xfrm>
            <a:off x="586920" y="603523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eaLnBrk="1" fontAlgn="auto" hangingPunct="1">
              <a:spcBef>
                <a:spcPts val="0"/>
              </a:spcBef>
              <a:spcAft>
                <a:spcPts val="0"/>
              </a:spcAft>
            </a:pPr>
            <a:endParaRPr sz="2250">
              <a:solidFill>
                <a:srgbClr val="3F3F3F"/>
              </a:solidFill>
              <a:latin typeface="等线"/>
            </a:endParaRPr>
          </a:p>
        </p:txBody>
      </p:sp>
      <p:sp>
        <p:nvSpPr>
          <p:cNvPr id="986" name="Google Shape;986;p14"/>
          <p:cNvSpPr/>
          <p:nvPr/>
        </p:nvSpPr>
        <p:spPr>
          <a:xfrm>
            <a:off x="719203" y="311470"/>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eaLnBrk="1" fontAlgn="auto" hangingPunct="1">
              <a:spcBef>
                <a:spcPts val="0"/>
              </a:spcBef>
              <a:spcAft>
                <a:spcPts val="0"/>
              </a:spcAft>
            </a:pPr>
            <a:endParaRPr sz="2250">
              <a:solidFill>
                <a:srgbClr val="3F3F3F"/>
              </a:solidFill>
              <a:latin typeface="等线"/>
            </a:endParaRPr>
          </a:p>
        </p:txBody>
      </p:sp>
      <p:sp>
        <p:nvSpPr>
          <p:cNvPr id="987" name="Google Shape;987;p14"/>
          <p:cNvSpPr/>
          <p:nvPr/>
        </p:nvSpPr>
        <p:spPr>
          <a:xfrm>
            <a:off x="11432702" y="6035237"/>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14281" tIns="114281" rIns="114281" bIns="114281" anchor="ctr" anchorCtr="0">
            <a:noAutofit/>
          </a:bodyPr>
          <a:lstStyle/>
          <a:p>
            <a:pPr eaLnBrk="1" fontAlgn="auto" hangingPunct="1">
              <a:spcBef>
                <a:spcPts val="0"/>
              </a:spcBef>
              <a:spcAft>
                <a:spcPts val="0"/>
              </a:spcAft>
            </a:pPr>
            <a:endParaRPr sz="2250">
              <a:solidFill>
                <a:srgbClr val="3F3F3F"/>
              </a:solidFill>
              <a:latin typeface="等线"/>
            </a:endParaRPr>
          </a:p>
        </p:txBody>
      </p:sp>
    </p:spTree>
    <p:extLst>
      <p:ext uri="{BB962C8B-B14F-4D97-AF65-F5344CB8AC3E}">
        <p14:creationId xmlns:p14="http://schemas.microsoft.com/office/powerpoint/2010/main" val="282659386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F697BE3-4034-A73E-7BF3-6CCD45E31911}"/>
              </a:ext>
            </a:extLst>
          </p:cNvPr>
          <p:cNvSpPr>
            <a:spLocks noGrp="1"/>
          </p:cNvSpPr>
          <p:nvPr>
            <p:ph type="title"/>
          </p:nvPr>
        </p:nvSpPr>
        <p:spPr>
          <a:xfrm>
            <a:off x="838201" y="365127"/>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1C49B60C-605F-B2A2-2FED-30A0F0018006}"/>
              </a:ext>
            </a:extLst>
          </p:cNvPr>
          <p:cNvSpPr>
            <a:spLocks noGrp="1"/>
          </p:cNvSpPr>
          <p:nvPr>
            <p:ph idx="1"/>
          </p:nvPr>
        </p:nvSpPr>
        <p:spPr>
          <a:xfrm>
            <a:off x="838201"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F2153E06-43C7-E1A7-B2BB-EE568C3B8171}"/>
              </a:ext>
            </a:extLst>
          </p:cNvPr>
          <p:cNvSpPr>
            <a:spLocks noGrp="1"/>
          </p:cNvSpPr>
          <p:nvPr>
            <p:ph type="dt" sz="half" idx="10"/>
          </p:nvPr>
        </p:nvSpPr>
        <p:spPr>
          <a:xfrm>
            <a:off x="838201" y="6356352"/>
            <a:ext cx="2743200" cy="365125"/>
          </a:xfrm>
          <a:prstGeom prst="rect">
            <a:avLst/>
          </a:prstGeom>
        </p:spPr>
        <p:txBody>
          <a:bodyPr/>
          <a:lstStyle/>
          <a:p>
            <a:pPr eaLnBrk="1" fontAlgn="auto" hangingPunct="1">
              <a:spcBef>
                <a:spcPts val="0"/>
              </a:spcBef>
              <a:spcAft>
                <a:spcPts val="0"/>
              </a:spcAft>
            </a:pPr>
            <a:fld id="{92A317B5-4BF7-47E9-A415-BC2FEE3B2F96}" type="datetimeFigureOut">
              <a:rPr lang="en-US" sz="1800" smtClean="0">
                <a:solidFill>
                  <a:srgbClr val="3F3F3F"/>
                </a:solidFill>
                <a:latin typeface="等线"/>
              </a:rPr>
              <a:pPr eaLnBrk="1" fontAlgn="auto" hangingPunct="1">
                <a:spcBef>
                  <a:spcPts val="0"/>
                </a:spcBef>
                <a:spcAft>
                  <a:spcPts val="0"/>
                </a:spcAft>
              </a:pPr>
              <a:t>12/23/2025</a:t>
            </a:fld>
            <a:endParaRPr lang="en-US" sz="1800">
              <a:solidFill>
                <a:srgbClr val="3F3F3F"/>
              </a:solidFill>
              <a:latin typeface="等线"/>
            </a:endParaRPr>
          </a:p>
        </p:txBody>
      </p:sp>
      <p:sp>
        <p:nvSpPr>
          <p:cNvPr id="5" name="Footer Placeholder 4">
            <a:extLst>
              <a:ext uri="{FF2B5EF4-FFF2-40B4-BE49-F238E27FC236}">
                <a16:creationId xmlns:a16="http://schemas.microsoft.com/office/drawing/2014/main" xmlns="" id="{2B541051-CE5E-7861-A6E6-A8DAB13223FB}"/>
              </a:ext>
            </a:extLst>
          </p:cNvPr>
          <p:cNvSpPr>
            <a:spLocks noGrp="1"/>
          </p:cNvSpPr>
          <p:nvPr>
            <p:ph type="ftr" sz="quarter" idx="11"/>
          </p:nvPr>
        </p:nvSpPr>
        <p:spPr>
          <a:xfrm>
            <a:off x="4038601" y="6356352"/>
            <a:ext cx="4114800" cy="365125"/>
          </a:xfrm>
          <a:prstGeom prst="rect">
            <a:avLst/>
          </a:prstGeom>
        </p:spPr>
        <p:txBody>
          <a:bodyPr/>
          <a:lstStyle/>
          <a:p>
            <a:pPr eaLnBrk="1" fontAlgn="auto" hangingPunct="1">
              <a:spcBef>
                <a:spcPts val="0"/>
              </a:spcBef>
              <a:spcAft>
                <a:spcPts val="0"/>
              </a:spcAft>
            </a:pPr>
            <a:endParaRPr lang="en-US" sz="1800">
              <a:solidFill>
                <a:srgbClr val="3F3F3F"/>
              </a:solidFill>
              <a:latin typeface="等线"/>
            </a:endParaRPr>
          </a:p>
        </p:txBody>
      </p:sp>
      <p:sp>
        <p:nvSpPr>
          <p:cNvPr id="6" name="Slide Number Placeholder 5">
            <a:extLst>
              <a:ext uri="{FF2B5EF4-FFF2-40B4-BE49-F238E27FC236}">
                <a16:creationId xmlns:a16="http://schemas.microsoft.com/office/drawing/2014/main" xmlns="" id="{01EB6F56-1BBF-2E01-CF5C-76AE34E7F489}"/>
              </a:ext>
            </a:extLst>
          </p:cNvPr>
          <p:cNvSpPr>
            <a:spLocks noGrp="1"/>
          </p:cNvSpPr>
          <p:nvPr>
            <p:ph type="sldNum" sz="quarter" idx="12"/>
          </p:nvPr>
        </p:nvSpPr>
        <p:spPr>
          <a:xfrm>
            <a:off x="8610601" y="6356352"/>
            <a:ext cx="2743200" cy="365125"/>
          </a:xfrm>
          <a:prstGeom prst="rect">
            <a:avLst/>
          </a:prstGeom>
        </p:spPr>
        <p:txBody>
          <a:bodyPr/>
          <a:lstStyle/>
          <a:p>
            <a:pPr eaLnBrk="1" fontAlgn="auto" hangingPunct="1">
              <a:spcBef>
                <a:spcPts val="0"/>
              </a:spcBef>
              <a:spcAft>
                <a:spcPts val="0"/>
              </a:spcAft>
            </a:pPr>
            <a:fld id="{536D2C04-7F1C-4E15-9FA6-EA42DB1A37D4}" type="slidenum">
              <a:rPr lang="en-US" sz="1800" smtClean="0">
                <a:solidFill>
                  <a:srgbClr val="3F3F3F"/>
                </a:solidFill>
                <a:latin typeface="等线"/>
              </a:rPr>
              <a:pPr eaLnBrk="1" fontAlgn="auto" hangingPunct="1">
                <a:spcBef>
                  <a:spcPts val="0"/>
                </a:spcBef>
                <a:spcAft>
                  <a:spcPts val="0"/>
                </a:spcAft>
              </a:pPr>
              <a:t>‹#›</a:t>
            </a:fld>
            <a:endParaRPr lang="en-US" sz="1800">
              <a:solidFill>
                <a:srgbClr val="3F3F3F"/>
              </a:solidFill>
              <a:latin typeface="等线"/>
            </a:endParaRPr>
          </a:p>
        </p:txBody>
      </p:sp>
      <p:pic>
        <p:nvPicPr>
          <p:cNvPr id="7" name="图片 3">
            <a:extLst>
              <a:ext uri="{FF2B5EF4-FFF2-40B4-BE49-F238E27FC236}">
                <a16:creationId xmlns:a16="http://schemas.microsoft.com/office/drawing/2014/main" xmlns="" id="{1C500659-F1DC-EDCA-588E-AA509288DE5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rot="5400000">
            <a:off x="2667001" y="-2666998"/>
            <a:ext cx="6858003" cy="12192000"/>
          </a:xfrm>
          <a:prstGeom prst="rect">
            <a:avLst/>
          </a:prstGeom>
        </p:spPr>
      </p:pic>
      <p:pic>
        <p:nvPicPr>
          <p:cNvPr id="8" name="图片 8">
            <a:extLst>
              <a:ext uri="{FF2B5EF4-FFF2-40B4-BE49-F238E27FC236}">
                <a16:creationId xmlns:a16="http://schemas.microsoft.com/office/drawing/2014/main" xmlns="" id="{CDE0F763-E777-6753-5B2F-5FFE69040C2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358" b="13608"/>
          <a:stretch/>
        </p:blipFill>
        <p:spPr>
          <a:xfrm rot="5195870">
            <a:off x="2704556" y="-2720495"/>
            <a:ext cx="6782891" cy="12298989"/>
          </a:xfrm>
          <a:prstGeom prst="rect">
            <a:avLst/>
          </a:prstGeom>
        </p:spPr>
      </p:pic>
    </p:spTree>
    <p:extLst>
      <p:ext uri="{BB962C8B-B14F-4D97-AF65-F5344CB8AC3E}">
        <p14:creationId xmlns:p14="http://schemas.microsoft.com/office/powerpoint/2010/main" val="140404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59D0918-B3BC-4D15-9AF8-385E8378AD06}" type="datetimeFigureOut">
              <a:rPr lang="en-US" smtClean="0"/>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56059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59D0918-B3BC-4D15-9AF8-385E8378AD06}" type="datetimeFigureOut">
              <a:rPr lang="en-US" smtClean="0"/>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038670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581629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7884579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0681107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image" Target="../media/image8.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theme" Target="../theme/theme4.xml"/><Relationship Id="rId10" Type="http://schemas.openxmlformats.org/officeDocument/2006/relationships/slideLayout" Target="../slideLayouts/slideLayout43.xml"/><Relationship Id="rId19" Type="http://schemas.openxmlformats.org/officeDocument/2006/relationships/image" Target="../media/image9.png"/><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12/23/2025</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pic>
        <p:nvPicPr>
          <p:cNvPr id="7" name="Content Placeholder 20">
            <a:extLst>
              <a:ext uri="{FF2B5EF4-FFF2-40B4-BE49-F238E27FC236}">
                <a16:creationId xmlns:a16="http://schemas.microsoft.com/office/drawing/2014/main" xmlns="" id="{E93B0F2B-7409-BB5F-DB07-34533861539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0" y="-1"/>
            <a:ext cx="12192000" cy="6858001"/>
          </a:xfrm>
          <a:prstGeom prst="rect">
            <a:avLst/>
          </a:prstGeom>
        </p:spPr>
      </p:pic>
      <p:sp>
        <p:nvSpPr>
          <p:cNvPr id="8" name="Rectangle: Rounded Corners 7">
            <a:extLst>
              <a:ext uri="{FF2B5EF4-FFF2-40B4-BE49-F238E27FC236}">
                <a16:creationId xmlns:a16="http://schemas.microsoft.com/office/drawing/2014/main" xmlns="" id="{0914E35A-EA80-6CB4-B22B-A52AEC840F40}"/>
              </a:ext>
            </a:extLst>
          </p:cNvPr>
          <p:cNvSpPr/>
          <p:nvPr userDrawn="1"/>
        </p:nvSpPr>
        <p:spPr>
          <a:xfrm>
            <a:off x="228600" y="152400"/>
            <a:ext cx="11811000" cy="6482681"/>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round pink circle with white text and a black background&#10;&#10;AI-generated content may be incorrect.">
            <a:extLst>
              <a:ext uri="{FF2B5EF4-FFF2-40B4-BE49-F238E27FC236}">
                <a16:creationId xmlns:a16="http://schemas.microsoft.com/office/drawing/2014/main" xmlns="" id="{EFAC1083-937C-C911-5ABF-071A94C9242D}"/>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11" name="Picture 10" descr="A round pink circle with white text and a black background&#10;&#10;AI-generated content may be incorrect.">
            <a:extLst>
              <a:ext uri="{FF2B5EF4-FFF2-40B4-BE49-F238E27FC236}">
                <a16:creationId xmlns:a16="http://schemas.microsoft.com/office/drawing/2014/main" xmlns="" id="{E6592196-D380-552A-A4DA-C3CFDDF6E348}"/>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1298618546"/>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xmlns="" id="{3EB0A075-9502-6DB2-4202-7F29EFA65EF7}"/>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200" y="0"/>
            <a:ext cx="1466553" cy="1466553"/>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F6587626-9DBD-F79C-6957-F363DEE82E3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334000" y="-6400800"/>
            <a:ext cx="1466553" cy="1466553"/>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79065B1D-8A81-20B0-D869-A956291D0505}"/>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096000" y="9067800"/>
            <a:ext cx="1466553" cy="1466553"/>
          </a:xfrm>
          <a:prstGeom prst="rect">
            <a:avLst/>
          </a:prstGeom>
        </p:spPr>
      </p:pic>
    </p:spTree>
    <p:extLst>
      <p:ext uri="{BB962C8B-B14F-4D97-AF65-F5344CB8AC3E}">
        <p14:creationId xmlns:p14="http://schemas.microsoft.com/office/powerpoint/2010/main" val="2240408670"/>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0CE3C12E-1571-493B-AD45-9F23EFABCC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257F64D-2FF4-4538-9415-98A3C327BC3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9BEEFCE-53DD-441E-832E-02C87526BA3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97F36E-A47A-4D45-8559-5E0803DB9047}" type="datetimeFigureOut">
              <a:rPr lang="zh-CN" altLang="en-US" smtClean="0"/>
              <a:t>2025/12/23</a:t>
            </a:fld>
            <a:endParaRPr lang="zh-CN" altLang="en-US"/>
          </a:p>
        </p:txBody>
      </p:sp>
      <p:sp>
        <p:nvSpPr>
          <p:cNvPr id="5" name="页脚占位符 4">
            <a:extLst>
              <a:ext uri="{FF2B5EF4-FFF2-40B4-BE49-F238E27FC236}">
                <a16:creationId xmlns:a16="http://schemas.microsoft.com/office/drawing/2014/main" xmlns="" id="{981CCD47-2031-4365-961C-1AF05B8E1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D688F8F8-1C9D-4D6E-9678-68A1784A034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894919434"/>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38D08985-943A-43E6-3163-79272012CC09}"/>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l="28992" t="2" r="3782" b="24358"/>
          <a:stretch/>
        </p:blipFill>
        <p:spPr>
          <a:xfrm>
            <a:off x="0" y="0"/>
            <a:ext cx="12192000" cy="6858000"/>
          </a:xfrm>
          <a:prstGeom prst="rect">
            <a:avLst/>
          </a:prstGeom>
        </p:spPr>
      </p:pic>
      <p:pic>
        <p:nvPicPr>
          <p:cNvPr id="8" name="图片 7">
            <a:extLst>
              <a:ext uri="{FF2B5EF4-FFF2-40B4-BE49-F238E27FC236}">
                <a16:creationId xmlns:a16="http://schemas.microsoft.com/office/drawing/2014/main" xmlns="" id="{B4AB7A7C-6134-5505-00AD-72FD8519DE6F}"/>
              </a:ext>
            </a:extLst>
          </p:cNvPr>
          <p:cNvPicPr>
            <a:picLocks noChangeAspect="1"/>
          </p:cNvPicPr>
          <p:nvPr userDrawn="1"/>
        </p:nvPicPr>
        <p:blipFill rotWithShape="1">
          <a:blip r:embed="rId17" cstate="print">
            <a:extLst>
              <a:ext uri="{28A0092B-C50C-407E-A947-70E740481C1C}">
                <a14:useLocalDpi xmlns:a14="http://schemas.microsoft.com/office/drawing/2010/main" val="0"/>
              </a:ext>
            </a:extLst>
          </a:blip>
          <a:srcRect b="58744"/>
          <a:stretch/>
        </p:blipFill>
        <p:spPr>
          <a:xfrm>
            <a:off x="0" y="0"/>
            <a:ext cx="12192000" cy="2514600"/>
          </a:xfrm>
          <a:prstGeom prst="rect">
            <a:avLst/>
          </a:prstGeom>
        </p:spPr>
      </p:pic>
      <p:pic>
        <p:nvPicPr>
          <p:cNvPr id="9" name="图片 8">
            <a:extLst>
              <a:ext uri="{FF2B5EF4-FFF2-40B4-BE49-F238E27FC236}">
                <a16:creationId xmlns:a16="http://schemas.microsoft.com/office/drawing/2014/main" xmlns="" id="{9C9FC7FD-4CB9-7E77-5402-DF076181C486}"/>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0" y="6178468"/>
            <a:ext cx="12192000" cy="679532"/>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xmlns="" id="{113A4257-1A73-79FA-A06A-2DB068E58FC8}"/>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788160" y="22123"/>
            <a:ext cx="1483042" cy="1390352"/>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xmlns="" id="{BC498557-8C18-86AC-E42C-C8B5C7CCC0F2}"/>
              </a:ext>
            </a:extLst>
          </p:cNvPr>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12273280" y="5334000"/>
            <a:ext cx="1483042" cy="1390352"/>
          </a:xfrm>
          <a:prstGeom prst="rect">
            <a:avLst/>
          </a:prstGeom>
        </p:spPr>
      </p:pic>
    </p:spTree>
    <p:extLst>
      <p:ext uri="{BB962C8B-B14F-4D97-AF65-F5344CB8AC3E}">
        <p14:creationId xmlns:p14="http://schemas.microsoft.com/office/powerpoint/2010/main" val="583105101"/>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 id="2147483794" r:id="rId12"/>
    <p:sldLayoutId id="2147483795" r:id="rId13"/>
    <p:sldLayoutId id="2147483796" r:id="rId14"/>
  </p:sldLayoutIdLst>
  <p:txStyles>
    <p:titleStyle>
      <a:lvl1pPr algn="l" defTabSz="857250" rtl="0" eaLnBrk="1" latinLnBrk="0" hangingPunct="1">
        <a:lnSpc>
          <a:spcPct val="90000"/>
        </a:lnSpc>
        <a:spcBef>
          <a:spcPct val="0"/>
        </a:spcBef>
        <a:buNone/>
        <a:defRPr sz="4125" kern="1200">
          <a:solidFill>
            <a:schemeClr val="tx1"/>
          </a:solidFill>
          <a:latin typeface="+mj-lt"/>
          <a:ea typeface="+mj-ea"/>
          <a:cs typeface="+mj-cs"/>
        </a:defRPr>
      </a:lvl1pPr>
    </p:titleStyle>
    <p:bodyStyle>
      <a:lvl1pPr marL="214313" indent="-214313" algn="l" defTabSz="857250" rtl="0" eaLnBrk="1" latinLnBrk="0" hangingPunct="1">
        <a:lnSpc>
          <a:spcPct val="90000"/>
        </a:lnSpc>
        <a:spcBef>
          <a:spcPts val="938"/>
        </a:spcBef>
        <a:buFont typeface="Arial" panose="020B0604020202020204" pitchFamily="34" charset="0"/>
        <a:buChar char="•"/>
        <a:defRPr sz="2625" kern="1200">
          <a:solidFill>
            <a:schemeClr val="tx1"/>
          </a:solidFill>
          <a:latin typeface="+mn-lt"/>
          <a:ea typeface="+mn-ea"/>
          <a:cs typeface="+mn-cs"/>
        </a:defRPr>
      </a:lvl1pPr>
      <a:lvl2pPr marL="642938" indent="-214313" algn="l" defTabSz="857250" rtl="0" eaLnBrk="1" latinLnBrk="0" hangingPunct="1">
        <a:lnSpc>
          <a:spcPct val="90000"/>
        </a:lnSpc>
        <a:spcBef>
          <a:spcPts val="469"/>
        </a:spcBef>
        <a:buFont typeface="Arial" panose="020B0604020202020204" pitchFamily="34" charset="0"/>
        <a:buChar char="•"/>
        <a:defRPr sz="2250" kern="1200">
          <a:solidFill>
            <a:schemeClr val="tx1"/>
          </a:solidFill>
          <a:latin typeface="+mn-lt"/>
          <a:ea typeface="+mn-ea"/>
          <a:cs typeface="+mn-cs"/>
        </a:defRPr>
      </a:lvl2pPr>
      <a:lvl3pPr marL="1071563" indent="-214313" algn="l" defTabSz="857250" rtl="0" eaLnBrk="1" latinLnBrk="0" hangingPunct="1">
        <a:lnSpc>
          <a:spcPct val="90000"/>
        </a:lnSpc>
        <a:spcBef>
          <a:spcPts val="469"/>
        </a:spcBef>
        <a:buFont typeface="Arial" panose="020B0604020202020204" pitchFamily="34" charset="0"/>
        <a:buChar char="•"/>
        <a:defRPr sz="1875" kern="1200">
          <a:solidFill>
            <a:schemeClr val="tx1"/>
          </a:solidFill>
          <a:latin typeface="+mn-lt"/>
          <a:ea typeface="+mn-ea"/>
          <a:cs typeface="+mn-cs"/>
        </a:defRPr>
      </a:lvl3pPr>
      <a:lvl4pPr marL="15001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4pPr>
      <a:lvl5pPr marL="19288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5pPr>
      <a:lvl6pPr marL="235743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6pPr>
      <a:lvl7pPr marL="278606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7pPr>
      <a:lvl8pPr marL="3214688"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8pPr>
      <a:lvl9pPr marL="3643313" indent="-214313" algn="l" defTabSz="857250" rtl="0" eaLnBrk="1" latinLnBrk="0" hangingPunct="1">
        <a:lnSpc>
          <a:spcPct val="90000"/>
        </a:lnSpc>
        <a:spcBef>
          <a:spcPts val="469"/>
        </a:spcBef>
        <a:buFont typeface="Arial" panose="020B0604020202020204" pitchFamily="34" charset="0"/>
        <a:buChar char="•"/>
        <a:defRPr sz="1688" kern="1200">
          <a:solidFill>
            <a:schemeClr val="tx1"/>
          </a:solidFill>
          <a:latin typeface="+mn-lt"/>
          <a:ea typeface="+mn-ea"/>
          <a:cs typeface="+mn-cs"/>
        </a:defRPr>
      </a:lvl9pPr>
    </p:bodyStyle>
    <p:otherStyle>
      <a:defPPr>
        <a:defRPr lang="zh-CN"/>
      </a:defPPr>
      <a:lvl1pPr marL="0" algn="l" defTabSz="857250" rtl="0" eaLnBrk="1" latinLnBrk="0" hangingPunct="1">
        <a:defRPr sz="1688" kern="1200">
          <a:solidFill>
            <a:schemeClr val="tx1"/>
          </a:solidFill>
          <a:latin typeface="+mn-lt"/>
          <a:ea typeface="+mn-ea"/>
          <a:cs typeface="+mn-cs"/>
        </a:defRPr>
      </a:lvl1pPr>
      <a:lvl2pPr marL="428625" algn="l" defTabSz="857250" rtl="0" eaLnBrk="1" latinLnBrk="0" hangingPunct="1">
        <a:defRPr sz="1688" kern="1200">
          <a:solidFill>
            <a:schemeClr val="tx1"/>
          </a:solidFill>
          <a:latin typeface="+mn-lt"/>
          <a:ea typeface="+mn-ea"/>
          <a:cs typeface="+mn-cs"/>
        </a:defRPr>
      </a:lvl2pPr>
      <a:lvl3pPr marL="857250" algn="l" defTabSz="857250" rtl="0" eaLnBrk="1" latinLnBrk="0" hangingPunct="1">
        <a:defRPr sz="1688" kern="1200">
          <a:solidFill>
            <a:schemeClr val="tx1"/>
          </a:solidFill>
          <a:latin typeface="+mn-lt"/>
          <a:ea typeface="+mn-ea"/>
          <a:cs typeface="+mn-cs"/>
        </a:defRPr>
      </a:lvl3pPr>
      <a:lvl4pPr marL="1285875" algn="l" defTabSz="857250" rtl="0" eaLnBrk="1" latinLnBrk="0" hangingPunct="1">
        <a:defRPr sz="1688" kern="1200">
          <a:solidFill>
            <a:schemeClr val="tx1"/>
          </a:solidFill>
          <a:latin typeface="+mn-lt"/>
          <a:ea typeface="+mn-ea"/>
          <a:cs typeface="+mn-cs"/>
        </a:defRPr>
      </a:lvl4pPr>
      <a:lvl5pPr marL="1714500" algn="l" defTabSz="857250" rtl="0" eaLnBrk="1" latinLnBrk="0" hangingPunct="1">
        <a:defRPr sz="1688" kern="1200">
          <a:solidFill>
            <a:schemeClr val="tx1"/>
          </a:solidFill>
          <a:latin typeface="+mn-lt"/>
          <a:ea typeface="+mn-ea"/>
          <a:cs typeface="+mn-cs"/>
        </a:defRPr>
      </a:lvl5pPr>
      <a:lvl6pPr marL="2143125" algn="l" defTabSz="857250" rtl="0" eaLnBrk="1" latinLnBrk="0" hangingPunct="1">
        <a:defRPr sz="1688" kern="1200">
          <a:solidFill>
            <a:schemeClr val="tx1"/>
          </a:solidFill>
          <a:latin typeface="+mn-lt"/>
          <a:ea typeface="+mn-ea"/>
          <a:cs typeface="+mn-cs"/>
        </a:defRPr>
      </a:lvl6pPr>
      <a:lvl7pPr marL="2571750" algn="l" defTabSz="857250" rtl="0" eaLnBrk="1" latinLnBrk="0" hangingPunct="1">
        <a:defRPr sz="1688" kern="1200">
          <a:solidFill>
            <a:schemeClr val="tx1"/>
          </a:solidFill>
          <a:latin typeface="+mn-lt"/>
          <a:ea typeface="+mn-ea"/>
          <a:cs typeface="+mn-cs"/>
        </a:defRPr>
      </a:lvl7pPr>
      <a:lvl8pPr marL="3000375" algn="l" defTabSz="857250" rtl="0" eaLnBrk="1" latinLnBrk="0" hangingPunct="1">
        <a:defRPr sz="1688" kern="1200">
          <a:solidFill>
            <a:schemeClr val="tx1"/>
          </a:solidFill>
          <a:latin typeface="+mn-lt"/>
          <a:ea typeface="+mn-ea"/>
          <a:cs typeface="+mn-cs"/>
        </a:defRPr>
      </a:lvl8pPr>
      <a:lvl9pPr marL="3429000" algn="l" defTabSz="857250" rtl="0" eaLnBrk="1" latinLnBrk="0" hangingPunct="1">
        <a:defRPr sz="16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7.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8.xml"/><Relationship Id="rId4" Type="http://schemas.openxmlformats.org/officeDocument/2006/relationships/image" Target="../media/image21.png"/></Relationships>
</file>

<file path=ppt/slides/_rels/slide20.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38.png"/><Relationship Id="rId3" Type="http://schemas.openxmlformats.org/officeDocument/2006/relationships/slideLayout" Target="../slideLayouts/slideLayout2.xml"/><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4.png"/><Relationship Id="rId11" Type="http://schemas.openxmlformats.org/officeDocument/2006/relationships/image" Target="../media/image37.png"/><Relationship Id="rId5" Type="http://schemas.openxmlformats.org/officeDocument/2006/relationships/image" Target="../media/image33.png"/><Relationship Id="rId10" Type="http://schemas.microsoft.com/office/2007/relationships/hdphoto" Target="../media/hdphoto3.wdp"/><Relationship Id="rId4" Type="http://schemas.openxmlformats.org/officeDocument/2006/relationships/image" Target="../media/image32.png"/><Relationship Id="rId9" Type="http://schemas.openxmlformats.org/officeDocument/2006/relationships/image" Target="../media/image36.png"/><Relationship Id="rId14" Type="http://schemas.microsoft.com/office/2007/relationships/hdphoto" Target="../media/hdphoto5.wdp"/></Relationships>
</file>

<file path=ppt/slides/_rels/slide21.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2.gif"/><Relationship Id="rId12" Type="http://schemas.microsoft.com/office/2007/relationships/hdphoto" Target="../media/hdphoto7.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gif"/><Relationship Id="rId11" Type="http://schemas.openxmlformats.org/officeDocument/2006/relationships/image" Target="../media/image45.png"/><Relationship Id="rId5" Type="http://schemas.openxmlformats.org/officeDocument/2006/relationships/image" Target="../media/image40.gif"/><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4.png"/></Relationships>
</file>

<file path=ppt/slides/_rels/slide22.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2.gif"/><Relationship Id="rId12" Type="http://schemas.microsoft.com/office/2007/relationships/hdphoto" Target="../media/hdphoto8.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gif"/><Relationship Id="rId11" Type="http://schemas.openxmlformats.org/officeDocument/2006/relationships/image" Target="../media/image47.png"/><Relationship Id="rId5" Type="http://schemas.openxmlformats.org/officeDocument/2006/relationships/image" Target="../media/image40.gif"/><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43.gif"/><Relationship Id="rId13" Type="http://schemas.openxmlformats.org/officeDocument/2006/relationships/image" Target="../media/image46.png"/><Relationship Id="rId3" Type="http://schemas.openxmlformats.org/officeDocument/2006/relationships/slideLayout" Target="../slideLayouts/slideLayout1.xml"/><Relationship Id="rId7" Type="http://schemas.openxmlformats.org/officeDocument/2006/relationships/image" Target="../media/image42.gif"/><Relationship Id="rId12" Type="http://schemas.microsoft.com/office/2007/relationships/hdphoto" Target="../media/hdphoto9.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gif"/><Relationship Id="rId11" Type="http://schemas.openxmlformats.org/officeDocument/2006/relationships/image" Target="../media/image48.png"/><Relationship Id="rId5" Type="http://schemas.openxmlformats.org/officeDocument/2006/relationships/image" Target="../media/image40.gif"/><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8" Type="http://schemas.openxmlformats.org/officeDocument/2006/relationships/image" Target="../media/image43.gif"/><Relationship Id="rId3" Type="http://schemas.openxmlformats.org/officeDocument/2006/relationships/slideLayout" Target="../slideLayouts/slideLayout1.xml"/><Relationship Id="rId7" Type="http://schemas.openxmlformats.org/officeDocument/2006/relationships/image" Target="../media/image42.gif"/><Relationship Id="rId12" Type="http://schemas.openxmlformats.org/officeDocument/2006/relationships/image" Target="../media/image4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1.gif"/><Relationship Id="rId11" Type="http://schemas.openxmlformats.org/officeDocument/2006/relationships/image" Target="../media/image35.gif"/><Relationship Id="rId5" Type="http://schemas.openxmlformats.org/officeDocument/2006/relationships/image" Target="../media/image40.gif"/><Relationship Id="rId10" Type="http://schemas.microsoft.com/office/2007/relationships/hdphoto" Target="../media/hdphoto6.wdp"/><Relationship Id="rId4" Type="http://schemas.openxmlformats.org/officeDocument/2006/relationships/image" Target="../media/image39.jpeg"/><Relationship Id="rId9" Type="http://schemas.openxmlformats.org/officeDocument/2006/relationships/image" Target="../media/image44.png"/></Relationships>
</file>

<file path=ppt/slides/_rels/slide25.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49.gif"/><Relationship Id="rId3" Type="http://schemas.openxmlformats.org/officeDocument/2006/relationships/slideLayout" Target="../slideLayouts/slideLayout2.xml"/><Relationship Id="rId7" Type="http://schemas.openxmlformats.org/officeDocument/2006/relationships/image" Target="../media/image36.png"/><Relationship Id="rId12" Type="http://schemas.microsoft.com/office/2007/relationships/hdphoto" Target="../media/hdphoto5.wdp"/><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5.gif"/><Relationship Id="rId11" Type="http://schemas.openxmlformats.org/officeDocument/2006/relationships/image" Target="../media/image38.png"/><Relationship Id="rId5" Type="http://schemas.openxmlformats.org/officeDocument/2006/relationships/image" Target="../media/image33.png"/><Relationship Id="rId10" Type="http://schemas.microsoft.com/office/2007/relationships/hdphoto" Target="../media/hdphoto4.wdp"/><Relationship Id="rId4" Type="http://schemas.openxmlformats.org/officeDocument/2006/relationships/audio" Target="../media/audio1.wav"/><Relationship Id="rId9" Type="http://schemas.openxmlformats.org/officeDocument/2006/relationships/image" Target="../media/image37.png"/><Relationship Id="rId1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8236" y="0"/>
            <a:ext cx="1219200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03200" y="685809"/>
            <a:ext cx="11379200" cy="3031585"/>
          </a:xfrm>
          <a:prstGeom prst="rect">
            <a:avLst/>
          </a:prstGeom>
        </p:spPr>
        <p:txBody>
          <a:bodyPr wrap="square" lIns="91428" tIns="45713" rIns="91428" bIns="45713">
            <a:spAutoFit/>
            <a:scene3d>
              <a:camera prst="perspectiveFront"/>
              <a:lightRig rig="threePt" dir="t"/>
            </a:scene3d>
          </a:bodyPr>
          <a:lstStyle/>
          <a:p>
            <a:pPr eaLnBrk="1" hangingPunct="1"/>
            <a:r>
              <a:rPr lang="en-US" sz="1800" b="1" kern="10" dirty="0">
                <a:ln w="9525">
                  <a:round/>
                  <a:headEnd/>
                  <a:tailEnd/>
                </a:ln>
                <a:solidFill>
                  <a:srgbClr val="FF0000"/>
                </a:solidFill>
                <a:effectLst>
                  <a:outerShdw blurRad="50800" dist="50800" dir="5400000" algn="ctr" rotWithShape="0">
                    <a:srgbClr val="70AD47">
                      <a:lumMod val="75000"/>
                      <a:alpha val="91000"/>
                    </a:srgbClr>
                  </a:outerShdw>
                </a:effectLst>
                <a:latin typeface="Times New Roman" panose="02020603050405020304" pitchFamily="18" charset="0"/>
                <a:cs typeface="Times New Roman" panose="02020603050405020304" pitchFamily="18" charset="0"/>
              </a:rPr>
              <a:t>UBND </a:t>
            </a:r>
            <a:r>
              <a:rPr lang="en-US" sz="1800" b="1" kern="10" dirty="0" smtClean="0">
                <a:ln w="9525">
                  <a:round/>
                  <a:headEnd/>
                  <a:tailEnd/>
                </a:ln>
                <a:solidFill>
                  <a:srgbClr val="FF0000"/>
                </a:solidFill>
                <a:effectLst>
                  <a:outerShdw blurRad="50800" dist="50800" dir="5400000" algn="ctr" rotWithShape="0">
                    <a:srgbClr val="70AD47">
                      <a:lumMod val="75000"/>
                      <a:alpha val="91000"/>
                    </a:srgbClr>
                  </a:outerShdw>
                </a:effectLst>
                <a:latin typeface="Times New Roman" panose="02020603050405020304" pitchFamily="18" charset="0"/>
                <a:cs typeface="Times New Roman" panose="02020603050405020304" pitchFamily="18" charset="0"/>
              </a:rPr>
              <a:t>PHƯỜNG HƯNG ĐẠO</a:t>
            </a:r>
            <a:endParaRPr lang="en-US" sz="1800" b="1" kern="10" dirty="0">
              <a:ln w="9525">
                <a:round/>
                <a:headEnd/>
                <a:tailEnd/>
              </a:ln>
              <a:solidFill>
                <a:srgbClr val="FF0000"/>
              </a:solidFill>
              <a:effectLst>
                <a:outerShdw blurRad="50800" dist="50800" dir="5400000" algn="ctr" rotWithShape="0">
                  <a:srgbClr val="70AD47">
                    <a:lumMod val="75000"/>
                    <a:alpha val="91000"/>
                  </a:srgbClr>
                </a:outerShdw>
              </a:effectLst>
              <a:latin typeface="Times New Roman" panose="02020603050405020304" pitchFamily="18" charset="0"/>
              <a:cs typeface="Times New Roman" panose="02020603050405020304" pitchFamily="18" charset="0"/>
            </a:endParaRPr>
          </a:p>
          <a:p>
            <a:pPr eaLnBrk="1" hangingPunct="1"/>
            <a:r>
              <a:rPr lang="en-US" sz="1800" b="1" kern="10" dirty="0">
                <a:ln w="9525">
                  <a:round/>
                  <a:headEnd/>
                  <a:tailEnd/>
                </a:ln>
                <a:solidFill>
                  <a:srgbClr val="FF0000"/>
                </a:solidFill>
                <a:effectLst>
                  <a:outerShdw blurRad="50800" dist="50800" dir="5400000" algn="ctr" rotWithShape="0">
                    <a:srgbClr val="70AD47">
                      <a:lumMod val="75000"/>
                      <a:alpha val="91000"/>
                    </a:srgbClr>
                  </a:outerShdw>
                </a:effectLst>
                <a:latin typeface="Times New Roman" panose="02020603050405020304" pitchFamily="18" charset="0"/>
                <a:cs typeface="Times New Roman" panose="02020603050405020304" pitchFamily="18" charset="0"/>
              </a:rPr>
              <a:t>TRƯỜNG TIỂU HỌC ĐA PHÚC</a:t>
            </a:r>
            <a:endParaRPr lang="en-US" sz="18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eaLnBrk="1" hangingPunct="1"/>
            <a:endParaRPr lang="en-US" sz="32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eaLnBrk="1" hangingPunct="1"/>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Môn :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Tiếng</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FF0000"/>
                </a:solidFill>
                <a:latin typeface="Times New Roman" panose="02020603050405020304" pitchFamily="18" charset="0"/>
                <a:cs typeface="Times New Roman" panose="02020603050405020304" pitchFamily="18" charset="0"/>
              </a:rPr>
              <a:t>Việt</a:t>
            </a:r>
            <a:endParaRPr lang="en-US" sz="4000" b="1" kern="10" dirty="0">
              <a:ln w="9525">
                <a:round/>
                <a:headEnd/>
                <a:tailEnd/>
              </a:ln>
              <a:solidFill>
                <a:srgbClr val="FF0000"/>
              </a:solidFill>
              <a:latin typeface="Times New Roman" panose="02020603050405020304" pitchFamily="18" charset="0"/>
              <a:cs typeface="Times New Roman" panose="02020603050405020304" pitchFamily="18" charset="0"/>
            </a:endParaRPr>
          </a:p>
          <a:p>
            <a:pPr algn="ctr" eaLnBrk="1" fontAlgn="auto" hangingPunct="1">
              <a:spcBef>
                <a:spcPts val="0"/>
              </a:spcBef>
              <a:spcAft>
                <a:spcPts val="0"/>
              </a:spcAft>
            </a:pPr>
            <a:r>
              <a:rPr lang="en-US" sz="4000" b="1" kern="10" dirty="0" err="1">
                <a:ln w="9525">
                  <a:round/>
                  <a:headEnd/>
                  <a:tailEnd/>
                </a:ln>
                <a:solidFill>
                  <a:srgbClr val="FF0000"/>
                </a:solidFill>
                <a:latin typeface="Times New Roman" panose="02020603050405020304" pitchFamily="18" charset="0"/>
                <a:cs typeface="Times New Roman" panose="02020603050405020304" pitchFamily="18" charset="0"/>
              </a:rPr>
              <a:t>Bài</a:t>
            </a:r>
            <a:r>
              <a:rPr lang="en-US" sz="4000" b="1" kern="10" dirty="0">
                <a:ln w="9525">
                  <a:round/>
                  <a:headEnd/>
                  <a:tailEnd/>
                </a:ln>
                <a:solidFill>
                  <a:srgbClr val="FF0000"/>
                </a:solidFill>
                <a:latin typeface="Times New Roman" panose="02020603050405020304" pitchFamily="18" charset="0"/>
                <a:cs typeface="Times New Roman" panose="02020603050405020304" pitchFamily="18" charset="0"/>
              </a:rPr>
              <a:t> </a:t>
            </a:r>
            <a:r>
              <a:rPr lang="en-US" sz="4000" b="1" kern="10" dirty="0" smtClean="0">
                <a:ln w="9525">
                  <a:round/>
                  <a:headEnd/>
                  <a:tailEnd/>
                </a:ln>
                <a:solidFill>
                  <a:srgbClr val="FF0000"/>
                </a:solidFill>
                <a:latin typeface="Times New Roman" panose="02020603050405020304" pitchFamily="18" charset="0"/>
                <a:cs typeface="Times New Roman" panose="02020603050405020304" pitchFamily="18" charset="0"/>
              </a:rPr>
              <a:t>57:</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anh</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ênh</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inh</a:t>
            </a:r>
            <a:r>
              <a:rPr lang="en-US" sz="4300" b="1" dirty="0" smtClean="0">
                <a:solidFill>
                  <a:srgbClr val="0070C0"/>
                </a:solidFill>
                <a:latin typeface="Arial" pitchFamily="34" charset="0"/>
                <a:cs typeface="Arial" pitchFamily="34" charset="0"/>
              </a:rPr>
              <a:t> (</a:t>
            </a:r>
            <a:r>
              <a:rPr lang="en-US" sz="4300" b="1" dirty="0" err="1" smtClean="0">
                <a:solidFill>
                  <a:srgbClr val="0070C0"/>
                </a:solidFill>
                <a:latin typeface="Arial" pitchFamily="34" charset="0"/>
                <a:cs typeface="Arial" pitchFamily="34" charset="0"/>
              </a:rPr>
              <a:t>Tiết</a:t>
            </a:r>
            <a:r>
              <a:rPr lang="en-US" sz="4300" b="1" dirty="0" smtClean="0">
                <a:solidFill>
                  <a:srgbClr val="0070C0"/>
                </a:solidFill>
                <a:latin typeface="Arial" pitchFamily="34" charset="0"/>
                <a:cs typeface="Arial" pitchFamily="34" charset="0"/>
              </a:rPr>
              <a:t> 2)</a:t>
            </a:r>
            <a:endParaRPr lang="en-US" sz="4300" b="1" dirty="0">
              <a:solidFill>
                <a:srgbClr val="0070C0"/>
              </a:solidFill>
              <a:latin typeface="Arial" pitchFamily="34" charset="0"/>
              <a:cs typeface="Arial" pitchFamily="34" charset="0"/>
            </a:endParaRPr>
          </a:p>
          <a:p>
            <a:pPr algn="ctr" eaLnBrk="1" hangingPunct="1"/>
            <a:r>
              <a:rPr lang="en-US" sz="4000" b="1" kern="10" dirty="0">
                <a:ln w="9525">
                  <a:round/>
                  <a:headEnd/>
                  <a:tailEnd/>
                </a:ln>
                <a:solidFill>
                  <a:srgbClr val="E7E6E6">
                    <a:lumMod val="25000"/>
                  </a:srgbClr>
                </a:solidFill>
                <a:latin typeface="Times New Roman" panose="02020603050405020304" pitchFamily="18" charset="0"/>
                <a:cs typeface="Times New Roman" panose="02020603050405020304" pitchFamily="18" charset="0"/>
              </a:rPr>
              <a:t>Giáo viên thực hiện: </a:t>
            </a:r>
            <a:r>
              <a:rPr lang="en-US" sz="4000" b="1" kern="10" dirty="0" err="1" smtClean="0">
                <a:ln w="9525">
                  <a:round/>
                  <a:headEnd/>
                  <a:tailEnd/>
                </a:ln>
                <a:solidFill>
                  <a:srgbClr val="E7E6E6">
                    <a:lumMod val="25000"/>
                  </a:srgbClr>
                </a:solidFill>
                <a:latin typeface="Times New Roman" panose="02020603050405020304" pitchFamily="18" charset="0"/>
                <a:cs typeface="Times New Roman" panose="02020603050405020304" pitchFamily="18" charset="0"/>
              </a:rPr>
              <a:t>Nguyễn</a:t>
            </a:r>
            <a:r>
              <a:rPr lang="en-US" sz="4000" b="1" kern="10" dirty="0" smtClean="0">
                <a:ln w="9525">
                  <a:round/>
                  <a:headEnd/>
                  <a:tailEnd/>
                </a:ln>
                <a:solidFill>
                  <a:srgbClr val="E7E6E6">
                    <a:lumMod val="25000"/>
                  </a:srgb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E7E6E6">
                    <a:lumMod val="25000"/>
                  </a:srgbClr>
                </a:solidFill>
                <a:latin typeface="Times New Roman" panose="02020603050405020304" pitchFamily="18" charset="0"/>
                <a:cs typeface="Times New Roman" panose="02020603050405020304" pitchFamily="18" charset="0"/>
              </a:rPr>
              <a:t>Thị</a:t>
            </a:r>
            <a:r>
              <a:rPr lang="en-US" sz="4000" b="1" kern="10" dirty="0" smtClean="0">
                <a:ln w="9525">
                  <a:round/>
                  <a:headEnd/>
                  <a:tailEnd/>
                </a:ln>
                <a:solidFill>
                  <a:srgbClr val="E7E6E6">
                    <a:lumMod val="25000"/>
                  </a:srgbClr>
                </a:solidFill>
                <a:latin typeface="Times New Roman" panose="02020603050405020304" pitchFamily="18" charset="0"/>
                <a:cs typeface="Times New Roman" panose="02020603050405020304" pitchFamily="18" charset="0"/>
              </a:rPr>
              <a:t> </a:t>
            </a:r>
            <a:r>
              <a:rPr lang="en-US" sz="4000" b="1" kern="10" dirty="0" err="1" smtClean="0">
                <a:ln w="9525">
                  <a:round/>
                  <a:headEnd/>
                  <a:tailEnd/>
                </a:ln>
                <a:solidFill>
                  <a:srgbClr val="E7E6E6">
                    <a:lumMod val="25000"/>
                  </a:srgbClr>
                </a:solidFill>
                <a:latin typeface="Times New Roman" panose="02020603050405020304" pitchFamily="18" charset="0"/>
                <a:cs typeface="Times New Roman" panose="02020603050405020304" pitchFamily="18" charset="0"/>
              </a:rPr>
              <a:t>Thuỷ</a:t>
            </a:r>
            <a:endParaRPr lang="en-US" sz="4000" b="1" kern="10" dirty="0">
              <a:ln w="9525">
                <a:round/>
                <a:headEnd/>
                <a:tailEnd/>
              </a:ln>
              <a:solidFill>
                <a:srgbClr val="E7E6E6">
                  <a:lumMod val="25000"/>
                </a:srgb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43217602"/>
      </p:ext>
    </p:extLst>
  </p:cSld>
  <p:clrMapOvr>
    <a:masterClrMapping/>
  </p:clrMapOvr>
  <mc:AlternateContent xmlns:mc="http://schemas.openxmlformats.org/markup-compatibility/2006" xmlns:p14="http://schemas.microsoft.com/office/powerpoint/2010/main">
    <mc:Choice Requires="p14">
      <p:transition spd="slow" p14:dur="1500">
        <p:pull/>
      </p:transition>
    </mc:Choice>
    <mc:Fallback xmlns="">
      <p:transition spd="slow">
        <p:pull/>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1741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6" name="TextBox 15"/>
          <p:cNvSpPr txBox="1"/>
          <p:nvPr/>
        </p:nvSpPr>
        <p:spPr>
          <a:xfrm>
            <a:off x="-1699419" y="1689844"/>
            <a:ext cx="12138819" cy="4539506"/>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28700">
                <a:solidFill>
                  <a:srgbClr val="FF0000"/>
                </a:solidFill>
                <a:latin typeface="HP001 4 hàng" pitchFamily="34" charset="0"/>
              </a:rPr>
              <a:t> kí</a:t>
            </a:r>
            <a:r>
              <a:rPr lang="el-GR" sz="28700">
                <a:solidFill>
                  <a:srgbClr val="FF0000"/>
                </a:solidFill>
                <a:latin typeface="HP001 4 hàng" pitchFamily="34" charset="0"/>
              </a:rPr>
              <a:t>ζ </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2491740" y="2545081"/>
            <a:ext cx="5417550" cy="2323515"/>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14300">
                <a:solidFill>
                  <a:srgbClr val="FF0000"/>
                </a:solidFill>
                <a:latin typeface="HP001 4 hàng" pitchFamily="34" charset="0"/>
              </a:rPr>
              <a:t> kí</a:t>
            </a:r>
            <a:r>
              <a:rPr lang="el-GR" sz="14300">
                <a:solidFill>
                  <a:srgbClr val="FF0000"/>
                </a:solidFill>
                <a:latin typeface="HP001 4 hàng" pitchFamily="34" charset="0"/>
              </a:rPr>
              <a:t>ζ </a:t>
            </a:r>
            <a:endParaRPr lang="en-US" sz="14300">
              <a:solidFill>
                <a:srgbClr val="FF0000"/>
              </a:solidFill>
              <a:latin typeface="HP001 4 hàng" pitchFamily="34" charset="0"/>
            </a:endParaRPr>
          </a:p>
        </p:txBody>
      </p:sp>
    </p:spTree>
    <p:extLst>
      <p:ext uri="{BB962C8B-B14F-4D97-AF65-F5344CB8AC3E}">
        <p14:creationId xmlns:p14="http://schemas.microsoft.com/office/powerpoint/2010/main" val="147485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0571" t="24375" r="33236" b="22187"/>
          <a:stretch/>
        </p:blipFill>
        <p:spPr bwMode="auto">
          <a:xfrm>
            <a:off x="5090319" y="775859"/>
            <a:ext cx="7086600" cy="58825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ounded Rectangle 3"/>
          <p:cNvSpPr/>
          <p:nvPr/>
        </p:nvSpPr>
        <p:spPr>
          <a:xfrm>
            <a:off x="435083" y="135780"/>
            <a:ext cx="2018641" cy="64284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   Viết vở</a:t>
            </a:r>
          </a:p>
        </p:txBody>
      </p:sp>
      <p:pic>
        <p:nvPicPr>
          <p:cNvPr id="6" name="Picture 5">
            <a:extLst>
              <a:ext uri="{FF2B5EF4-FFF2-40B4-BE49-F238E27FC236}">
                <a16:creationId xmlns:a16="http://schemas.microsoft.com/office/drawing/2014/main" xmlns="" id="{98C045F4-FA57-4E01-83A2-639C806DB3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6801" y="990600"/>
            <a:ext cx="3342425" cy="4797772"/>
          </a:xfrm>
          <a:prstGeom prst="rect">
            <a:avLst/>
          </a:prstGeom>
        </p:spPr>
      </p:pic>
      <p:sp>
        <p:nvSpPr>
          <p:cNvPr id="2" name="TextBox 1"/>
          <p:cNvSpPr txBox="1"/>
          <p:nvPr/>
        </p:nvSpPr>
        <p:spPr>
          <a:xfrm>
            <a:off x="1019628" y="5867401"/>
            <a:ext cx="3429000" cy="769441"/>
          </a:xfrm>
          <a:prstGeom prst="rect">
            <a:avLst/>
          </a:prstGeom>
          <a:noFill/>
        </p:spPr>
        <p:txBody>
          <a:bodyPr wrap="square" rtlCol="0">
            <a:spAutoFit/>
          </a:bodyPr>
          <a:lstStyle/>
          <a:p>
            <a:pPr algn="ctr" eaLnBrk="1" fontAlgn="auto" hangingPunct="1">
              <a:spcBef>
                <a:spcPts val="0"/>
              </a:spcBef>
              <a:spcAft>
                <a:spcPts val="0"/>
              </a:spcAft>
            </a:pPr>
            <a:r>
              <a:rPr lang="en-US" sz="4400">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Trang 37</a:t>
            </a:r>
          </a:p>
        </p:txBody>
      </p:sp>
    </p:spTree>
    <p:extLst>
      <p:ext uri="{BB962C8B-B14F-4D97-AF65-F5344CB8AC3E}">
        <p14:creationId xmlns:p14="http://schemas.microsoft.com/office/powerpoint/2010/main" val="3251380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9F06318-5905-4A2C-857D-819AEEA7DD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24201" y="343433"/>
            <a:ext cx="6119411" cy="3299161"/>
          </a:xfrm>
          <a:prstGeom prst="rect">
            <a:avLst/>
          </a:prstGeom>
        </p:spPr>
      </p:pic>
      <p:sp>
        <p:nvSpPr>
          <p:cNvPr id="36" name="Title 1">
            <a:extLst>
              <a:ext uri="{FF2B5EF4-FFF2-40B4-BE49-F238E27FC236}">
                <a16:creationId xmlns:a16="http://schemas.microsoft.com/office/drawing/2014/main" xmlns="" id="{82CE3FAB-E022-4C8D-B8E2-A15D078CFF33}"/>
              </a:ext>
            </a:extLst>
          </p:cNvPr>
          <p:cNvSpPr txBox="1">
            <a:spLocks/>
          </p:cNvSpPr>
          <p:nvPr/>
        </p:nvSpPr>
        <p:spPr>
          <a:xfrm>
            <a:off x="304800" y="38862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dirty="0">
                <a:solidFill>
                  <a:srgbClr val="0070C0"/>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Nhà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ở </a:t>
            </a:r>
            <a:r>
              <a:rPr lang="en-US" dirty="0" err="1">
                <a:solidFill>
                  <a:prstClr val="black"/>
                </a:solidFill>
                <a:latin typeface="Arial-Rounded" pitchFamily="34" charset="0"/>
                <a:ea typeface="Arial-Rounded" pitchFamily="34" charset="0"/>
                <a:cs typeface="Arial-Rounded" pitchFamily="34" charset="0"/>
              </a:rPr>
              <a:t>gần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một</a:t>
            </a:r>
            <a:r>
              <a:rPr lang="en-US" dirty="0">
                <a:solidFill>
                  <a:prstClr val="black"/>
                </a:solidFill>
                <a:latin typeface="Arial-Rounded" pitchFamily="34" charset="0"/>
                <a:ea typeface="Arial-Rounded" pitchFamily="34" charset="0"/>
                <a:cs typeface="Arial-Rounded" pitchFamily="34" charset="0"/>
              </a:rPr>
              <a:t> con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srgbClr val="FF0000"/>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xinh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Hôm</a:t>
            </a:r>
            <a:r>
              <a:rPr lang="en-US" dirty="0">
                <a:solidFill>
                  <a:prstClr val="black"/>
                </a:solidFill>
                <a:latin typeface="Arial-Rounded" pitchFamily="34" charset="0"/>
                <a:ea typeface="Arial-Rounded" pitchFamily="34" charset="0"/>
                <a:cs typeface="Arial-Rounded" pitchFamily="34" charset="0"/>
              </a:rPr>
              <a:t> nay </a:t>
            </a:r>
            <a:r>
              <a:rPr lang="en-US" dirty="0" err="1">
                <a:solidFill>
                  <a:prstClr val="black"/>
                </a:solidFill>
                <a:latin typeface="Arial-Rounded" pitchFamily="34" charset="0"/>
                <a:ea typeface="Arial-Rounded" pitchFamily="34" charset="0"/>
                <a:cs typeface="Arial-Rounded" pitchFamily="34" charset="0"/>
              </a:rPr>
              <a:t>trời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đẹp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cho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ra </a:t>
            </a:r>
            <a:r>
              <a:rPr lang="en-US" dirty="0" err="1">
                <a:solidFill>
                  <a:srgbClr val="FF0000"/>
                </a:solidFill>
                <a:latin typeface="Arial-Rounded" pitchFamily="34" charset="0"/>
                <a:ea typeface="Arial-Rounded" pitchFamily="34" charset="0"/>
                <a:cs typeface="Arial-Rounded" pitchFamily="34" charset="0"/>
              </a:rPr>
              <a:t>kênh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Mới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tập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mà</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con </a:t>
            </a:r>
            <a:r>
              <a:rPr lang="en-US" dirty="0" err="1">
                <a:solidFill>
                  <a:prstClr val="black"/>
                </a:solidFill>
                <a:latin typeface="Arial-Rounded" pitchFamily="34" charset="0"/>
                <a:ea typeface="Arial-Rounded" pitchFamily="34" charset="0"/>
                <a:cs typeface="Arial-Rounded" pitchFamily="34" charset="0"/>
              </a:rPr>
              <a:t>đã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bơi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rất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nhanh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bố</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mẹ</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vui</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quá</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kêu</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cạp</a:t>
            </a:r>
            <a:r>
              <a:rPr lang="en-US" dirty="0">
                <a:solidFill>
                  <a:prstClr val="black"/>
                </a:solidFill>
                <a:latin typeface="Arial-Rounded" pitchFamily="34" charset="0"/>
                <a:ea typeface="Arial-Rounded" pitchFamily="34" charset="0"/>
                <a:cs typeface="Arial-Rounded" pitchFamily="34" charset="0"/>
              </a:rPr>
              <a:t>. Gia </a:t>
            </a:r>
            <a:r>
              <a:rPr lang="en-US" dirty="0" err="1">
                <a:solidFill>
                  <a:srgbClr val="FF0000"/>
                </a:solidFill>
                <a:latin typeface="Arial-Rounded" pitchFamily="34" charset="0"/>
                <a:ea typeface="Arial-Rounded" pitchFamily="34" charset="0"/>
                <a:cs typeface="Arial-Rounded" pitchFamily="34" charset="0"/>
              </a:rPr>
              <a:t>đình</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vịt</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làm</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xôn</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xao</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cả</a:t>
            </a:r>
            <a:r>
              <a:rPr lang="en-US" dirty="0">
                <a:solidFill>
                  <a:prstClr val="black"/>
                </a:solidFill>
                <a:latin typeface="Arial-Rounded" pitchFamily="34" charset="0"/>
                <a:ea typeface="Arial-Rounded" pitchFamily="34" charset="0"/>
                <a:cs typeface="Arial-Rounded" pitchFamily="34" charset="0"/>
              </a:rPr>
              <a:t> </a:t>
            </a:r>
            <a:r>
              <a:rPr lang="en-US" dirty="0" err="1">
                <a:solidFill>
                  <a:prstClr val="black"/>
                </a:solidFill>
                <a:latin typeface="Arial-Rounded" pitchFamily="34" charset="0"/>
                <a:ea typeface="Arial-Rounded" pitchFamily="34" charset="0"/>
                <a:cs typeface="Arial-Rounded" pitchFamily="34" charset="0"/>
              </a:rPr>
              <a:t>mặt</a:t>
            </a:r>
            <a:r>
              <a:rPr lang="en-US" dirty="0">
                <a:solidFill>
                  <a:prstClr val="black"/>
                </a:solidFill>
                <a:latin typeface="Arial-Rounded" pitchFamily="34" charset="0"/>
                <a:ea typeface="Arial-Rounded" pitchFamily="34" charset="0"/>
                <a:cs typeface="Arial-Rounded" pitchFamily="34" charset="0"/>
              </a:rPr>
              <a:t> </a:t>
            </a:r>
            <a:r>
              <a:rPr lang="en-US" dirty="0" err="1">
                <a:solidFill>
                  <a:srgbClr val="FF0000"/>
                </a:solidFill>
                <a:latin typeface="Arial-Rounded" pitchFamily="34" charset="0"/>
                <a:ea typeface="Arial-Rounded" pitchFamily="34" charset="0"/>
                <a:cs typeface="Arial-Rounded" pitchFamily="34" charset="0"/>
              </a:rPr>
              <a:t>kênh</a:t>
            </a:r>
            <a:r>
              <a:rPr lang="en-US" dirty="0">
                <a:solidFill>
                  <a:srgbClr val="FF0000"/>
                </a:solidFill>
                <a:latin typeface="Arial-Rounded" pitchFamily="34" charset="0"/>
                <a:ea typeface="Arial-Rounded" pitchFamily="34" charset="0"/>
                <a:cs typeface="Arial-Rounded" pitchFamily="34" charset="0"/>
              </a:rPr>
              <a:t>.</a:t>
            </a:r>
          </a:p>
        </p:txBody>
      </p:sp>
      <p:grpSp>
        <p:nvGrpSpPr>
          <p:cNvPr id="14" name="Group 13"/>
          <p:cNvGrpSpPr/>
          <p:nvPr/>
        </p:nvGrpSpPr>
        <p:grpSpPr>
          <a:xfrm>
            <a:off x="284560" y="293489"/>
            <a:ext cx="1968801" cy="642840"/>
            <a:chOff x="348892" y="1541095"/>
            <a:chExt cx="1480262" cy="482131"/>
          </a:xfrm>
        </p:grpSpPr>
        <p:sp>
          <p:nvSpPr>
            <p:cNvPr id="15" name="Rounded Rectangle 14"/>
            <p:cNvSpPr/>
            <p:nvPr/>
          </p:nvSpPr>
          <p:spPr>
            <a:xfrm>
              <a:off x="589518" y="1541095"/>
              <a:ext cx="1239636" cy="482131"/>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200">
                  <a:solidFill>
                    <a:prstClr val="white"/>
                  </a:solidFill>
                  <a:latin typeface="Arial-Rounded" pitchFamily="34" charset="0"/>
                  <a:ea typeface="Arial-Rounded" pitchFamily="34" charset="0"/>
                  <a:cs typeface="Arial-Rounded" pitchFamily="34" charset="0"/>
                </a:rPr>
                <a:t>Đọc</a:t>
              </a:r>
            </a:p>
          </p:txBody>
        </p:sp>
        <p:sp>
          <p:nvSpPr>
            <p:cNvPr id="16" name="Oval 15"/>
            <p:cNvSpPr/>
            <p:nvPr/>
          </p:nvSpPr>
          <p:spPr>
            <a:xfrm>
              <a:off x="348892" y="1541095"/>
              <a:ext cx="481250" cy="480061"/>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a:solidFill>
                    <a:prstClr val="black"/>
                  </a:solidFill>
                  <a:latin typeface="Arial Rounded MT Bold" pitchFamily="34" charset="0"/>
                  <a:ea typeface="Arial-Rounded" pitchFamily="34" charset="0"/>
                  <a:cs typeface="Arial-Rounded" pitchFamily="34" charset="0"/>
                </a:rPr>
                <a:t>4</a:t>
              </a:r>
            </a:p>
          </p:txBody>
        </p:sp>
      </p:grpSp>
    </p:spTree>
    <p:extLst>
      <p:ext uri="{BB962C8B-B14F-4D97-AF65-F5344CB8AC3E}">
        <p14:creationId xmlns:p14="http://schemas.microsoft.com/office/powerpoint/2010/main" val="398941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301643" y="1624625"/>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kênh</a:t>
            </a:r>
          </a:p>
        </p:txBody>
      </p:sp>
      <p:sp>
        <p:nvSpPr>
          <p:cNvPr id="7" name="Title 1"/>
          <p:cNvSpPr txBox="1">
            <a:spLocks/>
          </p:cNvSpPr>
          <p:nvPr/>
        </p:nvSpPr>
        <p:spPr>
          <a:xfrm>
            <a:off x="6005119" y="1624625"/>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xinh xinh</a:t>
            </a:r>
          </a:p>
        </p:txBody>
      </p:sp>
      <p:sp>
        <p:nvSpPr>
          <p:cNvPr id="5" name="Title 1"/>
          <p:cNvSpPr txBox="1">
            <a:spLocks/>
          </p:cNvSpPr>
          <p:nvPr/>
        </p:nvSpPr>
        <p:spPr>
          <a:xfrm>
            <a:off x="6005119" y="3622068"/>
            <a:ext cx="5129784"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gia đình</a:t>
            </a:r>
          </a:p>
        </p:txBody>
      </p:sp>
      <p:sp>
        <p:nvSpPr>
          <p:cNvPr id="6" name="Title 1"/>
          <p:cNvSpPr txBox="1">
            <a:spLocks/>
          </p:cNvSpPr>
          <p:nvPr/>
        </p:nvSpPr>
        <p:spPr>
          <a:xfrm>
            <a:off x="1301643" y="3622068"/>
            <a:ext cx="4239491"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9600">
                <a:solidFill>
                  <a:prstClr val="white"/>
                </a:solidFill>
                <a:latin typeface="Arial-Rounded" pitchFamily="34" charset="0"/>
                <a:ea typeface="Arial-Rounded" pitchFamily="34" charset="0"/>
                <a:cs typeface="Arial-Rounded" pitchFamily="34" charset="0"/>
              </a:rPr>
              <a:t>nhanh</a:t>
            </a:r>
          </a:p>
        </p:txBody>
      </p:sp>
    </p:spTree>
    <p:extLst>
      <p:ext uri="{BB962C8B-B14F-4D97-AF65-F5344CB8AC3E}">
        <p14:creationId xmlns:p14="http://schemas.microsoft.com/office/powerpoint/2010/main" val="3595145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DCA0BC9-B64F-406A-958A-C193DA3B3B10}"/>
              </a:ext>
            </a:extLst>
          </p:cNvPr>
          <p:cNvSpPr txBox="1">
            <a:spLocks/>
          </p:cNvSpPr>
          <p:nvPr/>
        </p:nvSpPr>
        <p:spPr>
          <a:xfrm>
            <a:off x="274241" y="2133600"/>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6000" dirty="0">
                <a:solidFill>
                  <a:srgbClr val="0070C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Nhà</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vịt</a:t>
            </a:r>
            <a:r>
              <a:rPr lang="en-US" sz="6000" dirty="0">
                <a:solidFill>
                  <a:srgbClr val="C00000"/>
                </a:solidFill>
                <a:latin typeface="Arial-Rounded" pitchFamily="34" charset="0"/>
                <a:ea typeface="Arial-Rounded" pitchFamily="34" charset="0"/>
                <a:cs typeface="Arial-Rounded" pitchFamily="34" charset="0"/>
              </a:rPr>
              <a:t> ở </a:t>
            </a:r>
            <a:r>
              <a:rPr lang="en-US" sz="6000" dirty="0" err="1">
                <a:solidFill>
                  <a:srgbClr val="C00000"/>
                </a:solidFill>
                <a:latin typeface="Arial-Rounded" pitchFamily="34" charset="0"/>
                <a:ea typeface="Arial-Rounded" pitchFamily="34" charset="0"/>
                <a:cs typeface="Arial-Rounded" pitchFamily="34" charset="0"/>
              </a:rPr>
              <a:t>gần</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một</a:t>
            </a:r>
            <a:r>
              <a:rPr lang="en-US" sz="6000" dirty="0">
                <a:solidFill>
                  <a:srgbClr val="C00000"/>
                </a:solidFill>
                <a:latin typeface="Arial-Rounded" pitchFamily="34" charset="0"/>
                <a:ea typeface="Arial-Rounded" pitchFamily="34" charset="0"/>
                <a:cs typeface="Arial-Rounded" pitchFamily="34" charset="0"/>
              </a:rPr>
              <a:t> con </a:t>
            </a:r>
            <a:r>
              <a:rPr lang="en-US" sz="6000" dirty="0" err="1">
                <a:solidFill>
                  <a:srgbClr val="C00000"/>
                </a:solidFill>
                <a:latin typeface="Arial-Rounded" pitchFamily="34" charset="0"/>
                <a:ea typeface="Arial-Rounded" pitchFamily="34" charset="0"/>
                <a:cs typeface="Arial-Rounded" pitchFamily="34" charset="0"/>
              </a:rPr>
              <a:t>kênh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C00000"/>
                </a:solidFill>
                <a:latin typeface="Arial-Rounded" pitchFamily="34" charset="0"/>
                <a:ea typeface="Arial-Rounded" pitchFamily="34" charset="0"/>
                <a:cs typeface="Arial-Rounded" pitchFamily="34" charset="0"/>
              </a:rPr>
              <a:t>xinh</a:t>
            </a:r>
            <a:r>
              <a:rPr lang="en-US" sz="6000" dirty="0">
                <a:solidFill>
                  <a:srgbClr val="C00000"/>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Hôm</a:t>
            </a:r>
            <a:r>
              <a:rPr lang="en-US" sz="6000" dirty="0">
                <a:solidFill>
                  <a:srgbClr val="1F497D">
                    <a:lumMod val="60000"/>
                    <a:lumOff val="40000"/>
                  </a:srgbClr>
                </a:solidFill>
                <a:latin typeface="Arial-Rounded" pitchFamily="34" charset="0"/>
                <a:ea typeface="Arial-Rounded" pitchFamily="34" charset="0"/>
                <a:cs typeface="Arial-Rounded" pitchFamily="34" charset="0"/>
              </a:rPr>
              <a:t> nay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trời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đẹp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bố</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mẹ</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cho</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vịt</a:t>
            </a:r>
            <a:r>
              <a:rPr lang="en-US" sz="6000" dirty="0">
                <a:solidFill>
                  <a:srgbClr val="1F497D">
                    <a:lumMod val="60000"/>
                    <a:lumOff val="40000"/>
                  </a:srgbClr>
                </a:solidFill>
                <a:latin typeface="Arial-Rounded" pitchFamily="34" charset="0"/>
                <a:ea typeface="Arial-Rounded" pitchFamily="34" charset="0"/>
                <a:cs typeface="Arial-Rounded" pitchFamily="34" charset="0"/>
              </a:rPr>
              <a:t> con ra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kênh</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tập</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1F497D">
                    <a:lumMod val="60000"/>
                    <a:lumOff val="40000"/>
                  </a:srgbClr>
                </a:solidFill>
                <a:latin typeface="Arial-Rounded" pitchFamily="34" charset="0"/>
                <a:ea typeface="Arial-Rounded" pitchFamily="34" charset="0"/>
                <a:cs typeface="Arial-Rounded" pitchFamily="34" charset="0"/>
              </a:rPr>
              <a:t>bơi</a:t>
            </a:r>
            <a:r>
              <a:rPr lang="en-US" sz="6000" dirty="0">
                <a:solidFill>
                  <a:srgbClr val="1F497D">
                    <a:lumMod val="60000"/>
                    <a:lumOff val="40000"/>
                  </a:srgbClr>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Mới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tập</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mà</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vịt</a:t>
            </a:r>
            <a:r>
              <a:rPr lang="en-US" sz="6000" dirty="0">
                <a:solidFill>
                  <a:srgbClr val="F79646"/>
                </a:solidFill>
                <a:latin typeface="Arial-Rounded" pitchFamily="34" charset="0"/>
                <a:ea typeface="Arial-Rounded" pitchFamily="34" charset="0"/>
                <a:cs typeface="Arial-Rounded" pitchFamily="34" charset="0"/>
              </a:rPr>
              <a:t> con </a:t>
            </a:r>
            <a:r>
              <a:rPr lang="en-US" sz="6000" dirty="0" err="1">
                <a:solidFill>
                  <a:srgbClr val="F79646"/>
                </a:solidFill>
                <a:latin typeface="Arial-Rounded" pitchFamily="34" charset="0"/>
                <a:ea typeface="Arial-Rounded" pitchFamily="34" charset="0"/>
                <a:cs typeface="Arial-Rounded" pitchFamily="34" charset="0"/>
              </a:rPr>
              <a:t>đã</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bơi</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rất</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F79646"/>
                </a:solidFill>
                <a:latin typeface="Arial-Rounded" pitchFamily="34" charset="0"/>
                <a:ea typeface="Arial-Rounded" pitchFamily="34" charset="0"/>
                <a:cs typeface="Arial-Rounded" pitchFamily="34" charset="0"/>
              </a:rPr>
              <a:t>nhanh</a:t>
            </a:r>
            <a:r>
              <a:rPr lang="en-US" sz="6000" dirty="0">
                <a:solidFill>
                  <a:srgbClr val="F79646"/>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bố</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vịt</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mẹ</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vui</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quá</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kêu</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 </a:t>
            </a:r>
            <a:r>
              <a:rPr lang="en-US" sz="6000" dirty="0" err="1">
                <a:solidFill>
                  <a:srgbClr val="7030A0"/>
                </a:solidFill>
                <a:latin typeface="Arial-Rounded" pitchFamily="34" charset="0"/>
                <a:ea typeface="Arial-Rounded" pitchFamily="34" charset="0"/>
                <a:cs typeface="Arial-Rounded" pitchFamily="34" charset="0"/>
              </a:rPr>
              <a:t>cạp</a:t>
            </a:r>
            <a:r>
              <a:rPr lang="en-US" sz="6000" dirty="0">
                <a:solidFill>
                  <a:srgbClr val="7030A0"/>
                </a:solidFill>
                <a:latin typeface="Arial-Rounded" pitchFamily="34" charset="0"/>
                <a:ea typeface="Arial-Rounded" pitchFamily="34" charset="0"/>
                <a:cs typeface="Arial-Rounded" pitchFamily="34" charset="0"/>
              </a:rPr>
              <a:t>.</a:t>
            </a:r>
            <a:r>
              <a:rPr lang="en-US" sz="6000" dirty="0">
                <a:solidFill>
                  <a:srgbClr val="00B050"/>
                </a:solidFill>
                <a:latin typeface="Arial-Rounded" pitchFamily="34" charset="0"/>
                <a:ea typeface="Arial-Rounded" pitchFamily="34" charset="0"/>
                <a:cs typeface="Arial-Rounded" pitchFamily="34" charset="0"/>
              </a:rPr>
              <a:t> Gia </a:t>
            </a:r>
            <a:r>
              <a:rPr lang="en-US" sz="6000" dirty="0" err="1">
                <a:solidFill>
                  <a:srgbClr val="00B050"/>
                </a:solidFill>
                <a:latin typeface="Arial-Rounded" pitchFamily="34" charset="0"/>
                <a:ea typeface="Arial-Rounded" pitchFamily="34" charset="0"/>
                <a:cs typeface="Arial-Rounded" pitchFamily="34" charset="0"/>
              </a:rPr>
              <a:t>đình</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vịt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làm</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xôn</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xao</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cả</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mặt</a:t>
            </a:r>
            <a:r>
              <a:rPr lang="en-US" sz="6000" dirty="0">
                <a:solidFill>
                  <a:srgbClr val="00B050"/>
                </a:solidFill>
                <a:latin typeface="Arial-Rounded" pitchFamily="34" charset="0"/>
                <a:ea typeface="Arial-Rounded" pitchFamily="34" charset="0"/>
                <a:cs typeface="Arial-Rounded" pitchFamily="34" charset="0"/>
              </a:rPr>
              <a:t> </a:t>
            </a:r>
            <a:r>
              <a:rPr lang="en-US" sz="6000" dirty="0" err="1">
                <a:solidFill>
                  <a:srgbClr val="00B050"/>
                </a:solidFill>
                <a:latin typeface="Arial-Rounded" pitchFamily="34" charset="0"/>
                <a:ea typeface="Arial-Rounded" pitchFamily="34" charset="0"/>
                <a:cs typeface="Arial-Rounded" pitchFamily="34" charset="0"/>
              </a:rPr>
              <a:t>kênh</a:t>
            </a:r>
            <a:r>
              <a:rPr lang="en-US" sz="6000" dirty="0">
                <a:solidFill>
                  <a:srgbClr val="00B050"/>
                </a:solidFill>
                <a:latin typeface="Arial-Rounded" pitchFamily="34" charset="0"/>
                <a:ea typeface="Arial-Rounded" pitchFamily="34" charset="0"/>
                <a:cs typeface="Arial-Rounded" pitchFamily="34" charset="0"/>
              </a:rPr>
              <a:t>.</a:t>
            </a:r>
          </a:p>
        </p:txBody>
      </p:sp>
    </p:spTree>
    <p:extLst>
      <p:ext uri="{BB962C8B-B14F-4D97-AF65-F5344CB8AC3E}">
        <p14:creationId xmlns:p14="http://schemas.microsoft.com/office/powerpoint/2010/main" val="259094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txBox="1">
            <a:spLocks/>
          </p:cNvSpPr>
          <p:nvPr/>
        </p:nvSpPr>
        <p:spPr>
          <a:xfrm>
            <a:off x="265794" y="15646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5400" dirty="0">
                <a:solidFill>
                  <a:srgbClr val="0070C0"/>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ở </a:t>
            </a:r>
            <a:r>
              <a:rPr lang="en-US" sz="5400" dirty="0" err="1">
                <a:solidFill>
                  <a:prstClr val="black"/>
                </a:solidFill>
                <a:latin typeface="Arial-Rounded" pitchFamily="34" charset="0"/>
                <a:ea typeface="Arial-Rounded" pitchFamily="34" charset="0"/>
                <a:cs typeface="Arial-Rounded" pitchFamily="34" charset="0"/>
              </a:rPr>
              <a:t>gần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một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xinh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Hôm</a:t>
            </a:r>
            <a:r>
              <a:rPr lang="en-US" sz="5400" dirty="0">
                <a:solidFill>
                  <a:prstClr val="black"/>
                </a:solidFill>
                <a:latin typeface="Arial-Rounded" pitchFamily="34" charset="0"/>
                <a:ea typeface="Arial-Rounded" pitchFamily="34" charset="0"/>
                <a:cs typeface="Arial-Rounded" pitchFamily="34" charset="0"/>
              </a:rPr>
              <a:t> nay </a:t>
            </a:r>
            <a:r>
              <a:rPr lang="en-US" sz="5400" dirty="0" err="1">
                <a:solidFill>
                  <a:prstClr val="black"/>
                </a:solidFill>
                <a:latin typeface="Arial-Rounded" pitchFamily="34" charset="0"/>
                <a:ea typeface="Arial-Rounded" pitchFamily="34" charset="0"/>
                <a:cs typeface="Arial-Rounded" pitchFamily="34" charset="0"/>
              </a:rPr>
              <a:t>trời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đẹp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cho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ra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Mới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tập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mà</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con </a:t>
            </a:r>
            <a:r>
              <a:rPr lang="en-US" sz="5400" dirty="0" err="1">
                <a:solidFill>
                  <a:prstClr val="black"/>
                </a:solidFill>
                <a:latin typeface="Arial-Rounded" pitchFamily="34" charset="0"/>
                <a:ea typeface="Arial-Rounded" pitchFamily="34" charset="0"/>
                <a:cs typeface="Arial-Rounded" pitchFamily="34" charset="0"/>
              </a:rPr>
              <a:t>đã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bơi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rất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nhanh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bố</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mẹ</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vui</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quá</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kêu</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cạp</a:t>
            </a:r>
            <a:r>
              <a:rPr lang="en-US" sz="5400" dirty="0">
                <a:solidFill>
                  <a:prstClr val="black"/>
                </a:solidFill>
                <a:latin typeface="Arial-Rounded" pitchFamily="34" charset="0"/>
                <a:ea typeface="Arial-Rounded" pitchFamily="34" charset="0"/>
                <a:cs typeface="Arial-Rounded" pitchFamily="34" charset="0"/>
              </a:rPr>
              <a:t>. Gia </a:t>
            </a:r>
            <a:r>
              <a:rPr lang="en-US" sz="5400" dirty="0" err="1">
                <a:solidFill>
                  <a:prstClr val="black"/>
                </a:solidFill>
                <a:latin typeface="Arial-Rounded" pitchFamily="34" charset="0"/>
                <a:ea typeface="Arial-Rounded" pitchFamily="34" charset="0"/>
                <a:cs typeface="Arial-Rounded" pitchFamily="34" charset="0"/>
              </a:rPr>
              <a:t>đình</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vịt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làm</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xôn</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xao</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cả</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mặt</a:t>
            </a:r>
            <a:r>
              <a:rPr lang="en-US" sz="5400" dirty="0">
                <a:solidFill>
                  <a:prstClr val="black"/>
                </a:solidFill>
                <a:latin typeface="Arial-Rounded" pitchFamily="34" charset="0"/>
                <a:ea typeface="Arial-Rounded" pitchFamily="34" charset="0"/>
                <a:cs typeface="Arial-Rounded" pitchFamily="34" charset="0"/>
              </a:rPr>
              <a:t> </a:t>
            </a:r>
            <a:r>
              <a:rPr lang="en-US" sz="5400" dirty="0" err="1">
                <a:solidFill>
                  <a:prstClr val="black"/>
                </a:solidFill>
                <a:latin typeface="Arial-Rounded" pitchFamily="34" charset="0"/>
                <a:ea typeface="Arial-Rounded" pitchFamily="34" charset="0"/>
                <a:cs typeface="Arial-Rounded" pitchFamily="34" charset="0"/>
              </a:rPr>
              <a:t>kênh</a:t>
            </a:r>
            <a:r>
              <a:rPr lang="en-US" sz="5400" dirty="0">
                <a:solidFill>
                  <a:prstClr val="black"/>
                </a:solidFill>
                <a:latin typeface="Arial-Rounded" pitchFamily="34" charset="0"/>
                <a:ea typeface="Arial-Rounded" pitchFamily="34" charset="0"/>
                <a:cs typeface="Arial-Rounded" pitchFamily="34" charset="0"/>
              </a:rPr>
              <a:t>.</a:t>
            </a:r>
          </a:p>
        </p:txBody>
      </p:sp>
      <p:cxnSp>
        <p:nvCxnSpPr>
          <p:cNvPr id="47" name="Straight Connector 46"/>
          <p:cNvCxnSpPr/>
          <p:nvPr/>
        </p:nvCxnSpPr>
        <p:spPr>
          <a:xfrm>
            <a:off x="1295400" y="1165860"/>
            <a:ext cx="106139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311514" y="1905000"/>
            <a:ext cx="118200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7783947" y="1905000"/>
            <a:ext cx="397491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338221" y="2649234"/>
            <a:ext cx="573517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5867400" y="3429000"/>
            <a:ext cx="5723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Rounded Rectangle 1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600">
                <a:solidFill>
                  <a:prstClr val="white"/>
                </a:solidFill>
                <a:latin typeface="Arial-Rounded" pitchFamily="34" charset="0"/>
                <a:ea typeface="Arial-Rounded" pitchFamily="34" charset="0"/>
                <a:cs typeface="Arial-Rounded" pitchFamily="34" charset="0"/>
              </a:rPr>
              <a:t>Nhà vịt ở đâu?</a:t>
            </a:r>
          </a:p>
        </p:txBody>
      </p:sp>
      <p:cxnSp>
        <p:nvCxnSpPr>
          <p:cNvPr id="19" name="Straight Connector 18"/>
          <p:cNvCxnSpPr/>
          <p:nvPr/>
        </p:nvCxnSpPr>
        <p:spPr>
          <a:xfrm flipV="1">
            <a:off x="348510" y="4130040"/>
            <a:ext cx="3819631"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V="1">
            <a:off x="4562249" y="4130040"/>
            <a:ext cx="7196617"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6000">
                <a:solidFill>
                  <a:prstClr val="white"/>
                </a:solidFill>
                <a:latin typeface="Arial-Rounded" pitchFamily="34" charset="0"/>
                <a:ea typeface="Arial-Rounded" pitchFamily="34" charset="0"/>
                <a:cs typeface="Arial-Rounded" pitchFamily="34" charset="0"/>
              </a:rPr>
              <a:t>Bố mẹ cho vịt ra kênh để làm gì?</a:t>
            </a:r>
          </a:p>
        </p:txBody>
      </p:sp>
      <p:sp>
        <p:nvSpPr>
          <p:cNvPr id="22" name="Rounded Rectangle 21"/>
          <p:cNvSpPr/>
          <p:nvPr/>
        </p:nvSpPr>
        <p:spPr>
          <a:xfrm>
            <a:off x="513355" y="5454378"/>
            <a:ext cx="11277600" cy="1092958"/>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a:solidFill>
                  <a:prstClr val="white"/>
                </a:solidFill>
                <a:latin typeface="Arial-Rounded" pitchFamily="34" charset="0"/>
                <a:ea typeface="Arial-Rounded" pitchFamily="34" charset="0"/>
                <a:cs typeface="Arial-Rounded" pitchFamily="34" charset="0"/>
              </a:rPr>
              <a:t>Những câu nào cho biết gia đình vịt rất vui?</a:t>
            </a:r>
          </a:p>
        </p:txBody>
      </p:sp>
      <p:cxnSp>
        <p:nvCxnSpPr>
          <p:cNvPr id="25" name="Straight Connector 24"/>
          <p:cNvCxnSpPr/>
          <p:nvPr/>
        </p:nvCxnSpPr>
        <p:spPr>
          <a:xfrm flipV="1">
            <a:off x="439412" y="4876800"/>
            <a:ext cx="3472392" cy="692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556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fade">
                                      <p:cBhvr>
                                        <p:cTn id="12" dur="500"/>
                                        <p:tgtEl>
                                          <p:spTgt spid="47"/>
                                        </p:tgtEl>
                                      </p:cBhvr>
                                    </p:animEffect>
                                  </p:childTnLst>
                                </p:cTn>
                              </p:par>
                              <p:par>
                                <p:cTn id="13" presetID="10" presetClass="entr" presetSubtype="0" fill="hold" nodeType="withEffect">
                                  <p:stCondLst>
                                    <p:cond delay="0"/>
                                  </p:stCondLst>
                                  <p:childTnLst>
                                    <p:set>
                                      <p:cBhvr>
                                        <p:cTn id="14" dur="1" fill="hold">
                                          <p:stCondLst>
                                            <p:cond delay="0"/>
                                          </p:stCondLst>
                                        </p:cTn>
                                        <p:tgtEl>
                                          <p:spTgt spid="51"/>
                                        </p:tgtEl>
                                        <p:attrNameLst>
                                          <p:attrName>style.visibility</p:attrName>
                                        </p:attrNameLst>
                                      </p:cBhvr>
                                      <p:to>
                                        <p:strVal val="visible"/>
                                      </p:to>
                                    </p:set>
                                    <p:animEffect transition="in" filter="fade">
                                      <p:cBhvr>
                                        <p:cTn id="15" dur="500"/>
                                        <p:tgtEl>
                                          <p:spTgt spid="5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47"/>
                                        </p:tgtEl>
                                      </p:cBhvr>
                                    </p:animEffect>
                                    <p:set>
                                      <p:cBhvr>
                                        <p:cTn id="20" dur="1" fill="hold">
                                          <p:stCondLst>
                                            <p:cond delay="499"/>
                                          </p:stCondLst>
                                        </p:cTn>
                                        <p:tgtEl>
                                          <p:spTgt spid="47"/>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51"/>
                                        </p:tgtEl>
                                      </p:cBhvr>
                                    </p:animEffect>
                                    <p:set>
                                      <p:cBhvr>
                                        <p:cTn id="23" dur="1" fill="hold">
                                          <p:stCondLst>
                                            <p:cond delay="499"/>
                                          </p:stCondLst>
                                        </p:cTn>
                                        <p:tgtEl>
                                          <p:spTgt spid="51"/>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500"/>
                                        <p:tgtEl>
                                          <p:spTgt spid="15"/>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fade">
                                      <p:cBhvr>
                                        <p:cTn id="33" dur="500"/>
                                        <p:tgtEl>
                                          <p:spTgt spid="26"/>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nodeType="clickEffect">
                                  <p:stCondLst>
                                    <p:cond delay="0"/>
                                  </p:stCondLst>
                                  <p:childTnLst>
                                    <p:animEffect transition="out" filter="fade">
                                      <p:cBhvr>
                                        <p:cTn id="40" dur="500"/>
                                        <p:tgtEl>
                                          <p:spTgt spid="26"/>
                                        </p:tgtEl>
                                      </p:cBhvr>
                                    </p:animEffect>
                                    <p:set>
                                      <p:cBhvr>
                                        <p:cTn id="41" dur="1" fill="hold">
                                          <p:stCondLst>
                                            <p:cond delay="499"/>
                                          </p:stCondLst>
                                        </p:cTn>
                                        <p:tgtEl>
                                          <p:spTgt spid="26"/>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21"/>
                                        </p:tgtEl>
                                      </p:cBhvr>
                                    </p:animEffect>
                                    <p:set>
                                      <p:cBhvr>
                                        <p:cTn id="44" dur="1" fill="hold">
                                          <p:stCondLst>
                                            <p:cond delay="499"/>
                                          </p:stCondLst>
                                        </p:cTn>
                                        <p:tgtEl>
                                          <p:spTgt spid="21"/>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fade">
                                      <p:cBhvr>
                                        <p:cTn id="54" dur="500"/>
                                        <p:tgtEl>
                                          <p:spTgt spid="17"/>
                                        </p:tgtEl>
                                      </p:cBhvr>
                                    </p:animEffect>
                                  </p:childTnLst>
                                </p:cTn>
                              </p:par>
                              <p:par>
                                <p:cTn id="55" presetID="10" presetClass="entr" presetSubtype="0" fill="hold" nodeType="with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fade">
                                      <p:cBhvr>
                                        <p:cTn id="57" dur="500"/>
                                        <p:tgtEl>
                                          <p:spTgt spid="19"/>
                                        </p:tgtEl>
                                      </p:cBhvr>
                                    </p:animEffect>
                                  </p:childTnLst>
                                </p:cTn>
                              </p:par>
                              <p:par>
                                <p:cTn id="58" presetID="10" presetClass="entr" presetSubtype="0" fill="hold" nodeType="withEffect">
                                  <p:stCondLst>
                                    <p:cond delay="0"/>
                                  </p:stCondLst>
                                  <p:childTnLst>
                                    <p:set>
                                      <p:cBhvr>
                                        <p:cTn id="59" dur="1" fill="hold">
                                          <p:stCondLst>
                                            <p:cond delay="0"/>
                                          </p:stCondLst>
                                        </p:cTn>
                                        <p:tgtEl>
                                          <p:spTgt spid="20"/>
                                        </p:tgtEl>
                                        <p:attrNameLst>
                                          <p:attrName>style.visibility</p:attrName>
                                        </p:attrNameLst>
                                      </p:cBhvr>
                                      <p:to>
                                        <p:strVal val="visible"/>
                                      </p:to>
                                    </p:set>
                                    <p:animEffect transition="in" filter="fade">
                                      <p:cBhvr>
                                        <p:cTn id="60" dur="500"/>
                                        <p:tgtEl>
                                          <p:spTgt spid="20"/>
                                        </p:tgtEl>
                                      </p:cBhvr>
                                    </p:animEffect>
                                  </p:childTnLst>
                                </p:cTn>
                              </p:par>
                              <p:par>
                                <p:cTn id="61" presetID="10" presetClass="entr" presetSubtype="0" fill="hold"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fade">
                                      <p:cBhvr>
                                        <p:cTn id="63" dur="500"/>
                                        <p:tgtEl>
                                          <p:spTgt spid="25"/>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500"/>
                                        <p:tgtEl>
                                          <p:spTgt spid="17"/>
                                        </p:tgtEl>
                                      </p:cBhvr>
                                    </p:animEffect>
                                    <p:set>
                                      <p:cBhvr>
                                        <p:cTn id="68" dur="1" fill="hold">
                                          <p:stCondLst>
                                            <p:cond delay="499"/>
                                          </p:stCondLst>
                                        </p:cTn>
                                        <p:tgtEl>
                                          <p:spTgt spid="17"/>
                                        </p:tgtEl>
                                        <p:attrNameLst>
                                          <p:attrName>style.visibility</p:attrName>
                                        </p:attrNameLst>
                                      </p:cBhvr>
                                      <p:to>
                                        <p:strVal val="hidden"/>
                                      </p:to>
                                    </p:set>
                                  </p:childTnLst>
                                </p:cTn>
                              </p:par>
                              <p:par>
                                <p:cTn id="69" presetID="10" presetClass="exit" presetSubtype="0" fill="hold" nodeType="withEffect">
                                  <p:stCondLst>
                                    <p:cond delay="0"/>
                                  </p:stCondLst>
                                  <p:childTnLst>
                                    <p:animEffect transition="out" filter="fade">
                                      <p:cBhvr>
                                        <p:cTn id="70" dur="500"/>
                                        <p:tgtEl>
                                          <p:spTgt spid="20"/>
                                        </p:tgtEl>
                                      </p:cBhvr>
                                    </p:animEffect>
                                    <p:set>
                                      <p:cBhvr>
                                        <p:cTn id="71" dur="1" fill="hold">
                                          <p:stCondLst>
                                            <p:cond delay="499"/>
                                          </p:stCondLst>
                                        </p:cTn>
                                        <p:tgtEl>
                                          <p:spTgt spid="20"/>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19"/>
                                        </p:tgtEl>
                                      </p:cBhvr>
                                    </p:animEffect>
                                    <p:set>
                                      <p:cBhvr>
                                        <p:cTn id="74" dur="1" fill="hold">
                                          <p:stCondLst>
                                            <p:cond delay="499"/>
                                          </p:stCondLst>
                                        </p:cTn>
                                        <p:tgtEl>
                                          <p:spTgt spid="19"/>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txBox="1">
            <a:spLocks/>
          </p:cNvSpPr>
          <p:nvPr/>
        </p:nvSpPr>
        <p:spPr>
          <a:xfrm>
            <a:off x="262732" y="458801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fontAlgn="auto">
              <a:spcAft>
                <a:spcPts val="0"/>
              </a:spcAft>
            </a:pPr>
            <a:r>
              <a:rPr lang="en-US" sz="3600">
                <a:solidFill>
                  <a:prstClr val="black"/>
                </a:solidFill>
                <a:latin typeface="Arial-Rounded" pitchFamily="34" charset="0"/>
                <a:ea typeface="Arial-Rounded" pitchFamily="34" charset="0"/>
                <a:cs typeface="Arial-Rounded" pitchFamily="34" charset="0"/>
              </a:rPr>
              <a:t>	</a:t>
            </a:r>
            <a:r>
              <a:rPr lang="en-US" sz="3600">
                <a:solidFill>
                  <a:srgbClr val="0070C0"/>
                </a:solidFill>
                <a:latin typeface="Arial-Rounded" pitchFamily="34" charset="0"/>
                <a:ea typeface="Arial-Rounded" pitchFamily="34" charset="0"/>
                <a:cs typeface="Arial-Rounded" pitchFamily="34" charset="0"/>
              </a:rPr>
              <a:t> Nhà vịt ở gần một con kênh xinh xinh. Hôm nay trời đẹp, bố mẹ cho vịt con ra kênh tập bơi. Mới tập mà vịt con đã bơi rất nhanh. Vịt bố vịt mẹ vui quá, kêu cạp cạp. Gia đình vịt làm xôn xao cả mặt kênh.</a:t>
            </a: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3786" y="140484"/>
            <a:ext cx="8139029" cy="44475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10059" y="320453"/>
            <a:ext cx="1968801" cy="731520"/>
            <a:chOff x="348891" y="1516989"/>
            <a:chExt cx="1480263" cy="548640"/>
          </a:xfrm>
        </p:grpSpPr>
        <p:sp>
          <p:nvSpPr>
            <p:cNvPr id="3" name="Rounded Rectangle 2"/>
            <p:cNvSpPr/>
            <p:nvPr/>
          </p:nvSpPr>
          <p:spPr>
            <a:xfrm>
              <a:off x="589518" y="1516989"/>
              <a:ext cx="1239636" cy="530344"/>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  Nói</a:t>
              </a:r>
            </a:p>
          </p:txBody>
        </p:sp>
        <p:sp>
          <p:nvSpPr>
            <p:cNvPr id="4" name="Oval 3"/>
            <p:cNvSpPr/>
            <p:nvPr/>
          </p:nvSpPr>
          <p:spPr>
            <a:xfrm>
              <a:off x="348891" y="1516989"/>
              <a:ext cx="550001" cy="548640"/>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5</a:t>
              </a:r>
            </a:p>
          </p:txBody>
        </p:sp>
      </p:grpSp>
      <p:sp>
        <p:nvSpPr>
          <p:cNvPr id="6" name="Title 1"/>
          <p:cNvSpPr txBox="1">
            <a:spLocks/>
          </p:cNvSpPr>
          <p:nvPr/>
        </p:nvSpPr>
        <p:spPr>
          <a:xfrm>
            <a:off x="2980651" y="943706"/>
            <a:ext cx="6297521"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fontAlgn="auto">
              <a:spcAft>
                <a:spcPts val="0"/>
              </a:spcAft>
            </a:pPr>
            <a:r>
              <a:rPr lang="en-US" sz="6000">
                <a:solidFill>
                  <a:prstClr val="black"/>
                </a:solidFill>
                <a:latin typeface="Arial-Rounded" pitchFamily="34" charset="0"/>
                <a:ea typeface="Arial-Rounded" pitchFamily="34" charset="0"/>
                <a:cs typeface="Arial-Rounded" pitchFamily="34" charset="0"/>
              </a:rPr>
              <a:t>Giữ gìn sức khoẻ</a:t>
            </a:r>
          </a:p>
        </p:txBody>
      </p:sp>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2171" t="56465" r="2171" b="6029"/>
          <a:stretch/>
        </p:blipFill>
        <p:spPr>
          <a:xfrm>
            <a:off x="685800" y="1905000"/>
            <a:ext cx="7069226" cy="4038600"/>
          </a:xfrm>
          <a:prstGeom prst="rect">
            <a:avLst/>
          </a:prstGeom>
        </p:spPr>
      </p:pic>
      <p:sp>
        <p:nvSpPr>
          <p:cNvPr id="5" name="Rounded Rectangle 21">
            <a:extLst>
              <a:ext uri="{FF2B5EF4-FFF2-40B4-BE49-F238E27FC236}">
                <a16:creationId xmlns:a16="http://schemas.microsoft.com/office/drawing/2014/main" xmlns="" id="{CF3C87C9-AA9C-0DBB-AC65-676A76659633}"/>
              </a:ext>
            </a:extLst>
          </p:cNvPr>
          <p:cNvSpPr/>
          <p:nvPr/>
        </p:nvSpPr>
        <p:spPr>
          <a:xfrm>
            <a:off x="7543800" y="2819400"/>
            <a:ext cx="4267199" cy="2057400"/>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3600">
                <a:solidFill>
                  <a:prstClr val="white"/>
                </a:solidFill>
                <a:latin typeface="Arial-Rounded" pitchFamily="34" charset="0"/>
                <a:ea typeface="Arial-Rounded" pitchFamily="34" charset="0"/>
                <a:cs typeface="Arial-Rounded" pitchFamily="34" charset="0"/>
              </a:rPr>
              <a:t>Nói về những hoạt động em nhìn thấy trong tranh?</a:t>
            </a:r>
            <a:endParaRPr lang="en-US" sz="3600" dirty="0">
              <a:solidFill>
                <a:prstClr val="white"/>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413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Content Placeholder 4">
            <a:extLst>
              <a:ext uri="{FF2B5EF4-FFF2-40B4-BE49-F238E27FC236}">
                <a16:creationId xmlns:a16="http://schemas.microsoft.com/office/drawing/2014/main" xmlns="" id="{7ED3B9F9-2FB6-E224-13FC-373122FC732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280490" cy="6907776"/>
          </a:xfrm>
          <a:prstGeom prst="rect">
            <a:avLst/>
          </a:prstGeom>
        </p:spPr>
      </p:pic>
      <p:pic>
        <p:nvPicPr>
          <p:cNvPr id="9" name="Picture 8" descr="A green and red letters&#10;&#10;AI-generated content may be incorrect.">
            <a:extLst>
              <a:ext uri="{FF2B5EF4-FFF2-40B4-BE49-F238E27FC236}">
                <a16:creationId xmlns:a16="http://schemas.microsoft.com/office/drawing/2014/main" xmlns="" id="{9330EEBD-CB7A-53FD-D603-3FBB0C41F3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81600" y="228600"/>
            <a:ext cx="6510947" cy="1580526"/>
          </a:xfrm>
          <a:prstGeom prst="rect">
            <a:avLst/>
          </a:prstGeom>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32C7C20F-DA6F-93EA-2758-3FEF3A2AEC8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
            <a:ext cx="12684819" cy="7047345"/>
          </a:xfrm>
          <a:prstGeom prst="rect">
            <a:avLst/>
          </a:prstGeom>
        </p:spPr>
      </p:pic>
      <p:pic>
        <p:nvPicPr>
          <p:cNvPr id="9" name="Picture 8">
            <a:extLst>
              <a:ext uri="{FF2B5EF4-FFF2-40B4-BE49-F238E27FC236}">
                <a16:creationId xmlns:a16="http://schemas.microsoft.com/office/drawing/2014/main" xmlns="" id="{45E0E901-0767-56AB-9391-FFE382B90B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055" y="2179329"/>
            <a:ext cx="5031113" cy="5031113"/>
          </a:xfrm>
          <a:prstGeom prst="rect">
            <a:avLst/>
          </a:prstGeom>
        </p:spPr>
      </p:pic>
      <p:pic>
        <p:nvPicPr>
          <p:cNvPr id="2" name="Picture 1">
            <a:extLst>
              <a:ext uri="{FF2B5EF4-FFF2-40B4-BE49-F238E27FC236}">
                <a16:creationId xmlns:a16="http://schemas.microsoft.com/office/drawing/2014/main" xmlns="" id="{D9257C9B-4693-041C-A5DC-AF92750C4906}"/>
              </a:ext>
            </a:extLst>
          </p:cNvPr>
          <p:cNvPicPr>
            <a:picLocks noChangeAspect="1"/>
          </p:cNvPicPr>
          <p:nvPr/>
        </p:nvPicPr>
        <p:blipFill>
          <a:blip r:embed="rId4"/>
          <a:stretch>
            <a:fillRect/>
          </a:stretch>
        </p:blipFill>
        <p:spPr>
          <a:xfrm>
            <a:off x="304800" y="1676400"/>
            <a:ext cx="9504488" cy="6236749"/>
          </a:xfrm>
          <a:prstGeom prst="rect">
            <a:avLst/>
          </a:prstGeom>
        </p:spPr>
      </p:pic>
    </p:spTree>
    <p:extLst>
      <p:ext uri="{BB962C8B-B14F-4D97-AF65-F5344CB8AC3E}">
        <p14:creationId xmlns:p14="http://schemas.microsoft.com/office/powerpoint/2010/main" val="1042756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6" name="OMFG - OMFG - Hello.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62800" y="-2057400"/>
            <a:ext cx="609600" cy="609600"/>
          </a:xfrm>
          <a:prstGeom prst="rect">
            <a:avLst/>
          </a:prstGeom>
        </p:spPr>
      </p:pic>
      <p:grpSp>
        <p:nvGrpSpPr>
          <p:cNvPr id="4" name="Group 3"/>
          <p:cNvGrpSpPr/>
          <p:nvPr/>
        </p:nvGrpSpPr>
        <p:grpSpPr>
          <a:xfrm>
            <a:off x="0" y="0"/>
            <a:ext cx="12268200" cy="6858000"/>
            <a:chOff x="0" y="0"/>
            <a:chExt cx="9144000" cy="6858000"/>
          </a:xfrm>
        </p:grpSpPr>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914400"/>
              <a:ext cx="908720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0" y="0"/>
              <a:ext cx="9144000" cy="914400"/>
            </a:xfrm>
            <a:prstGeom prst="rect">
              <a:avLst/>
            </a:prstGeom>
            <a:solidFill>
              <a:srgbClr val="FFFF00"/>
            </a:solidFill>
          </p:spPr>
          <p:txBody>
            <a:bodyPr vert="horz" lIns="91440" tIns="45720" rIns="91440" bIns="45720" rtlCol="0" anchor="ctr">
              <a:noAutofit/>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6000" b="1" dirty="0">
                  <a:ln w="11430"/>
                  <a:gradFill>
                    <a:gsLst>
                      <a:gs pos="0">
                        <a:srgbClr val="C0504D">
                          <a:tint val="70000"/>
                          <a:satMod val="245000"/>
                        </a:srgbClr>
                      </a:gs>
                      <a:gs pos="75000">
                        <a:srgbClr val="C0504D">
                          <a:tint val="90000"/>
                          <a:shade val="60000"/>
                          <a:satMod val="240000"/>
                        </a:srgbClr>
                      </a:gs>
                      <a:gs pos="100000">
                        <a:srgbClr val="C0504D">
                          <a:tint val="100000"/>
                          <a:shade val="50000"/>
                          <a:satMod val="240000"/>
                        </a:srgb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CÁ CON HỌC CHỮ</a:t>
              </a:r>
            </a:p>
          </p:txBody>
        </p:sp>
        <p:pic>
          <p:nvPicPr>
            <p:cNvPr id="7"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8750" b="74349" l="26867" r="78331"/>
                      </a14:imgEffect>
                    </a14:imgLayer>
                  </a14:imgProps>
                </a:ext>
                <a:ext uri="{28A0092B-C50C-407E-A947-70E740481C1C}">
                  <a14:useLocalDpi xmlns:a14="http://schemas.microsoft.com/office/drawing/2010/main" val="0"/>
                </a:ext>
              </a:extLst>
            </a:blip>
            <a:srcRect l="26602" t="20824" r="20932" b="23645"/>
            <a:stretch/>
          </p:blipFill>
          <p:spPr bwMode="auto">
            <a:xfrm>
              <a:off x="4755" y="914400"/>
              <a:ext cx="1520830" cy="905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9" name="Picture 12" descr="Cartoon Fish Sticker by Box Office for iOS &amp; Android | GIPHY"/>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1201" y="2057401"/>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753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7432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3" cstate="print">
            <a:extLst>
              <a:ext uri="{BEBA8EAE-BF5A-486C-A8C5-ECC9F3942E4B}">
                <a14:imgProps xmlns:a14="http://schemas.microsoft.com/office/drawing/2010/main">
                  <a14:imgLayer r:embed="rId14">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487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745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26432" fill="hold"/>
                                        <p:tgtEl>
                                          <p:spTgt spid="6"/>
                                        </p:tgtEl>
                                      </p:cBhvr>
                                    </p:cmd>
                                  </p:childTnLst>
                                </p:cTn>
                              </p:par>
                              <p:par>
                                <p:cTn id="7" presetID="32" presetClass="emph" presetSubtype="0" repeatCount="indefinite" fill="hold" nodeType="withEffect">
                                  <p:stCondLst>
                                    <p:cond delay="200"/>
                                  </p:stCondLst>
                                  <p:childTnLst>
                                    <p:animRot by="120000">
                                      <p:cBhvr>
                                        <p:cTn id="8" dur="300" fill="hold">
                                          <p:stCondLst>
                                            <p:cond delay="0"/>
                                          </p:stCondLst>
                                        </p:cTn>
                                        <p:tgtEl>
                                          <p:spTgt spid="10"/>
                                        </p:tgtEl>
                                        <p:attrNameLst>
                                          <p:attrName>r</p:attrName>
                                        </p:attrNameLst>
                                      </p:cBhvr>
                                    </p:animRot>
                                    <p:animRot by="-240000">
                                      <p:cBhvr>
                                        <p:cTn id="9" dur="600" fill="hold">
                                          <p:stCondLst>
                                            <p:cond delay="600"/>
                                          </p:stCondLst>
                                        </p:cTn>
                                        <p:tgtEl>
                                          <p:spTgt spid="10"/>
                                        </p:tgtEl>
                                        <p:attrNameLst>
                                          <p:attrName>r</p:attrName>
                                        </p:attrNameLst>
                                      </p:cBhvr>
                                    </p:animRot>
                                    <p:animRot by="240000">
                                      <p:cBhvr>
                                        <p:cTn id="10" dur="600" fill="hold">
                                          <p:stCondLst>
                                            <p:cond delay="1200"/>
                                          </p:stCondLst>
                                        </p:cTn>
                                        <p:tgtEl>
                                          <p:spTgt spid="10"/>
                                        </p:tgtEl>
                                        <p:attrNameLst>
                                          <p:attrName>r</p:attrName>
                                        </p:attrNameLst>
                                      </p:cBhvr>
                                    </p:animRot>
                                    <p:animRot by="-240000">
                                      <p:cBhvr>
                                        <p:cTn id="11" dur="600" fill="hold">
                                          <p:stCondLst>
                                            <p:cond delay="1800"/>
                                          </p:stCondLst>
                                        </p:cTn>
                                        <p:tgtEl>
                                          <p:spTgt spid="10"/>
                                        </p:tgtEl>
                                        <p:attrNameLst>
                                          <p:attrName>r</p:attrName>
                                        </p:attrNameLst>
                                      </p:cBhvr>
                                    </p:animRot>
                                    <p:animRot by="120000">
                                      <p:cBhvr>
                                        <p:cTn id="12" dur="600" fill="hold">
                                          <p:stCondLst>
                                            <p:cond delay="2400"/>
                                          </p:stCondLst>
                                        </p:cTn>
                                        <p:tgtEl>
                                          <p:spTgt spid="10"/>
                                        </p:tgtEl>
                                        <p:attrNameLst>
                                          <p:attrName>r</p:attrName>
                                        </p:attrNameLst>
                                      </p:cBhvr>
                                    </p:animRot>
                                  </p:childTnLst>
                                </p:cTn>
                              </p:par>
                              <p:par>
                                <p:cTn id="13" presetID="32" presetClass="emph" presetSubtype="0" repeatCount="indefinite" fill="hold" nodeType="withEffect">
                                  <p:stCondLst>
                                    <p:cond delay="200"/>
                                  </p:stCondLst>
                                  <p:childTnLst>
                                    <p:animRot by="120000">
                                      <p:cBhvr>
                                        <p:cTn id="14" dur="300" fill="hold">
                                          <p:stCondLst>
                                            <p:cond delay="0"/>
                                          </p:stCondLst>
                                        </p:cTn>
                                        <p:tgtEl>
                                          <p:spTgt spid="11"/>
                                        </p:tgtEl>
                                        <p:attrNameLst>
                                          <p:attrName>r</p:attrName>
                                        </p:attrNameLst>
                                      </p:cBhvr>
                                    </p:animRot>
                                    <p:animRot by="-240000">
                                      <p:cBhvr>
                                        <p:cTn id="15" dur="600" fill="hold">
                                          <p:stCondLst>
                                            <p:cond delay="600"/>
                                          </p:stCondLst>
                                        </p:cTn>
                                        <p:tgtEl>
                                          <p:spTgt spid="11"/>
                                        </p:tgtEl>
                                        <p:attrNameLst>
                                          <p:attrName>r</p:attrName>
                                        </p:attrNameLst>
                                      </p:cBhvr>
                                    </p:animRot>
                                    <p:animRot by="240000">
                                      <p:cBhvr>
                                        <p:cTn id="16" dur="600" fill="hold">
                                          <p:stCondLst>
                                            <p:cond delay="1200"/>
                                          </p:stCondLst>
                                        </p:cTn>
                                        <p:tgtEl>
                                          <p:spTgt spid="11"/>
                                        </p:tgtEl>
                                        <p:attrNameLst>
                                          <p:attrName>r</p:attrName>
                                        </p:attrNameLst>
                                      </p:cBhvr>
                                    </p:animRot>
                                    <p:animRot by="-240000">
                                      <p:cBhvr>
                                        <p:cTn id="17" dur="600" fill="hold">
                                          <p:stCondLst>
                                            <p:cond delay="1800"/>
                                          </p:stCondLst>
                                        </p:cTn>
                                        <p:tgtEl>
                                          <p:spTgt spid="11"/>
                                        </p:tgtEl>
                                        <p:attrNameLst>
                                          <p:attrName>r</p:attrName>
                                        </p:attrNameLst>
                                      </p:cBhvr>
                                    </p:animRot>
                                    <p:animRot by="120000">
                                      <p:cBhvr>
                                        <p:cTn id="18" dur="600" fill="hold">
                                          <p:stCondLst>
                                            <p:cond delay="2400"/>
                                          </p:stCondLst>
                                        </p:cTn>
                                        <p:tgtEl>
                                          <p:spTgt spid="11"/>
                                        </p:tgtEl>
                                        <p:attrNameLst>
                                          <p:attrName>r</p:attrName>
                                        </p:attrNameLst>
                                      </p:cBhvr>
                                    </p:animRot>
                                  </p:childTnLst>
                                </p:cTn>
                              </p:par>
                              <p:par>
                                <p:cTn id="19" presetID="32" presetClass="emph" presetSubtype="0" repeatCount="indefinite" fill="hold" nodeType="withEffect">
                                  <p:stCondLst>
                                    <p:cond delay="0"/>
                                  </p:stCondLst>
                                  <p:childTnLst>
                                    <p:animRot by="120000">
                                      <p:cBhvr>
                                        <p:cTn id="20" dur="300" fill="hold">
                                          <p:stCondLst>
                                            <p:cond delay="0"/>
                                          </p:stCondLst>
                                        </p:cTn>
                                        <p:tgtEl>
                                          <p:spTgt spid="12"/>
                                        </p:tgtEl>
                                        <p:attrNameLst>
                                          <p:attrName>r</p:attrName>
                                        </p:attrNameLst>
                                      </p:cBhvr>
                                    </p:animRot>
                                    <p:animRot by="-240000">
                                      <p:cBhvr>
                                        <p:cTn id="21" dur="600" fill="hold">
                                          <p:stCondLst>
                                            <p:cond delay="600"/>
                                          </p:stCondLst>
                                        </p:cTn>
                                        <p:tgtEl>
                                          <p:spTgt spid="12"/>
                                        </p:tgtEl>
                                        <p:attrNameLst>
                                          <p:attrName>r</p:attrName>
                                        </p:attrNameLst>
                                      </p:cBhvr>
                                    </p:animRot>
                                    <p:animRot by="240000">
                                      <p:cBhvr>
                                        <p:cTn id="22" dur="600" fill="hold">
                                          <p:stCondLst>
                                            <p:cond delay="1200"/>
                                          </p:stCondLst>
                                        </p:cTn>
                                        <p:tgtEl>
                                          <p:spTgt spid="12"/>
                                        </p:tgtEl>
                                        <p:attrNameLst>
                                          <p:attrName>r</p:attrName>
                                        </p:attrNameLst>
                                      </p:cBhvr>
                                    </p:animRot>
                                    <p:animRot by="-240000">
                                      <p:cBhvr>
                                        <p:cTn id="23" dur="600" fill="hold">
                                          <p:stCondLst>
                                            <p:cond delay="1800"/>
                                          </p:stCondLst>
                                        </p:cTn>
                                        <p:tgtEl>
                                          <p:spTgt spid="12"/>
                                        </p:tgtEl>
                                        <p:attrNameLst>
                                          <p:attrName>r</p:attrName>
                                        </p:attrNameLst>
                                      </p:cBhvr>
                                    </p:animRot>
                                    <p:animRot by="120000">
                                      <p:cBhvr>
                                        <p:cTn id="24" dur="600" fill="hold">
                                          <p:stCondLst>
                                            <p:cond delay="24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3540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1398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3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4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69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8455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1346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2371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91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099613" y="4306132"/>
            <a:ext cx="2883729" cy="2883729"/>
          </a:xfrm>
          <a:prstGeom prst="rect">
            <a:avLst/>
          </a:prstGeom>
        </p:spPr>
      </p:pic>
      <p:sp>
        <p:nvSpPr>
          <p:cNvPr id="21" name="Flowchart: Connector 20"/>
          <p:cNvSpPr/>
          <p:nvPr/>
        </p:nvSpPr>
        <p:spPr>
          <a:xfrm flipV="1">
            <a:off x="71548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2484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5720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049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149708" y="3461542"/>
            <a:ext cx="2883729" cy="3938840"/>
          </a:xfrm>
          <a:prstGeom prst="rect">
            <a:avLst/>
          </a:prstGeom>
        </p:spPr>
      </p:pic>
      <p:pic>
        <p:nvPicPr>
          <p:cNvPr id="1027" name="Picture 3" descr="C:\Users\ADMIN-VT\Desktop\hinh\fish-png-clipart-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658688" y="1577822"/>
            <a:ext cx="3182688" cy="2528113"/>
          </a:xfrm>
          <a:prstGeom prst="rect">
            <a:avLst/>
          </a:prstGeom>
          <a:noFill/>
          <a:extLst>
            <a:ext uri="{909E8E84-426E-40DD-AFC4-6F175D3DCCD1}">
              <a14:hiddenFill xmlns:a14="http://schemas.microsoft.com/office/drawing/2010/main">
                <a:solidFill>
                  <a:srgbClr val="FFFFFF"/>
                </a:solidFill>
              </a14:hiddenFill>
            </a:ext>
          </a:extLst>
        </p:spPr>
      </p:pic>
      <p:grpSp>
        <p:nvGrpSpPr>
          <p:cNvPr id="1033" name="Group 1032"/>
          <p:cNvGrpSpPr/>
          <p:nvPr/>
        </p:nvGrpSpPr>
        <p:grpSpPr>
          <a:xfrm>
            <a:off x="7162800" y="1676400"/>
            <a:ext cx="3629284" cy="1770060"/>
            <a:chOff x="3992998" y="1577821"/>
            <a:chExt cx="3629284" cy="1770060"/>
          </a:xfrm>
        </p:grpSpPr>
        <p:sp>
          <p:nvSpPr>
            <p:cNvPr id="1029" name="Flowchart: Connector 1028"/>
            <p:cNvSpPr/>
            <p:nvPr/>
          </p:nvSpPr>
          <p:spPr>
            <a:xfrm>
              <a:off x="3992998" y="2743200"/>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85942" y="2577587"/>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726432"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con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kênh</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43"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279380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27"/>
                                        </p:tgtEl>
                                        <p:attrNameLst>
                                          <p:attrName>r</p:attrName>
                                        </p:attrNameLst>
                                      </p:cBhvr>
                                    </p:animRot>
                                    <p:animRot by="-240000">
                                      <p:cBhvr>
                                        <p:cTn id="7" dur="600" fill="hold">
                                          <p:stCondLst>
                                            <p:cond delay="600"/>
                                          </p:stCondLst>
                                        </p:cTn>
                                        <p:tgtEl>
                                          <p:spTgt spid="1027"/>
                                        </p:tgtEl>
                                        <p:attrNameLst>
                                          <p:attrName>r</p:attrName>
                                        </p:attrNameLst>
                                      </p:cBhvr>
                                    </p:animRot>
                                    <p:animRot by="240000">
                                      <p:cBhvr>
                                        <p:cTn id="8" dur="600" fill="hold">
                                          <p:stCondLst>
                                            <p:cond delay="1200"/>
                                          </p:stCondLst>
                                        </p:cTn>
                                        <p:tgtEl>
                                          <p:spTgt spid="1027"/>
                                        </p:tgtEl>
                                        <p:attrNameLst>
                                          <p:attrName>r</p:attrName>
                                        </p:attrNameLst>
                                      </p:cBhvr>
                                    </p:animRot>
                                    <p:animRot by="-240000">
                                      <p:cBhvr>
                                        <p:cTn id="9" dur="600" fill="hold">
                                          <p:stCondLst>
                                            <p:cond delay="1800"/>
                                          </p:stCondLst>
                                        </p:cTn>
                                        <p:tgtEl>
                                          <p:spTgt spid="1027"/>
                                        </p:tgtEl>
                                        <p:attrNameLst>
                                          <p:attrName>r</p:attrName>
                                        </p:attrNameLst>
                                      </p:cBhvr>
                                    </p:animRot>
                                    <p:animRot by="120000">
                                      <p:cBhvr>
                                        <p:cTn id="10" dur="600" fill="hold">
                                          <p:stCondLst>
                                            <p:cond delay="2400"/>
                                          </p:stCondLst>
                                        </p:cTn>
                                        <p:tgtEl>
                                          <p:spTgt spid="1027"/>
                                        </p:tgtEl>
                                        <p:attrNameLst>
                                          <p:attrName>r</p:attrName>
                                        </p:attrNameLst>
                                      </p:cBhvr>
                                    </p:animRot>
                                  </p:childTnLst>
                                </p:cTn>
                              </p:par>
                              <p:par>
                                <p:cTn id="11" presetID="63" presetClass="path" presetSubtype="0" accel="50000" decel="50000" fill="hold" nodeType="withEffect">
                                  <p:stCondLst>
                                    <p:cond delay="200"/>
                                  </p:stCondLst>
                                  <p:childTnLst>
                                    <p:animMotion origin="layout" path="M -1.66667E-6 2.83865E-6 L 0.48229 0.00786 " pathEditMode="relative" rAng="0" ptsTypes="AA">
                                      <p:cBhvr>
                                        <p:cTn id="12" dur="3000" fill="hold"/>
                                        <p:tgtEl>
                                          <p:spTgt spid="1027"/>
                                        </p:tgtEl>
                                        <p:attrNameLst>
                                          <p:attrName>ppt_x</p:attrName>
                                          <p:attrName>ppt_y</p:attrName>
                                        </p:attrNameLst>
                                      </p:cBhvr>
                                      <p:rCtr x="24115" y="393"/>
                                    </p:animMotion>
                                  </p:childTnLst>
                                </p:cTn>
                              </p:par>
                            </p:childTnLst>
                          </p:cTn>
                        </p:par>
                        <p:par>
                          <p:cTn id="13" fill="hold">
                            <p:stCondLst>
                              <p:cond delay="32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1027"/>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click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43"/>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48229 0.00786 L 1.39896 -0.00324 " pathEditMode="relative" rAng="0" ptsTypes="AA">
                                      <p:cBhvr>
                                        <p:cTn id="31" dur="5250" fill="hold"/>
                                        <p:tgtEl>
                                          <p:spTgt spid="1027"/>
                                        </p:tgtEl>
                                        <p:attrNameLst>
                                          <p:attrName>ppt_x</p:attrName>
                                          <p:attrName>ppt_y</p:attrName>
                                        </p:attrNameLst>
                                      </p:cBhvr>
                                      <p:rCtr x="45833" y="-555"/>
                                    </p:animMotion>
                                  </p:childTnLst>
                                </p:cTn>
                              </p:par>
                            </p:childTnLst>
                          </p:cTn>
                        </p:par>
                      </p:childTnLst>
                    </p:cTn>
                  </p:par>
                </p:childTnLst>
              </p:cTn>
              <p:nextCondLst>
                <p:cond evt="onClick" delay="0">
                  <p:tgtEl>
                    <p:spTgt spid="1027"/>
                  </p:tgtEl>
                </p:cond>
              </p:nextCondLst>
            </p:seq>
            <p:audio>
              <p:cMediaNode vol="80000">
                <p:cTn id="32" fill="hold" display="0">
                  <p:stCondLst>
                    <p:cond delay="indefinite"/>
                  </p:stCondLst>
                  <p:endCondLst>
                    <p:cond evt="onStopAudio" delay="0">
                      <p:tgtEl>
                        <p:sldTgt/>
                      </p:tgtEl>
                    </p:cond>
                  </p:endCondLst>
                </p:cTn>
                <p:tgtEl>
                  <p:spTgt spid="43"/>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3540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1398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3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4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69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8455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1346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2371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91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099613" y="4306132"/>
            <a:ext cx="2883729" cy="2883729"/>
          </a:xfrm>
          <a:prstGeom prst="rect">
            <a:avLst/>
          </a:prstGeom>
        </p:spPr>
      </p:pic>
      <p:sp>
        <p:nvSpPr>
          <p:cNvPr id="21" name="Flowchart: Connector 20"/>
          <p:cNvSpPr/>
          <p:nvPr/>
        </p:nvSpPr>
        <p:spPr>
          <a:xfrm flipV="1">
            <a:off x="71548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2484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5720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049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149708" y="3461542"/>
            <a:ext cx="2883729" cy="3938840"/>
          </a:xfrm>
          <a:prstGeom prst="rect">
            <a:avLst/>
          </a:prstGeom>
        </p:spPr>
      </p:pic>
      <p:grpSp>
        <p:nvGrpSpPr>
          <p:cNvPr id="1033" name="Group 1032"/>
          <p:cNvGrpSpPr/>
          <p:nvPr/>
        </p:nvGrpSpPr>
        <p:grpSpPr>
          <a:xfrm>
            <a:off x="5788918" y="185817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quả</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chanh</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74"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3276602" y="1858170"/>
            <a:ext cx="2768751" cy="1892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353048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74"/>
                                        </p:tgtEl>
                                        <p:attrNameLst>
                                          <p:attrName>r</p:attrName>
                                        </p:attrNameLst>
                                      </p:cBhvr>
                                    </p:animRot>
                                    <p:animRot by="-240000">
                                      <p:cBhvr>
                                        <p:cTn id="7" dur="600" fill="hold">
                                          <p:stCondLst>
                                            <p:cond delay="600"/>
                                          </p:stCondLst>
                                        </p:cTn>
                                        <p:tgtEl>
                                          <p:spTgt spid="3074"/>
                                        </p:tgtEl>
                                        <p:attrNameLst>
                                          <p:attrName>r</p:attrName>
                                        </p:attrNameLst>
                                      </p:cBhvr>
                                    </p:animRot>
                                    <p:animRot by="240000">
                                      <p:cBhvr>
                                        <p:cTn id="8" dur="600" fill="hold">
                                          <p:stCondLst>
                                            <p:cond delay="1200"/>
                                          </p:stCondLst>
                                        </p:cTn>
                                        <p:tgtEl>
                                          <p:spTgt spid="3074"/>
                                        </p:tgtEl>
                                        <p:attrNameLst>
                                          <p:attrName>r</p:attrName>
                                        </p:attrNameLst>
                                      </p:cBhvr>
                                    </p:animRot>
                                    <p:animRot by="-240000">
                                      <p:cBhvr>
                                        <p:cTn id="9" dur="600" fill="hold">
                                          <p:stCondLst>
                                            <p:cond delay="1800"/>
                                          </p:stCondLst>
                                        </p:cTn>
                                        <p:tgtEl>
                                          <p:spTgt spid="3074"/>
                                        </p:tgtEl>
                                        <p:attrNameLst>
                                          <p:attrName>r</p:attrName>
                                        </p:attrNameLst>
                                      </p:cBhvr>
                                    </p:animRot>
                                    <p:animRot by="120000">
                                      <p:cBhvr>
                                        <p:cTn id="10" dur="600" fill="hold">
                                          <p:stCondLst>
                                            <p:cond delay="2400"/>
                                          </p:stCondLst>
                                        </p:cTn>
                                        <p:tgtEl>
                                          <p:spTgt spid="3074"/>
                                        </p:tgtEl>
                                        <p:attrNameLst>
                                          <p:attrName>r</p:attrName>
                                        </p:attrNameLst>
                                      </p:cBhvr>
                                    </p:animRot>
                                  </p:childTnLst>
                                </p:cTn>
                              </p:par>
                              <p:par>
                                <p:cTn id="11" presetID="63" presetClass="path" presetSubtype="0" accel="50000" decel="50000" fill="hold" nodeType="withEffect">
                                  <p:stCondLst>
                                    <p:cond delay="0"/>
                                  </p:stCondLst>
                                  <p:childTnLst>
                                    <p:animMotion origin="layout" path="M -0.02639 -0.00901 L 0.51232 0.01318 " pathEditMode="relative" rAng="0" ptsTypes="AA">
                                      <p:cBhvr>
                                        <p:cTn id="12" dur="3000" fill="hold"/>
                                        <p:tgtEl>
                                          <p:spTgt spid="3074"/>
                                        </p:tgtEl>
                                        <p:attrNameLst>
                                          <p:attrName>ppt_x</p:attrName>
                                          <p:attrName>ppt_y</p:attrName>
                                        </p:attrNameLst>
                                      </p:cBhvr>
                                      <p:rCtr x="26927" y="1110"/>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74"/>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0"/>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1232 0.01318 L 1.41527 0.00208 " pathEditMode="relative" rAng="0" ptsTypes="AA">
                                      <p:cBhvr>
                                        <p:cTn id="31" dur="3000" fill="hold"/>
                                        <p:tgtEl>
                                          <p:spTgt spid="3074"/>
                                        </p:tgtEl>
                                        <p:attrNameLst>
                                          <p:attrName>ppt_x</p:attrName>
                                          <p:attrName>ppt_y</p:attrName>
                                        </p:attrNameLst>
                                      </p:cBhvr>
                                      <p:rCtr x="45139" y="-555"/>
                                    </p:animMotion>
                                  </p:childTnLst>
                                </p:cTn>
                              </p:par>
                            </p:childTnLst>
                          </p:cTn>
                        </p:par>
                      </p:childTnLst>
                    </p:cTn>
                  </p:par>
                </p:childTnLst>
              </p:cTn>
              <p:nextCondLst>
                <p:cond evt="onClick" delay="0">
                  <p:tgtEl>
                    <p:spTgt spid="3074"/>
                  </p:tgtEl>
                </p:cond>
              </p:nextCondLst>
            </p:seq>
            <p:audio>
              <p:cMediaNode vol="80000">
                <p:cTn id="32" fill="hold" display="0">
                  <p:stCondLst>
                    <p:cond delay="indefinite"/>
                  </p:stCondLst>
                  <p:endCondLst>
                    <p:cond evt="onStopAudio" delay="0">
                      <p:tgtEl>
                        <p:sldTgt/>
                      </p:tgtEl>
                    </p:cond>
                  </p:endCondLst>
                </p:cTn>
                <p:tgtEl>
                  <p:spTgt spid="30"/>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Subtitle 2"/>
          <p:cNvSpPr>
            <a:spLocks noGrp="1"/>
          </p:cNvSpPr>
          <p:nvPr>
            <p:ph type="subTitle" idx="1"/>
          </p:nvPr>
        </p:nvSpPr>
        <p:spPr/>
        <p:txBody>
          <a:bodyPr/>
          <a:lstStyle/>
          <a:p>
            <a:endParaRPr lang="en-US">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Flowchart: Connector 5"/>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Flowchart: Connector 6"/>
          <p:cNvSpPr/>
          <p:nvPr/>
        </p:nvSpPr>
        <p:spPr>
          <a:xfrm flipV="1">
            <a:off x="93540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Flowchart: Connector 7"/>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Flowchart: Connector 9"/>
          <p:cNvSpPr/>
          <p:nvPr/>
        </p:nvSpPr>
        <p:spPr>
          <a:xfrm flipV="1">
            <a:off x="21398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3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4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69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8455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6" name="Flowchart: Connector 15"/>
          <p:cNvSpPr/>
          <p:nvPr/>
        </p:nvSpPr>
        <p:spPr>
          <a:xfrm flipV="1">
            <a:off x="101346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Flowchart: Connector 16"/>
          <p:cNvSpPr/>
          <p:nvPr/>
        </p:nvSpPr>
        <p:spPr>
          <a:xfrm flipV="1">
            <a:off x="92371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91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099613" y="4306132"/>
            <a:ext cx="2883729" cy="2883729"/>
          </a:xfrm>
          <a:prstGeom prst="rect">
            <a:avLst/>
          </a:prstGeom>
        </p:spPr>
      </p:pic>
      <p:sp>
        <p:nvSpPr>
          <p:cNvPr id="21" name="Flowchart: Connector 20"/>
          <p:cNvSpPr/>
          <p:nvPr/>
        </p:nvSpPr>
        <p:spPr>
          <a:xfrm flipV="1">
            <a:off x="71548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Flowchart: Connector 21"/>
          <p:cNvSpPr/>
          <p:nvPr/>
        </p:nvSpPr>
        <p:spPr>
          <a:xfrm flipV="1">
            <a:off x="62484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Flowchart: Connector 22"/>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lowchart: Connector 24"/>
          <p:cNvSpPr/>
          <p:nvPr/>
        </p:nvSpPr>
        <p:spPr>
          <a:xfrm flipV="1">
            <a:off x="45720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Flowchart: Connector 27"/>
          <p:cNvSpPr/>
          <p:nvPr/>
        </p:nvSpPr>
        <p:spPr>
          <a:xfrm flipV="1">
            <a:off x="28049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149708" y="3461542"/>
            <a:ext cx="2883729" cy="3938840"/>
          </a:xfrm>
          <a:prstGeom prst="rect">
            <a:avLst/>
          </a:prstGeom>
        </p:spPr>
      </p:pic>
      <p:grpSp>
        <p:nvGrpSpPr>
          <p:cNvPr id="1033" name="Group 1032"/>
          <p:cNvGrpSpPr/>
          <p:nvPr/>
        </p:nvGrpSpPr>
        <p:grpSpPr>
          <a:xfrm>
            <a:off x="6858000" y="1828800"/>
            <a:ext cx="3660390" cy="1770060"/>
            <a:chOff x="3962400" y="1577821"/>
            <a:chExt cx="3660390"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031" name="Flowchart: Connector 1030"/>
            <p:cNvSpPr/>
            <p:nvPr/>
          </p:nvSpPr>
          <p:spPr>
            <a:xfrm>
              <a:off x="4895850" y="1577821"/>
              <a:ext cx="2726940"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kính</a:t>
              </a:r>
              <a:r>
                <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râm</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0" name="Picture 2"/>
          <p:cNvPicPr>
            <a:picLocks noChangeAspect="1" noChangeArrowheads="1"/>
          </p:cNvPicPr>
          <p:nvPr/>
        </p:nvPicPr>
        <p:blipFill>
          <a:blip r:embed="rId11">
            <a:extLst>
              <a:ext uri="{BEBA8EAE-BF5A-486C-A8C5-ECC9F3942E4B}">
                <a14:imgProps xmlns:a14="http://schemas.microsoft.com/office/drawing/2010/main">
                  <a14:imgLayer r:embed="rId12">
                    <a14:imgEffect>
                      <a14:backgroundRemoval t="0" b="96190" l="10000" r="93333">
                        <a14:foregroundMark x1="35667" y1="50476" x2="33556" y2="58571"/>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713348" y="1883525"/>
            <a:ext cx="4885817" cy="2280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690648" y="4131995"/>
            <a:ext cx="609600" cy="609600"/>
          </a:xfrm>
          <a:prstGeom prst="rect">
            <a:avLst/>
          </a:prstGeom>
        </p:spPr>
      </p:pic>
    </p:spTree>
    <p:extLst>
      <p:ext uri="{BB962C8B-B14F-4D97-AF65-F5344CB8AC3E}">
        <p14:creationId xmlns:p14="http://schemas.microsoft.com/office/powerpoint/2010/main" val="199781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30"/>
                                        </p:tgtEl>
                                        <p:attrNameLst>
                                          <p:attrName>r</p:attrName>
                                        </p:attrNameLst>
                                      </p:cBhvr>
                                    </p:animRot>
                                    <p:animRot by="-240000">
                                      <p:cBhvr>
                                        <p:cTn id="7" dur="600" fill="hold">
                                          <p:stCondLst>
                                            <p:cond delay="600"/>
                                          </p:stCondLst>
                                        </p:cTn>
                                        <p:tgtEl>
                                          <p:spTgt spid="30"/>
                                        </p:tgtEl>
                                        <p:attrNameLst>
                                          <p:attrName>r</p:attrName>
                                        </p:attrNameLst>
                                      </p:cBhvr>
                                    </p:animRot>
                                    <p:animRot by="240000">
                                      <p:cBhvr>
                                        <p:cTn id="8" dur="600" fill="hold">
                                          <p:stCondLst>
                                            <p:cond delay="1200"/>
                                          </p:stCondLst>
                                        </p:cTn>
                                        <p:tgtEl>
                                          <p:spTgt spid="30"/>
                                        </p:tgtEl>
                                        <p:attrNameLst>
                                          <p:attrName>r</p:attrName>
                                        </p:attrNameLst>
                                      </p:cBhvr>
                                    </p:animRot>
                                    <p:animRot by="-240000">
                                      <p:cBhvr>
                                        <p:cTn id="9" dur="600" fill="hold">
                                          <p:stCondLst>
                                            <p:cond delay="1800"/>
                                          </p:stCondLst>
                                        </p:cTn>
                                        <p:tgtEl>
                                          <p:spTgt spid="30"/>
                                        </p:tgtEl>
                                        <p:attrNameLst>
                                          <p:attrName>r</p:attrName>
                                        </p:attrNameLst>
                                      </p:cBhvr>
                                    </p:animRot>
                                    <p:animRot by="120000">
                                      <p:cBhvr>
                                        <p:cTn id="10" dur="600" fill="hold">
                                          <p:stCondLst>
                                            <p:cond delay="2400"/>
                                          </p:stCondLst>
                                        </p:cTn>
                                        <p:tgtEl>
                                          <p:spTgt spid="30"/>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31623E-6 L 0.53334 0.01826 " pathEditMode="relative" rAng="0" ptsTypes="AA">
                                      <p:cBhvr>
                                        <p:cTn id="12" dur="3000" fill="hold"/>
                                        <p:tgtEl>
                                          <p:spTgt spid="30"/>
                                        </p:tgtEl>
                                        <p:attrNameLst>
                                          <p:attrName>ppt_x</p:attrName>
                                          <p:attrName>ppt_y</p:attrName>
                                        </p:attrNameLst>
                                      </p:cBhvr>
                                      <p:rCtr x="26667" y="902"/>
                                    </p:animMotion>
                                  </p:childTnLst>
                                </p:cTn>
                              </p:par>
                            </p:childTnLst>
                          </p:cTn>
                        </p:par>
                        <p:par>
                          <p:cTn id="13" fill="hold">
                            <p:stCondLst>
                              <p:cond delay="3000"/>
                            </p:stCondLst>
                            <p:childTnLst>
                              <p:par>
                                <p:cTn id="14" presetID="53" presetClass="entr" presetSubtype="16" fill="hold" nodeType="afterEffect">
                                  <p:stCondLst>
                                    <p:cond delay="0"/>
                                  </p:stCondLst>
                                  <p:childTnLst>
                                    <p:set>
                                      <p:cBhvr>
                                        <p:cTn id="15" dur="1" fill="hold">
                                          <p:stCondLst>
                                            <p:cond delay="0"/>
                                          </p:stCondLst>
                                        </p:cTn>
                                        <p:tgtEl>
                                          <p:spTgt spid="1033"/>
                                        </p:tgtEl>
                                        <p:attrNameLst>
                                          <p:attrName>style.visibility</p:attrName>
                                        </p:attrNameLst>
                                      </p:cBhvr>
                                      <p:to>
                                        <p:strVal val="visible"/>
                                      </p:to>
                                    </p:set>
                                    <p:anim calcmode="lin" valueType="num">
                                      <p:cBhvr>
                                        <p:cTn id="16" dur="10" fill="hold"/>
                                        <p:tgtEl>
                                          <p:spTgt spid="1033"/>
                                        </p:tgtEl>
                                        <p:attrNameLst>
                                          <p:attrName>ppt_w</p:attrName>
                                        </p:attrNameLst>
                                      </p:cBhvr>
                                      <p:tavLst>
                                        <p:tav tm="0">
                                          <p:val>
                                            <p:fltVal val="0"/>
                                          </p:val>
                                        </p:tav>
                                        <p:tav tm="100000">
                                          <p:val>
                                            <p:strVal val="#ppt_w"/>
                                          </p:val>
                                        </p:tav>
                                      </p:tavLst>
                                    </p:anim>
                                    <p:anim calcmode="lin" valueType="num">
                                      <p:cBhvr>
                                        <p:cTn id="17" dur="10" fill="hold"/>
                                        <p:tgtEl>
                                          <p:spTgt spid="1033"/>
                                        </p:tgtEl>
                                        <p:attrNameLst>
                                          <p:attrName>ppt_h</p:attrName>
                                        </p:attrNameLst>
                                      </p:cBhvr>
                                      <p:tavLst>
                                        <p:tav tm="0">
                                          <p:val>
                                            <p:fltVal val="0"/>
                                          </p:val>
                                        </p:tav>
                                        <p:tav tm="100000">
                                          <p:val>
                                            <p:strVal val="#ppt_h"/>
                                          </p:val>
                                        </p:tav>
                                      </p:tavLst>
                                    </p:anim>
                                    <p:animEffect transition="in" filter="fade">
                                      <p:cBhvr>
                                        <p:cTn id="18"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0"/>
                    </p:tgtEl>
                  </p:cond>
                </p:stCondLst>
                <p:endSync evt="end" delay="0">
                  <p:rtn val="all"/>
                </p:endSync>
                <p:childTnLst>
                  <p:par>
                    <p:cTn id="20" fill="hold">
                      <p:stCondLst>
                        <p:cond delay="0"/>
                      </p:stCondLst>
                      <p:childTnLst>
                        <p:par>
                          <p:cTn id="21" fill="hold">
                            <p:stCondLst>
                              <p:cond delay="0"/>
                            </p:stCondLst>
                            <p:childTnLst>
                              <p:par>
                                <p:cTn id="22" presetID="53" presetClass="exit" presetSubtype="32" fill="hold" nodeType="withEffect">
                                  <p:stCondLst>
                                    <p:cond delay="0"/>
                                  </p:stCondLst>
                                  <p:childTnLst>
                                    <p:anim calcmode="lin" valueType="num">
                                      <p:cBhvr>
                                        <p:cTn id="23" dur="500"/>
                                        <p:tgtEl>
                                          <p:spTgt spid="1033"/>
                                        </p:tgtEl>
                                        <p:attrNameLst>
                                          <p:attrName>ppt_w</p:attrName>
                                        </p:attrNameLst>
                                      </p:cBhvr>
                                      <p:tavLst>
                                        <p:tav tm="0">
                                          <p:val>
                                            <p:strVal val="ppt_w"/>
                                          </p:val>
                                        </p:tav>
                                        <p:tav tm="100000">
                                          <p:val>
                                            <p:fltVal val="0"/>
                                          </p:val>
                                        </p:tav>
                                      </p:tavLst>
                                    </p:anim>
                                    <p:anim calcmode="lin" valueType="num">
                                      <p:cBhvr>
                                        <p:cTn id="24" dur="500"/>
                                        <p:tgtEl>
                                          <p:spTgt spid="1033"/>
                                        </p:tgtEl>
                                        <p:attrNameLst>
                                          <p:attrName>ppt_h</p:attrName>
                                        </p:attrNameLst>
                                      </p:cBhvr>
                                      <p:tavLst>
                                        <p:tav tm="0">
                                          <p:val>
                                            <p:strVal val="ppt_h"/>
                                          </p:val>
                                        </p:tav>
                                        <p:tav tm="100000">
                                          <p:val>
                                            <p:fltVal val="0"/>
                                          </p:val>
                                        </p:tav>
                                      </p:tavLst>
                                    </p:anim>
                                    <p:animEffect transition="out" filter="fade">
                                      <p:cBhvr>
                                        <p:cTn id="25" dur="500"/>
                                        <p:tgtEl>
                                          <p:spTgt spid="1033"/>
                                        </p:tgtEl>
                                      </p:cBhvr>
                                    </p:animEffect>
                                    <p:set>
                                      <p:cBhvr>
                                        <p:cTn id="26" dur="1" fill="hold">
                                          <p:stCondLst>
                                            <p:cond delay="499"/>
                                          </p:stCondLst>
                                        </p:cTn>
                                        <p:tgtEl>
                                          <p:spTgt spid="1033"/>
                                        </p:tgtEl>
                                        <p:attrNameLst>
                                          <p:attrName>style.visibility</p:attrName>
                                        </p:attrNameLst>
                                      </p:cBhvr>
                                      <p:to>
                                        <p:strVal val="hidden"/>
                                      </p:to>
                                    </p:set>
                                  </p:childTnLst>
                                </p:cTn>
                              </p:par>
                              <p:par>
                                <p:cTn id="27" presetID="1" presetClass="mediacall" presetSubtype="0" fill="hold" nodeType="withEffect">
                                  <p:stCondLst>
                                    <p:cond delay="0"/>
                                  </p:stCondLst>
                                  <p:childTnLst>
                                    <p:cmd type="call" cmd="playFrom(0.0)">
                                      <p:cBhvr>
                                        <p:cTn id="28" dur="4414" fill="hold"/>
                                        <p:tgtEl>
                                          <p:spTgt spid="31"/>
                                        </p:tgtEl>
                                      </p:cBhvr>
                                    </p:cmd>
                                  </p:childTnLst>
                                </p:cTn>
                              </p:par>
                            </p:childTnLst>
                          </p:cTn>
                        </p:par>
                        <p:par>
                          <p:cTn id="29" fill="hold">
                            <p:stCondLst>
                              <p:cond delay="4414"/>
                            </p:stCondLst>
                            <p:childTnLst>
                              <p:par>
                                <p:cTn id="30" presetID="63" presetClass="path" presetSubtype="0" accel="50000" decel="50000" fill="hold" nodeType="afterEffect">
                                  <p:stCondLst>
                                    <p:cond delay="0"/>
                                  </p:stCondLst>
                                  <p:childTnLst>
                                    <p:animMotion origin="layout" path="M 0.53333 0.01829 L 1.39618 0.03704 " pathEditMode="relative" rAng="0" ptsTypes="AA">
                                      <p:cBhvr>
                                        <p:cTn id="31" dur="3000" fill="hold"/>
                                        <p:tgtEl>
                                          <p:spTgt spid="30"/>
                                        </p:tgtEl>
                                        <p:attrNameLst>
                                          <p:attrName>ppt_x</p:attrName>
                                          <p:attrName>ppt_y</p:attrName>
                                        </p:attrNameLst>
                                      </p:cBhvr>
                                      <p:rCtr x="43142" y="926"/>
                                    </p:animMotion>
                                  </p:childTnLst>
                                </p:cTn>
                              </p:par>
                            </p:childTnLst>
                          </p:cTn>
                        </p:par>
                      </p:childTnLst>
                    </p:cTn>
                  </p:par>
                </p:childTnLst>
              </p:cTn>
              <p:nextCondLst>
                <p:cond evt="onClick" delay="0">
                  <p:tgtEl>
                    <p:spTgt spid="30"/>
                  </p:tgtEl>
                </p:cond>
              </p:nextCondLst>
            </p:seq>
            <p:audio>
              <p:cMediaNode vol="80000">
                <p:cTn id="32" fill="hold" display="0">
                  <p:stCondLst>
                    <p:cond delay="indefinite"/>
                  </p:stCondLst>
                  <p:endCondLst>
                    <p:cond evt="onStopAudio" delay="0">
                      <p:tgtEl>
                        <p:sldTgt/>
                      </p:tgtEl>
                    </p:cond>
                  </p:endCondLst>
                </p:cTn>
                <p:tgtEl>
                  <p:spTgt spid="3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6" name="Picture 2" descr="C:\Users\ADMIN-VT\Desktop\hinh\seamless-underwater-landscape-in-cartoon-style-vector-8345799.jpg"/>
          <p:cNvPicPr>
            <a:picLocks noChangeAspect="1" noChangeArrowheads="1"/>
          </p:cNvPicPr>
          <p:nvPr/>
        </p:nvPicPr>
        <p:blipFill rotWithShape="1">
          <a:blip r:embed="rId4">
            <a:extLst>
              <a:ext uri="{28A0092B-C50C-407E-A947-70E740481C1C}">
                <a14:useLocalDpi xmlns:a14="http://schemas.microsoft.com/office/drawing/2010/main" val="0"/>
              </a:ext>
            </a:extLst>
          </a:blip>
          <a:srcRect t="13789" b="7585"/>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Flowchart: Connector 4"/>
          <p:cNvSpPr/>
          <p:nvPr/>
        </p:nvSpPr>
        <p:spPr>
          <a:xfrm flipV="1">
            <a:off x="1745564" y="5241664"/>
            <a:ext cx="193098" cy="293277"/>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6" name="Flowchart: Connector 5"/>
          <p:cNvSpPr/>
          <p:nvPr/>
        </p:nvSpPr>
        <p:spPr>
          <a:xfrm flipV="1">
            <a:off x="2888564" y="5261640"/>
            <a:ext cx="19050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7" name="Flowchart: Connector 6"/>
          <p:cNvSpPr/>
          <p:nvPr/>
        </p:nvSpPr>
        <p:spPr>
          <a:xfrm flipV="1">
            <a:off x="9354058" y="572713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8" name="Flowchart: Connector 7"/>
          <p:cNvSpPr/>
          <p:nvPr/>
        </p:nvSpPr>
        <p:spPr>
          <a:xfrm flipV="1">
            <a:off x="2251891" y="5951673"/>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10" name="Flowchart: Connector 9"/>
          <p:cNvSpPr/>
          <p:nvPr/>
        </p:nvSpPr>
        <p:spPr>
          <a:xfrm flipV="1">
            <a:off x="2139887" y="5099449"/>
            <a:ext cx="152400" cy="225443"/>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2396" y="6259316"/>
            <a:ext cx="1530676" cy="727596"/>
          </a:xfrm>
          <a:prstGeom prst="rect">
            <a:avLst/>
          </a:prstGeom>
        </p:spPr>
      </p:pic>
      <p:pic>
        <p:nvPicPr>
          <p:cNvPr id="13" name="Picture 5" descr="C:\Users\ADMIN\Desktop\Doreamon cau ca\source (1).gif">
            <a:hlinkClick r:id="" action="ppaction://noaction"/>
          </p:cNvPr>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78442" y="5448730"/>
            <a:ext cx="1360731" cy="122465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 descr="C:\Users\ADMIN\Desktop\Doreamon cau ca\allison-mcgrath-crayonsswimming.gif">
            <a:hlinkClick r:id="" action="ppaction://noaction"/>
          </p:cNvPr>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66978" y="5054414"/>
            <a:ext cx="1332634" cy="1568700"/>
          </a:xfrm>
          <a:prstGeom prst="rect">
            <a:avLst/>
          </a:prstGeom>
          <a:noFill/>
          <a:extLst>
            <a:ext uri="{909E8E84-426E-40DD-AFC4-6F175D3DCCD1}">
              <a14:hiddenFill xmlns:a14="http://schemas.microsoft.com/office/drawing/2010/main">
                <a:solidFill>
                  <a:srgbClr val="FFFFFF"/>
                </a:solidFill>
              </a14:hiddenFill>
            </a:ext>
          </a:extLst>
        </p:spPr>
      </p:pic>
      <p:sp>
        <p:nvSpPr>
          <p:cNvPr id="15" name="Flowchart: Connector 14"/>
          <p:cNvSpPr/>
          <p:nvPr/>
        </p:nvSpPr>
        <p:spPr>
          <a:xfrm flipV="1">
            <a:off x="9845510" y="5064886"/>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16" name="Flowchart: Connector 15"/>
          <p:cNvSpPr/>
          <p:nvPr/>
        </p:nvSpPr>
        <p:spPr>
          <a:xfrm flipV="1">
            <a:off x="10134600" y="5706168"/>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17" name="Flowchart: Connector 16"/>
          <p:cNvSpPr/>
          <p:nvPr/>
        </p:nvSpPr>
        <p:spPr>
          <a:xfrm flipV="1">
            <a:off x="9237146" y="44740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pic>
        <p:nvPicPr>
          <p:cNvPr id="18" name="Picture 9" descr="C:\Users\ADMIN\Desktop\Doreamon cau ca\seahorse-animated-clipart-1.jpg"/>
          <p:cNvPicPr>
            <a:picLocks noChangeAspect="1" noChangeArrowheads="1" noCrop="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139173" y="5448730"/>
            <a:ext cx="1688337" cy="174113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3099613" y="4306132"/>
            <a:ext cx="2883729" cy="2883729"/>
          </a:xfrm>
          <a:prstGeom prst="rect">
            <a:avLst/>
          </a:prstGeom>
        </p:spPr>
      </p:pic>
      <p:sp>
        <p:nvSpPr>
          <p:cNvPr id="21" name="Flowchart: Connector 20"/>
          <p:cNvSpPr/>
          <p:nvPr/>
        </p:nvSpPr>
        <p:spPr>
          <a:xfrm flipV="1">
            <a:off x="7154806" y="5685784"/>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22" name="Flowchart: Connector 21"/>
          <p:cNvSpPr/>
          <p:nvPr/>
        </p:nvSpPr>
        <p:spPr>
          <a:xfrm flipV="1">
            <a:off x="6248400" y="5398248"/>
            <a:ext cx="171450"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23" name="Flowchart: Connector 22"/>
          <p:cNvSpPr/>
          <p:nvPr/>
        </p:nvSpPr>
        <p:spPr>
          <a:xfrm flipV="1">
            <a:off x="3924739" y="5978143"/>
            <a:ext cx="190500" cy="311282"/>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25" name="Flowchart: Connector 24"/>
          <p:cNvSpPr/>
          <p:nvPr/>
        </p:nvSpPr>
        <p:spPr>
          <a:xfrm flipV="1">
            <a:off x="4572000" y="4478328"/>
            <a:ext cx="188038" cy="233791"/>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28" name="Flowchart: Connector 27"/>
          <p:cNvSpPr/>
          <p:nvPr/>
        </p:nvSpPr>
        <p:spPr>
          <a:xfrm flipV="1">
            <a:off x="2804994" y="4144470"/>
            <a:ext cx="190500" cy="225443"/>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pic>
        <p:nvPicPr>
          <p:cNvPr id="29" name="Picture 28"/>
          <p:cNvPicPr>
            <a:picLocks noChangeAspect="1"/>
          </p:cNvPicPr>
          <p:nvPr/>
        </p:nvPicPr>
        <p:blipFill>
          <a:blip r:embed="rId9">
            <a:extLst>
              <a:ext uri="{BEBA8EAE-BF5A-486C-A8C5-ECC9F3942E4B}">
                <a14:imgProps xmlns:a14="http://schemas.microsoft.com/office/drawing/2010/main">
                  <a14:imgLayer r:embed="rId10">
                    <a14:imgEffect>
                      <a14:backgroundRemoval t="10000" b="100000" l="10000" r="94000"/>
                    </a14:imgEffect>
                  </a14:imgLayer>
                </a14:imgProps>
              </a:ext>
              <a:ext uri="{28A0092B-C50C-407E-A947-70E740481C1C}">
                <a14:useLocalDpi xmlns:a14="http://schemas.microsoft.com/office/drawing/2010/main" val="0"/>
              </a:ext>
            </a:extLst>
          </a:blip>
          <a:stretch>
            <a:fillRect/>
          </a:stretch>
        </p:blipFill>
        <p:spPr>
          <a:xfrm>
            <a:off x="1149708" y="3461542"/>
            <a:ext cx="2883729" cy="3938840"/>
          </a:xfrm>
          <a:prstGeom prst="rect">
            <a:avLst/>
          </a:prstGeom>
        </p:spPr>
      </p:pic>
      <p:grpSp>
        <p:nvGrpSpPr>
          <p:cNvPr id="1033" name="Group 1032"/>
          <p:cNvGrpSpPr/>
          <p:nvPr/>
        </p:nvGrpSpPr>
        <p:grpSpPr>
          <a:xfrm>
            <a:off x="7467600" y="1676400"/>
            <a:ext cx="3448228" cy="1770060"/>
            <a:chOff x="3962400" y="1577821"/>
            <a:chExt cx="3448228" cy="1770060"/>
          </a:xfrm>
        </p:grpSpPr>
        <p:sp>
          <p:nvSpPr>
            <p:cNvPr id="1029" name="Flowchart: Connector 1028"/>
            <p:cNvSpPr/>
            <p:nvPr/>
          </p:nvSpPr>
          <p:spPr>
            <a:xfrm>
              <a:off x="3962400" y="2720772"/>
              <a:ext cx="163825" cy="22860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1030" name="Flowchart: Connector 1029"/>
            <p:cNvSpPr/>
            <p:nvPr/>
          </p:nvSpPr>
          <p:spPr>
            <a:xfrm>
              <a:off x="4372535" y="2537028"/>
              <a:ext cx="381000" cy="412344"/>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latin typeface="Calibri"/>
              </a:endParaRPr>
            </a:p>
          </p:txBody>
        </p:sp>
        <p:sp>
          <p:nvSpPr>
            <p:cNvPr id="1031" name="Flowchart: Connector 1030"/>
            <p:cNvSpPr/>
            <p:nvPr/>
          </p:nvSpPr>
          <p:spPr>
            <a:xfrm>
              <a:off x="4895850" y="1577821"/>
              <a:ext cx="2514778" cy="1770060"/>
            </a:xfrm>
            <a:prstGeom prst="flowChartConnec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4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ghềnh</a:t>
              </a:r>
              <a:endParaRPr lang="en-US" sz="4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1" name="Picture 12" descr="Cartoon Fish Sticker by Box Office for iOS &amp; Android | GIPHY"/>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30325" y="1465870"/>
            <a:ext cx="6129937" cy="3448089"/>
          </a:xfrm>
          <a:prstGeom prst="rect">
            <a:avLst/>
          </a:prstGeom>
          <a:noFill/>
          <a:extLst>
            <a:ext uri="{909E8E84-426E-40DD-AFC4-6F175D3DCCD1}">
              <a14:hiddenFill xmlns:a14="http://schemas.microsoft.com/office/drawing/2010/main">
                <a:solidFill>
                  <a:srgbClr val="FFFFFF"/>
                </a:solidFill>
              </a14:hiddenFill>
            </a:ext>
          </a:extLst>
        </p:spPr>
      </p:pic>
      <p:pic>
        <p:nvPicPr>
          <p:cNvPr id="32"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3657600" y="5388301"/>
            <a:ext cx="609600" cy="609600"/>
          </a:xfrm>
          <a:prstGeom prst="rect">
            <a:avLst/>
          </a:prstGeom>
        </p:spPr>
      </p:pic>
    </p:spTree>
    <p:extLst>
      <p:ext uri="{BB962C8B-B14F-4D97-AF65-F5344CB8AC3E}">
        <p14:creationId xmlns:p14="http://schemas.microsoft.com/office/powerpoint/2010/main" val="3934595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3" presetClass="path" presetSubtype="0" accel="50000" decel="50000" fill="hold" nodeType="withEffect">
                                  <p:stCondLst>
                                    <p:cond delay="0"/>
                                  </p:stCondLst>
                                  <p:childTnLst>
                                    <p:animMotion origin="layout" path="M 3.88889E-6 -1.2945E-6 L 0.47951 0.00162 " pathEditMode="relative" rAng="0" ptsTypes="AA">
                                      <p:cBhvr>
                                        <p:cTn id="6" dur="3250" fill="hold"/>
                                        <p:tgtEl>
                                          <p:spTgt spid="31"/>
                                        </p:tgtEl>
                                        <p:attrNameLst>
                                          <p:attrName>ppt_x</p:attrName>
                                          <p:attrName>ppt_y</p:attrName>
                                        </p:attrNameLst>
                                      </p:cBhvr>
                                      <p:rCtr x="23976" y="69"/>
                                    </p:animMotion>
                                  </p:childTnLst>
                                </p:cTn>
                              </p:par>
                            </p:childTnLst>
                          </p:cTn>
                        </p:par>
                        <p:par>
                          <p:cTn id="7" fill="hold">
                            <p:stCondLst>
                              <p:cond delay="3250"/>
                            </p:stCondLst>
                            <p:childTnLst>
                              <p:par>
                                <p:cTn id="8" presetID="53" presetClass="entr" presetSubtype="16" fill="hold" nodeType="afterEffect">
                                  <p:stCondLst>
                                    <p:cond delay="0"/>
                                  </p:stCondLst>
                                  <p:childTnLst>
                                    <p:set>
                                      <p:cBhvr>
                                        <p:cTn id="9" dur="1" fill="hold">
                                          <p:stCondLst>
                                            <p:cond delay="0"/>
                                          </p:stCondLst>
                                        </p:cTn>
                                        <p:tgtEl>
                                          <p:spTgt spid="1033"/>
                                        </p:tgtEl>
                                        <p:attrNameLst>
                                          <p:attrName>style.visibility</p:attrName>
                                        </p:attrNameLst>
                                      </p:cBhvr>
                                      <p:to>
                                        <p:strVal val="visible"/>
                                      </p:to>
                                    </p:set>
                                    <p:anim calcmode="lin" valueType="num">
                                      <p:cBhvr>
                                        <p:cTn id="10" dur="10" fill="hold"/>
                                        <p:tgtEl>
                                          <p:spTgt spid="1033"/>
                                        </p:tgtEl>
                                        <p:attrNameLst>
                                          <p:attrName>ppt_w</p:attrName>
                                        </p:attrNameLst>
                                      </p:cBhvr>
                                      <p:tavLst>
                                        <p:tav tm="0">
                                          <p:val>
                                            <p:fltVal val="0"/>
                                          </p:val>
                                        </p:tav>
                                        <p:tav tm="100000">
                                          <p:val>
                                            <p:strVal val="#ppt_w"/>
                                          </p:val>
                                        </p:tav>
                                      </p:tavLst>
                                    </p:anim>
                                    <p:anim calcmode="lin" valueType="num">
                                      <p:cBhvr>
                                        <p:cTn id="11" dur="10" fill="hold"/>
                                        <p:tgtEl>
                                          <p:spTgt spid="1033"/>
                                        </p:tgtEl>
                                        <p:attrNameLst>
                                          <p:attrName>ppt_h</p:attrName>
                                        </p:attrNameLst>
                                      </p:cBhvr>
                                      <p:tavLst>
                                        <p:tav tm="0">
                                          <p:val>
                                            <p:fltVal val="0"/>
                                          </p:val>
                                        </p:tav>
                                        <p:tav tm="100000">
                                          <p:val>
                                            <p:strVal val="#ppt_h"/>
                                          </p:val>
                                        </p:tav>
                                      </p:tavLst>
                                    </p:anim>
                                    <p:animEffect transition="in" filter="fade">
                                      <p:cBhvr>
                                        <p:cTn id="12" dur="10"/>
                                        <p:tgtEl>
                                          <p:spTgt spid="103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31"/>
                    </p:tgtEl>
                  </p:cond>
                </p:stCondLst>
                <p:endSync evt="end" delay="0">
                  <p:rtn val="all"/>
                </p:endSync>
                <p:childTnLst>
                  <p:par>
                    <p:cTn id="14" fill="hold">
                      <p:stCondLst>
                        <p:cond delay="0"/>
                      </p:stCondLst>
                      <p:childTnLst>
                        <p:par>
                          <p:cTn id="15" fill="hold">
                            <p:stCondLst>
                              <p:cond delay="0"/>
                            </p:stCondLst>
                            <p:childTnLst>
                              <p:par>
                                <p:cTn id="16" presetID="53" presetClass="exit" presetSubtype="32" fill="hold" nodeType="withEffect">
                                  <p:stCondLst>
                                    <p:cond delay="0"/>
                                  </p:stCondLst>
                                  <p:childTnLst>
                                    <p:anim calcmode="lin" valueType="num">
                                      <p:cBhvr>
                                        <p:cTn id="17" dur="500"/>
                                        <p:tgtEl>
                                          <p:spTgt spid="1033"/>
                                        </p:tgtEl>
                                        <p:attrNameLst>
                                          <p:attrName>ppt_w</p:attrName>
                                        </p:attrNameLst>
                                      </p:cBhvr>
                                      <p:tavLst>
                                        <p:tav tm="0">
                                          <p:val>
                                            <p:strVal val="ppt_w"/>
                                          </p:val>
                                        </p:tav>
                                        <p:tav tm="100000">
                                          <p:val>
                                            <p:fltVal val="0"/>
                                          </p:val>
                                        </p:tav>
                                      </p:tavLst>
                                    </p:anim>
                                    <p:anim calcmode="lin" valueType="num">
                                      <p:cBhvr>
                                        <p:cTn id="18" dur="500"/>
                                        <p:tgtEl>
                                          <p:spTgt spid="1033"/>
                                        </p:tgtEl>
                                        <p:attrNameLst>
                                          <p:attrName>ppt_h</p:attrName>
                                        </p:attrNameLst>
                                      </p:cBhvr>
                                      <p:tavLst>
                                        <p:tav tm="0">
                                          <p:val>
                                            <p:strVal val="ppt_h"/>
                                          </p:val>
                                        </p:tav>
                                        <p:tav tm="100000">
                                          <p:val>
                                            <p:fltVal val="0"/>
                                          </p:val>
                                        </p:tav>
                                      </p:tavLst>
                                    </p:anim>
                                    <p:animEffect transition="out" filter="fade">
                                      <p:cBhvr>
                                        <p:cTn id="19" dur="500"/>
                                        <p:tgtEl>
                                          <p:spTgt spid="1033"/>
                                        </p:tgtEl>
                                      </p:cBhvr>
                                    </p:animEffect>
                                    <p:set>
                                      <p:cBhvr>
                                        <p:cTn id="20" dur="1" fill="hold">
                                          <p:stCondLst>
                                            <p:cond delay="499"/>
                                          </p:stCondLst>
                                        </p:cTn>
                                        <p:tgtEl>
                                          <p:spTgt spid="1033"/>
                                        </p:tgtEl>
                                        <p:attrNameLst>
                                          <p:attrName>style.visibility</p:attrName>
                                        </p:attrNameLst>
                                      </p:cBhvr>
                                      <p:to>
                                        <p:strVal val="hidden"/>
                                      </p:to>
                                    </p:set>
                                  </p:childTnLst>
                                </p:cTn>
                              </p:par>
                              <p:par>
                                <p:cTn id="21" presetID="1" presetClass="mediacall" presetSubtype="0" fill="hold" nodeType="withEffect">
                                  <p:stCondLst>
                                    <p:cond delay="0"/>
                                  </p:stCondLst>
                                  <p:childTnLst>
                                    <p:cmd type="call" cmd="playFrom(0.0)">
                                      <p:cBhvr>
                                        <p:cTn id="22" dur="4414" fill="hold"/>
                                        <p:tgtEl>
                                          <p:spTgt spid="32"/>
                                        </p:tgtEl>
                                      </p:cBhvr>
                                    </p:cmd>
                                  </p:childTnLst>
                                </p:cTn>
                              </p:par>
                            </p:childTnLst>
                          </p:cTn>
                        </p:par>
                        <p:par>
                          <p:cTn id="23" fill="hold">
                            <p:stCondLst>
                              <p:cond delay="4414"/>
                            </p:stCondLst>
                            <p:childTnLst>
                              <p:par>
                                <p:cTn id="24" presetID="63" presetClass="path" presetSubtype="0" accel="50000" decel="50000" fill="hold" nodeType="afterEffect">
                                  <p:stCondLst>
                                    <p:cond delay="0"/>
                                  </p:stCondLst>
                                  <p:childTnLst>
                                    <p:animMotion origin="layout" path="M 0.47952 0.00162 L 1.40452 0.00162 " pathEditMode="relative" rAng="0" ptsTypes="AA">
                                      <p:cBhvr>
                                        <p:cTn id="25" dur="6000" fill="hold"/>
                                        <p:tgtEl>
                                          <p:spTgt spid="31"/>
                                        </p:tgtEl>
                                        <p:attrNameLst>
                                          <p:attrName>ppt_x</p:attrName>
                                          <p:attrName>ppt_y</p:attrName>
                                        </p:attrNameLst>
                                      </p:cBhvr>
                                      <p:rCtr x="46250" y="0"/>
                                    </p:animMotion>
                                  </p:childTnLst>
                                </p:cTn>
                              </p:par>
                            </p:childTnLst>
                          </p:cTn>
                        </p:par>
                      </p:childTnLst>
                    </p:cTn>
                  </p:par>
                </p:childTnLst>
              </p:cTn>
              <p:nextCondLst>
                <p:cond evt="onClick" delay="0">
                  <p:tgtEl>
                    <p:spTgt spid="31"/>
                  </p:tgtEl>
                </p:cond>
              </p:nextCondLst>
            </p:seq>
            <p:audio>
              <p:cMediaNode vol="80000">
                <p:cTn id="26" fill="hold" display="0">
                  <p:stCondLst>
                    <p:cond delay="indefinite"/>
                  </p:stCondLst>
                  <p:endCondLst>
                    <p:cond evt="onStopAudio" delay="0">
                      <p:tgtEl>
                        <p:sldTgt/>
                      </p:tgtEl>
                    </p:cond>
                  </p:endCondLst>
                </p:cTn>
                <p:tgtEl>
                  <p:spTgt spid="3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2" descr="Cartoon Fish Sticker by Box Office for iOS &amp; Android | GIPHY"/>
          <p:cNvPicPr>
            <a:picLocks noChangeAspect="1" noChangeArrowheads="1" noCrop="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33606" y="2310737"/>
            <a:ext cx="3742299" cy="210504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descr="C:\Users\ADMIN-VT\Desktop\hinh\fish-png-clipart-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2507" b="95383" l="0" r="100000">
                        <a14:foregroundMark x1="19286" y1="38259" x2="24643" y2="59631"/>
                        <a14:foregroundMark x1="13690" y1="44459" x2="16190" y2="52375"/>
                        <a14:foregroundMark x1="13690" y1="50660" x2="16190" y2="56332"/>
                        <a14:foregroundMark x1="26190" y1="41293" x2="29167" y2="47493"/>
                        <a14:foregroundMark x1="28452" y1="51187" x2="27857" y2="5514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8275320" y="5562600"/>
            <a:ext cx="1458870" cy="1158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C:\Users\ADMIN-VT\Desktop\hinh\03773530f7875705ef99b77aaaccbfe9.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4167" b="100000" l="0" r="99000">
                        <a14:foregroundMark x1="74500" y1="34792" x2="86667" y2="43750"/>
                        <a14:foregroundMark x1="82667" y1="36042" x2="87833" y2="43333"/>
                        <a14:foregroundMark x1="87333" y1="46250" x2="86667" y2="52292"/>
                        <a14:foregroundMark x1="78500" y1="41667" x2="81333" y2="48750"/>
                      </a14:backgroundRemoval>
                    </a14:imgEffect>
                  </a14:imgLayer>
                </a14:imgProps>
              </a:ext>
              <a:ext uri="{28A0092B-C50C-407E-A947-70E740481C1C}">
                <a14:useLocalDpi xmlns:a14="http://schemas.microsoft.com/office/drawing/2010/main" val="0"/>
              </a:ext>
            </a:extLst>
          </a:blip>
          <a:srcRect/>
          <a:stretch>
            <a:fillRect/>
          </a:stretch>
        </p:blipFill>
        <p:spPr bwMode="auto">
          <a:xfrm>
            <a:off x="2743201" y="2469795"/>
            <a:ext cx="1600200" cy="128025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0" b="99468" l="364" r="100000">
                        <a14:foregroundMark x1="11273" y1="36436" x2="12000" y2="40957"/>
                        <a14:foregroundMark x1="19273" y1="40160" x2="20182" y2="43085"/>
                        <a14:foregroundMark x1="17818" y1="36436" x2="19455" y2="40426"/>
                        <a14:foregroundMark x1="12727" y1="28989" x2="14000" y2="30053"/>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48784" y="4162444"/>
            <a:ext cx="2189631" cy="14969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2" descr="Káº¿t quáº£ hÃ¬nh áº£nh cho win text gif"/>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4848784" y="648032"/>
            <a:ext cx="3325409" cy="3325409"/>
          </a:xfrm>
          <a:prstGeom prst="rect">
            <a:avLst/>
          </a:prstGeom>
          <a:noFill/>
          <a:extLst>
            <a:ext uri="{909E8E84-426E-40DD-AFC4-6F175D3DCCD1}">
              <a14:hiddenFill xmlns:a14="http://schemas.microsoft.com/office/drawing/2010/main">
                <a:solidFill>
                  <a:srgbClr val="FFFFFF"/>
                </a:solidFill>
              </a14:hiddenFill>
            </a:ext>
          </a:extLst>
        </p:spPr>
      </p:pic>
      <p:pic>
        <p:nvPicPr>
          <p:cNvPr id="15" name="Tiếng yeah của trẻ con mp3.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943600" y="-914400"/>
            <a:ext cx="609600" cy="609600"/>
          </a:xfrm>
          <a:prstGeom prst="rect">
            <a:avLst/>
          </a:prstGeom>
        </p:spPr>
      </p:pic>
    </p:spTree>
    <p:extLst>
      <p:ext uri="{BB962C8B-B14F-4D97-AF65-F5344CB8AC3E}">
        <p14:creationId xmlns:p14="http://schemas.microsoft.com/office/powerpoint/2010/main" val="3695538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
                                  </p:stCondLst>
                                  <p:childTnLst>
                                    <p:animRot by="120000">
                                      <p:cBhvr>
                                        <p:cTn id="6" dur="300" fill="hold">
                                          <p:stCondLst>
                                            <p:cond delay="0"/>
                                          </p:stCondLst>
                                        </p:cTn>
                                        <p:tgtEl>
                                          <p:spTgt spid="10"/>
                                        </p:tgtEl>
                                        <p:attrNameLst>
                                          <p:attrName>r</p:attrName>
                                        </p:attrNameLst>
                                      </p:cBhvr>
                                    </p:animRot>
                                    <p:animRot by="-240000">
                                      <p:cBhvr>
                                        <p:cTn id="7" dur="600" fill="hold">
                                          <p:stCondLst>
                                            <p:cond delay="600"/>
                                          </p:stCondLst>
                                        </p:cTn>
                                        <p:tgtEl>
                                          <p:spTgt spid="10"/>
                                        </p:tgtEl>
                                        <p:attrNameLst>
                                          <p:attrName>r</p:attrName>
                                        </p:attrNameLst>
                                      </p:cBhvr>
                                    </p:animRot>
                                    <p:animRot by="240000">
                                      <p:cBhvr>
                                        <p:cTn id="8" dur="600" fill="hold">
                                          <p:stCondLst>
                                            <p:cond delay="1200"/>
                                          </p:stCondLst>
                                        </p:cTn>
                                        <p:tgtEl>
                                          <p:spTgt spid="10"/>
                                        </p:tgtEl>
                                        <p:attrNameLst>
                                          <p:attrName>r</p:attrName>
                                        </p:attrNameLst>
                                      </p:cBhvr>
                                    </p:animRot>
                                    <p:animRot by="-240000">
                                      <p:cBhvr>
                                        <p:cTn id="9" dur="600" fill="hold">
                                          <p:stCondLst>
                                            <p:cond delay="1800"/>
                                          </p:stCondLst>
                                        </p:cTn>
                                        <p:tgtEl>
                                          <p:spTgt spid="10"/>
                                        </p:tgtEl>
                                        <p:attrNameLst>
                                          <p:attrName>r</p:attrName>
                                        </p:attrNameLst>
                                      </p:cBhvr>
                                    </p:animRot>
                                    <p:animRot by="120000">
                                      <p:cBhvr>
                                        <p:cTn id="10" dur="600" fill="hold">
                                          <p:stCondLst>
                                            <p:cond delay="2400"/>
                                          </p:stCondLst>
                                        </p:cTn>
                                        <p:tgtEl>
                                          <p:spTgt spid="10"/>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11"/>
                                        </p:tgtEl>
                                        <p:attrNameLst>
                                          <p:attrName>r</p:attrName>
                                        </p:attrNameLst>
                                      </p:cBhvr>
                                    </p:animRot>
                                    <p:animRot by="-240000">
                                      <p:cBhvr>
                                        <p:cTn id="13" dur="600" fill="hold">
                                          <p:stCondLst>
                                            <p:cond delay="600"/>
                                          </p:stCondLst>
                                        </p:cTn>
                                        <p:tgtEl>
                                          <p:spTgt spid="11"/>
                                        </p:tgtEl>
                                        <p:attrNameLst>
                                          <p:attrName>r</p:attrName>
                                        </p:attrNameLst>
                                      </p:cBhvr>
                                    </p:animRot>
                                    <p:animRot by="240000">
                                      <p:cBhvr>
                                        <p:cTn id="14" dur="600" fill="hold">
                                          <p:stCondLst>
                                            <p:cond delay="1200"/>
                                          </p:stCondLst>
                                        </p:cTn>
                                        <p:tgtEl>
                                          <p:spTgt spid="11"/>
                                        </p:tgtEl>
                                        <p:attrNameLst>
                                          <p:attrName>r</p:attrName>
                                        </p:attrNameLst>
                                      </p:cBhvr>
                                    </p:animRot>
                                    <p:animRot by="-240000">
                                      <p:cBhvr>
                                        <p:cTn id="15" dur="600" fill="hold">
                                          <p:stCondLst>
                                            <p:cond delay="1800"/>
                                          </p:stCondLst>
                                        </p:cTn>
                                        <p:tgtEl>
                                          <p:spTgt spid="11"/>
                                        </p:tgtEl>
                                        <p:attrNameLst>
                                          <p:attrName>r</p:attrName>
                                        </p:attrNameLst>
                                      </p:cBhvr>
                                    </p:animRot>
                                    <p:animRot by="120000">
                                      <p:cBhvr>
                                        <p:cTn id="16" dur="600" fill="hold">
                                          <p:stCondLst>
                                            <p:cond delay="24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2"/>
                                        </p:tgtEl>
                                        <p:attrNameLst>
                                          <p:attrName>r</p:attrName>
                                        </p:attrNameLst>
                                      </p:cBhvr>
                                    </p:animRot>
                                    <p:animRot by="-240000">
                                      <p:cBhvr>
                                        <p:cTn id="19" dur="600" fill="hold">
                                          <p:stCondLst>
                                            <p:cond delay="600"/>
                                          </p:stCondLst>
                                        </p:cTn>
                                        <p:tgtEl>
                                          <p:spTgt spid="12"/>
                                        </p:tgtEl>
                                        <p:attrNameLst>
                                          <p:attrName>r</p:attrName>
                                        </p:attrNameLst>
                                      </p:cBhvr>
                                    </p:animRot>
                                    <p:animRot by="240000">
                                      <p:cBhvr>
                                        <p:cTn id="20" dur="600" fill="hold">
                                          <p:stCondLst>
                                            <p:cond delay="1200"/>
                                          </p:stCondLst>
                                        </p:cTn>
                                        <p:tgtEl>
                                          <p:spTgt spid="12"/>
                                        </p:tgtEl>
                                        <p:attrNameLst>
                                          <p:attrName>r</p:attrName>
                                        </p:attrNameLst>
                                      </p:cBhvr>
                                    </p:animRot>
                                    <p:animRot by="-240000">
                                      <p:cBhvr>
                                        <p:cTn id="21" dur="600" fill="hold">
                                          <p:stCondLst>
                                            <p:cond delay="1800"/>
                                          </p:stCondLst>
                                        </p:cTn>
                                        <p:tgtEl>
                                          <p:spTgt spid="12"/>
                                        </p:tgtEl>
                                        <p:attrNameLst>
                                          <p:attrName>r</p:attrName>
                                        </p:attrNameLst>
                                      </p:cBhvr>
                                    </p:animRot>
                                    <p:animRot by="120000">
                                      <p:cBhvr>
                                        <p:cTn id="22" dur="600" fill="hold">
                                          <p:stCondLst>
                                            <p:cond delay="2400"/>
                                          </p:stCondLst>
                                        </p:cTn>
                                        <p:tgtEl>
                                          <p:spTgt spid="12"/>
                                        </p:tgtEl>
                                        <p:attrNameLst>
                                          <p:attrName>r</p:attrName>
                                        </p:attrNameLst>
                                      </p:cBhvr>
                                    </p:animRo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500"/>
                                        <p:tgtEl>
                                          <p:spTgt spid="14"/>
                                        </p:tgtEl>
                                      </p:cBhvr>
                                    </p:animEffect>
                                  </p:childTnLst>
                                  <p:subTnLst>
                                    <p:audio>
                                      <p:cMediaNode>
                                        <p:cTn display="0" masterRel="sameClick">
                                          <p:stCondLst>
                                            <p:cond evt="begin" delay="0">
                                              <p:tn val="23"/>
                                            </p:cond>
                                          </p:stCondLst>
                                          <p:endCondLst>
                                            <p:cond evt="onStopAudio" delay="0">
                                              <p:tgtEl>
                                                <p:sldTgt/>
                                              </p:tgtEl>
                                            </p:cond>
                                          </p:endCondLst>
                                        </p:cTn>
                                        <p:tgtEl>
                                          <p:sndTgt r:embed="rId4" name="Tieng-yeah-tre-con-www_nhacchuongvui_com.wav"/>
                                        </p:tgtEl>
                                      </p:cMediaNode>
                                    </p:audio>
                                  </p:subTnLst>
                                </p:cTn>
                              </p:par>
                              <p:par>
                                <p:cTn id="26" presetID="1" presetClass="mediacall" presetSubtype="0" fill="hold" nodeType="withEffect">
                                  <p:stCondLst>
                                    <p:cond delay="0"/>
                                  </p:stCondLst>
                                  <p:childTnLst>
                                    <p:cmd type="call" cmd="playFrom(0.0)">
                                      <p:cBhvr>
                                        <p:cTn id="27" dur="4414"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8" fill="hold" display="0">
                  <p:stCondLst>
                    <p:cond delay="indefinite"/>
                  </p:stCondLst>
                  <p:endCondLst>
                    <p:cond evt="onStopAudio" delay="0">
                      <p:tgtEl>
                        <p:sldTgt/>
                      </p:tgtEl>
                    </p:cond>
                  </p:endCondLst>
                </p:cTn>
                <p:tgtEl>
                  <p:spTgt spid="1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E2B34711-A326-2CB4-CD92-998616DB8A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650" y="-1054100"/>
            <a:ext cx="13449300" cy="8966200"/>
          </a:xfrm>
          <a:prstGeom prst="rect">
            <a:avLst/>
          </a:prstGeom>
        </p:spPr>
      </p:pic>
      <p:sp>
        <p:nvSpPr>
          <p:cNvPr id="8" name="Cloud 7">
            <a:extLst>
              <a:ext uri="{FF2B5EF4-FFF2-40B4-BE49-F238E27FC236}">
                <a16:creationId xmlns:a16="http://schemas.microsoft.com/office/drawing/2014/main" xmlns="" id="{8AD03541-5982-07E6-846A-2EC1D98E12E2}"/>
              </a:ext>
            </a:extLst>
          </p:cNvPr>
          <p:cNvSpPr/>
          <p:nvPr/>
        </p:nvSpPr>
        <p:spPr>
          <a:xfrm>
            <a:off x="1651000" y="3367743"/>
            <a:ext cx="9880600" cy="4343400"/>
          </a:xfrm>
          <a:prstGeom prst="cloud">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xmlns="" id="{3395D7C0-750C-D88F-155F-787B10FC51D0}"/>
              </a:ext>
            </a:extLst>
          </p:cNvPr>
          <p:cNvPicPr>
            <a:picLocks noChangeAspect="1"/>
          </p:cNvPicPr>
          <p:nvPr/>
        </p:nvPicPr>
        <p:blipFill>
          <a:blip r:embed="rId3"/>
          <a:stretch>
            <a:fillRect/>
          </a:stretch>
        </p:blipFill>
        <p:spPr>
          <a:xfrm>
            <a:off x="1828800" y="3048000"/>
            <a:ext cx="9144000" cy="4612460"/>
          </a:xfrm>
          <a:prstGeom prst="rect">
            <a:avLst/>
          </a:prstGeom>
        </p:spPr>
      </p:pic>
    </p:spTree>
    <p:extLst>
      <p:ext uri="{BB962C8B-B14F-4D97-AF65-F5344CB8AC3E}">
        <p14:creationId xmlns:p14="http://schemas.microsoft.com/office/powerpoint/2010/main" val="30103171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xmlns="" id="{D4E3DDA0-6029-1F14-F93B-C9C5CE8D5C0F}"/>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DFPOP1-W9"/>
              <a:ea typeface="+mn-ea"/>
              <a:cs typeface="+mn-cs"/>
            </a:endParaRPr>
          </a:p>
        </p:txBody>
      </p:sp>
      <p:sp>
        <p:nvSpPr>
          <p:cNvPr id="3" name="TextBox 2">
            <a:extLst>
              <a:ext uri="{FF2B5EF4-FFF2-40B4-BE49-F238E27FC236}">
                <a16:creationId xmlns:a16="http://schemas.microsoft.com/office/drawing/2014/main" xmlns="" id="{4C0F2216-2270-BBB5-9CFC-58F20199B14E}"/>
              </a:ext>
            </a:extLst>
          </p:cNvPr>
          <p:cNvSpPr txBox="1"/>
          <p:nvPr/>
        </p:nvSpPr>
        <p:spPr>
          <a:xfrm>
            <a:off x="447619" y="675282"/>
            <a:ext cx="11256122"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0" cap="none" spc="0" normalizeH="0" baseline="0" noProof="0" dirty="0">
                <a:ln>
                  <a:noFill/>
                </a:ln>
                <a:solidFill>
                  <a:srgbClr val="00B0F0"/>
                </a:solidFill>
                <a:effectLst/>
                <a:uLnTx/>
                <a:uFillTx/>
                <a:latin typeface="Cambria" panose="02040503050406030204" pitchFamily="18" charset="0"/>
                <a:ea typeface="Cambria" panose="02040503050406030204" pitchFamily="18" charset="0"/>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Chân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đã</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sử</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dụng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nội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bộ</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và</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không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chia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sẻ</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đi</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trang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mạng</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xã</a:t>
            </a:r>
            <a:r>
              <a:rPr kumimoji="0" lang="en-US" sz="2800" b="1" i="0" u="none" strike="noStrike" kern="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hội</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nhé</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rằng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liệu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gặt</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được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nhiều</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sự</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nghiệp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trồng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người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Trong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quá</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trình</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soạn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bài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có</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lỗi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nào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mong</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quý</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thầy</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cô</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phản</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hồi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lại</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hoặc</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FB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giúp</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0" i="0" u="none" strike="noStrike" kern="0" cap="none" spc="0" normalizeH="0" baseline="0" noProof="0" dirty="0" err="1">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Zalo</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duy</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nhất</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của</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em</a:t>
            </a:r>
            <a:r>
              <a:rPr kumimoji="0" lang="en-US" sz="2800" b="1" i="0" u="none" strike="noStrike" kern="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 panose="020B0604020202020204" pitchFamily="34" charset="0"/>
              </a:rPr>
              <a:t>:</a:t>
            </a:r>
            <a:r>
              <a:rPr kumimoji="0" lang="en-US" sz="2800" b="1"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0972.115.126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Hương</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Thảo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Các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khác</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ngoài</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nick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này</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đều</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là</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giả</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800" b="1" i="0" u="none" strike="noStrike" kern="0" cap="none" spc="0" normalizeH="0" baseline="0" noProof="0" dirty="0" err="1">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mạo</a:t>
            </a:r>
            <a:r>
              <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rPr>
              <a: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anose="02020603050405020304" pitchFamily="18" charset="0"/>
              </a:rPr>
              <a:t>Facebook: </a:t>
            </a:r>
            <a:r>
              <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kumimoji="0" lang="en-US" altLang="zh-CN" sz="2800" b="0" i="0" u="none" strike="noStrike" kern="1200" cap="none" spc="0" normalizeH="0" baseline="0" noProof="0" dirty="0">
              <a:ln>
                <a:noFill/>
              </a:ln>
              <a:solidFill>
                <a:srgbClr val="5C8D89"/>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dirty="0">
              <a:ln>
                <a:noFill/>
              </a:ln>
              <a:solidFill>
                <a:sysClr val="windowText" lastClr="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grpSp>
        <p:nvGrpSpPr>
          <p:cNvPr id="12" name="Group 11"/>
          <p:cNvGrpSpPr/>
          <p:nvPr/>
        </p:nvGrpSpPr>
        <p:grpSpPr>
          <a:xfrm>
            <a:off x="-69276" y="76203"/>
            <a:ext cx="3650675" cy="941185"/>
            <a:chOff x="63500" y="1429216"/>
            <a:chExt cx="2744796" cy="705889"/>
          </a:xfrm>
        </p:grpSpPr>
        <p:sp>
          <p:nvSpPr>
            <p:cNvPr id="13" name="Rounded Rectangle 12"/>
            <p:cNvSpPr/>
            <p:nvPr/>
          </p:nvSpPr>
          <p:spPr>
            <a:xfrm>
              <a:off x="384357" y="1429216"/>
              <a:ext cx="2423939" cy="705889"/>
            </a:xfrm>
            <a:prstGeom prst="round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err="1">
                  <a:solidFill>
                    <a:prstClr val="white"/>
                  </a:solidFill>
                  <a:latin typeface="Arial-Rounded" pitchFamily="34" charset="0"/>
                  <a:ea typeface="Arial-Rounded" pitchFamily="34" charset="0"/>
                  <a:cs typeface="Arial-Rounded" pitchFamily="34" charset="0"/>
                </a:rPr>
                <a:t>Tô</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và</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viết</a:t>
              </a:r>
              <a:endParaRPr lang="en-US" sz="4800" dirty="0">
                <a:solidFill>
                  <a:prstClr val="white"/>
                </a:solidFill>
                <a:latin typeface="Arial-Rounded" pitchFamily="34" charset="0"/>
                <a:ea typeface="Arial-Rounded" pitchFamily="34" charset="0"/>
                <a:cs typeface="Arial-Rounded" pitchFamily="34" charset="0"/>
              </a:endParaRPr>
            </a:p>
          </p:txBody>
        </p:sp>
        <p:sp>
          <p:nvSpPr>
            <p:cNvPr id="14" name="Oval 13"/>
            <p:cNvSpPr/>
            <p:nvPr/>
          </p:nvSpPr>
          <p:spPr>
            <a:xfrm>
              <a:off x="63500" y="1458734"/>
              <a:ext cx="641717" cy="641717"/>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r>
                <a:rPr lang="en-US" sz="4800" dirty="0">
                  <a:solidFill>
                    <a:prstClr val="black"/>
                  </a:solidFill>
                  <a:latin typeface="Arial Rounded MT Bold" pitchFamily="34" charset="0"/>
                  <a:ea typeface="Arial-Rounded" pitchFamily="34" charset="0"/>
                  <a:cs typeface="Arial-Rounded" pitchFamily="34" charset="0"/>
                </a:rPr>
                <a:t>3</a:t>
              </a:r>
            </a:p>
          </p:txBody>
        </p:sp>
      </p:grpSp>
      <p:sp>
        <p:nvSpPr>
          <p:cNvPr id="7" name="TextBox 6"/>
          <p:cNvSpPr txBox="1"/>
          <p:nvPr/>
        </p:nvSpPr>
        <p:spPr>
          <a:xfrm>
            <a:off x="497526" y="1628776"/>
            <a:ext cx="8051865" cy="4524118"/>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28600">
                <a:solidFill>
                  <a:srgbClr val="FF0000"/>
                </a:solidFill>
                <a:latin typeface="HP001 4 hàng"/>
              </a:rPr>
              <a:t>anh</a:t>
            </a:r>
            <a:r>
              <a:rPr lang="el-GR" sz="28600">
                <a:solidFill>
                  <a:srgbClr val="FF0000"/>
                </a:solidFill>
                <a:latin typeface="HP001 4 hàng"/>
              </a:rPr>
              <a:t>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643880" y="3009903"/>
            <a:ext cx="5417550" cy="2277349"/>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14000">
                <a:solidFill>
                  <a:srgbClr val="FF0000"/>
                </a:solidFill>
                <a:latin typeface="HP001 4 hàng"/>
              </a:rPr>
              <a:t>anh</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35395614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801076" y="1628776"/>
            <a:ext cx="8051865" cy="4524118"/>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28600">
                <a:solidFill>
                  <a:srgbClr val="FF0000"/>
                </a:solidFill>
                <a:latin typeface="HP001 4 hàng"/>
              </a:rPr>
              <a:t>ênh</a:t>
            </a:r>
            <a:endParaRPr lang="en-US" sz="28600">
              <a:solidFill>
                <a:srgbClr val="FF0000"/>
              </a:solidFill>
              <a:latin typeface="HP001 4 hàng" pitchFamily="34" charset="0"/>
            </a:endParaRPr>
          </a:p>
        </p:txBody>
      </p:sp>
      <p:sp>
        <p:nvSpPr>
          <p:cNvPr id="8" name="TextBox 7"/>
          <p:cNvSpPr txBox="1"/>
          <p:nvPr/>
        </p:nvSpPr>
        <p:spPr>
          <a:xfrm>
            <a:off x="8146050" y="3009902"/>
            <a:ext cx="5417550" cy="2277349"/>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14000">
                <a:solidFill>
                  <a:srgbClr val="FF0000"/>
                </a:solidFill>
                <a:latin typeface="HP001 4 hàng"/>
              </a:rPr>
              <a:t>ênh</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0819046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230477"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7" name="TextBox 6"/>
          <p:cNvSpPr txBox="1"/>
          <p:nvPr/>
        </p:nvSpPr>
        <p:spPr>
          <a:xfrm>
            <a:off x="518411" y="1628776"/>
            <a:ext cx="8051865" cy="4524118"/>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28600">
                <a:solidFill>
                  <a:srgbClr val="FF0000"/>
                </a:solidFill>
                <a:latin typeface="HP001 4 hàng"/>
              </a:rPr>
              <a:t>Ł</a:t>
            </a:r>
            <a:r>
              <a:rPr lang="el-GR" sz="28600">
                <a:solidFill>
                  <a:srgbClr val="FF0000"/>
                </a:solidFill>
                <a:latin typeface="HP001 4 hàng"/>
              </a:rPr>
              <a:t>ζ  </a:t>
            </a:r>
            <a:r>
              <a:rPr lang="en-US" sz="28600">
                <a:solidFill>
                  <a:srgbClr val="FF0000"/>
                </a:solidFill>
                <a:latin typeface="HP001 4 hàng"/>
              </a:rPr>
              <a:t>  </a:t>
            </a:r>
            <a:r>
              <a:rPr lang="el-GR" sz="28600">
                <a:solidFill>
                  <a:srgbClr val="FF0000"/>
                </a:solidFill>
                <a:latin typeface="HP001 4 hàng"/>
              </a:rPr>
              <a:t> </a:t>
            </a:r>
            <a:endParaRPr lang="en-US" sz="28600">
              <a:solidFill>
                <a:srgbClr val="FF0000"/>
              </a:solidFill>
              <a:latin typeface="HP001 4 hàng" pitchFamily="34" charset="0"/>
            </a:endParaRPr>
          </a:p>
        </p:txBody>
      </p:sp>
      <p:sp>
        <p:nvSpPr>
          <p:cNvPr id="8" name="TextBox 7"/>
          <p:cNvSpPr txBox="1"/>
          <p:nvPr/>
        </p:nvSpPr>
        <p:spPr>
          <a:xfrm>
            <a:off x="7429500" y="3009903"/>
            <a:ext cx="5417550" cy="2277349"/>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14000">
                <a:solidFill>
                  <a:srgbClr val="FF0000"/>
                </a:solidFill>
                <a:latin typeface="HP001 4 hàng"/>
              </a:rPr>
              <a:t>Ł</a:t>
            </a:r>
            <a:r>
              <a:rPr lang="el-GR" sz="14000">
                <a:solidFill>
                  <a:srgbClr val="FF0000"/>
                </a:solidFill>
                <a:latin typeface="HP001 4 hàng"/>
              </a:rPr>
              <a:t>ζ  </a:t>
            </a:r>
            <a:endParaRPr lang="en-US" sz="14000">
              <a:solidFill>
                <a:srgbClr val="FF0000"/>
              </a:solidFill>
              <a:latin typeface="HP001 4 hàng" pitchFamily="34" charset="0"/>
            </a:endParaRPr>
          </a:p>
        </p:txBody>
      </p:sp>
    </p:spTree>
    <p:extLst>
      <p:ext uri="{BB962C8B-B14F-4D97-AF65-F5344CB8AC3E}">
        <p14:creationId xmlns:p14="http://schemas.microsoft.com/office/powerpoint/2010/main" val="19363541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45078" y="14212"/>
            <a:ext cx="2239303" cy="1415159"/>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10" name="TextBox 9"/>
          <p:cNvSpPr txBox="1"/>
          <p:nvPr/>
        </p:nvSpPr>
        <p:spPr>
          <a:xfrm>
            <a:off x="739511" y="1183168"/>
            <a:ext cx="10626225" cy="4539506"/>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28700">
                <a:solidFill>
                  <a:srgbClr val="FF0000"/>
                </a:solidFill>
                <a:latin typeface="HP001 4 hàng" pitchFamily="34" charset="0"/>
              </a:rPr>
              <a:t>chanh</a:t>
            </a:r>
          </a:p>
        </p:txBody>
      </p:sp>
    </p:spTree>
    <p:extLst>
      <p:ext uri="{BB962C8B-B14F-4D97-AF65-F5344CB8AC3E}">
        <p14:creationId xmlns:p14="http://schemas.microsoft.com/office/powerpoint/2010/main" val="141617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3017790" y="2545081"/>
            <a:ext cx="5417550" cy="2323515"/>
          </a:xfrm>
          <a:prstGeom prst="rect">
            <a:avLst/>
          </a:prstGeom>
          <a:noFill/>
        </p:spPr>
        <p:txBody>
          <a:bodyPr wrap="square" lIns="121725" tIns="60862" rIns="121725" bIns="60862" rtlCol="0">
            <a:spAutoFit/>
          </a:bodyPr>
          <a:lstStyle/>
          <a:p>
            <a:pPr eaLnBrk="1" fontAlgn="auto" hangingPunct="1">
              <a:spcBef>
                <a:spcPts val="0"/>
              </a:spcBef>
              <a:spcAft>
                <a:spcPts val="0"/>
              </a:spcAft>
            </a:pPr>
            <a:r>
              <a:rPr lang="en-US" sz="14300">
                <a:solidFill>
                  <a:srgbClr val="FF0000"/>
                </a:solidFill>
                <a:latin typeface="HP001 4 hàng" pitchFamily="34" charset="0"/>
              </a:rPr>
              <a:t>chanh</a:t>
            </a:r>
          </a:p>
        </p:txBody>
      </p:sp>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nvGraphicFramePr>
        <p:xfrm>
          <a:off x="230477"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sp>
        <p:nvSpPr>
          <p:cNvPr id="16" name="TextBox 15"/>
          <p:cNvSpPr txBox="1"/>
          <p:nvPr/>
        </p:nvSpPr>
        <p:spPr>
          <a:xfrm>
            <a:off x="-785019" y="1689844"/>
            <a:ext cx="12138819" cy="4539506"/>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n-US" sz="28700" dirty="0" err="1" smtClean="0">
                <a:solidFill>
                  <a:srgbClr val="FF0000"/>
                </a:solidFill>
                <a:latin typeface="HP001 4H"/>
                <a:ea typeface="HP001 4H"/>
              </a:rPr>
              <a:t>ê</a:t>
            </a:r>
            <a:r>
              <a:rPr lang="en-US" sz="28700" dirty="0" err="1" smtClean="0">
                <a:solidFill>
                  <a:srgbClr val="FF0000"/>
                </a:solidFill>
                <a:latin typeface="HP001 4 hàng" pitchFamily="34" charset="0"/>
              </a:rPr>
              <a:t>nh</a:t>
            </a:r>
            <a:endParaRPr lang="en-US" sz="28700" dirty="0">
              <a:solidFill>
                <a:srgbClr val="FF0000"/>
              </a:solidFill>
              <a:latin typeface="HP001 4 hàng" pitchFamily="34" charset="0"/>
            </a:endParaRPr>
          </a:p>
        </p:txBody>
      </p:sp>
    </p:spTree>
    <p:extLst>
      <p:ext uri="{BB962C8B-B14F-4D97-AF65-F5344CB8AC3E}">
        <p14:creationId xmlns:p14="http://schemas.microsoft.com/office/powerpoint/2010/main" val="194923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67363" y="-20081"/>
            <a:ext cx="2709556" cy="1712343"/>
          </a:xfrm>
          <a:prstGeom prst="rect">
            <a:avLst/>
          </a:prstGeom>
        </p:spPr>
      </p:pic>
      <p:graphicFrame>
        <p:nvGraphicFramePr>
          <p:cNvPr id="9" name="Table 8"/>
          <p:cNvGraphicFramePr>
            <a:graphicFrameLocks noGrp="1"/>
          </p:cNvGraphicFramePr>
          <p:nvPr/>
        </p:nvGraphicFramePr>
        <p:xfrm>
          <a:off x="230477"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xmlns="" val="20000"/>
                    </a:ext>
                  </a:extLst>
                </a:gridCol>
                <a:gridCol w="731520">
                  <a:extLst>
                    <a:ext uri="{9D8B030D-6E8A-4147-A177-3AD203B41FA5}">
                      <a16:colId xmlns:a16="http://schemas.microsoft.com/office/drawing/2014/main" xmlns="" val="20001"/>
                    </a:ext>
                  </a:extLst>
                </a:gridCol>
                <a:gridCol w="731520">
                  <a:extLst>
                    <a:ext uri="{9D8B030D-6E8A-4147-A177-3AD203B41FA5}">
                      <a16:colId xmlns:a16="http://schemas.microsoft.com/office/drawing/2014/main" xmlns="" val="20002"/>
                    </a:ext>
                  </a:extLst>
                </a:gridCol>
                <a:gridCol w="731520">
                  <a:extLst>
                    <a:ext uri="{9D8B030D-6E8A-4147-A177-3AD203B41FA5}">
                      <a16:colId xmlns:a16="http://schemas.microsoft.com/office/drawing/2014/main" xmlns="" val="20003"/>
                    </a:ext>
                  </a:extLst>
                </a:gridCol>
                <a:gridCol w="731520">
                  <a:extLst>
                    <a:ext uri="{9D8B030D-6E8A-4147-A177-3AD203B41FA5}">
                      <a16:colId xmlns:a16="http://schemas.microsoft.com/office/drawing/2014/main" xmlns="" val="20004"/>
                    </a:ext>
                  </a:extLst>
                </a:gridCol>
                <a:gridCol w="731520">
                  <a:extLst>
                    <a:ext uri="{9D8B030D-6E8A-4147-A177-3AD203B41FA5}">
                      <a16:colId xmlns:a16="http://schemas.microsoft.com/office/drawing/2014/main" xmlns="" val="20005"/>
                    </a:ext>
                  </a:extLst>
                </a:gridCol>
                <a:gridCol w="731520">
                  <a:extLst>
                    <a:ext uri="{9D8B030D-6E8A-4147-A177-3AD203B41FA5}">
                      <a16:colId xmlns:a16="http://schemas.microsoft.com/office/drawing/2014/main" xmlns="" val="20006"/>
                    </a:ext>
                  </a:extLst>
                </a:gridCol>
                <a:gridCol w="731520">
                  <a:extLst>
                    <a:ext uri="{9D8B030D-6E8A-4147-A177-3AD203B41FA5}">
                      <a16:colId xmlns:a16="http://schemas.microsoft.com/office/drawing/2014/main" xmlns="" val="20007"/>
                    </a:ext>
                  </a:extLst>
                </a:gridCol>
                <a:gridCol w="731520">
                  <a:extLst>
                    <a:ext uri="{9D8B030D-6E8A-4147-A177-3AD203B41FA5}">
                      <a16:colId xmlns:a16="http://schemas.microsoft.com/office/drawing/2014/main" xmlns="" val="20008"/>
                    </a:ext>
                  </a:extLst>
                </a:gridCol>
                <a:gridCol w="731520">
                  <a:extLst>
                    <a:ext uri="{9D8B030D-6E8A-4147-A177-3AD203B41FA5}">
                      <a16:colId xmlns:a16="http://schemas.microsoft.com/office/drawing/2014/main" xmlns="" val="20009"/>
                    </a:ext>
                  </a:extLst>
                </a:gridCol>
                <a:gridCol w="731520">
                  <a:extLst>
                    <a:ext uri="{9D8B030D-6E8A-4147-A177-3AD203B41FA5}">
                      <a16:colId xmlns:a16="http://schemas.microsoft.com/office/drawing/2014/main" xmlns="" val="20010"/>
                    </a:ext>
                  </a:extLst>
                </a:gridCol>
                <a:gridCol w="731520">
                  <a:extLst>
                    <a:ext uri="{9D8B030D-6E8A-4147-A177-3AD203B41FA5}">
                      <a16:colId xmlns:a16="http://schemas.microsoft.com/office/drawing/2014/main" xmlns="" val="20011"/>
                    </a:ext>
                  </a:extLst>
                </a:gridCol>
                <a:gridCol w="731520">
                  <a:extLst>
                    <a:ext uri="{9D8B030D-6E8A-4147-A177-3AD203B41FA5}">
                      <a16:colId xmlns:a16="http://schemas.microsoft.com/office/drawing/2014/main" xmlns="" val="20012"/>
                    </a:ext>
                  </a:extLst>
                </a:gridCol>
                <a:gridCol w="731520">
                  <a:extLst>
                    <a:ext uri="{9D8B030D-6E8A-4147-A177-3AD203B41FA5}">
                      <a16:colId xmlns:a16="http://schemas.microsoft.com/office/drawing/2014/main" xmlns="" val="20013"/>
                    </a:ext>
                  </a:extLst>
                </a:gridCol>
                <a:gridCol w="731520">
                  <a:extLst>
                    <a:ext uri="{9D8B030D-6E8A-4147-A177-3AD203B41FA5}">
                      <a16:colId xmlns:a16="http://schemas.microsoft.com/office/drawing/2014/main" xmlns="" val="20014"/>
                    </a:ext>
                  </a:extLst>
                </a:gridCol>
                <a:gridCol w="731520">
                  <a:extLst>
                    <a:ext uri="{9D8B030D-6E8A-4147-A177-3AD203B41FA5}">
                      <a16:colId xmlns:a16="http://schemas.microsoft.com/office/drawing/2014/main" xmlns=""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7"/>
                  </a:ext>
                </a:extLst>
              </a:tr>
            </a:tbl>
          </a:graphicData>
        </a:graphic>
      </p:graphicFrame>
      <p:sp>
        <p:nvSpPr>
          <p:cNvPr id="8" name="TextBox 7"/>
          <p:cNvSpPr txBox="1"/>
          <p:nvPr/>
        </p:nvSpPr>
        <p:spPr>
          <a:xfrm>
            <a:off x="2949210" y="2545081"/>
            <a:ext cx="5417550" cy="2323515"/>
          </a:xfrm>
          <a:prstGeom prst="rect">
            <a:avLst/>
          </a:prstGeom>
          <a:noFill/>
        </p:spPr>
        <p:txBody>
          <a:bodyPr wrap="square" lIns="121725" tIns="60862" rIns="121725" bIns="60862" rtlCol="0">
            <a:spAutoFit/>
          </a:bodyPr>
          <a:lstStyle/>
          <a:p>
            <a:pPr algn="ctr" eaLnBrk="1" fontAlgn="auto" hangingPunct="1">
              <a:spcBef>
                <a:spcPts val="0"/>
              </a:spcBef>
              <a:spcAft>
                <a:spcPts val="0"/>
              </a:spcAft>
            </a:pPr>
            <a:r>
              <a:rPr lang="el-GR" sz="14300">
                <a:solidFill>
                  <a:srgbClr val="FF0000"/>
                </a:solidFill>
                <a:latin typeface="HP001 4H"/>
                <a:ea typeface="HP001 4H"/>
              </a:rPr>
              <a:t>Γ</a:t>
            </a:r>
            <a:r>
              <a:rPr lang="en-US" sz="14300">
                <a:solidFill>
                  <a:srgbClr val="FF0000"/>
                </a:solidFill>
                <a:latin typeface="HP001 4H"/>
                <a:ea typeface="HP001 4H"/>
              </a:rPr>
              <a:t>ê</a:t>
            </a:r>
            <a:r>
              <a:rPr lang="en-US" sz="14300">
                <a:solidFill>
                  <a:srgbClr val="FF0000"/>
                </a:solidFill>
                <a:latin typeface="HP001 4 hàng" pitchFamily="34" charset="0"/>
              </a:rPr>
              <a:t>nh</a:t>
            </a:r>
          </a:p>
        </p:txBody>
      </p:sp>
    </p:spTree>
    <p:extLst>
      <p:ext uri="{BB962C8B-B14F-4D97-AF65-F5344CB8AC3E}">
        <p14:creationId xmlns:p14="http://schemas.microsoft.com/office/powerpoint/2010/main" val="165629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8"/>
  <p:tag name="MMPROD_UIDATA" val="&lt;database version=&quot;6.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Slide 1 - &amp;quot;TiÕt 1&amp;#x0D;&amp;#x0A;&amp;quot;&quot;/&gt;&lt;property id=&quot;20307&quot; value=&quot;292&quot;/&gt;&lt;/object&gt;&lt;object type=&quot;3&quot; unique_id=&quot;10005&quot;&gt;&lt;property id=&quot;20148&quot; value=&quot;5&quot;/&gt;&lt;property id=&quot;20300&quot; value=&quot;Slide 2 - &amp;quot;KiÓm tra bµi cò&amp;quot;&quot;/&gt;&lt;property id=&quot;20307&quot; value=&quot;293&quot;/&gt;&lt;/object&gt;&lt;object type=&quot;3&quot; unique_id=&quot;10006&quot;&gt;&lt;property id=&quot;20148&quot; value=&quot;5&quot;/&gt;&lt;property id=&quot;20300&quot; value=&quot;Slide 3&quot;/&gt;&lt;property id=&quot;20307&quot; value=&quot;282&quot;/&gt;&lt;/object&gt;&lt;object type=&quot;3&quot; unique_id=&quot;10007&quot;&gt;&lt;property id=&quot;20148&quot; value=&quot;5&quot;/&gt;&lt;property id=&quot;20300&quot; value=&quot;Slide 4&quot;/&gt;&lt;property id=&quot;20307&quot; value=&quot;272&quot;/&gt;&lt;/object&gt;&lt;object type=&quot;3&quot; unique_id=&quot;10008&quot;&gt;&lt;property id=&quot;20148&quot; value=&quot;5&quot;/&gt;&lt;property id=&quot;20300&quot; value=&quot;Slide 5&quot;/&gt;&lt;property id=&quot;20307&quot; value=&quot;289&quot;/&gt;&lt;/object&gt;&lt;object type=&quot;3&quot; unique_id=&quot;10009&quot;&gt;&lt;property id=&quot;20148&quot; value=&quot;5&quot;/&gt;&lt;property id=&quot;20300&quot; value=&quot;Slide 6&quot;/&gt;&lt;property id=&quot;20307&quot; value=&quot;278&quot;/&gt;&lt;/object&gt;&lt;object type=&quot;3&quot; unique_id=&quot;10010&quot;&gt;&lt;property id=&quot;20148&quot; value=&quot;5&quot;/&gt;&lt;property id=&quot;20300&quot; value=&quot;Slide 7 - &amp;quot;&amp;#x0D;&amp;#x0A;&amp;quot;&quot;/&gt;&lt;property id=&quot;20307&quot; value=&quot;260&quot;/&gt;&lt;/object&gt;&lt;object type=&quot;3&quot; unique_id=&quot;10011&quot;&gt;&lt;property id=&quot;20148&quot; value=&quot;5&quot;/&gt;&lt;property id=&quot;20300&quot; value=&quot;Slide 8&quot;/&gt;&lt;property id=&quot;20307&quot; value=&quot;295&quot;/&gt;&lt;/object&gt;&lt;object type=&quot;3&quot; unique_id=&quot;10012&quot;&gt;&lt;property id=&quot;20148&quot; value=&quot;5&quot;/&gt;&lt;property id=&quot;20300&quot; value=&quot;Slide 9 - &amp;quot;TiÕt 2&amp;#x0D;&amp;#x0A;&amp;quot;&quot;/&gt;&lt;property id=&quot;20307&quot; value=&quot;296&quot;/&gt;&lt;/object&gt;&lt;object type=&quot;3&quot; unique_id=&quot;10013&quot;&gt;&lt;property id=&quot;20148&quot; value=&quot;5&quot;/&gt;&lt;property id=&quot;20300&quot; value=&quot;Slide 10 - &amp;quot;&amp;#x0D;&amp;#x0A;&amp;quot;&quot;/&gt;&lt;property id=&quot;20307&quot; value=&quot;297&quot;/&gt;&lt;/object&gt;&lt;object type=&quot;3&quot; unique_id=&quot;10014&quot;&gt;&lt;property id=&quot;20148&quot; value=&quot;5&quot;/&gt;&lt;property id=&quot;20300&quot; value=&quot;Slide 11&quot;/&gt;&lt;property id=&quot;20307&quot; value=&quot;283&quot;/&gt;&lt;/object&gt;&lt;object type=&quot;3&quot; unique_id=&quot;10015&quot;&gt;&lt;property id=&quot;20148&quot; value=&quot;5&quot;/&gt;&lt;property id=&quot;20300&quot; value=&quot;Slide 12&quot;/&gt;&lt;property id=&quot;20307&quot; value=&quot;284&quot;/&gt;&lt;/object&gt;&lt;object type=&quot;3&quot; unique_id=&quot;10016&quot;&gt;&lt;property id=&quot;20148&quot; value=&quot;5&quot;/&gt;&lt;property id=&quot;20300&quot; value=&quot;Slide 13&quot;/&gt;&lt;property id=&quot;20307&quot; value=&quot;285&quot;/&gt;&lt;/object&gt;&lt;object type=&quot;3&quot; unique_id=&quot;10017&quot;&gt;&lt;property id=&quot;20148&quot; value=&quot;5&quot;/&gt;&lt;property id=&quot;20300&quot; value=&quot;Slide 14&quot;/&gt;&lt;property id=&quot;20307&quot; value=&quot;298&quot;/&gt;&lt;/object&gt;&lt;object type=&quot;3&quot; unique_id=&quot;10018&quot;&gt;&lt;property id=&quot;20148&quot; value=&quot;5&quot;/&gt;&lt;property id=&quot;20300&quot; value=&quot;Slide 15&quot;/&gt;&lt;property id=&quot;20307&quot; value=&quot;299&quot;/&gt;&lt;/object&gt;&lt;object type=&quot;3&quot; unique_id=&quot;10019&quot;&gt;&lt;property id=&quot;20148&quot; value=&quot;5&quot;/&gt;&lt;property id=&quot;20300&quot; value=&quot;Slide 16&quot;/&gt;&lt;property id=&quot;20307&quot; value=&quot;291&quot;/&gt;&lt;/object&gt;&lt;object type=&quot;3&quot; unique_id=&quot;10020&quot;&gt;&lt;property id=&quot;20148&quot; value=&quot;5&quot;/&gt;&lt;property id=&quot;20300&quot; value=&quot;Slide 17&quot;/&gt;&lt;property id=&quot;20307&quot; value=&quot;300&quot;/&gt;&lt;/object&gt;&lt;object type=&quot;3&quot; unique_id=&quot;10021&quot;&gt;&lt;property id=&quot;20148&quot; value=&quot;5&quot;/&gt;&lt;property id=&quot;20300&quot; value=&quot;Slide 18&quot;/&gt;&lt;property id=&quot;20307&quot; value=&quot;286&quot;/&gt;&lt;/object&gt;&lt;object type=&quot;3&quot; unique_id=&quot;10022&quot;&gt;&lt;property id=&quot;20148&quot; value=&quot;5&quot;/&gt;&lt;property id=&quot;20300&quot; value=&quot;Slide 19&quot;/&gt;&lt;property id=&quot;20307&quot; value=&quot;287&quot;/&gt;&lt;/object&gt;&lt;/object&gt;&lt;/object&gt;&lt;/database&gt;"/>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自定义 784">
      <a:dk1>
        <a:srgbClr val="3F3F3F"/>
      </a:dk1>
      <a:lt1>
        <a:sysClr val="window" lastClr="FFFFFF"/>
      </a:lt1>
      <a:dk2>
        <a:srgbClr val="44546A"/>
      </a:dk2>
      <a:lt2>
        <a:srgbClr val="E7E6E6"/>
      </a:lt2>
      <a:accent1>
        <a:srgbClr val="3F3F3F"/>
      </a:accent1>
      <a:accent2>
        <a:srgbClr val="77AA64"/>
      </a:accent2>
      <a:accent3>
        <a:srgbClr val="EA6351"/>
      </a:accent3>
      <a:accent4>
        <a:srgbClr val="77AA64"/>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1889</TotalTime>
  <Words>144</Words>
  <Application>Microsoft Office PowerPoint</Application>
  <PresentationFormat>Custom</PresentationFormat>
  <Paragraphs>63</Paragraphs>
  <Slides>27</Slides>
  <Notes>12</Notes>
  <HiddenSlides>0</HiddenSlides>
  <MMClips>6</MMClips>
  <ScaleCrop>false</ScaleCrop>
  <HeadingPairs>
    <vt:vector size="4" baseType="variant">
      <vt:variant>
        <vt:lpstr>Theme</vt:lpstr>
      </vt:variant>
      <vt:variant>
        <vt:i4>4</vt:i4>
      </vt:variant>
      <vt:variant>
        <vt:lpstr>Slide Titles</vt:lpstr>
      </vt:variant>
      <vt:variant>
        <vt:i4>27</vt:i4>
      </vt:variant>
    </vt:vector>
  </HeadingPairs>
  <TitlesOfParts>
    <vt:vector size="31" baseType="lpstr">
      <vt:lpstr>1_Office Theme</vt:lpstr>
      <vt:lpstr>3_Office Theme</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123456</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Thø s¸u ngµy 14 th¸ng 9 n¨m 2007 Häc vÇn Bµi 13:</dc:title>
  <dc:creator>yen&amp;van</dc:creator>
  <cp:lastModifiedBy>ismail - [2010]</cp:lastModifiedBy>
  <cp:revision>206</cp:revision>
  <dcterms:created xsi:type="dcterms:W3CDTF">2002-08-27T21:28:28Z</dcterms:created>
  <dcterms:modified xsi:type="dcterms:W3CDTF">2025-12-23T13:06:17Z</dcterms:modified>
</cp:coreProperties>
</file>