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4003" r:id="rId5"/>
    <p:sldMasterId id="2147484045" r:id="rId6"/>
    <p:sldMasterId id="2147484052" r:id="rId7"/>
    <p:sldMasterId id="2147484064" r:id="rId8"/>
    <p:sldMasterId id="2147484076" r:id="rId9"/>
    <p:sldMasterId id="2147484088" r:id="rId10"/>
    <p:sldMasterId id="2147484100" r:id="rId11"/>
    <p:sldMasterId id="2147484114" r:id="rId12"/>
    <p:sldMasterId id="2147484140" r:id="rId13"/>
    <p:sldMasterId id="2147484155" r:id="rId14"/>
  </p:sldMasterIdLst>
  <p:notesMasterIdLst>
    <p:notesMasterId r:id="rId37"/>
  </p:notesMasterIdLst>
  <p:sldIdLst>
    <p:sldId id="2007577203" r:id="rId15"/>
    <p:sldId id="2007577195" r:id="rId16"/>
    <p:sldId id="353" r:id="rId17"/>
    <p:sldId id="347" r:id="rId18"/>
    <p:sldId id="348" r:id="rId19"/>
    <p:sldId id="349" r:id="rId20"/>
    <p:sldId id="2007577196" r:id="rId21"/>
    <p:sldId id="351" r:id="rId22"/>
    <p:sldId id="352" r:id="rId23"/>
    <p:sldId id="2007577197" r:id="rId24"/>
    <p:sldId id="276" r:id="rId25"/>
    <p:sldId id="259" r:id="rId26"/>
    <p:sldId id="299" r:id="rId27"/>
    <p:sldId id="380" r:id="rId28"/>
    <p:sldId id="336" r:id="rId29"/>
    <p:sldId id="263" r:id="rId30"/>
    <p:sldId id="282" r:id="rId31"/>
    <p:sldId id="283" r:id="rId32"/>
    <p:sldId id="284" r:id="rId33"/>
    <p:sldId id="2007577116" r:id="rId34"/>
    <p:sldId id="372" r:id="rId35"/>
    <p:sldId id="3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629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1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Khi đọc các</a:t>
            </a:r>
            <a:r>
              <a:rPr lang="en-US" baseline="0">
                <a:solidFill>
                  <a:srgbClr val="FF0000"/>
                </a:solidFill>
              </a:rPr>
              <a:t> vần này</a:t>
            </a:r>
            <a:r>
              <a:rPr lang="en-US">
                <a:solidFill>
                  <a:srgbClr val="FF0000"/>
                </a:solidFill>
              </a:rPr>
              <a:t>,</a:t>
            </a:r>
            <a:r>
              <a:rPr lang="en-US" baseline="0">
                <a:solidFill>
                  <a:srgbClr val="FF0000"/>
                </a:solidFill>
              </a:rPr>
              <a:t> môi chúng ta đều tròn lại.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82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4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9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9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59.png"/><Relationship Id="rId4" Type="http://schemas.openxmlformats.org/officeDocument/2006/relationships/hyperlink" Target="https://www.facebook.com/groups/629898828017053" TargetMode="Externa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59.png"/><Relationship Id="rId4" Type="http://schemas.openxmlformats.org/officeDocument/2006/relationships/hyperlink" Target="https://www.facebook.com/groups/629898828017053" TargetMode="Externa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9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9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40932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32105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107533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94367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3907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86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318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297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02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9D09C6C-950D-BA67-277C-DD615054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764F534-C855-4A78-C446-2E0F5711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88D932-1CDB-8231-6E92-DF0C5E5CF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B0A61A-903A-D1D9-C868-DC8875B1F4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A85408-F5F1-9E54-8F6A-C58B48DD8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F06CE2C-EF8E-FDAD-1ACA-7B359D785EA3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0" name="Picture 2" descr="Khám phá Măng Đen - Đà Lạt thứ hai của Tây Nguyên">
            <a:extLst>
              <a:ext uri="{FF2B5EF4-FFF2-40B4-BE49-F238E27FC236}">
                <a16:creationId xmlns:a16="http://schemas.microsoft.com/office/drawing/2014/main" xmlns="" id="{16B8F7DD-E351-829C-B88D-6615EF7C0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4C10B6D-463C-2D08-29B2-406BE946F63C}"/>
              </a:ext>
            </a:extLst>
          </p:cNvPr>
          <p:cNvSpPr/>
          <p:nvPr userDrawn="1"/>
        </p:nvSpPr>
        <p:spPr>
          <a:xfrm>
            <a:off x="268357" y="216568"/>
            <a:ext cx="11698355" cy="64368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849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027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2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78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04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329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087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543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85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1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479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878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697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185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372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03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2013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895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79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29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558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645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848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481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156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441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1986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282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06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842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119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47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84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6838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0782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032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90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29294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47324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43433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8938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20308"/>
      </p:ext>
    </p:extLst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97975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72978"/>
      </p:ext>
    </p:extLst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5810"/>
      </p:ext>
    </p:extLst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58845"/>
      </p:ext>
    </p:extLst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5186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1513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115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5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341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22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3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99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44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548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976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81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2025/12/23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4127408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88562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890595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2482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27278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45607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05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2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75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711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360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64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465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36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56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51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49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0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7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0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66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43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65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76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0179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6552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73037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11274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86624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02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5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55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4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6.xml"/><Relationship Id="rId12" Type="http://schemas.openxmlformats.org/officeDocument/2006/relationships/image" Target="../media/image46.gif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8.jpe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69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F89333A-E6C7-E685-D42D-24C5BC42FC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1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3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47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23/12/2025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82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CDA0C697-0DFD-8B9D-7A22-1E4372969F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234A67F9-91E0-0C48-170D-D932F84987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4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B58BD62-60DE-4034-4300-305864E5B2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2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41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xmlns="" id="{BF670699-3948-D8F7-3756-072FF44D75E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xmlns="" id="{0E1C8590-FA03-365D-64EA-198A2807060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xmlns="" id="{5690BCAC-82F2-B41B-02A4-1905B9126A0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3285CA-3D3B-499B-A815-2AD862AD2232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xmlns="" id="{0C34B6B2-FAB1-8F11-A1EB-C5D10266379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130D7C-B902-4C8A-813F-8FDDF456C49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36C0EA15-D769-CB27-084D-713770CBA52D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2" name="Picture 2" descr="Khám phá Măng Đen - Đà Lạt thứ hai của Tây Nguyên">
            <a:extLst>
              <a:ext uri="{FF2B5EF4-FFF2-40B4-BE49-F238E27FC236}">
                <a16:creationId xmlns:a16="http://schemas.microsoft.com/office/drawing/2014/main" xmlns="" id="{E5248AA4-A7ED-0043-AE69-BF4ED86AEB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F72C69-0CD9-8D47-D95F-489E752DC7EB}"/>
              </a:ext>
            </a:extLst>
          </p:cNvPr>
          <p:cNvSpPr/>
          <p:nvPr userDrawn="1"/>
        </p:nvSpPr>
        <p:spPr>
          <a:xfrm>
            <a:off x="119271" y="216568"/>
            <a:ext cx="11917016" cy="6436895"/>
          </a:xfrm>
          <a:prstGeom prst="roundRect">
            <a:avLst>
              <a:gd name="adj" fmla="val 107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8480309-D7FD-E025-EF4B-FF4D1C624A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71F70F-2B0F-6F68-8CD2-EDD6E2DFD9A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26636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9DC950B-BAA0-CBED-F163-24B4558EB341}"/>
              </a:ext>
            </a:extLst>
          </p:cNvPr>
          <p:cNvSpPr/>
          <p:nvPr userDrawn="1"/>
        </p:nvSpPr>
        <p:spPr>
          <a:xfrm>
            <a:off x="228599" y="216568"/>
            <a:ext cx="11807687" cy="6436895"/>
          </a:xfrm>
          <a:prstGeom prst="roundRect">
            <a:avLst>
              <a:gd name="adj" fmla="val 107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C9DC0E0-26DD-FA9C-6727-5BDC2AE346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0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597A188-5242-C533-F7F4-5053E791EE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72.png"/><Relationship Id="rId12" Type="http://schemas.openxmlformats.org/officeDocument/2006/relationships/image" Target="../media/image7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11" Type="http://schemas.openxmlformats.org/officeDocument/2006/relationships/image" Target="../media/image75.gif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4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9.xml"/><Relationship Id="rId18" Type="http://schemas.openxmlformats.org/officeDocument/2006/relationships/image" Target="../media/image53.png"/><Relationship Id="rId3" Type="http://schemas.openxmlformats.org/officeDocument/2006/relationships/image" Target="../media/image78.png"/><Relationship Id="rId7" Type="http://schemas.openxmlformats.org/officeDocument/2006/relationships/slide" Target="slide5.xml"/><Relationship Id="rId12" Type="http://schemas.openxmlformats.org/officeDocument/2006/relationships/slide" Target="slide8.xml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20" Type="http://schemas.openxmlformats.org/officeDocument/2006/relationships/image" Target="../media/image75.gif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2.svg"/><Relationship Id="rId11" Type="http://schemas.openxmlformats.org/officeDocument/2006/relationships/slide" Target="slide7.xml"/><Relationship Id="rId5" Type="http://schemas.openxmlformats.org/officeDocument/2006/relationships/image" Target="../media/image79.png"/><Relationship Id="rId15" Type="http://schemas.openxmlformats.org/officeDocument/2006/relationships/image" Target="../media/image84.svg"/><Relationship Id="rId10" Type="http://schemas.openxmlformats.org/officeDocument/2006/relationships/slide" Target="slide6.xml"/><Relationship Id="rId19" Type="http://schemas.openxmlformats.org/officeDocument/2006/relationships/slide" Target="slide10.xml"/><Relationship Id="rId4" Type="http://schemas.openxmlformats.org/officeDocument/2006/relationships/image" Target="../media/image80.svg"/><Relationship Id="rId9" Type="http://schemas.openxmlformats.org/officeDocument/2006/relationships/image" Target="../media/image74.sv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4EA72E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4EA72E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4EA72E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4EA72E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oai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uê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uy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8E8E8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8E8E8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8E8E8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8E8E8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8E8E8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8E8E8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8E8E8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AA7FBAC5-7DD7-C089-E431-B34B72537BAB}"/>
              </a:ext>
            </a:extLst>
          </p:cNvPr>
          <p:cNvSpPr txBox="1">
            <a:spLocks/>
          </p:cNvSpPr>
          <p:nvPr/>
        </p:nvSpPr>
        <p:spPr>
          <a:xfrm>
            <a:off x="1474630" y="216413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38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  <a:r>
              <a:rPr lang="en-US" sz="138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38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  <a:r>
              <a:rPr lang="en-US" sz="138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38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  <a:endParaRPr lang="en-US" sz="13800" b="1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9F9EE2-2B60-D861-C975-48EDB46BC2BC}"/>
              </a:ext>
            </a:extLst>
          </p:cNvPr>
          <p:cNvSpPr txBox="1"/>
          <p:nvPr/>
        </p:nvSpPr>
        <p:spPr>
          <a:xfrm>
            <a:off x="4781756" y="598171"/>
            <a:ext cx="36878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77</a:t>
            </a: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E7C677C-9C7E-2B42-E469-A249BA2991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100" y="14634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A008EE-3A84-8B7E-6A3C-B467C4D1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15" y="1176325"/>
            <a:ext cx="4688230" cy="4688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0F4F3E-3F4D-436C-386E-02DBD684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592" y="2113692"/>
            <a:ext cx="632819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8138" y="5181601"/>
            <a:ext cx="11497663" cy="1577385"/>
            <a:chOff x="603056" y="5585512"/>
            <a:chExt cx="11497663" cy="1577385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Quê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ngoai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Hà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3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xanh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cây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trái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xum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8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</a:t>
              </a:r>
              <a:r>
                <a:rPr lang="en-US" sz="38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uê</a:t>
              </a:r>
              <a:r>
                <a:rPr lang="en-US" sz="38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1588179" y="5661809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4726066" y="5655642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͂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257DF750-F4D6-C534-9763-1435AFF8EF85}"/>
              </a:ext>
            </a:extLst>
          </p:cNvPr>
          <p:cNvSpPr/>
          <p:nvPr/>
        </p:nvSpPr>
        <p:spPr>
          <a:xfrm>
            <a:off x="1658677" y="486439"/>
            <a:ext cx="9888279" cy="4298212"/>
          </a:xfrm>
          <a:custGeom>
            <a:avLst/>
            <a:gdLst/>
            <a:ahLst/>
            <a:cxnLst/>
            <a:rect l="l" t="t" r="r" b="b"/>
            <a:pathLst>
              <a:path w="18288000" h="6184581">
                <a:moveTo>
                  <a:pt x="0" y="0"/>
                </a:moveTo>
                <a:lnTo>
                  <a:pt x="18288000" y="0"/>
                </a:lnTo>
                <a:lnTo>
                  <a:pt x="18288000" y="6184581"/>
                </a:lnTo>
                <a:lnTo>
                  <a:pt x="0" y="6184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5627" y="474765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21DC6E-7224-C3A1-8730-78E911C5FE3B}"/>
              </a:ext>
            </a:extLst>
          </p:cNvPr>
          <p:cNvSpPr txBox="1">
            <a:spLocks/>
          </p:cNvSpPr>
          <p:nvPr/>
        </p:nvSpPr>
        <p:spPr>
          <a:xfrm>
            <a:off x="4817059" y="3308296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5970869-B7BB-589D-6007-0803A33C71B6}"/>
              </a:ext>
            </a:extLst>
          </p:cNvPr>
          <p:cNvSpPr txBox="1">
            <a:spLocks/>
          </p:cNvSpPr>
          <p:nvPr/>
        </p:nvSpPr>
        <p:spPr>
          <a:xfrm>
            <a:off x="7013872" y="3308296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DD81C57-54DE-26F3-07C6-4D8D3A54B1E4}"/>
              </a:ext>
            </a:extLst>
          </p:cNvPr>
          <p:cNvSpPr txBox="1">
            <a:spLocks/>
          </p:cNvSpPr>
          <p:nvPr/>
        </p:nvSpPr>
        <p:spPr>
          <a:xfrm>
            <a:off x="4818366" y="4761300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303F720-E144-CF34-89EF-A60C871CE898}"/>
              </a:ext>
            </a:extLst>
          </p:cNvPr>
          <p:cNvGrpSpPr/>
          <p:nvPr/>
        </p:nvGrpSpPr>
        <p:grpSpPr>
          <a:xfrm>
            <a:off x="1108024" y="693280"/>
            <a:ext cx="2621250" cy="941185"/>
            <a:chOff x="63500" y="1429216"/>
            <a:chExt cx="1970813" cy="705889"/>
          </a:xfrm>
        </p:grpSpPr>
        <p:sp>
          <p:nvSpPr>
            <p:cNvPr id="14" name="Rounded Rectangle 34">
              <a:extLst>
                <a:ext uri="{FF2B5EF4-FFF2-40B4-BE49-F238E27FC236}">
                  <a16:creationId xmlns:a16="http://schemas.microsoft.com/office/drawing/2014/main" xmlns="" id="{5B152D30-ED37-4B45-9A0E-AEC42A40847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80723A9-58DE-364E-8134-42185AF6A3E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51E4F9B-4A5C-A8CB-658F-9F5E1F4029C9}"/>
              </a:ext>
            </a:extLst>
          </p:cNvPr>
          <p:cNvSpPr txBox="1">
            <a:spLocks/>
          </p:cNvSpPr>
          <p:nvPr/>
        </p:nvSpPr>
        <p:spPr>
          <a:xfrm>
            <a:off x="3641011" y="1709058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932A461-7BE4-6FE9-3196-B1184F20A8A2}"/>
              </a:ext>
            </a:extLst>
          </p:cNvPr>
          <p:cNvSpPr txBox="1">
            <a:spLocks/>
          </p:cNvSpPr>
          <p:nvPr/>
        </p:nvSpPr>
        <p:spPr>
          <a:xfrm>
            <a:off x="5772532" y="1709058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7D5C1DA-F320-CE4F-C26A-DA6AFE681CDD}"/>
              </a:ext>
            </a:extLst>
          </p:cNvPr>
          <p:cNvSpPr txBox="1">
            <a:spLocks/>
          </p:cNvSpPr>
          <p:nvPr/>
        </p:nvSpPr>
        <p:spPr>
          <a:xfrm>
            <a:off x="8431479" y="1709058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2BB3F5B-5030-777F-5C6A-6F0DD057783F}"/>
              </a:ext>
            </a:extLst>
          </p:cNvPr>
          <p:cNvSpPr txBox="1">
            <a:spLocks/>
          </p:cNvSpPr>
          <p:nvPr/>
        </p:nvSpPr>
        <p:spPr>
          <a:xfrm>
            <a:off x="5898528" y="434100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1356" y="609601"/>
            <a:ext cx="9044528" cy="120032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 cách đọc: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3464" y="31242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894986" y="31242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553932" y="31242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pic>
        <p:nvPicPr>
          <p:cNvPr id="1026" name="Picture 2" descr="Những Điều Cần Biết Về Hệ Thống Âm Trong Tiếng A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252" r="55097" b="42897"/>
          <a:stretch/>
        </p:blipFill>
        <p:spPr bwMode="auto">
          <a:xfrm>
            <a:off x="5011783" y="4564220"/>
            <a:ext cx="1661161" cy="18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1" y="1547884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71759" y="1547884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ngoái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57732" y="1547884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72283" y="1371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60386" y="1371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954074" y="1371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62001" y="3186632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huệ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280275" y="318663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thuế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010132" y="318663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tuế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742304" y="301034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7986" y="301034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666482" y="301034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2001" y="4843758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280275" y="484375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luỹ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010132" y="484375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thuỷ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748585" y="4667474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917224" y="4667474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943972" y="4667474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46" y="-199103"/>
            <a:ext cx="5560425" cy="441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60" y="3505200"/>
            <a:ext cx="8817841" cy="36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 sọ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48200" y="5591906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oai</a:t>
            </a:r>
          </a:p>
        </p:txBody>
      </p:sp>
      <p:pic>
        <p:nvPicPr>
          <p:cNvPr id="3074" name="Picture 2" descr="Khoai sọ: 8 Tác dụng, món ăn ngon và lưu ý khi sử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47" y="626806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62201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 tuế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50840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uê</a:t>
            </a:r>
          </a:p>
        </p:txBody>
      </p:sp>
      <p:pic>
        <p:nvPicPr>
          <p:cNvPr id="1026" name="Picture 2" descr="Cây Vạn tuế loài cây biểu trưng cho sự trường thọ và hạ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1896"/>
            <a:ext cx="4694904" cy="46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 thuỷ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98776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</a:t>
            </a:r>
          </a:p>
        </p:txBody>
      </p:sp>
      <p:pic>
        <p:nvPicPr>
          <p:cNvPr id="1028" name="Picture 4" descr="Tàu du lịch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55" y="477752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580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 tuế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9362" y="4719097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 sọ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0927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 thuỷ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9000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4" y="-7476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Tàu du lịch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54" y="1905000"/>
            <a:ext cx="3189746" cy="23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ây Vạn tuế loài cây biểu trưng cho sự trường thọ và hạnh ph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55" y="1917290"/>
            <a:ext cx="2380020" cy="2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hoai sọ: 8 Tác dụng, món ăn ngon và lưu ý khi sử dụ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9" y="1934496"/>
            <a:ext cx="3150418" cy="23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14" y="-4409"/>
            <a:ext cx="4470255" cy="354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495800" y="57443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 tuế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242762" y="5744306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 sọ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01000" y="57443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 thuỷ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1" y="3429000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khoai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95559" y="3429000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ngoái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620000" y="3429000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85801" y="4184302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huệ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04075" y="418430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thuế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772400" y="4184302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tuế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85801" y="4922418"/>
            <a:ext cx="376185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204075" y="492241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luỹ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772400" y="4922418"/>
            <a:ext cx="34198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thuỷ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xmlns="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xmlns="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xmlns="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xmlns="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xmlns="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xmlns="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xmlns="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ECD55919-E783-FC57-C635-60E3963AD5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0" y="19389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xmlns="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xmlns="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xmlns="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B77009F-E606-530D-90E2-EBE240384D4A}"/>
              </a:ext>
            </a:extLst>
          </p:cNvPr>
          <p:cNvSpPr/>
          <p:nvPr/>
        </p:nvSpPr>
        <p:spPr>
          <a:xfrm rot="-1840342">
            <a:off x="3986219" y="2323883"/>
            <a:ext cx="1287672" cy="817946"/>
          </a:xfrm>
          <a:custGeom>
            <a:avLst/>
            <a:gdLst/>
            <a:ahLst/>
            <a:cxnLst/>
            <a:rect l="l" t="t" r="r" b="b"/>
            <a:pathLst>
              <a:path w="2015469" h="1177921">
                <a:moveTo>
                  <a:pt x="0" y="0"/>
                </a:moveTo>
                <a:lnTo>
                  <a:pt x="2015469" y="0"/>
                </a:lnTo>
                <a:lnTo>
                  <a:pt x="2015469" y="1177921"/>
                </a:lnTo>
                <a:lnTo>
                  <a:pt x="0" y="117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xmlns="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xmlns="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F49E7F5-8F52-4E4A-5ACE-DD219B5F99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0174" y="0"/>
            <a:ext cx="2965329" cy="382772"/>
          </a:xfrm>
          <a:prstGeom prst="rect">
            <a:avLst/>
          </a:prstGeom>
        </p:spPr>
      </p:pic>
      <p:pic>
        <p:nvPicPr>
          <p:cNvPr id="29" name="Picture 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0495 0.4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23389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 defTabSz="457200">
              <a:defRPr/>
            </a:pP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 defTabSz="457200">
              <a:defRPr/>
            </a:pPr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oat,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oăt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 defTabSz="457200">
              <a:defRPr/>
            </a:pP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3540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xoăn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9F51C5-5514-9294-936C-E02843C2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9064C7-2ED3-7921-7F9B-2921E98F4B57}"/>
              </a:ext>
            </a:extLst>
          </p:cNvPr>
          <p:cNvSpPr/>
          <p:nvPr/>
        </p:nvSpPr>
        <p:spPr>
          <a:xfrm>
            <a:off x="2251710" y="2422988"/>
            <a:ext cx="861822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709CB7-CFDC-BCF0-DED3-9F5742B07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05785E-B1DD-3D5E-E828-376ED2D0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F07673-14D0-7BE1-8802-C8E8E4D429E6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6384E7A4-37CE-979A-0F3A-9CA75AC42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48C271-9AE1-F56C-5779-55AF9DBFF632}"/>
              </a:ext>
            </a:extLst>
          </p:cNvPr>
          <p:cNvSpPr/>
          <p:nvPr/>
        </p:nvSpPr>
        <p:spPr>
          <a:xfrm>
            <a:off x="1337310" y="2422988"/>
            <a:ext cx="10104120" cy="26159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just"/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Trong vườn, cây xoan và cây khế đã trổ hoa hàng loạt. Vườn cây  ngập tràn sắc tím.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3A0A33-F645-55A5-F043-AE24A348B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255</Words>
  <Application>Microsoft Office PowerPoint</Application>
  <PresentationFormat>Custom</PresentationFormat>
  <Paragraphs>104</Paragraphs>
  <Slides>22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Office Theme</vt:lpstr>
      <vt:lpstr>2_Office 主题</vt:lpstr>
      <vt:lpstr>https://www.freeppt7.com</vt:lpstr>
      <vt:lpstr>Office 主题</vt:lpstr>
      <vt:lpstr>Office 主题​​</vt:lpstr>
      <vt:lpstr>1_Office 主题</vt:lpstr>
      <vt:lpstr>1_Office Theme</vt:lpstr>
      <vt:lpstr>2_Office Theme</vt:lpstr>
      <vt:lpstr>自定义设计方案</vt:lpstr>
      <vt:lpstr>3_Office Theme</vt:lpstr>
      <vt:lpstr>Custom Design</vt:lpstr>
      <vt:lpstr>4_Office Theme</vt:lpstr>
      <vt:lpstr>2_Office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98</cp:revision>
  <dcterms:created xsi:type="dcterms:W3CDTF">2021-07-20T01:55:21Z</dcterms:created>
  <dcterms:modified xsi:type="dcterms:W3CDTF">2025-12-23T13:17:47Z</dcterms:modified>
</cp:coreProperties>
</file>