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941" r:id="rId3"/>
    <p:sldMasterId id="2147484003" r:id="rId4"/>
    <p:sldMasterId id="2147484045" r:id="rId5"/>
    <p:sldMasterId id="2147484052" r:id="rId6"/>
    <p:sldMasterId id="2147484076" r:id="rId7"/>
    <p:sldMasterId id="2147484100" r:id="rId8"/>
    <p:sldMasterId id="2147484128" r:id="rId9"/>
    <p:sldMasterId id="2147484140" r:id="rId10"/>
    <p:sldMasterId id="2147484155" r:id="rId11"/>
  </p:sldMasterIdLst>
  <p:notesMasterIdLst>
    <p:notesMasterId r:id="rId35"/>
  </p:notesMasterIdLst>
  <p:sldIdLst>
    <p:sldId id="2007577203" r:id="rId12"/>
    <p:sldId id="2007577202" r:id="rId13"/>
    <p:sldId id="357" r:id="rId14"/>
    <p:sldId id="355" r:id="rId15"/>
    <p:sldId id="405" r:id="rId16"/>
    <p:sldId id="381" r:id="rId17"/>
    <p:sldId id="382" r:id="rId18"/>
    <p:sldId id="383" r:id="rId19"/>
    <p:sldId id="314" r:id="rId20"/>
    <p:sldId id="272" r:id="rId21"/>
    <p:sldId id="2007577199" r:id="rId22"/>
    <p:sldId id="391" r:id="rId23"/>
    <p:sldId id="392" r:id="rId24"/>
    <p:sldId id="410" r:id="rId25"/>
    <p:sldId id="411" r:id="rId26"/>
    <p:sldId id="386" r:id="rId27"/>
    <p:sldId id="412" r:id="rId28"/>
    <p:sldId id="326" r:id="rId29"/>
    <p:sldId id="274" r:id="rId30"/>
    <p:sldId id="2007577201" r:id="rId31"/>
    <p:sldId id="2007577200" r:id="rId32"/>
    <p:sldId id="408" r:id="rId33"/>
    <p:sldId id="3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4" autoAdjust="0"/>
    <p:restoredTop sz="94660"/>
  </p:normalViewPr>
  <p:slideViewPr>
    <p:cSldViewPr snapToGrid="0">
      <p:cViewPr varScale="1">
        <p:scale>
          <a:sx n="81" d="100"/>
          <a:sy n="81" d="100"/>
        </p:scale>
        <p:origin x="-629"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83040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655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62257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607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2.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10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2.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0.xml"/><Relationship Id="rId5" Type="http://schemas.openxmlformats.org/officeDocument/2006/relationships/image" Target="../media/image23.png"/><Relationship Id="rId4" Type="http://schemas.openxmlformats.org/officeDocument/2006/relationships/hyperlink" Target="https://www.facebook.com/groups/629898828017053" TargetMode="Externa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0.xml"/><Relationship Id="rId5" Type="http://schemas.openxmlformats.org/officeDocument/2006/relationships/image" Target="../media/image23.png"/><Relationship Id="rId4" Type="http://schemas.openxmlformats.org/officeDocument/2006/relationships/hyperlink" Target="https://www.facebook.com/groups/629898828017053" TargetMode="Externa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2.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2.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90942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75074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xmlns=""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xmlns=""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9473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xmlns=""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xmlns=""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19845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2683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79912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30782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86576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77859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40328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809086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8257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3AD8F6CA-EF3D-A7B5-4AF7-DBC5CB96D4FD}"/>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123229294"/>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E41ECEA1-0B1A-D6CF-C9BA-FADB9E08A43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432847324"/>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B46398A5-782D-749C-025F-56296890B735}"/>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275443433"/>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6" name="Footer Placeholder 5">
            <a:extLst>
              <a:ext uri="{FF2B5EF4-FFF2-40B4-BE49-F238E27FC236}">
                <a16:creationId xmlns="" xmlns:a16="http://schemas.microsoft.com/office/drawing/2014/main" id="{89120217-D914-625C-ED49-EF5A3F049179}"/>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295889389"/>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8" name="Footer Placeholder 7">
            <a:extLst>
              <a:ext uri="{FF2B5EF4-FFF2-40B4-BE49-F238E27FC236}">
                <a16:creationId xmlns="" xmlns:a16="http://schemas.microsoft.com/office/drawing/2014/main" id="{F79DEDC9-C568-4AD7-D7A9-30AED805C2F8}"/>
              </a:ext>
            </a:extLst>
          </p:cNvPr>
          <p:cNvSpPr>
            <a:spLocks noGrp="1"/>
          </p:cNvSpPr>
          <p:nvPr>
            <p:ph type="ftr" sz="quarter" idx="11"/>
          </p:nvPr>
        </p:nvSpPr>
        <p:spPr/>
        <p:txBody>
          <a:bodyPr/>
          <a:lstStyle/>
          <a:p>
            <a:endParaRPr lang="vi-VN">
              <a:solidFill>
                <a:prstClr val="black">
                  <a:tint val="82000"/>
                </a:prstClr>
              </a:solidFill>
            </a:endParaRPr>
          </a:p>
        </p:txBody>
      </p:sp>
      <p:sp>
        <p:nvSpPr>
          <p:cNvPr id="9" name="Slide Number Placeholder 8">
            <a:extLst>
              <a:ext uri="{FF2B5EF4-FFF2-40B4-BE49-F238E27FC236}">
                <a16:creationId xmlns=""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983820308"/>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4" name="Footer Placeholder 3">
            <a:extLst>
              <a:ext uri="{FF2B5EF4-FFF2-40B4-BE49-F238E27FC236}">
                <a16:creationId xmlns="" xmlns:a16="http://schemas.microsoft.com/office/drawing/2014/main" id="{159C5669-2747-FB92-A181-F99F1C6F6CFD}"/>
              </a:ext>
            </a:extLst>
          </p:cNvPr>
          <p:cNvSpPr>
            <a:spLocks noGrp="1"/>
          </p:cNvSpPr>
          <p:nvPr>
            <p:ph type="ftr" sz="quarter" idx="11"/>
          </p:nvPr>
        </p:nvSpPr>
        <p:spPr/>
        <p:txBody>
          <a:bodyPr/>
          <a:lstStyle/>
          <a:p>
            <a:endParaRPr lang="vi-VN">
              <a:solidFill>
                <a:prstClr val="black">
                  <a:tint val="82000"/>
                </a:prstClr>
              </a:solidFill>
            </a:endParaRPr>
          </a:p>
        </p:txBody>
      </p:sp>
      <p:sp>
        <p:nvSpPr>
          <p:cNvPr id="5" name="Slide Number Placeholder 4">
            <a:extLst>
              <a:ext uri="{FF2B5EF4-FFF2-40B4-BE49-F238E27FC236}">
                <a16:creationId xmlns=""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551797975"/>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3" name="Footer Placeholder 2">
            <a:extLst>
              <a:ext uri="{FF2B5EF4-FFF2-40B4-BE49-F238E27FC236}">
                <a16:creationId xmlns="" xmlns:a16="http://schemas.microsoft.com/office/drawing/2014/main" id="{45976601-3A54-6CD9-B8DE-228C4D9D5922}"/>
              </a:ext>
            </a:extLst>
          </p:cNvPr>
          <p:cNvSpPr>
            <a:spLocks noGrp="1"/>
          </p:cNvSpPr>
          <p:nvPr>
            <p:ph type="ftr" sz="quarter" idx="11"/>
          </p:nvPr>
        </p:nvSpPr>
        <p:spPr/>
        <p:txBody>
          <a:bodyPr/>
          <a:lstStyle/>
          <a:p>
            <a:endParaRPr lang="vi-VN">
              <a:solidFill>
                <a:prstClr val="black">
                  <a:tint val="82000"/>
                </a:prstClr>
              </a:solidFill>
            </a:endParaRPr>
          </a:p>
        </p:txBody>
      </p:sp>
      <p:sp>
        <p:nvSpPr>
          <p:cNvPr id="4" name="Slide Number Placeholder 3">
            <a:extLst>
              <a:ext uri="{FF2B5EF4-FFF2-40B4-BE49-F238E27FC236}">
                <a16:creationId xmlns=""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653572978"/>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6" name="Footer Placeholder 5">
            <a:extLst>
              <a:ext uri="{FF2B5EF4-FFF2-40B4-BE49-F238E27FC236}">
                <a16:creationId xmlns="" xmlns:a16="http://schemas.microsoft.com/office/drawing/2014/main" id="{F9930282-D5B1-CCDA-B67E-00AA95455FEA}"/>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34735810"/>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6" name="Footer Placeholder 5">
            <a:extLst>
              <a:ext uri="{FF2B5EF4-FFF2-40B4-BE49-F238E27FC236}">
                <a16:creationId xmlns="" xmlns:a16="http://schemas.microsoft.com/office/drawing/2014/main" id="{ABD390F5-1431-D39A-BC78-5905BC97E509}"/>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396958845"/>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AB1F5CDD-BF9A-3B66-85C6-4BEBEF1097CA}"/>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17685186"/>
      </p:ext>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227BB139-B483-DE1D-D32D-2B29C092C2D0}"/>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23291513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11353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2517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81286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7055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043690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47247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89015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01105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57390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41721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2025/12/23</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15840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095115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40205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38341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61122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6021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29437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421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312699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93844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816548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25976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94814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2025/12/23</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484127408"/>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88562"/>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890595"/>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24828"/>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561B3B-9BA6-4C4D-8B30-45AEED0A188D}"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DA5AD-FBF5-4393-A73C-EEA18769A2C6}" type="slidenum">
              <a:rPr lang="en-US" smtClean="0"/>
              <a:t>‹#›</a:t>
            </a:fld>
            <a:endParaRPr lang="en-US"/>
          </a:p>
        </p:txBody>
      </p:sp>
    </p:spTree>
    <p:extLst>
      <p:ext uri="{BB962C8B-B14F-4D97-AF65-F5344CB8AC3E}">
        <p14:creationId xmlns:p14="http://schemas.microsoft.com/office/powerpoint/2010/main" val="4179427278"/>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667645607"/>
      </p:ext>
    </p:extLst>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83412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53905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44812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21575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5171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6036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578649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491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11146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11253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20305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3333800179"/>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2575336552"/>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390373037"/>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41184112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620086624"/>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61510218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55324093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782432105"/>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806107533"/>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802794367"/>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79076390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FE274D6-942E-4142-A3CC-C24A7CF972AE}"/>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5" name="Footer Placeholder 4">
            <a:extLst>
              <a:ext uri="{FF2B5EF4-FFF2-40B4-BE49-F238E27FC236}">
                <a16:creationId xmlns:a16="http://schemas.microsoft.com/office/drawing/2014/main" xmlns=""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578087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28B3B7-2F34-4FE7-BD14-144657390208}"/>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5" name="Footer Placeholder 4">
            <a:extLst>
              <a:ext uri="{FF2B5EF4-FFF2-40B4-BE49-F238E27FC236}">
                <a16:creationId xmlns:a16="http://schemas.microsoft.com/office/drawing/2014/main" xmlns=""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629854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EC15ED-7E73-43F8-B0C3-754CD4ABF439}"/>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5" name="Footer Placeholder 4">
            <a:extLst>
              <a:ext uri="{FF2B5EF4-FFF2-40B4-BE49-F238E27FC236}">
                <a16:creationId xmlns:a16="http://schemas.microsoft.com/office/drawing/2014/main" xmlns=""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916085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50F493-07C5-42A3-A7C4-ADABAA3D0745}"/>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6" name="Footer Placeholder 5">
            <a:extLst>
              <a:ext uri="{FF2B5EF4-FFF2-40B4-BE49-F238E27FC236}">
                <a16:creationId xmlns:a16="http://schemas.microsoft.com/office/drawing/2014/main" xmlns=""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037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847DF3-556A-494C-BA2B-2D3D9CB2309A}"/>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8" name="Footer Placeholder 7">
            <a:extLst>
              <a:ext uri="{FF2B5EF4-FFF2-40B4-BE49-F238E27FC236}">
                <a16:creationId xmlns:a16="http://schemas.microsoft.com/office/drawing/2014/main" xmlns=""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021716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F728F3-6F64-4058-94C2-6312851CB069}"/>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4" name="Footer Placeholder 3">
            <a:extLst>
              <a:ext uri="{FF2B5EF4-FFF2-40B4-BE49-F238E27FC236}">
                <a16:creationId xmlns:a16="http://schemas.microsoft.com/office/drawing/2014/main" xmlns=""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35984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92E5C2-3C34-45D2-917A-BB63B4096C04}"/>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3" name="Footer Placeholder 2">
            <a:extLst>
              <a:ext uri="{FF2B5EF4-FFF2-40B4-BE49-F238E27FC236}">
                <a16:creationId xmlns:a16="http://schemas.microsoft.com/office/drawing/2014/main" xmlns=""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72878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50F34CD-7EEE-4E39-B5D4-543DB93B69CD}"/>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6" name="Footer Placeholder 5">
            <a:extLst>
              <a:ext uri="{FF2B5EF4-FFF2-40B4-BE49-F238E27FC236}">
                <a16:creationId xmlns:a16="http://schemas.microsoft.com/office/drawing/2014/main" xmlns=""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7040697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F7C59D-0B6E-44BA-8851-F20EC36D4C1A}"/>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6" name="Footer Placeholder 5">
            <a:extLst>
              <a:ext uri="{FF2B5EF4-FFF2-40B4-BE49-F238E27FC236}">
                <a16:creationId xmlns:a16="http://schemas.microsoft.com/office/drawing/2014/main" xmlns=""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065418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A1621D-599E-4661-8CCC-42F9E12D5800}"/>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5" name="Footer Placeholder 4">
            <a:extLst>
              <a:ext uri="{FF2B5EF4-FFF2-40B4-BE49-F238E27FC236}">
                <a16:creationId xmlns:a16="http://schemas.microsoft.com/office/drawing/2014/main" xmlns=""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761337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E8789B-3107-4E9C-9F47-24E1D65CCEDC}"/>
              </a:ext>
            </a:extLst>
          </p:cNvPr>
          <p:cNvSpPr>
            <a:spLocks noGrp="1"/>
          </p:cNvSpPr>
          <p:nvPr>
            <p:ph type="dt" sz="half" idx="10"/>
          </p:nvPr>
        </p:nvSpPr>
        <p:spPr/>
        <p:txBody>
          <a:bodyPr/>
          <a:lstStyle/>
          <a:p>
            <a:fld id="{1979382C-7718-45CE-9E53-300FF85A589F}" type="datetimeFigureOut">
              <a:rPr lang="en-US" smtClean="0"/>
              <a:t>12/23/2025</a:t>
            </a:fld>
            <a:endParaRPr lang="en-US"/>
          </a:p>
        </p:txBody>
      </p:sp>
      <p:sp>
        <p:nvSpPr>
          <p:cNvPr id="5" name="Footer Placeholder 4">
            <a:extLst>
              <a:ext uri="{FF2B5EF4-FFF2-40B4-BE49-F238E27FC236}">
                <a16:creationId xmlns:a16="http://schemas.microsoft.com/office/drawing/2014/main" xmlns=""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10703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201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2895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1B29F155-D3D9-98BC-0A5D-2688C277DA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2490" y="0"/>
            <a:ext cx="1504336" cy="1504336"/>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xmlns="" id="{95D089AC-74C2-F37F-FE9E-FC4CDF833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431444F7-75FA-19CF-2ED4-116EFB20E4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34449624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27886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7781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18060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391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22197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41217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05523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171978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737479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014108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xmlns=""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xmlns=""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6344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97609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10.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5.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theme" Target="../theme/theme5.xml"/><Relationship Id="rId12" Type="http://schemas.openxmlformats.org/officeDocument/2006/relationships/image" Target="../media/image11.gif"/><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0.png"/><Relationship Id="rId5" Type="http://schemas.openxmlformats.org/officeDocument/2006/relationships/slideLayout" Target="../slideLayouts/slideLayout50.xml"/><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slideLayout" Target="../slideLayouts/slideLayout49.xml"/><Relationship Id="rId9" Type="http://schemas.microsoft.com/office/2007/relationships/hdphoto" Target="../media/hdphoto1.wdp"/><Relationship Id="rId14" Type="http://schemas.microsoft.com/office/2007/relationships/hdphoto" Target="../media/hdphoto2.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5.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8.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4B58BD62-60DE-4034-4300-305864E5B2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6100" y="146348"/>
            <a:ext cx="1606252" cy="1606252"/>
          </a:xfrm>
          <a:prstGeom prst="rect">
            <a:avLst/>
          </a:prstGeom>
        </p:spPr>
      </p:pic>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472159"/>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solidFill>
                  <a:prstClr val="black">
                    <a:tint val="82000"/>
                  </a:prstClr>
                </a:solidFill>
              </a:rPr>
              <a:pPr/>
              <a:t>23/12/2025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solidFill>
                  <a:prstClr val="black">
                    <a:tint val="82000"/>
                  </a:prstClr>
                </a:solidFill>
              </a:rPr>
              <a:pPr/>
              <a:t>‹#›</a:t>
            </a:fld>
            <a:endParaRPr lang="vi-VN">
              <a:solidFill>
                <a:prstClr val="black">
                  <a:tint val="82000"/>
                </a:prstClr>
              </a:solidFill>
            </a:endParaRPr>
          </a:p>
        </p:txBody>
      </p:sp>
      <p:pic>
        <p:nvPicPr>
          <p:cNvPr id="8" name="Picture 7" descr="A round pink circle with white text and a black background&#10;&#10;AI-generated content may be incorrect.">
            <a:extLst>
              <a:ext uri="{FF2B5EF4-FFF2-40B4-BE49-F238E27FC236}">
                <a16:creationId xmlns="" xmlns:a16="http://schemas.microsoft.com/office/drawing/2014/main" id="{CDA0C697-0DFD-8B9D-7A22-1E4372969F5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2434" y="0"/>
            <a:ext cx="1410018" cy="1410018"/>
          </a:xfrm>
          <a:prstGeom prst="rect">
            <a:avLst/>
          </a:prstGeom>
        </p:spPr>
      </p:pic>
      <p:pic>
        <p:nvPicPr>
          <p:cNvPr id="9" name="Picture 8" descr="A round pink circle with white text and a black background&#10;&#10;AI-generated content may be incorrect.">
            <a:extLst>
              <a:ext uri="{FF2B5EF4-FFF2-40B4-BE49-F238E27FC236}">
                <a16:creationId xmlns="" xmlns:a16="http://schemas.microsoft.com/office/drawing/2014/main" id="{234A67F9-91E0-0C48-170D-D932F84987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5347" y="5338916"/>
            <a:ext cx="1410018" cy="1410018"/>
          </a:xfrm>
          <a:prstGeom prst="rect">
            <a:avLst/>
          </a:prstGeom>
        </p:spPr>
      </p:pic>
      <p:pic>
        <p:nvPicPr>
          <p:cNvPr id="10" name="Picture 9" descr="A round pink circle with white text and a black background&#10;&#10;AI-generated content may be incorrect.">
            <a:extLst>
              <a:ext uri="{FF2B5EF4-FFF2-40B4-BE49-F238E27FC236}">
                <a16:creationId xmlns="" xmlns:a16="http://schemas.microsoft.com/office/drawing/2014/main" id="{9D097D2C-4403-A3B3-D1BB-F23D8F2E76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98715" y="-2489632"/>
            <a:ext cx="1410018" cy="1410018"/>
          </a:xfrm>
          <a:prstGeom prst="rect">
            <a:avLst/>
          </a:prstGeom>
        </p:spPr>
      </p:pic>
      <p:pic>
        <p:nvPicPr>
          <p:cNvPr id="11" name="Picture 10" descr="A round pink circle with white text and a black background&#10;&#10;AI-generated content may be incorrect.">
            <a:extLst>
              <a:ext uri="{FF2B5EF4-FFF2-40B4-BE49-F238E27FC236}">
                <a16:creationId xmlns="" xmlns:a16="http://schemas.microsoft.com/office/drawing/2014/main" id="{17459BB4-10B5-6C70-E087-54CCB62CBF4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4948" y="7857525"/>
            <a:ext cx="1410018" cy="1410018"/>
          </a:xfrm>
          <a:prstGeom prst="rect">
            <a:avLst/>
          </a:prstGeom>
        </p:spPr>
      </p:pic>
    </p:spTree>
    <p:extLst>
      <p:ext uri="{BB962C8B-B14F-4D97-AF65-F5344CB8AC3E}">
        <p14:creationId xmlns:p14="http://schemas.microsoft.com/office/powerpoint/2010/main" val="2326241988"/>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2025/12/23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534689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452514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CA456F63-1A7A-46DD-BE5B-B970B75B4F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图片 36"/>
          <p:cNvPicPr>
            <a:picLocks noChangeAspect="1"/>
          </p:cNvPicPr>
          <p:nvPr userDrawn="1"/>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3" cstate="print">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pic>
        <p:nvPicPr>
          <p:cNvPr id="9" name="Picture 8">
            <a:extLst>
              <a:ext uri="{FF2B5EF4-FFF2-40B4-BE49-F238E27FC236}">
                <a16:creationId xmlns:a16="http://schemas.microsoft.com/office/drawing/2014/main" xmlns="" id="{07AA4105-E5A4-4B4E-B7C0-5CE25AE833A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18FAC88-CE24-4E10-8B63-B4D5F2B257D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A8755A45-F6B4-4F2F-B195-10012D47B3B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1843C8BE-E540-4E06-8A75-DCE756C95E7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64413861"/>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Lst>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12/23/2025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标题占位符 1">
            <a:extLst>
              <a:ext uri="{FF2B5EF4-FFF2-40B4-BE49-F238E27FC236}">
                <a16:creationId xmlns:a16="http://schemas.microsoft.com/office/drawing/2014/main" xmlns="" id="{BF670699-3948-D8F7-3756-072FF44D75E3}"/>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a:t>单击此处编辑母版标题样式</a:t>
            </a:r>
          </a:p>
        </p:txBody>
      </p:sp>
      <p:sp>
        <p:nvSpPr>
          <p:cNvPr id="8" name="文本占位符 2">
            <a:extLst>
              <a:ext uri="{FF2B5EF4-FFF2-40B4-BE49-F238E27FC236}">
                <a16:creationId xmlns:a16="http://schemas.microsoft.com/office/drawing/2014/main" xmlns="" id="{0E1C8590-FA03-365D-64EA-198A28070601}"/>
              </a:ext>
            </a:extLst>
          </p:cNvPr>
          <p:cNvSpPr txBox="1">
            <a:spLocks/>
          </p:cNvSpPr>
          <p:nvPr userDrawn="1"/>
        </p:nvSpPr>
        <p:spPr>
          <a:xfrm>
            <a:off x="838200" y="182562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a:extLst>
              <a:ext uri="{FF2B5EF4-FFF2-40B4-BE49-F238E27FC236}">
                <a16:creationId xmlns:a16="http://schemas.microsoft.com/office/drawing/2014/main" xmlns="" id="{5690BCAC-82F2-B41B-02A4-1905B9126A0F}"/>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3285CA-3D3B-499B-A815-2AD862AD2232}" type="datetimeFigureOut">
              <a:rPr lang="zh-CN" altLang="en-US" smtClean="0"/>
              <a:pPr/>
              <a:t>2025/12/23</a:t>
            </a:fld>
            <a:endParaRPr lang="zh-CN" altLang="en-US"/>
          </a:p>
        </p:txBody>
      </p:sp>
      <p:sp>
        <p:nvSpPr>
          <p:cNvPr id="10" name="灯片编号占位符 5">
            <a:extLst>
              <a:ext uri="{FF2B5EF4-FFF2-40B4-BE49-F238E27FC236}">
                <a16:creationId xmlns:a16="http://schemas.microsoft.com/office/drawing/2014/main" xmlns="" id="{0C34B6B2-FAB1-8F11-A1EB-C5D10266379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130D7C-B902-4C8A-813F-8FDDF456C496}" type="slidenum">
              <a:rPr lang="zh-CN" altLang="en-US" smtClean="0"/>
              <a:pPr/>
              <a:t>‹#›</a:t>
            </a:fld>
            <a:endParaRPr lang="zh-CN" altLang="en-US"/>
          </a:p>
        </p:txBody>
      </p:sp>
      <p:sp>
        <p:nvSpPr>
          <p:cNvPr id="11" name="文本框 6">
            <a:extLst>
              <a:ext uri="{FF2B5EF4-FFF2-40B4-BE49-F238E27FC236}">
                <a16:creationId xmlns:a16="http://schemas.microsoft.com/office/drawing/2014/main" xmlns="" id="{36C0EA15-D769-CB27-084D-713770CBA52D}"/>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12" name="Picture 2" descr="Khám phá Măng Đen - Đà Lạt thứ hai của Tây Nguyên">
            <a:extLst>
              <a:ext uri="{FF2B5EF4-FFF2-40B4-BE49-F238E27FC236}">
                <a16:creationId xmlns:a16="http://schemas.microsoft.com/office/drawing/2014/main" xmlns="" id="{E5248AA4-A7ED-0043-AE69-BF4ED86AEB8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E6F72C69-0CD9-8D47-D95F-489E752DC7EB}"/>
              </a:ext>
            </a:extLst>
          </p:cNvPr>
          <p:cNvSpPr/>
          <p:nvPr userDrawn="1"/>
        </p:nvSpPr>
        <p:spPr>
          <a:xfrm>
            <a:off x="119271" y="216568"/>
            <a:ext cx="11917016" cy="6436895"/>
          </a:xfrm>
          <a:prstGeom prst="roundRect">
            <a:avLst>
              <a:gd name="adj" fmla="val 10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round pink circle with white text and a black background&#10;&#10;AI-generated content may be incorrect.">
            <a:extLst>
              <a:ext uri="{FF2B5EF4-FFF2-40B4-BE49-F238E27FC236}">
                <a16:creationId xmlns:a16="http://schemas.microsoft.com/office/drawing/2014/main" xmlns="" id="{D8480309-D7FD-E025-EF4B-FF4D1C624A4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6100" y="146348"/>
            <a:ext cx="1606252" cy="1606252"/>
          </a:xfrm>
          <a:prstGeom prst="rect">
            <a:avLst/>
          </a:prstGeom>
        </p:spPr>
      </p:pic>
    </p:spTree>
    <p:extLst>
      <p:ext uri="{BB962C8B-B14F-4D97-AF65-F5344CB8AC3E}">
        <p14:creationId xmlns:p14="http://schemas.microsoft.com/office/powerpoint/2010/main" val="756708723"/>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3597A188-5242-C533-F7F4-5053E791EE7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6100" y="146348"/>
            <a:ext cx="1606252" cy="1606252"/>
          </a:xfrm>
          <a:prstGeom prst="rect">
            <a:avLst/>
          </a:prstGeom>
        </p:spPr>
      </p:pic>
    </p:spTree>
    <p:extLst>
      <p:ext uri="{BB962C8B-B14F-4D97-AF65-F5344CB8AC3E}">
        <p14:creationId xmlns:p14="http://schemas.microsoft.com/office/powerpoint/2010/main" val="1878705610"/>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12/23/2025</a:t>
            </a:fld>
            <a:endParaRPr lang="en-US"/>
          </a:p>
        </p:txBody>
      </p:sp>
      <p:sp>
        <p:nvSpPr>
          <p:cNvPr id="5" name="Footer Placeholder 4">
            <a:extLst>
              <a:ext uri="{FF2B5EF4-FFF2-40B4-BE49-F238E27FC236}">
                <a16:creationId xmlns:a16="http://schemas.microsoft.com/office/drawing/2014/main" xmlns=""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88252527"/>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12/23/2025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xmlns="" id="{6E46F3B1-D070-F9D1-4D46-84C0A50BA63F}"/>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FDFF3DF8-FA3B-991D-E1C7-6FCFE8A6AD0B}"/>
              </a:ext>
            </a:extLst>
          </p:cNvPr>
          <p:cNvSpPr/>
          <p:nvPr userDrawn="1"/>
        </p:nvSpPr>
        <p:spPr>
          <a:xfrm>
            <a:off x="308114" y="188843"/>
            <a:ext cx="11589026" cy="64803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xmlns="" id="{A68FF7CD-3B1F-6163-C435-D6928413B8F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2490" y="0"/>
            <a:ext cx="1504336" cy="1504336"/>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xmlns="" id="{4DD1E12D-F057-FE8A-58E4-A50DF9F2AE0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14882" y="-5453743"/>
            <a:ext cx="1504336" cy="1504336"/>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xmlns="" id="{FBAF68C2-0D5E-E893-5493-D7C9A599415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04739" y="8915399"/>
            <a:ext cx="1504336" cy="1504336"/>
          </a:xfrm>
          <a:prstGeom prst="rect">
            <a:avLst/>
          </a:prstGeom>
        </p:spPr>
      </p:pic>
    </p:spTree>
    <p:extLst>
      <p:ext uri="{BB962C8B-B14F-4D97-AF65-F5344CB8AC3E}">
        <p14:creationId xmlns:p14="http://schemas.microsoft.com/office/powerpoint/2010/main" val="2709293367"/>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0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8.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3.png"/><Relationship Id="rId16" Type="http://schemas.openxmlformats.org/officeDocument/2006/relationships/image" Target="../media/image67.png"/><Relationship Id="rId1" Type="http://schemas.openxmlformats.org/officeDocument/2006/relationships/slideLayout" Target="../slideLayouts/slideLayout5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38"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5"/>
            <a:ext cx="11379200" cy="3031585"/>
          </a:xfrm>
          <a:prstGeom prst="rect">
            <a:avLst/>
          </a:prstGeom>
        </p:spPr>
        <p:txBody>
          <a:bodyPr wrap="square" lIns="91428" tIns="45713" rIns="91428" bIns="45713">
            <a:spAutoFit/>
            <a:scene3d>
              <a:camera prst="perspectiveFront"/>
              <a:lightRig rig="threePt" dir="t"/>
            </a:scene3d>
          </a:bodyPr>
          <a:lstStyle/>
          <a:p>
            <a:pPr fontAlgn="base">
              <a:spcBef>
                <a:spcPct val="0"/>
              </a:spcBef>
              <a:spcAft>
                <a:spcPct val="0"/>
              </a:spcAft>
            </a:pPr>
            <a:r>
              <a:rPr lang="en-US" b="1" kern="10" dirty="0">
                <a:ln w="9525">
                  <a:round/>
                  <a:headEnd/>
                  <a:tailEnd/>
                </a:ln>
                <a:solidFill>
                  <a:srgbClr val="FF0000"/>
                </a:solidFill>
                <a:effectLst>
                  <a:outerShdw blurRad="50800" dist="50800" dir="5400000" algn="ctr" rotWithShape="0">
                    <a:srgbClr val="4EA72E">
                      <a:lumMod val="75000"/>
                      <a:alpha val="91000"/>
                    </a:srgbClr>
                  </a:outerShdw>
                </a:effectLst>
                <a:latin typeface="Times New Roman" panose="02020603050405020304" pitchFamily="18" charset="0"/>
                <a:cs typeface="Times New Roman" panose="02020603050405020304" pitchFamily="18" charset="0"/>
              </a:rPr>
              <a:t>UBND </a:t>
            </a:r>
            <a:r>
              <a:rPr lang="en-US" b="1" kern="10" dirty="0" smtClean="0">
                <a:ln w="9525">
                  <a:round/>
                  <a:headEnd/>
                  <a:tailEnd/>
                </a:ln>
                <a:solidFill>
                  <a:srgbClr val="FF0000"/>
                </a:solidFill>
                <a:effectLst>
                  <a:outerShdw blurRad="50800" dist="50800" dir="5400000" algn="ctr" rotWithShape="0">
                    <a:srgbClr val="4EA72E">
                      <a:lumMod val="75000"/>
                      <a:alpha val="91000"/>
                    </a:srgbClr>
                  </a:outerShdw>
                </a:effectLst>
                <a:latin typeface="Times New Roman" panose="02020603050405020304" pitchFamily="18" charset="0"/>
                <a:cs typeface="Times New Roman" panose="02020603050405020304" pitchFamily="18" charset="0"/>
              </a:rPr>
              <a:t>PHƯỜNG HƯNG ĐẠO</a:t>
            </a:r>
            <a:endParaRPr lang="en-US" b="1" kern="10" dirty="0">
              <a:ln w="9525">
                <a:round/>
                <a:headEnd/>
                <a:tailEnd/>
              </a:ln>
              <a:solidFill>
                <a:srgbClr val="FF0000"/>
              </a:solidFill>
              <a:effectLst>
                <a:outerShdw blurRad="50800" dist="50800" dir="5400000" algn="ctr" rotWithShape="0">
                  <a:srgbClr val="4EA72E">
                    <a:lumMod val="75000"/>
                    <a:alpha val="91000"/>
                  </a:srgbClr>
                </a:outerShdw>
              </a:effectLst>
              <a:latin typeface="Times New Roman" panose="02020603050405020304" pitchFamily="18" charset="0"/>
              <a:cs typeface="Times New Roman" panose="02020603050405020304" pitchFamily="18" charset="0"/>
            </a:endParaRPr>
          </a:p>
          <a:p>
            <a:pPr fontAlgn="base">
              <a:spcBef>
                <a:spcPct val="0"/>
              </a:spcBef>
              <a:spcAft>
                <a:spcPct val="0"/>
              </a:spcAft>
            </a:pPr>
            <a:r>
              <a:rPr lang="en-US" b="1" kern="10" dirty="0">
                <a:ln w="9525">
                  <a:round/>
                  <a:headEnd/>
                  <a:tailEnd/>
                </a:ln>
                <a:solidFill>
                  <a:srgbClr val="FF0000"/>
                </a:solidFill>
                <a:effectLst>
                  <a:outerShdw blurRad="50800" dist="50800" dir="5400000" algn="ctr" rotWithShape="0">
                    <a:srgbClr val="4EA72E">
                      <a:lumMod val="75000"/>
                      <a:alpha val="91000"/>
                    </a:srgbClr>
                  </a:outerShdw>
                </a:effectLst>
                <a:latin typeface="Times New Roman" panose="02020603050405020304" pitchFamily="18" charset="0"/>
                <a:cs typeface="Times New Roman" panose="02020603050405020304" pitchFamily="18" charset="0"/>
              </a:rPr>
              <a:t>TRƯỜNG TIỂU HỌC ĐA PHÚC</a:t>
            </a:r>
            <a:endParaRPr lang="en-US"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a:t>
            </a:r>
            <a:r>
              <a:rPr lang="en-US" sz="4000" b="1" kern="10" dirty="0" err="1" smtClean="0">
                <a:ln w="9525">
                  <a:round/>
                  <a:headEnd/>
                  <a:tailEnd/>
                </a:ln>
                <a:solidFill>
                  <a:srgbClr val="FF0000"/>
                </a:solidFill>
                <a:latin typeface="Times New Roman" panose="02020603050405020304" pitchFamily="18" charset="0"/>
                <a:cs typeface="Times New Roman" panose="02020603050405020304" pitchFamily="18" charset="0"/>
              </a:rPr>
              <a:t>Tiếng</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rgbClr val="FF0000"/>
                </a:solidFill>
                <a:latin typeface="Times New Roman" panose="02020603050405020304" pitchFamily="18" charset="0"/>
                <a:cs typeface="Times New Roman" panose="02020603050405020304" pitchFamily="18" charset="0"/>
              </a:rPr>
              <a:t>Việt</a:t>
            </a:r>
            <a:endParaRPr lang="en-US" sz="40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Bài</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77</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oai</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uê</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uy</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Tiết</a:t>
            </a:r>
            <a:r>
              <a:rPr lang="en-US" sz="4300" b="1" dirty="0" smtClean="0">
                <a:solidFill>
                  <a:srgbClr val="0070C0"/>
                </a:solidFill>
                <a:latin typeface="Arial" pitchFamily="34" charset="0"/>
                <a:cs typeface="Arial" pitchFamily="34" charset="0"/>
              </a:rPr>
              <a:t> 1)</a:t>
            </a:r>
            <a:endParaRPr lang="en-US" sz="4300" b="1" dirty="0">
              <a:solidFill>
                <a:srgbClr val="0070C0"/>
              </a:solidFill>
              <a:latin typeface="Arial" pitchFamily="34" charset="0"/>
              <a:cs typeface="Arial" pitchFamily="34" charset="0"/>
            </a:endParaRPr>
          </a:p>
          <a:p>
            <a:pPr algn="ctr" fontAlgn="base">
              <a:spcBef>
                <a:spcPct val="0"/>
              </a:spcBef>
              <a:spcAft>
                <a:spcPct val="0"/>
              </a:spcAft>
            </a:pPr>
            <a:r>
              <a:rPr lang="en-US" sz="4000" b="1" kern="10" dirty="0">
                <a:ln w="9525">
                  <a:round/>
                  <a:headEnd/>
                  <a:tailEnd/>
                </a:ln>
                <a:solidFill>
                  <a:srgbClr val="E8E8E8">
                    <a:lumMod val="25000"/>
                  </a:srgbClr>
                </a:solidFill>
                <a:latin typeface="Times New Roman" panose="02020603050405020304" pitchFamily="18" charset="0"/>
                <a:cs typeface="Times New Roman" panose="02020603050405020304" pitchFamily="18" charset="0"/>
              </a:rPr>
              <a:t>Giáo viên thực hiện: </a:t>
            </a:r>
            <a:r>
              <a:rPr lang="en-US" sz="4000" b="1" kern="10" dirty="0" err="1" smtClean="0">
                <a:ln w="9525">
                  <a:round/>
                  <a:headEnd/>
                  <a:tailEnd/>
                </a:ln>
                <a:solidFill>
                  <a:srgbClr val="E8E8E8">
                    <a:lumMod val="25000"/>
                  </a:srgbClr>
                </a:solidFill>
                <a:latin typeface="Times New Roman" panose="02020603050405020304" pitchFamily="18" charset="0"/>
                <a:cs typeface="Times New Roman" panose="02020603050405020304" pitchFamily="18" charset="0"/>
              </a:rPr>
              <a:t>Nguyễn</a:t>
            </a:r>
            <a:r>
              <a:rPr lang="en-US" sz="4000" b="1" kern="10" dirty="0" smtClean="0">
                <a:ln w="9525">
                  <a:round/>
                  <a:headEnd/>
                  <a:tailEnd/>
                </a:ln>
                <a:solidFill>
                  <a:srgbClr val="E8E8E8">
                    <a:lumMod val="25000"/>
                  </a:srgbClr>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rgbClr val="E8E8E8">
                    <a:lumMod val="25000"/>
                  </a:srgbClr>
                </a:solidFill>
                <a:latin typeface="Times New Roman" panose="02020603050405020304" pitchFamily="18" charset="0"/>
                <a:cs typeface="Times New Roman" panose="02020603050405020304" pitchFamily="18" charset="0"/>
              </a:rPr>
              <a:t>Thị</a:t>
            </a:r>
            <a:r>
              <a:rPr lang="en-US" sz="4000" b="1" kern="10" dirty="0" smtClean="0">
                <a:ln w="9525">
                  <a:round/>
                  <a:headEnd/>
                  <a:tailEnd/>
                </a:ln>
                <a:solidFill>
                  <a:srgbClr val="E8E8E8">
                    <a:lumMod val="25000"/>
                  </a:srgbClr>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rgbClr val="E8E8E8">
                    <a:lumMod val="25000"/>
                  </a:srgbClr>
                </a:solidFill>
                <a:latin typeface="Times New Roman" panose="02020603050405020304" pitchFamily="18" charset="0"/>
                <a:cs typeface="Times New Roman" panose="02020603050405020304" pitchFamily="18" charset="0"/>
              </a:rPr>
              <a:t>Thuỷ</a:t>
            </a:r>
            <a:endParaRPr lang="en-US" sz="4000" b="1" kern="10" dirty="0">
              <a:ln w="9525">
                <a:round/>
                <a:headEnd/>
                <a:tailEnd/>
              </a:ln>
              <a:solidFill>
                <a:srgbClr val="E8E8E8">
                  <a:lumMod val="2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449550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32" b="62150"/>
          <a:stretch/>
        </p:blipFill>
        <p:spPr>
          <a:xfrm>
            <a:off x="2087530" y="36871"/>
            <a:ext cx="7331775" cy="4075564"/>
          </a:xfrm>
          <a:prstGeom prst="rect">
            <a:avLst/>
          </a:prstGeom>
        </p:spPr>
      </p:pic>
      <p:grpSp>
        <p:nvGrpSpPr>
          <p:cNvPr id="7" name="Group 6"/>
          <p:cNvGrpSpPr/>
          <p:nvPr/>
        </p:nvGrpSpPr>
        <p:grpSpPr>
          <a:xfrm>
            <a:off x="769233" y="420358"/>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43078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cxnSp>
        <p:nvCxnSpPr>
          <p:cNvPr id="11" name="Straight Connector 10"/>
          <p:cNvCxnSpPr/>
          <p:nvPr/>
        </p:nvCxnSpPr>
        <p:spPr>
          <a:xfrm flipH="1">
            <a:off x="7558792" y="459408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523753" y="393553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442165" y="443274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1857776" y="416732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798035" y="5114120"/>
            <a:ext cx="1066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670330" y="454408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8" name="Straight Connector 17"/>
          <p:cNvCxnSpPr/>
          <p:nvPr/>
        </p:nvCxnSpPr>
        <p:spPr>
          <a:xfrm flipH="1">
            <a:off x="5635771"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075284" y="5092691"/>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6667368"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943601" y="554148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4178481" y="4642588"/>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0176" y="6661356"/>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076" y="6169925"/>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EE77CED-4F0E-D3EC-D16A-FD94E59D8474}"/>
              </a:ext>
            </a:extLst>
          </p:cNvPr>
          <p:cNvSpPr/>
          <p:nvPr/>
        </p:nvSpPr>
        <p:spPr>
          <a:xfrm>
            <a:off x="942652" y="29939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white"/>
                </a:solidFill>
                <a:latin typeface="Arial-Rounded" pitchFamily="34" charset="0"/>
                <a:ea typeface="Arial-Rounded" pitchFamily="34" charset="0"/>
                <a:cs typeface="Arial-Rounded" pitchFamily="34" charset="0"/>
              </a:rPr>
              <a:t>thoải</a:t>
            </a:r>
            <a:r>
              <a:rPr lang="en-US" sz="6000" dirty="0">
                <a:solidFill>
                  <a:prstClr val="white"/>
                </a:solidFill>
                <a:latin typeface="Arial-Rounded" pitchFamily="34" charset="0"/>
                <a:ea typeface="Arial-Rounded" pitchFamily="34" charset="0"/>
                <a:cs typeface="Arial-Rounded" pitchFamily="34" charset="0"/>
              </a:rPr>
              <a:t> </a:t>
            </a:r>
            <a:r>
              <a:rPr lang="en-US" sz="6000" dirty="0" err="1">
                <a:solidFill>
                  <a:prstClr val="white"/>
                </a:solidFill>
                <a:latin typeface="Arial-Rounded" pitchFamily="34" charset="0"/>
                <a:ea typeface="Arial-Rounded" pitchFamily="34" charset="0"/>
                <a:cs typeface="Arial-Rounded" pitchFamily="34" charset="0"/>
              </a:rPr>
              <a:t>mái</a:t>
            </a:r>
            <a:endParaRPr lang="en-US" sz="6000" dirty="0">
              <a:solidFill>
                <a:prstClr val="white"/>
              </a:solidFill>
              <a:latin typeface="Arial-Rounded" pitchFamily="34" charset="0"/>
              <a:ea typeface="Arial-Rounded" pitchFamily="34" charset="0"/>
              <a:cs typeface="Arial-Rounded" pitchFamily="34" charset="0"/>
            </a:endParaRPr>
          </a:p>
        </p:txBody>
      </p:sp>
      <p:sp>
        <p:nvSpPr>
          <p:cNvPr id="5" name="Rectangle: Rounded Corners 4">
            <a:extLst>
              <a:ext uri="{FF2B5EF4-FFF2-40B4-BE49-F238E27FC236}">
                <a16:creationId xmlns:a16="http://schemas.microsoft.com/office/drawing/2014/main" xmlns="" id="{637A8AE6-9508-4388-13B2-7D436410FF5B}"/>
              </a:ext>
            </a:extLst>
          </p:cNvPr>
          <p:cNvSpPr/>
          <p:nvPr/>
        </p:nvSpPr>
        <p:spPr>
          <a:xfrm>
            <a:off x="6359317" y="2930418"/>
            <a:ext cx="5096083"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white"/>
                </a:solidFill>
                <a:latin typeface="Arial-Rounded" pitchFamily="34" charset="0"/>
                <a:ea typeface="Arial-Rounded" pitchFamily="34" charset="0"/>
                <a:cs typeface="Arial-Rounded" pitchFamily="34" charset="0"/>
              </a:rPr>
              <a:t>hoa</a:t>
            </a:r>
            <a:r>
              <a:rPr lang="en-US" sz="6000" dirty="0">
                <a:solidFill>
                  <a:prstClr val="white"/>
                </a:solidFill>
                <a:latin typeface="Arial-Rounded" pitchFamily="34" charset="0"/>
                <a:ea typeface="Arial-Rounded" pitchFamily="34" charset="0"/>
                <a:cs typeface="Arial-Rounded" pitchFamily="34" charset="0"/>
              </a:rPr>
              <a:t> </a:t>
            </a:r>
            <a:r>
              <a:rPr lang="en-US" sz="6000" dirty="0" err="1">
                <a:solidFill>
                  <a:prstClr val="white"/>
                </a:solidFill>
                <a:latin typeface="Arial-Rounded" pitchFamily="34" charset="0"/>
                <a:ea typeface="Arial-Rounded" pitchFamily="34" charset="0"/>
                <a:cs typeface="Arial-Rounded" pitchFamily="34" charset="0"/>
              </a:rPr>
              <a:t>huệ</a:t>
            </a:r>
            <a:r>
              <a:rPr lang="en-US" sz="6000" dirty="0">
                <a:solidFill>
                  <a:prstClr val="white"/>
                </a:solidFill>
                <a:latin typeface="Arial-Rounded" pitchFamily="34" charset="0"/>
                <a:ea typeface="Arial-Rounded" pitchFamily="34" charset="0"/>
                <a:cs typeface="Arial-Rounded" pitchFamily="34" charset="0"/>
              </a:rPr>
              <a:t> </a:t>
            </a:r>
            <a:r>
              <a:rPr lang="en-US" sz="6000" dirty="0" err="1">
                <a:solidFill>
                  <a:prstClr val="white"/>
                </a:solidFill>
                <a:latin typeface="Arial-Rounded" pitchFamily="34" charset="0"/>
                <a:ea typeface="Arial-Rounded" pitchFamily="34" charset="0"/>
                <a:cs typeface="Arial-Rounded" pitchFamily="34" charset="0"/>
              </a:rPr>
              <a:t>trắng</a:t>
            </a:r>
            <a:endParaRPr lang="en-US" sz="6000" dirty="0">
              <a:solidFill>
                <a:prstClr val="white"/>
              </a:solidFill>
              <a:latin typeface="Arial-Rounded" pitchFamily="34" charset="0"/>
              <a:ea typeface="Arial-Rounded" pitchFamily="34" charset="0"/>
              <a:cs typeface="Arial-Rounded" pitchFamily="34" charset="0"/>
            </a:endParaRPr>
          </a:p>
        </p:txBody>
      </p:sp>
      <p:sp>
        <p:nvSpPr>
          <p:cNvPr id="6" name="Rectangle: Rounded Corners 5">
            <a:extLst>
              <a:ext uri="{FF2B5EF4-FFF2-40B4-BE49-F238E27FC236}">
                <a16:creationId xmlns:a16="http://schemas.microsoft.com/office/drawing/2014/main" xmlns="" id="{CD279195-5C5F-833E-5814-74C61F8D83E5}"/>
              </a:ext>
            </a:extLst>
          </p:cNvPr>
          <p:cNvSpPr/>
          <p:nvPr/>
        </p:nvSpPr>
        <p:spPr>
          <a:xfrm>
            <a:off x="3949700" y="5016499"/>
            <a:ext cx="4193444" cy="1137677"/>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white"/>
                </a:solidFill>
                <a:latin typeface="Arial-Rounded" pitchFamily="34" charset="0"/>
                <a:ea typeface="Arial-Rounded" pitchFamily="34" charset="0"/>
                <a:cs typeface="Arial-Rounded" pitchFamily="34" charset="0"/>
              </a:rPr>
              <a:t>thuỷ</a:t>
            </a:r>
            <a:r>
              <a:rPr lang="en-US" sz="6000" dirty="0">
                <a:solidFill>
                  <a:prstClr val="white"/>
                </a:solidFill>
                <a:latin typeface="Arial-Rounded" pitchFamily="34" charset="0"/>
                <a:ea typeface="Arial-Rounded" pitchFamily="34" charset="0"/>
                <a:cs typeface="Arial-Rounded" pitchFamily="34" charset="0"/>
              </a:rPr>
              <a:t> </a:t>
            </a:r>
            <a:r>
              <a:rPr lang="en-US" sz="6000" dirty="0" err="1">
                <a:solidFill>
                  <a:prstClr val="white"/>
                </a:solidFill>
                <a:latin typeface="Arial-Rounded" pitchFamily="34" charset="0"/>
                <a:ea typeface="Arial-Rounded" pitchFamily="34" charset="0"/>
                <a:cs typeface="Arial-Rounded" pitchFamily="34" charset="0"/>
              </a:rPr>
              <a:t>tiên</a:t>
            </a:r>
            <a:endParaRPr lang="en-US" sz="6000" dirty="0">
              <a:solidFill>
                <a:prstClr val="white"/>
              </a:solidFill>
              <a:latin typeface="Arial-Rounde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xmlns="" id="{40014D89-5F16-105F-F7AE-335819D8BAA9}"/>
              </a:ext>
            </a:extLst>
          </p:cNvPr>
          <p:cNvPicPr>
            <a:picLocks noChangeAspect="1"/>
          </p:cNvPicPr>
          <p:nvPr/>
        </p:nvPicPr>
        <p:blipFill>
          <a:blip r:embed="rId2"/>
          <a:stretch>
            <a:fillRect/>
          </a:stretch>
        </p:blipFill>
        <p:spPr>
          <a:xfrm>
            <a:off x="1386779" y="129389"/>
            <a:ext cx="9766638" cy="2889755"/>
          </a:xfrm>
          <a:prstGeom prst="rect">
            <a:avLst/>
          </a:prstGeom>
        </p:spPr>
      </p:pic>
    </p:spTree>
    <p:extLst>
      <p:ext uri="{BB962C8B-B14F-4D97-AF65-F5344CB8AC3E}">
        <p14:creationId xmlns:p14="http://schemas.microsoft.com/office/powerpoint/2010/main" val="47587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uyện Chợ 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905" y="769372"/>
            <a:ext cx="3228975"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xử lý cây Xoài không ra trái - Nuoitrong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904" y="186328"/>
            <a:ext cx="6466668" cy="666184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Title 1"/>
          <p:cNvSpPr txBox="1">
            <a:spLocks/>
          </p:cNvSpPr>
          <p:nvPr/>
        </p:nvSpPr>
        <p:spPr>
          <a:xfrm>
            <a:off x="5265181" y="5651088"/>
            <a:ext cx="4239491"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cây xoài</a:t>
            </a:r>
          </a:p>
        </p:txBody>
      </p:sp>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trồng rau lang ăn lá với ngọn cả tuần - Sổ tay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96105"/>
            <a:ext cx="609600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ười xứ Quảng có món rau lang kho mắm cái đặc biệt | Văn hóa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782586"/>
            <a:ext cx="5486385" cy="40942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910729" y="5450868"/>
            <a:ext cx="6827742"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cây khoai lang</a:t>
            </a:r>
          </a:p>
        </p:txBody>
      </p:sp>
    </p:spTree>
    <p:extLst>
      <p:ext uri="{BB962C8B-B14F-4D97-AF65-F5344CB8AC3E}">
        <p14:creationId xmlns:p14="http://schemas.microsoft.com/office/powerpoint/2010/main" val="915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00 Hình Ảnh Hoa Huệ Trắng Đẹp Nhìn Là Mê - Hoa Ba Mi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61" y="272845"/>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ủ giống hoa huệ ta, củ huệ ta, cánh kép, màu trắng, thơm nức chính hãng  2,900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2845"/>
            <a:ext cx="6248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76544" y="515210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hoa huệ</a:t>
            </a:r>
          </a:p>
        </p:txBody>
      </p:sp>
    </p:spTree>
    <p:extLst>
      <p:ext uri="{BB962C8B-B14F-4D97-AF65-F5344CB8AC3E}">
        <p14:creationId xmlns:p14="http://schemas.microsoft.com/office/powerpoint/2010/main" val="27867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a Thủy Tiên Có Bao Nhiêu Màu? Ý nghĩa Hoa Theo Màu Sắc - Gánh Hà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2" y="1295400"/>
            <a:ext cx="5562599" cy="55625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a Thủy Tiên - Biểu Tượng Của Sự Thịnh Vượng Và Giàu Có"/>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40"/>
          <a:stretch/>
        </p:blipFill>
        <p:spPr bwMode="auto">
          <a:xfrm>
            <a:off x="442314" y="1295400"/>
            <a:ext cx="546195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276600" y="-45364"/>
            <a:ext cx="56769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hoa thuỷ tiên</a:t>
            </a:r>
          </a:p>
        </p:txBody>
      </p:sp>
    </p:spTree>
    <p:extLst>
      <p:ext uri="{BB962C8B-B14F-4D97-AF65-F5344CB8AC3E}">
        <p14:creationId xmlns:p14="http://schemas.microsoft.com/office/powerpoint/2010/main" val="24276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Ngày nghỉ, Hà làm gì?</a:t>
            </a:r>
          </a:p>
        </p:txBody>
      </p:sp>
      <p:cxnSp>
        <p:nvCxnSpPr>
          <p:cNvPr id="15" name="Straight Connector 14"/>
          <p:cNvCxnSpPr/>
          <p:nvPr/>
        </p:nvCxnSpPr>
        <p:spPr>
          <a:xfrm>
            <a:off x="1219200" y="990600"/>
            <a:ext cx="10529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7448" y="1617408"/>
            <a:ext cx="327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71948"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Vườn nhà Hà có những cây gì?</a:t>
            </a:r>
          </a:p>
        </p:txBody>
      </p:sp>
      <p:cxnSp>
        <p:nvCxnSpPr>
          <p:cNvPr id="18" name="Straight Connector 17"/>
          <p:cNvCxnSpPr/>
          <p:nvPr/>
        </p:nvCxnSpPr>
        <p:spPr>
          <a:xfrm>
            <a:off x="8102172" y="1602663"/>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07489" y="2271252"/>
            <a:ext cx="2702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44379" y="3625644"/>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62627" y="4267200"/>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0261"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Với từng loài cây trong vườn, Hà đã vui đùa như thế nào?</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
                                        <p:tgtEl>
                                          <p:spTgt spid="15"/>
                                        </p:tgtEl>
                                      </p:cBhvr>
                                    </p:animEffect>
                                    <p:set>
                                      <p:cBhvr>
                                        <p:cTn id="20" dur="1" fill="hold">
                                          <p:stCondLst>
                                            <p:cond delay="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
                                        <p:tgtEl>
                                          <p:spTgt spid="16"/>
                                        </p:tgtEl>
                                      </p:cBhvr>
                                    </p:animEffect>
                                    <p:set>
                                      <p:cBhvr>
                                        <p:cTn id="23" dur="1" fill="hold">
                                          <p:stCondLst>
                                            <p:cond delay="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18"/>
                                        </p:tgtEl>
                                      </p:cBhvr>
                                    </p:animEffect>
                                    <p:set>
                                      <p:cBhvr>
                                        <p:cTn id="53" dur="1" fill="hold">
                                          <p:stCondLst>
                                            <p:cond delay="9"/>
                                          </p:stCondLst>
                                        </p:cTn>
                                        <p:tgtEl>
                                          <p:spTgt spid="1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
                                        <p:tgtEl>
                                          <p:spTgt spid="20"/>
                                        </p:tgtEl>
                                      </p:cBhvr>
                                    </p:animEffect>
                                    <p:set>
                                      <p:cBhvr>
                                        <p:cTn id="56" dur="1" fill="hold">
                                          <p:stCondLst>
                                            <p:cond delay="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
                                        <p:tgtEl>
                                          <p:spTgt spid="21"/>
                                        </p:tgtEl>
                                      </p:cBhvr>
                                    </p:animEffect>
                                    <p:set>
                                      <p:cBhvr>
                                        <p:cTn id="59" dur="1" fill="hold">
                                          <p:stCondLst>
                                            <p:cond delay="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
                                        <p:tgtEl>
                                          <p:spTgt spid="26"/>
                                        </p:tgtEl>
                                      </p:cBhvr>
                                    </p:animEffect>
                                    <p:set>
                                      <p:cBhvr>
                                        <p:cTn id="62" dur="1" fill="hold">
                                          <p:stCondLst>
                                            <p:cond delay="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4984" y="38100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thì thầm với cây xoài lúc lỉu quả. </a:t>
            </a:r>
          </a:p>
        </p:txBody>
      </p:sp>
      <p:sp>
        <p:nvSpPr>
          <p:cNvPr id="5" name="Title 1"/>
          <p:cNvSpPr txBox="1">
            <a:spLocks/>
          </p:cNvSpPr>
          <p:nvPr/>
        </p:nvSpPr>
        <p:spPr>
          <a:xfrm>
            <a:off x="822872" y="170114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cúi trêu đám dây khoai lang đang bò trên mặt đất. </a:t>
            </a:r>
          </a:p>
        </p:txBody>
      </p:sp>
      <p:sp>
        <p:nvSpPr>
          <p:cNvPr id="6" name="Title 1"/>
          <p:cNvSpPr txBox="1">
            <a:spLocks/>
          </p:cNvSpPr>
          <p:nvPr/>
        </p:nvSpPr>
        <p:spPr>
          <a:xfrm>
            <a:off x="810249" y="3313312"/>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cùng gió nô giỡn bên những bông hoa huệ trắng.</a:t>
            </a:r>
          </a:p>
        </p:txBody>
      </p:sp>
      <p:sp>
        <p:nvSpPr>
          <p:cNvPr id="7" name="Title 1"/>
          <p:cNvSpPr txBox="1">
            <a:spLocks/>
          </p:cNvSpPr>
          <p:nvPr/>
        </p:nvSpPr>
        <p:spPr>
          <a:xfrm>
            <a:off x="844984" y="4967748"/>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đưa tay vuốt ve những cánh thuỷ tiên đang thi nhau khoe sắc.</a:t>
            </a:r>
          </a:p>
        </p:txBody>
      </p:sp>
      <p:cxnSp>
        <p:nvCxnSpPr>
          <p:cNvPr id="8" name="Straight Connector 7"/>
          <p:cNvCxnSpPr/>
          <p:nvPr/>
        </p:nvCxnSpPr>
        <p:spPr>
          <a:xfrm>
            <a:off x="1847204" y="1371600"/>
            <a:ext cx="1989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49162" y="2315578"/>
            <a:ext cx="18089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81894" y="3942498"/>
            <a:ext cx="44631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3406" y="5569418"/>
            <a:ext cx="3828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700668"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000" dirty="0">
                <a:solidFill>
                  <a:prstClr val="black"/>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Ngày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nghỉ</a:t>
            </a:r>
            <a:r>
              <a:rPr lang="en-US" sz="3000" dirty="0">
                <a:solidFill>
                  <a:srgbClr val="0070C0"/>
                </a:solidFill>
                <a:latin typeface="Arial-Rounded" pitchFamily="34" charset="0"/>
                <a:ea typeface="Arial-Rounded" pitchFamily="34" charset="0"/>
                <a:cs typeface="Arial-Rounded" pitchFamily="34" charset="0"/>
              </a:rPr>
              <a:t>, Hà </a:t>
            </a:r>
            <a:r>
              <a:rPr lang="en-US" sz="3000" dirty="0" err="1">
                <a:solidFill>
                  <a:srgbClr val="0070C0"/>
                </a:solidFill>
                <a:latin typeface="Arial-Rounded" pitchFamily="34" charset="0"/>
                <a:ea typeface="Arial-Rounded" pitchFamily="34" charset="0"/>
                <a:cs typeface="Arial-Rounded" pitchFamily="34" charset="0"/>
              </a:rPr>
              <a:t>thoải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mái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vui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đùa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với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hoa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trái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vườn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nhà</a:t>
            </a:r>
            <a:r>
              <a:rPr lang="en-US" sz="3000" dirty="0">
                <a:solidFill>
                  <a:srgbClr val="0070C0"/>
                </a:solidFill>
                <a:latin typeface="Arial-Rounded" pitchFamily="34" charset="0"/>
                <a:ea typeface="Arial-Rounded" pitchFamily="34" charset="0"/>
                <a:cs typeface="Arial-Rounded" pitchFamily="34" charset="0"/>
              </a:rPr>
              <a:t>. Hà </a:t>
            </a:r>
            <a:r>
              <a:rPr lang="en-US" sz="3000" dirty="0" err="1">
                <a:solidFill>
                  <a:srgbClr val="0070C0"/>
                </a:solidFill>
                <a:latin typeface="Arial-Rounded" pitchFamily="34" charset="0"/>
                <a:ea typeface="Arial-Rounded" pitchFamily="34" charset="0"/>
                <a:cs typeface="Arial-Rounded" pitchFamily="34" charset="0"/>
              </a:rPr>
              <a:t>thì</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thầm</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với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cây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xoài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lúc</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lỉu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quả</a:t>
            </a:r>
            <a:r>
              <a:rPr lang="en-US" sz="3000" dirty="0">
                <a:solidFill>
                  <a:srgbClr val="0070C0"/>
                </a:solidFill>
                <a:latin typeface="Arial-Rounded" pitchFamily="34" charset="0"/>
                <a:ea typeface="Arial-Rounded" pitchFamily="34" charset="0"/>
                <a:cs typeface="Arial-Rounded" pitchFamily="34" charset="0"/>
              </a:rPr>
              <a:t>. Hà </a:t>
            </a:r>
            <a:r>
              <a:rPr lang="en-US" sz="3000" dirty="0" err="1">
                <a:solidFill>
                  <a:srgbClr val="0070C0"/>
                </a:solidFill>
                <a:latin typeface="Arial-Rounded" pitchFamily="34" charset="0"/>
                <a:ea typeface="Arial-Rounded" pitchFamily="34" charset="0"/>
                <a:cs typeface="Arial-Rounded" pitchFamily="34" charset="0"/>
              </a:rPr>
              <a:t>cúi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trêu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đám</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dây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khoai</a:t>
            </a:r>
            <a:r>
              <a:rPr lang="en-US" sz="3000" dirty="0">
                <a:solidFill>
                  <a:srgbClr val="0070C0"/>
                </a:solidFill>
                <a:latin typeface="Arial-Rounded" pitchFamily="34" charset="0"/>
                <a:ea typeface="Arial-Rounded" pitchFamily="34" charset="0"/>
                <a:cs typeface="Arial-Rounded" pitchFamily="34" charset="0"/>
              </a:rPr>
              <a:t> lang </a:t>
            </a:r>
            <a:r>
              <a:rPr lang="en-US" sz="3000" dirty="0" err="1">
                <a:solidFill>
                  <a:srgbClr val="0070C0"/>
                </a:solidFill>
                <a:latin typeface="Arial-Rounded" pitchFamily="34" charset="0"/>
                <a:ea typeface="Arial-Rounded" pitchFamily="34" charset="0"/>
                <a:cs typeface="Arial-Rounded" pitchFamily="34" charset="0"/>
              </a:rPr>
              <a:t>đang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bò</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trên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mặt</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đất</a:t>
            </a:r>
            <a:r>
              <a:rPr lang="en-US" sz="3000" dirty="0">
                <a:solidFill>
                  <a:srgbClr val="0070C0"/>
                </a:solidFill>
                <a:latin typeface="Arial-Rounded" pitchFamily="34" charset="0"/>
                <a:ea typeface="Arial-Rounded" pitchFamily="34" charset="0"/>
                <a:cs typeface="Arial-Rounded" pitchFamily="34" charset="0"/>
              </a:rPr>
              <a:t>. Em </a:t>
            </a:r>
            <a:r>
              <a:rPr lang="en-US" sz="3000" dirty="0" err="1">
                <a:solidFill>
                  <a:srgbClr val="0070C0"/>
                </a:solidFill>
                <a:latin typeface="Arial-Rounded" pitchFamily="34" charset="0"/>
                <a:ea typeface="Arial-Rounded" pitchFamily="34" charset="0"/>
                <a:cs typeface="Arial-Rounded" pitchFamily="34" charset="0"/>
              </a:rPr>
              <a:t>cùng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gió</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nô</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giỡn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bên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những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bông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hoa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huệ</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trắng</a:t>
            </a:r>
            <a:r>
              <a:rPr lang="en-US" sz="3000" dirty="0">
                <a:solidFill>
                  <a:srgbClr val="0070C0"/>
                </a:solidFill>
                <a:latin typeface="Arial-Rounded" pitchFamily="34" charset="0"/>
                <a:ea typeface="Arial-Rounded" pitchFamily="34" charset="0"/>
                <a:cs typeface="Arial-Rounded" pitchFamily="34" charset="0"/>
              </a:rPr>
              <a:t>. Em </a:t>
            </a:r>
            <a:r>
              <a:rPr lang="en-US" sz="3000" dirty="0" err="1">
                <a:solidFill>
                  <a:srgbClr val="0070C0"/>
                </a:solidFill>
                <a:latin typeface="Arial-Rounded" pitchFamily="34" charset="0"/>
                <a:ea typeface="Arial-Rounded" pitchFamily="34" charset="0"/>
                <a:cs typeface="Arial-Rounded" pitchFamily="34" charset="0"/>
              </a:rPr>
              <a:t>đưa</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tay</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vuốt</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ve</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những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cánh</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thuỷ</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tiên</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đang</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thi</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nhau</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khoe</a:t>
            </a:r>
            <a:r>
              <a:rPr lang="en-US" sz="3000" dirty="0">
                <a:solidFill>
                  <a:srgbClr val="0070C0"/>
                </a:solidFill>
                <a:latin typeface="Arial-Rounded" pitchFamily="34" charset="0"/>
                <a:ea typeface="Arial-Rounded" pitchFamily="34" charset="0"/>
                <a:cs typeface="Arial-Rounded" pitchFamily="34" charset="0"/>
              </a:rPr>
              <a:t> </a:t>
            </a:r>
            <a:r>
              <a:rPr lang="en-US" sz="3000" dirty="0" err="1">
                <a:solidFill>
                  <a:srgbClr val="0070C0"/>
                </a:solidFill>
                <a:latin typeface="Arial-Rounded" pitchFamily="34" charset="0"/>
                <a:ea typeface="Arial-Rounded" pitchFamily="34" charset="0"/>
                <a:cs typeface="Arial-Rounded" pitchFamily="34" charset="0"/>
              </a:rPr>
              <a:t>sắc</a:t>
            </a:r>
            <a:r>
              <a:rPr lang="en-US" sz="3000" dirty="0">
                <a:solidFill>
                  <a:srgbClr val="0070C0"/>
                </a:solidFill>
                <a:latin typeface="Arial-Rounded" pitchFamily="34" charset="0"/>
                <a:ea typeface="Arial-Rounded" pitchFamily="34" charset="0"/>
                <a:cs typeface="Arial-Rounded" pitchFamily="34" charset="0"/>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916"/>
            <a:ext cx="7336180" cy="473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349500" y="774701"/>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solidFill>
                  <a:srgbClr val="0070C0"/>
                </a:solidFill>
                <a:latin typeface="Arial-Rounded" pitchFamily="34" charset="0"/>
                <a:ea typeface="Arial-Rounded" pitchFamily="34" charset="0"/>
                <a:cs typeface="Arial-Rounded" pitchFamily="34" charset="0"/>
              </a:rPr>
              <a:t>Khu</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vườn</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ước</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mơ</a:t>
            </a:r>
            <a:endParaRPr lang="en-US" sz="6000" b="1" dirty="0">
              <a:solidFill>
                <a:srgbClr val="0070C0"/>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xmlns="" id="{509AABFB-73DB-03E8-4997-7416C4A07782}"/>
              </a:ext>
            </a:extLst>
          </p:cNvPr>
          <p:cNvPicPr>
            <a:picLocks noChangeAspect="1"/>
          </p:cNvPicPr>
          <p:nvPr/>
        </p:nvPicPr>
        <p:blipFill>
          <a:blip r:embed="rId3"/>
          <a:stretch>
            <a:fillRect/>
          </a:stretch>
        </p:blipFill>
        <p:spPr>
          <a:xfrm>
            <a:off x="2808287" y="1744662"/>
            <a:ext cx="7694613" cy="4783138"/>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7A008EE-3A84-8B7E-6A3C-B467C4D1BBD6}"/>
              </a:ext>
            </a:extLst>
          </p:cNvPr>
          <p:cNvPicPr>
            <a:picLocks noChangeAspect="1"/>
          </p:cNvPicPr>
          <p:nvPr/>
        </p:nvPicPr>
        <p:blipFill>
          <a:blip r:embed="rId3"/>
          <a:stretch>
            <a:fillRect/>
          </a:stretch>
        </p:blipFill>
        <p:spPr>
          <a:xfrm>
            <a:off x="562915" y="1176325"/>
            <a:ext cx="4688230" cy="4688230"/>
          </a:xfrm>
          <a:prstGeom prst="rect">
            <a:avLst/>
          </a:prstGeom>
        </p:spPr>
      </p:pic>
      <p:pic>
        <p:nvPicPr>
          <p:cNvPr id="2" name="Picture 1">
            <a:extLst>
              <a:ext uri="{FF2B5EF4-FFF2-40B4-BE49-F238E27FC236}">
                <a16:creationId xmlns:a16="http://schemas.microsoft.com/office/drawing/2014/main" xmlns="" id="{FB8452EC-516A-DFCD-8A14-DE5C2D5140ED}"/>
              </a:ext>
            </a:extLst>
          </p:cNvPr>
          <p:cNvPicPr>
            <a:picLocks noChangeAspect="1"/>
          </p:cNvPicPr>
          <p:nvPr/>
        </p:nvPicPr>
        <p:blipFill>
          <a:blip r:embed="rId4"/>
          <a:stretch>
            <a:fillRect/>
          </a:stretch>
        </p:blipFill>
        <p:spPr>
          <a:xfrm>
            <a:off x="4817852" y="1930812"/>
            <a:ext cx="6328196" cy="2219136"/>
          </a:xfrm>
          <a:prstGeom prst="rect">
            <a:avLst/>
          </a:prstGeom>
        </p:spPr>
      </p:pic>
    </p:spTree>
    <p:extLst>
      <p:ext uri="{BB962C8B-B14F-4D97-AF65-F5344CB8AC3E}">
        <p14:creationId xmlns:p14="http://schemas.microsoft.com/office/powerpoint/2010/main" val="31439855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F93B90-7FDE-55FC-B838-006EA49FAF9C}"/>
              </a:ext>
            </a:extLst>
          </p:cNvPr>
          <p:cNvPicPr>
            <a:picLocks noChangeAspect="1"/>
          </p:cNvPicPr>
          <p:nvPr/>
        </p:nvPicPr>
        <p:blipFill>
          <a:blip r:embed="rId2"/>
          <a:stretch>
            <a:fillRect/>
          </a:stretch>
        </p:blipFill>
        <p:spPr>
          <a:xfrm>
            <a:off x="357188" y="1719262"/>
            <a:ext cx="5774152" cy="3589338"/>
          </a:xfrm>
          <a:prstGeom prst="rect">
            <a:avLst/>
          </a:prstGeom>
        </p:spPr>
      </p:pic>
      <p:sp>
        <p:nvSpPr>
          <p:cNvPr id="3" name="Rounded Rectangle 29">
            <a:extLst>
              <a:ext uri="{FF2B5EF4-FFF2-40B4-BE49-F238E27FC236}">
                <a16:creationId xmlns:a16="http://schemas.microsoft.com/office/drawing/2014/main" xmlns="" id="{80709923-7AFB-3F54-1989-86C61FA998D3}"/>
              </a:ext>
            </a:extLst>
          </p:cNvPr>
          <p:cNvSpPr/>
          <p:nvPr/>
        </p:nvSpPr>
        <p:spPr>
          <a:xfrm>
            <a:off x="6540861" y="461708"/>
            <a:ext cx="5092339"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a:solidFill>
                  <a:prstClr val="white"/>
                </a:solidFill>
                <a:latin typeface="Arial-Rounded" pitchFamily="34" charset="0"/>
                <a:ea typeface="Arial-Rounded" pitchFamily="34" charset="0"/>
                <a:cs typeface="Arial-Rounded" pitchFamily="34" charset="0"/>
              </a:rPr>
              <a:t>Em thấy gì trong tranh? </a:t>
            </a:r>
            <a:endParaRPr lang="en-US" sz="3600" dirty="0">
              <a:solidFill>
                <a:prstClr val="white"/>
              </a:solidFill>
              <a:latin typeface="Arial-Rounded" pitchFamily="34" charset="0"/>
              <a:ea typeface="Arial-Rounded" pitchFamily="34" charset="0"/>
              <a:cs typeface="Arial-Rounded" pitchFamily="34" charset="0"/>
            </a:endParaRPr>
          </a:p>
        </p:txBody>
      </p:sp>
      <p:sp>
        <p:nvSpPr>
          <p:cNvPr id="4" name="Rounded Rectangle 29">
            <a:extLst>
              <a:ext uri="{FF2B5EF4-FFF2-40B4-BE49-F238E27FC236}">
                <a16:creationId xmlns:a16="http://schemas.microsoft.com/office/drawing/2014/main" xmlns="" id="{87549861-FF91-EF4C-275A-8137531563A0}"/>
              </a:ext>
            </a:extLst>
          </p:cNvPr>
          <p:cNvSpPr/>
          <p:nvPr/>
        </p:nvSpPr>
        <p:spPr>
          <a:xfrm>
            <a:off x="6515461" y="1998408"/>
            <a:ext cx="5092339" cy="172269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prstClr val="white"/>
                </a:solidFill>
                <a:latin typeface="Arial-Rounded" pitchFamily="34" charset="0"/>
                <a:ea typeface="Arial-Rounded" pitchFamily="34" charset="0"/>
                <a:cs typeface="Arial-Rounded" pitchFamily="34" charset="0"/>
              </a:rPr>
              <a:t>Nhà em có vườn không? Vườn nhà em có những cây g</a:t>
            </a:r>
            <a:r>
              <a:rPr lang="en-US" sz="3600" dirty="0">
                <a:solidFill>
                  <a:prstClr val="white"/>
                </a:solidFill>
                <a:latin typeface="Arial-Rounded" pitchFamily="34" charset="0"/>
                <a:ea typeface="Arial-Rounded" pitchFamily="34" charset="0"/>
                <a:cs typeface="Arial-Rounded" pitchFamily="34" charset="0"/>
              </a:rPr>
              <a:t>ì</a:t>
            </a:r>
            <a:r>
              <a:rPr lang="vi-VN" sz="3600" dirty="0">
                <a:solidFill>
                  <a:prstClr val="white"/>
                </a:solidFill>
                <a:latin typeface="Arial-Rounded" pitchFamily="34" charset="0"/>
                <a:ea typeface="Arial-Rounded" pitchFamily="34" charset="0"/>
                <a:cs typeface="Arial-Rounded" pitchFamily="34" charset="0"/>
              </a:rPr>
              <a:t>? </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ounded Rectangle 29">
            <a:extLst>
              <a:ext uri="{FF2B5EF4-FFF2-40B4-BE49-F238E27FC236}">
                <a16:creationId xmlns:a16="http://schemas.microsoft.com/office/drawing/2014/main" xmlns="" id="{BCDF8978-27B5-B2CE-76D1-670276C4D665}"/>
              </a:ext>
            </a:extLst>
          </p:cNvPr>
          <p:cNvSpPr/>
          <p:nvPr/>
        </p:nvSpPr>
        <p:spPr>
          <a:xfrm>
            <a:off x="6540861" y="4152900"/>
            <a:ext cx="5092339" cy="2057400"/>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prstClr val="white"/>
                </a:solidFill>
                <a:latin typeface="Arial-Rounded" pitchFamily="34" charset="0"/>
                <a:ea typeface="Arial-Rounded" pitchFamily="34" charset="0"/>
                <a:cs typeface="Arial-Rounded" pitchFamily="34" charset="0"/>
              </a:rPr>
              <a:t>Nếu có một khu vườn riêng của mình, các em muốn trồng cây gì trong khu vườn đó?</a:t>
            </a:r>
            <a:endParaRPr lang="en-US" sz="3600"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9336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73685" y="110490"/>
            <a:ext cx="11367770" cy="6515100"/>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B0604020202020204" charset="-122"/>
              <a:cs typeface="+mn-cs"/>
            </a:endParaRPr>
          </a:p>
        </p:txBody>
      </p:sp>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58770" r="-180" b="50428"/>
          <a:stretch>
            <a:fillRect/>
          </a:stretch>
        </p:blipFill>
        <p:spPr>
          <a:xfrm>
            <a:off x="8425188" y="48641"/>
            <a:ext cx="3799033" cy="6822256"/>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r="40566" b="41583"/>
          <a:stretch>
            <a:fillRect/>
          </a:stretch>
        </p:blipFill>
        <p:spPr>
          <a:xfrm>
            <a:off x="-32224" y="-124178"/>
            <a:ext cx="4744101" cy="6995075"/>
          </a:xfrm>
          <a:prstGeom prst="rect">
            <a:avLst/>
          </a:prstGeom>
        </p:spPr>
      </p:pic>
      <p:pic>
        <p:nvPicPr>
          <p:cNvPr id="23" name="图片 22" descr="E:\ppt创作\2进行中\2进行中\新建文件夹\新建文件夹\2.png2"/>
          <p:cNvPicPr>
            <a:picLocks noChangeAspect="1"/>
          </p:cNvPicPr>
          <p:nvPr/>
        </p:nvPicPr>
        <p:blipFill rotWithShape="1">
          <a:blip r:embed="rId4"/>
          <a:srcRect l="63285" t="14768" r="4893" b="8899"/>
          <a:stretch>
            <a:fillRect/>
          </a:stretch>
        </p:blipFill>
        <p:spPr>
          <a:xfrm>
            <a:off x="9692042" y="3379911"/>
            <a:ext cx="2532179" cy="3417442"/>
          </a:xfrm>
          <a:prstGeom prst="rect">
            <a:avLst/>
          </a:prstGeom>
        </p:spPr>
      </p:pic>
      <p:pic>
        <p:nvPicPr>
          <p:cNvPr id="4" name="图片 3" descr="5"/>
          <p:cNvPicPr>
            <a:picLocks noChangeAspect="1"/>
          </p:cNvPicPr>
          <p:nvPr/>
        </p:nvPicPr>
        <p:blipFill>
          <a:blip r:embed="rId5"/>
          <a:srcRect l="45652" t="46499" r="34238" b="11787"/>
          <a:stretch>
            <a:fillRect/>
          </a:stretch>
        </p:blipFill>
        <p:spPr>
          <a:xfrm flipH="1">
            <a:off x="8312208" y="4614742"/>
            <a:ext cx="1933575" cy="2256155"/>
          </a:xfrm>
          <a:prstGeom prst="rect">
            <a:avLst/>
          </a:prstGeom>
        </p:spPr>
      </p:pic>
      <p:pic>
        <p:nvPicPr>
          <p:cNvPr id="5" name="图片 4" descr="4"/>
          <p:cNvPicPr>
            <a:picLocks noChangeAspect="1"/>
          </p:cNvPicPr>
          <p:nvPr/>
        </p:nvPicPr>
        <p:blipFill>
          <a:blip r:embed="rId6"/>
          <a:srcRect l="9650" t="3999" r="66869" b="83436"/>
          <a:stretch>
            <a:fillRect/>
          </a:stretch>
        </p:blipFill>
        <p:spPr>
          <a:xfrm>
            <a:off x="4469133" y="828200"/>
            <a:ext cx="3799032" cy="1143455"/>
          </a:xfrm>
          <a:prstGeom prst="rect">
            <a:avLst/>
          </a:prstGeom>
        </p:spPr>
      </p:pic>
      <p:pic>
        <p:nvPicPr>
          <p:cNvPr id="6" name="图片 5" descr="6"/>
          <p:cNvPicPr>
            <a:picLocks noChangeAspect="1"/>
          </p:cNvPicPr>
          <p:nvPr/>
        </p:nvPicPr>
        <p:blipFill>
          <a:blip r:embed="rId7"/>
          <a:srcRect l="38419" t="45705" r="43403"/>
          <a:stretch>
            <a:fillRect/>
          </a:stretch>
        </p:blipFill>
        <p:spPr>
          <a:xfrm>
            <a:off x="1157605" y="2595880"/>
            <a:ext cx="1595755" cy="2680970"/>
          </a:xfrm>
          <a:prstGeom prst="rect">
            <a:avLst/>
          </a:prstGeom>
        </p:spPr>
      </p:pic>
      <p:pic>
        <p:nvPicPr>
          <p:cNvPr id="7" name="图片 6" descr="6"/>
          <p:cNvPicPr>
            <a:picLocks noChangeAspect="1"/>
          </p:cNvPicPr>
          <p:nvPr/>
        </p:nvPicPr>
        <p:blipFill>
          <a:blip r:embed="rId7"/>
          <a:srcRect l="77807" t="45705"/>
          <a:stretch>
            <a:fillRect/>
          </a:stretch>
        </p:blipFill>
        <p:spPr>
          <a:xfrm>
            <a:off x="9817080" y="-157366"/>
            <a:ext cx="1948180" cy="2680970"/>
          </a:xfrm>
          <a:prstGeom prst="rect">
            <a:avLst/>
          </a:prstGeom>
        </p:spPr>
      </p:pic>
      <p:pic>
        <p:nvPicPr>
          <p:cNvPr id="24" name="图片 23" descr="E:\ppt创作\2进行中\2进行中\新建文件夹\新建文件夹\8.png8"/>
          <p:cNvPicPr>
            <a:picLocks noChangeAspect="1"/>
          </p:cNvPicPr>
          <p:nvPr/>
        </p:nvPicPr>
        <p:blipFill rotWithShape="1">
          <a:blip r:embed="rId8"/>
          <a:srcRect l="12120" t="50266" r="62702" b="5792"/>
          <a:stretch>
            <a:fillRect/>
          </a:stretch>
        </p:blipFill>
        <p:spPr>
          <a:xfrm rot="1218917">
            <a:off x="1168011" y="3391532"/>
            <a:ext cx="2294255" cy="2252345"/>
          </a:xfrm>
          <a:prstGeom prst="rect">
            <a:avLst/>
          </a:prstGeom>
        </p:spPr>
      </p:pic>
      <p:pic>
        <p:nvPicPr>
          <p:cNvPr id="9" name="Picture 8" descr="A yellow and pink text on a black background&#10;&#10;AI-generated content may be incorrect.">
            <a:extLst>
              <a:ext uri="{FF2B5EF4-FFF2-40B4-BE49-F238E27FC236}">
                <a16:creationId xmlns:a16="http://schemas.microsoft.com/office/drawing/2014/main" xmlns="" id="{9EA1FB58-F4AF-90D0-CECB-D61CBEAE05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2442" y="1129654"/>
            <a:ext cx="9455716" cy="3176291"/>
          </a:xfrm>
          <a:prstGeom prst="rect">
            <a:avLst/>
          </a:prstGeom>
        </p:spPr>
      </p:pic>
    </p:spTree>
    <p:extLst>
      <p:ext uri="{BB962C8B-B14F-4D97-AF65-F5344CB8AC3E}">
        <p14:creationId xmlns:p14="http://schemas.microsoft.com/office/powerpoint/2010/main" val="3010779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865D4D-A60E-42FC-FF6F-F630A392D3C5}"/>
              </a:ext>
            </a:extLst>
          </p:cNvPr>
          <p:cNvSpPr txBox="1">
            <a:spLocks/>
          </p:cNvSpPr>
          <p:nvPr/>
        </p:nvSpPr>
        <p:spPr>
          <a:xfrm>
            <a:off x="3016102" y="178982"/>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Nhìn</a:t>
            </a:r>
            <a:r>
              <a:rPr kumimoji="0" lang="en-US" sz="54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hình</a:t>
            </a:r>
            <a:r>
              <a:rPr kumimoji="0" lang="en-US" sz="54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viết</a:t>
            </a:r>
            <a:r>
              <a:rPr kumimoji="0" lang="en-US" sz="54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từ</a:t>
            </a:r>
            <a:endParaRPr kumimoji="0" lang="en-US" sz="54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6" name="Title 1">
            <a:extLst>
              <a:ext uri="{FF2B5EF4-FFF2-40B4-BE49-F238E27FC236}">
                <a16:creationId xmlns:a16="http://schemas.microsoft.com/office/drawing/2014/main" xmlns="" id="{A3032707-E8E9-4160-545B-7C1702024FFD}"/>
              </a:ext>
            </a:extLst>
          </p:cNvPr>
          <p:cNvSpPr txBox="1">
            <a:spLocks/>
          </p:cNvSpPr>
          <p:nvPr/>
        </p:nvSpPr>
        <p:spPr>
          <a:xfrm>
            <a:off x="-800986" y="4772247"/>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tàu</a:t>
            </a:r>
            <a:r>
              <a:rPr kumimoji="0" lang="en-US" sz="5400" b="1" i="0" u="none" strike="noStrike" kern="1200" cap="none" spc="0" normalizeH="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noProof="0" dirty="0" err="1">
                <a:ln>
                  <a:noFill/>
                </a:ln>
                <a:solidFill>
                  <a:srgbClr val="0070C0"/>
                </a:solidFill>
                <a:effectLst/>
                <a:uLnTx/>
                <a:uFillTx/>
                <a:latin typeface="Arial-Rounded" pitchFamily="34" charset="0"/>
                <a:ea typeface="Arial-Rounded" pitchFamily="34" charset="0"/>
                <a:cs typeface="Arial-Rounded" pitchFamily="34" charset="0"/>
              </a:rPr>
              <a:t>thuỷ</a:t>
            </a:r>
            <a:endPar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xmlns="" id="{C8B1CAF6-4970-1C7D-511D-4953F2ACD39A}"/>
              </a:ext>
            </a:extLst>
          </p:cNvPr>
          <p:cNvSpPr txBox="1">
            <a:spLocks/>
          </p:cNvSpPr>
          <p:nvPr/>
        </p:nvSpPr>
        <p:spPr>
          <a:xfrm>
            <a:off x="3953836" y="4801781"/>
            <a:ext cx="5022111"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khoai</a:t>
            </a:r>
            <a:r>
              <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sọ</a:t>
            </a:r>
            <a:endPar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xmlns="" id="{FE1073DC-7835-9B32-CC07-420625E2BCA4}"/>
              </a:ext>
            </a:extLst>
          </p:cNvPr>
          <p:cNvSpPr txBox="1">
            <a:spLocks/>
          </p:cNvSpPr>
          <p:nvPr/>
        </p:nvSpPr>
        <p:spPr>
          <a:xfrm>
            <a:off x="7673164" y="4772247"/>
            <a:ext cx="5022111"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vạn</a:t>
            </a:r>
            <a:r>
              <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tuế</a:t>
            </a:r>
            <a:endParaRPr kumimoji="0" lang="en-US" sz="54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pic>
        <p:nvPicPr>
          <p:cNvPr id="1026" name="Picture 2" descr="Bộ môn Tàu thủy và Thiết bị nổi">
            <a:extLst>
              <a:ext uri="{FF2B5EF4-FFF2-40B4-BE49-F238E27FC236}">
                <a16:creationId xmlns:a16="http://schemas.microsoft.com/office/drawing/2014/main" xmlns="" id="{58558757-28CA-849F-BFC0-75BB762647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00" y="1917700"/>
            <a:ext cx="3699933" cy="294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hữa bệnh từ khoai sọ">
            <a:extLst>
              <a:ext uri="{FF2B5EF4-FFF2-40B4-BE49-F238E27FC236}">
                <a16:creationId xmlns:a16="http://schemas.microsoft.com/office/drawing/2014/main" xmlns="" id="{61D29A0A-23B3-F141-9AB6-7D3424FF8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147" y="1905000"/>
            <a:ext cx="4006228" cy="3008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ản phẩm: Cây Vạn Tuế - Cây Cảnh Hoàng Anh">
            <a:extLst>
              <a:ext uri="{FF2B5EF4-FFF2-40B4-BE49-F238E27FC236}">
                <a16:creationId xmlns:a16="http://schemas.microsoft.com/office/drawing/2014/main" xmlns="" id="{6CD6AB38-EAF6-4798-68A8-803FCC3B2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8700" y="1600200"/>
            <a:ext cx="31623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2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xmlns="" id="{5BED6D63-637F-4EF7-89CA-826808D88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xmlns="" id="{1AF321F8-69FA-4FC9-87B2-DC3439581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xmlns="" id="{6819CE7C-D032-465F-8A28-2EF2B8AA0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xmlns="" id="{1D01F689-3C59-4CE1-BF4F-688704A48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xmlns="" id="{6347C10B-8D89-4D85-A867-D25FEE273A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xmlns="" id="{72374283-46ED-49E9-832F-8AFFE23A7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xmlns="" id="{B91D94D2-3430-4744-B08B-72FF811FED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xmlns="" id="{9D8006B2-FD7B-48E5-822E-DF0B642DCF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xmlns="" id="{437B9B2B-F513-4793-AB77-5481DCC55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xmlns="" id="{8F9DF78B-5547-4B2E-BE4C-648C6E748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xmlns="" id="{DC015B2F-CFBF-4327-A93C-E32A531290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xmlns="" id="{627A4066-AF89-4A21-B3F5-13860AE852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xmlns="" id="{6D1C5B59-FBDA-4E54-947E-50FEE90D02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xmlns="" id="{3F602E1E-0DE8-4A0A-AB25-3A59EE528C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xmlns="" id="{92CB68F8-31DA-4BE6-951B-D7C0FBCD00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xmlns="" id="{C80B02D4-DFD4-4D33-B80F-A52382DADB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xmlns="" id="{D2CA042A-668B-479B-A2E8-018F2C4967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4" name="Picture 3" descr="A blue and orange text&#10;&#10;AI-generated content may be incorrect.">
            <a:extLst>
              <a:ext uri="{FF2B5EF4-FFF2-40B4-BE49-F238E27FC236}">
                <a16:creationId xmlns:a16="http://schemas.microsoft.com/office/drawing/2014/main" xmlns="" id="{ECD55919-E783-FC57-C635-60E3963AD5A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73350" y="1938912"/>
            <a:ext cx="8254699" cy="2853175"/>
          </a:xfrm>
          <a:prstGeom prst="rect">
            <a:avLst/>
          </a:prstGeom>
        </p:spPr>
      </p:pic>
    </p:spTree>
    <p:extLst>
      <p:ext uri="{BB962C8B-B14F-4D97-AF65-F5344CB8AC3E}">
        <p14:creationId xmlns:p14="http://schemas.microsoft.com/office/powerpoint/2010/main" val="1884405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37"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anim calcmode="lin" valueType="num">
                                      <p:cBhvr>
                                        <p:cTn id="32" dur="500" fill="hold"/>
                                        <p:tgtEl>
                                          <p:spTgt spid="35"/>
                                        </p:tgtEl>
                                        <p:attrNameLst>
                                          <p:attrName>ppt_x</p:attrName>
                                        </p:attrNameLst>
                                      </p:cBhvr>
                                      <p:tavLst>
                                        <p:tav tm="0">
                                          <p:val>
                                            <p:strVal val="#ppt_x"/>
                                          </p:val>
                                        </p:tav>
                                        <p:tav tm="100000">
                                          <p:val>
                                            <p:strVal val="#ppt_x"/>
                                          </p:val>
                                        </p:tav>
                                      </p:tavLst>
                                    </p:anim>
                                    <p:anim calcmode="lin" valueType="num">
                                      <p:cBhvr>
                                        <p:cTn id="33" dur="450" decel="100000" fill="hold"/>
                                        <p:tgtEl>
                                          <p:spTgt spid="35"/>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3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 calcmode="lin" valueType="num">
                                      <p:cBhvr>
                                        <p:cTn id="45" dur="500" fill="hold"/>
                                        <p:tgtEl>
                                          <p:spTgt spid="21"/>
                                        </p:tgtEl>
                                        <p:attrNameLst>
                                          <p:attrName>style.rotation</p:attrName>
                                        </p:attrNameLst>
                                      </p:cBhvr>
                                      <p:tavLst>
                                        <p:tav tm="0">
                                          <p:val>
                                            <p:fltVal val="90"/>
                                          </p:val>
                                        </p:tav>
                                        <p:tav tm="100000">
                                          <p:val>
                                            <p:fltVal val="0"/>
                                          </p:val>
                                        </p:tav>
                                      </p:tavLst>
                                    </p:anim>
                                    <p:animEffect transition="in" filter="fade">
                                      <p:cBhvr>
                                        <p:cTn id="46" dur="500"/>
                                        <p:tgtEl>
                                          <p:spTgt spid="21"/>
                                        </p:tgtEl>
                                      </p:cBhvr>
                                    </p:animEffect>
                                  </p:childTnLst>
                                </p:cTn>
                              </p:par>
                              <p:par>
                                <p:cTn id="47" presetID="3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 calcmode="lin" valueType="num">
                                      <p:cBhvr>
                                        <p:cTn id="51" dur="500" fill="hold"/>
                                        <p:tgtEl>
                                          <p:spTgt spid="22"/>
                                        </p:tgtEl>
                                        <p:attrNameLst>
                                          <p:attrName>style.rotation</p:attrName>
                                        </p:attrNameLst>
                                      </p:cBhvr>
                                      <p:tavLst>
                                        <p:tav tm="0">
                                          <p:val>
                                            <p:fltVal val="90"/>
                                          </p:val>
                                        </p:tav>
                                        <p:tav tm="100000">
                                          <p:val>
                                            <p:fltVal val="0"/>
                                          </p:val>
                                        </p:tav>
                                      </p:tavLst>
                                    </p:anim>
                                    <p:animEffect transition="in" filter="fade">
                                      <p:cBhvr>
                                        <p:cTn id="52" dur="500"/>
                                        <p:tgtEl>
                                          <p:spTgt spid="22"/>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 calcmode="lin" valueType="num">
                                      <p:cBhvr>
                                        <p:cTn id="57" dur="500" fill="hold"/>
                                        <p:tgtEl>
                                          <p:spTgt spid="23"/>
                                        </p:tgtEl>
                                        <p:attrNameLst>
                                          <p:attrName>style.rotation</p:attrName>
                                        </p:attrNameLst>
                                      </p:cBhvr>
                                      <p:tavLst>
                                        <p:tav tm="0">
                                          <p:val>
                                            <p:fltVal val="90"/>
                                          </p:val>
                                        </p:tav>
                                        <p:tav tm="100000">
                                          <p:val>
                                            <p:fltVal val="0"/>
                                          </p:val>
                                        </p:tav>
                                      </p:tavLst>
                                    </p:anim>
                                    <p:animEffect transition="in" filter="fade">
                                      <p:cBhvr>
                                        <p:cTn id="58" dur="500"/>
                                        <p:tgtEl>
                                          <p:spTgt spid="23"/>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90"/>
                                          </p:val>
                                        </p:tav>
                                        <p:tav tm="100000">
                                          <p:val>
                                            <p:fltVal val="0"/>
                                          </p:val>
                                        </p:tav>
                                      </p:tavLst>
                                    </p:anim>
                                    <p:animEffect transition="in" filter="fade">
                                      <p:cBhvr>
                                        <p:cTn id="64" dur="500"/>
                                        <p:tgtEl>
                                          <p:spTgt spid="24"/>
                                        </p:tgtEl>
                                      </p:cBhvr>
                                    </p:animEffect>
                                  </p:childTnLst>
                                </p:cTn>
                              </p:par>
                              <p:par>
                                <p:cTn id="65" presetID="2" presetClass="entr" presetSubtype="2"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1+#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1+#ppt_w/2"/>
                                          </p:val>
                                        </p:tav>
                                        <p:tav tm="100000">
                                          <p:val>
                                            <p:strVal val="#ppt_x"/>
                                          </p:val>
                                        </p:tav>
                                      </p:tavLst>
                                    </p:anim>
                                    <p:anim calcmode="lin" valueType="num">
                                      <p:cBhvr additive="base">
                                        <p:cTn id="72" dur="500" fill="hold"/>
                                        <p:tgtEl>
                                          <p:spTgt spid="17"/>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1+#ppt_w/2"/>
                                          </p:val>
                                        </p:tav>
                                        <p:tav tm="100000">
                                          <p:val>
                                            <p:strVal val="#ppt_x"/>
                                          </p:val>
                                        </p:tav>
                                      </p:tavLst>
                                    </p:anim>
                                    <p:anim calcmode="lin" valueType="num">
                                      <p:cBhvr additive="base">
                                        <p:cTn id="7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1000"/>
                                        <p:tgtEl>
                                          <p:spTgt spid="4"/>
                                        </p:tgtEl>
                                      </p:cBhvr>
                                    </p:animEffect>
                                    <p:anim calcmode="lin" valueType="num">
                                      <p:cBhvr>
                                        <p:cTn id="82" dur="1000" fill="hold"/>
                                        <p:tgtEl>
                                          <p:spTgt spid="4"/>
                                        </p:tgtEl>
                                        <p:attrNameLst>
                                          <p:attrName>ppt_x</p:attrName>
                                        </p:attrNameLst>
                                      </p:cBhvr>
                                      <p:tavLst>
                                        <p:tav tm="0">
                                          <p:val>
                                            <p:strVal val="#ppt_x"/>
                                          </p:val>
                                        </p:tav>
                                        <p:tav tm="100000">
                                          <p:val>
                                            <p:strVal val="#ppt_x"/>
                                          </p:val>
                                        </p:tav>
                                      </p:tavLst>
                                    </p:anim>
                                    <p:anim calcmode="lin" valueType="num">
                                      <p:cBhvr>
                                        <p:cTn id="8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429883"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i </a:t>
            </a:r>
            <a:endParaRPr lang="en-US" sz="28600">
              <a:solidFill>
                <a:srgbClr val="FF0000"/>
              </a:solidFill>
              <a:latin typeface="HP001 4 hàng" pitchFamily="34" charset="0"/>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i </a:t>
            </a:r>
            <a:endParaRPr lang="en-US" sz="14000">
              <a:solidFill>
                <a:srgbClr val="FF0000"/>
              </a:solidFill>
              <a:latin typeface="HP001 4 hàng" pitchFamily="34" charset="0"/>
            </a:endParaRPr>
          </a:p>
        </p:txBody>
      </p:sp>
      <p:grpSp>
        <p:nvGrpSpPr>
          <p:cNvPr id="5" name="Group 4"/>
          <p:cNvGrpSpPr/>
          <p:nvPr/>
        </p:nvGrpSpPr>
        <p:grpSpPr>
          <a:xfrm>
            <a:off x="-69276" y="76203"/>
            <a:ext cx="4044377" cy="941185"/>
            <a:chOff x="63500" y="1429216"/>
            <a:chExt cx="3040804" cy="705889"/>
          </a:xfrm>
        </p:grpSpPr>
        <p:sp>
          <p:nvSpPr>
            <p:cNvPr id="6" name="Rounded Rectangle 5"/>
            <p:cNvSpPr/>
            <p:nvPr/>
          </p:nvSpPr>
          <p:spPr>
            <a:xfrm>
              <a:off x="384357" y="1429216"/>
              <a:ext cx="2719947"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π</a:t>
            </a:r>
            <a:r>
              <a:rPr lang="en-US"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π</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Ďy</a:t>
            </a: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Ďy</a:t>
            </a:r>
          </a:p>
        </p:txBody>
      </p:sp>
    </p:spTree>
    <p:extLst>
      <p:ext uri="{BB962C8B-B14F-4D97-AF65-F5344CB8AC3E}">
        <p14:creationId xmlns:p14="http://schemas.microsoft.com/office/powerpoint/2010/main" val="1279619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δΞ</a:t>
            </a:r>
            <a:r>
              <a:rPr lang="vi-VN" sz="8400">
                <a:solidFill>
                  <a:srgbClr val="FF0000"/>
                </a:solidFill>
                <a:latin typeface="HP001 4 hàng"/>
              </a:rPr>
              <a:t>i </a:t>
            </a:r>
            <a:endParaRPr lang="en-US" sz="8400">
              <a:solidFill>
                <a:srgbClr val="FF0000"/>
              </a:solidFill>
              <a:latin typeface="HP001 4 hàng" pitchFamily="34" charset="0"/>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δΞ</a:t>
            </a:r>
            <a:r>
              <a:rPr lang="vi-VN" sz="4200">
                <a:solidFill>
                  <a:srgbClr val="FF0000"/>
                </a:solidFill>
                <a:latin typeface="HP001 4 hàng"/>
              </a:rPr>
              <a:t>i </a:t>
            </a:r>
            <a:endParaRPr lang="en-US" sz="42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Ǉ</a:t>
            </a:r>
            <a:r>
              <a:rPr lang="el-GR" sz="8400">
                <a:solidFill>
                  <a:srgbClr val="FF0000"/>
                </a:solidFill>
                <a:latin typeface="HP001 4H"/>
                <a:ea typeface="HP001 4H"/>
              </a:rPr>
              <a:t>π</a:t>
            </a:r>
            <a:r>
              <a:rPr lang="en-US" sz="8400">
                <a:solidFill>
                  <a:srgbClr val="FF0000"/>
                </a:solidFill>
                <a:latin typeface="HP001 4 hàng"/>
              </a:rPr>
              <a:t>ı </a:t>
            </a:r>
            <a:endParaRPr lang="en-US" sz="8400">
              <a:solidFill>
                <a:srgbClr val="FF0000"/>
              </a:solidFill>
              <a:latin typeface="HP001 4 hàng" pitchFamily="34" charset="0"/>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Ǉ</a:t>
            </a:r>
            <a:r>
              <a:rPr lang="el-GR" sz="4200">
                <a:solidFill>
                  <a:srgbClr val="FF0000"/>
                </a:solidFill>
                <a:latin typeface="HP001 4H"/>
                <a:ea typeface="HP001 4H"/>
              </a:rPr>
              <a:t>π</a:t>
            </a:r>
            <a:r>
              <a:rPr lang="en-US" sz="4200">
                <a:solidFill>
                  <a:srgbClr val="FF0000"/>
                </a:solidFill>
                <a:latin typeface="HP001 4 hàng"/>
              </a:rPr>
              <a:t>ı </a:t>
            </a:r>
            <a:endParaRPr lang="en-US" sz="4200">
              <a:solidFill>
                <a:srgbClr val="FF0000"/>
              </a:solidFill>
              <a:latin typeface="HP001 4 hàng" pitchFamily="34" charset="0"/>
            </a:endParaRPr>
          </a:p>
        </p:txBody>
      </p:sp>
      <p:sp>
        <p:nvSpPr>
          <p:cNvPr id="9" name="TextBox 8"/>
          <p:cNvSpPr txBox="1"/>
          <p:nvPr/>
        </p:nvSpPr>
        <p:spPr>
          <a:xfrm>
            <a:off x="609601" y="413227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κ</a:t>
            </a:r>
            <a:r>
              <a:rPr lang="en-US" sz="8400">
                <a:solidFill>
                  <a:srgbClr val="FF0000"/>
                </a:solidFill>
                <a:latin typeface="HP001 4 hàng"/>
              </a:rPr>
              <a:t>uỷ</a:t>
            </a:r>
            <a:endParaRPr lang="en-US" sz="8400">
              <a:solidFill>
                <a:srgbClr val="FF0000"/>
              </a:solidFill>
              <a:latin typeface="HP001 4 hàng" pitchFamily="34" charset="0"/>
            </a:endParaRPr>
          </a:p>
        </p:txBody>
      </p:sp>
      <p:sp>
        <p:nvSpPr>
          <p:cNvPr id="10" name="TextBox 9"/>
          <p:cNvSpPr txBox="1"/>
          <p:nvPr/>
        </p:nvSpPr>
        <p:spPr>
          <a:xfrm>
            <a:off x="3903082" y="453461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κ</a:t>
            </a:r>
            <a:r>
              <a:rPr lang="en-US" sz="4200">
                <a:solidFill>
                  <a:srgbClr val="FF0000"/>
                </a:solidFill>
                <a:latin typeface="HP001 4 hàng"/>
              </a:rPr>
              <a:t>uỷ</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949131"/>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i </a:t>
            </a:r>
            <a:endParaRPr lang="en-US" sz="8400">
              <a:solidFill>
                <a:srgbClr val="FF0000"/>
              </a:solidFill>
              <a:latin typeface="HP001 4 hàng" pitchFamily="34" charset="0"/>
            </a:endParaRPr>
          </a:p>
        </p:txBody>
      </p:sp>
      <p:sp>
        <p:nvSpPr>
          <p:cNvPr id="8" name="TextBox 7"/>
          <p:cNvSpPr txBox="1"/>
          <p:nvPr/>
        </p:nvSpPr>
        <p:spPr>
          <a:xfrm>
            <a:off x="3087234" y="1335700"/>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i </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42528" y="2590800"/>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π</a:t>
            </a:r>
            <a:endParaRPr lang="en-US" sz="8400">
              <a:solidFill>
                <a:srgbClr val="FF0000"/>
              </a:solidFill>
              <a:latin typeface="HP001 4 hàng" pitchFamily="34" charset="0"/>
            </a:endParaRPr>
          </a:p>
        </p:txBody>
      </p:sp>
      <p:sp>
        <p:nvSpPr>
          <p:cNvPr id="14" name="TextBox 13"/>
          <p:cNvSpPr txBox="1"/>
          <p:nvPr/>
        </p:nvSpPr>
        <p:spPr>
          <a:xfrm>
            <a:off x="3085055" y="29921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π</a:t>
            </a:r>
            <a:endParaRPr lang="en-US" sz="4200">
              <a:solidFill>
                <a:srgbClr val="FF0000"/>
              </a:solidFill>
              <a:latin typeface="HP001 4 hàng" pitchFamily="34" charset="0"/>
            </a:endParaRPr>
          </a:p>
        </p:txBody>
      </p:sp>
      <p:sp>
        <p:nvSpPr>
          <p:cNvPr id="12" name="TextBox 11"/>
          <p:cNvSpPr txBox="1"/>
          <p:nvPr/>
        </p:nvSpPr>
        <p:spPr>
          <a:xfrm>
            <a:off x="629033" y="4257957"/>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pitchFamily="34" charset="0"/>
              </a:rPr>
              <a:t>Ďy</a:t>
            </a:r>
          </a:p>
        </p:txBody>
      </p:sp>
      <p:sp>
        <p:nvSpPr>
          <p:cNvPr id="15" name="TextBox 14"/>
          <p:cNvSpPr txBox="1"/>
          <p:nvPr/>
        </p:nvSpPr>
        <p:spPr>
          <a:xfrm>
            <a:off x="3088813" y="464452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pitchFamily="34" charset="0"/>
              </a:rPr>
              <a:t>Ďy</a:t>
            </a:r>
          </a:p>
        </p:txBody>
      </p:sp>
    </p:spTree>
    <p:extLst>
      <p:ext uri="{BB962C8B-B14F-4D97-AF65-F5344CB8AC3E}">
        <p14:creationId xmlns:p14="http://schemas.microsoft.com/office/powerpoint/2010/main" val="654365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r>
              <a:rPr lang="el-GR" sz="8400">
                <a:solidFill>
                  <a:srgbClr val="FF0000"/>
                </a:solidFill>
                <a:latin typeface="HP001 4 hàng"/>
              </a:rPr>
              <a:t>δΞ</a:t>
            </a:r>
            <a:r>
              <a:rPr lang="vi-VN" sz="8400">
                <a:solidFill>
                  <a:srgbClr val="FF0000"/>
                </a:solidFill>
                <a:latin typeface="HP001 4 hàng"/>
              </a:rPr>
              <a:t>i </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r>
              <a:rPr lang="el-GR" sz="4200">
                <a:solidFill>
                  <a:srgbClr val="FF0000"/>
                </a:solidFill>
                <a:latin typeface="HP001 4 hàng"/>
              </a:rPr>
              <a:t>δΞ</a:t>
            </a:r>
            <a:r>
              <a:rPr lang="vi-VN" sz="4200">
                <a:solidFill>
                  <a:srgbClr val="FF0000"/>
                </a:solidFill>
                <a:latin typeface="HP001 4 hàng"/>
              </a:rPr>
              <a:t>i </a:t>
            </a:r>
            <a:endParaRPr lang="en-US" sz="4200">
              <a:solidFill>
                <a:srgbClr val="FF0000"/>
              </a:solidFill>
              <a:latin typeface="HP001 4 hàng" pitchFamily="34" charset="0"/>
            </a:endParaRPr>
          </a:p>
        </p:txBody>
      </p:sp>
      <p:sp>
        <p:nvSpPr>
          <p:cNvPr id="13" name="TextBox 12"/>
          <p:cNvSpPr txBox="1"/>
          <p:nvPr/>
        </p:nvSpPr>
        <p:spPr>
          <a:xfrm>
            <a:off x="684266" y="2458944"/>
            <a:ext cx="5851726" cy="1415574"/>
          </a:xfrm>
          <a:prstGeom prst="rect">
            <a:avLst/>
          </a:prstGeom>
          <a:noFill/>
        </p:spPr>
        <p:txBody>
          <a:bodyPr wrap="square" lIns="121725" tIns="60862" rIns="121725" bIns="60862" rtlCol="0">
            <a:spAutoFit/>
          </a:bodyPr>
          <a:lstStyle/>
          <a:p>
            <a:r>
              <a:rPr lang="en-US" sz="8400">
                <a:solidFill>
                  <a:srgbClr val="FF0000"/>
                </a:solidFill>
                <a:latin typeface="HP001 4 hàng"/>
              </a:rPr>
              <a:t>vạn Ǉ</a:t>
            </a:r>
            <a:r>
              <a:rPr lang="el-GR" sz="8400">
                <a:solidFill>
                  <a:srgbClr val="FF0000"/>
                </a:solidFill>
                <a:latin typeface="HP001 4H"/>
                <a:ea typeface="HP001 4H"/>
              </a:rPr>
              <a:t>π</a:t>
            </a:r>
            <a:r>
              <a:rPr lang="en-US" sz="8400">
                <a:solidFill>
                  <a:srgbClr val="FF0000"/>
                </a:solidFill>
                <a:latin typeface="HP001 4 hàng"/>
              </a:rPr>
              <a:t>ı  </a:t>
            </a:r>
            <a:endParaRPr lang="en-US" sz="8400">
              <a:solidFill>
                <a:srgbClr val="FF0000"/>
              </a:solidFill>
              <a:latin typeface="HP001 4 hàng" pitchFamily="34" charset="0"/>
            </a:endParaRPr>
          </a:p>
        </p:txBody>
      </p:sp>
      <p:sp>
        <p:nvSpPr>
          <p:cNvPr id="14" name="TextBox 13"/>
          <p:cNvSpPr txBox="1"/>
          <p:nvPr/>
        </p:nvSpPr>
        <p:spPr>
          <a:xfrm>
            <a:off x="7254748" y="2829747"/>
            <a:ext cx="3747548" cy="769243"/>
          </a:xfrm>
          <a:prstGeom prst="rect">
            <a:avLst/>
          </a:prstGeom>
          <a:noFill/>
        </p:spPr>
        <p:txBody>
          <a:bodyPr wrap="square" lIns="121725" tIns="60862" rIns="121725" bIns="60862" rtlCol="0">
            <a:spAutoFit/>
          </a:bodyPr>
          <a:lstStyle/>
          <a:p>
            <a:r>
              <a:rPr lang="en-US" sz="4200">
                <a:solidFill>
                  <a:srgbClr val="FF0000"/>
                </a:solidFill>
                <a:latin typeface="HP001 4 hàng"/>
              </a:rPr>
              <a:t>vạn Ǉ</a:t>
            </a:r>
            <a:r>
              <a:rPr lang="el-GR" sz="4200">
                <a:solidFill>
                  <a:srgbClr val="FF0000"/>
                </a:solidFill>
                <a:latin typeface="HP001 4H"/>
                <a:ea typeface="HP001 4H"/>
              </a:rPr>
              <a:t>π</a:t>
            </a:r>
            <a:r>
              <a:rPr lang="en-US" sz="4200">
                <a:solidFill>
                  <a:srgbClr val="FF0000"/>
                </a:solidFill>
                <a:latin typeface="HP001 4 hàng"/>
              </a:rPr>
              <a:t>ı  </a:t>
            </a:r>
            <a:endParaRPr lang="en-US" sz="4200">
              <a:solidFill>
                <a:srgbClr val="FF0000"/>
              </a:solidFill>
              <a:latin typeface="HP001 4 hàng" pitchFamily="34" charset="0"/>
            </a:endParaRPr>
          </a:p>
        </p:txBody>
      </p:sp>
      <p:sp>
        <p:nvSpPr>
          <p:cNvPr id="9" name="TextBox 8"/>
          <p:cNvSpPr txBox="1"/>
          <p:nvPr/>
        </p:nvSpPr>
        <p:spPr>
          <a:xfrm>
            <a:off x="626808" y="4095402"/>
            <a:ext cx="5851726" cy="1415574"/>
          </a:xfrm>
          <a:prstGeom prst="rect">
            <a:avLst/>
          </a:prstGeom>
          <a:noFill/>
        </p:spPr>
        <p:txBody>
          <a:bodyPr wrap="square" lIns="121725" tIns="60862" rIns="121725" bIns="60862" rtlCol="0">
            <a:spAutoFit/>
          </a:bodyPr>
          <a:lstStyle/>
          <a:p>
            <a:r>
              <a:rPr lang="en-US" sz="8400">
                <a:solidFill>
                  <a:srgbClr val="FF0000"/>
                </a:solidFill>
                <a:latin typeface="HP001 4 hàng"/>
              </a:rPr>
              <a:t>Ǉàu </a:t>
            </a:r>
            <a:r>
              <a:rPr lang="el-GR" sz="8400">
                <a:solidFill>
                  <a:srgbClr val="FF0000"/>
                </a:solidFill>
                <a:latin typeface="HP001 4 hàng"/>
              </a:rPr>
              <a:t>κ</a:t>
            </a:r>
            <a:r>
              <a:rPr lang="en-US" sz="8400">
                <a:solidFill>
                  <a:srgbClr val="FF0000"/>
                </a:solidFill>
                <a:latin typeface="HP001 4 hàng"/>
              </a:rPr>
              <a:t>uỷ </a:t>
            </a:r>
            <a:endParaRPr lang="en-US" sz="8400">
              <a:solidFill>
                <a:srgbClr val="FF0000"/>
              </a:solidFill>
              <a:latin typeface="HP001 4 hàng" pitchFamily="34" charset="0"/>
            </a:endParaRPr>
          </a:p>
        </p:txBody>
      </p:sp>
      <p:sp>
        <p:nvSpPr>
          <p:cNvPr id="10" name="TextBox 9"/>
          <p:cNvSpPr txBox="1"/>
          <p:nvPr/>
        </p:nvSpPr>
        <p:spPr>
          <a:xfrm>
            <a:off x="7239000" y="4495701"/>
            <a:ext cx="3747548" cy="769243"/>
          </a:xfrm>
          <a:prstGeom prst="rect">
            <a:avLst/>
          </a:prstGeom>
          <a:noFill/>
        </p:spPr>
        <p:txBody>
          <a:bodyPr wrap="square" lIns="121725" tIns="60862" rIns="121725" bIns="60862" rtlCol="0">
            <a:spAutoFit/>
          </a:bodyPr>
          <a:lstStyle/>
          <a:p>
            <a:r>
              <a:rPr lang="en-US" sz="4200">
                <a:solidFill>
                  <a:srgbClr val="FF0000"/>
                </a:solidFill>
                <a:latin typeface="HP001 4 hàng"/>
              </a:rPr>
              <a:t>Ǉàu </a:t>
            </a:r>
            <a:r>
              <a:rPr lang="el-GR" sz="4200">
                <a:solidFill>
                  <a:srgbClr val="FF0000"/>
                </a:solidFill>
                <a:latin typeface="HP001 4 hàng"/>
              </a:rPr>
              <a:t>κ</a:t>
            </a:r>
            <a:r>
              <a:rPr lang="en-US" sz="4200">
                <a:solidFill>
                  <a:srgbClr val="FF0000"/>
                </a:solidFill>
                <a:latin typeface="HP001 4 hàng"/>
              </a:rPr>
              <a:t>uỷ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89" t="23588" r="34823" b="17540"/>
          <a:stretch/>
        </p:blipFill>
        <p:spPr bwMode="auto">
          <a:xfrm>
            <a:off x="2971800" y="457200"/>
            <a:ext cx="6002054"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TotalTime>
  <Words>273</Words>
  <Application>Microsoft Office PowerPoint</Application>
  <PresentationFormat>Custom</PresentationFormat>
  <Paragraphs>80</Paragraphs>
  <Slides>23</Slides>
  <Notes>12</Notes>
  <HiddenSlides>0</HiddenSlides>
  <MMClips>0</MMClips>
  <ScaleCrop>false</ScaleCrop>
  <HeadingPairs>
    <vt:vector size="4" baseType="variant">
      <vt:variant>
        <vt:lpstr>Theme</vt:lpstr>
      </vt:variant>
      <vt:variant>
        <vt:i4>11</vt:i4>
      </vt:variant>
      <vt:variant>
        <vt:lpstr>Slide Titles</vt:lpstr>
      </vt:variant>
      <vt:variant>
        <vt:i4>23</vt:i4>
      </vt:variant>
    </vt:vector>
  </HeadingPairs>
  <TitlesOfParts>
    <vt:vector size="34" baseType="lpstr">
      <vt:lpstr>2_Office 主题</vt:lpstr>
      <vt:lpstr>https://www.freeppt7.com</vt:lpstr>
      <vt:lpstr>Office 主题</vt:lpstr>
      <vt:lpstr>Office 主题​​</vt:lpstr>
      <vt:lpstr>1_Office 主题</vt:lpstr>
      <vt:lpstr>1_Office Theme</vt:lpstr>
      <vt:lpstr>自定义设计方案</vt:lpstr>
      <vt:lpstr>Custom Design</vt:lpstr>
      <vt:lpstr>5_Office Theme</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ismail - [2010]</cp:lastModifiedBy>
  <cp:revision>99</cp:revision>
  <dcterms:created xsi:type="dcterms:W3CDTF">2021-07-20T01:55:21Z</dcterms:created>
  <dcterms:modified xsi:type="dcterms:W3CDTF">2025-12-23T13:18:29Z</dcterms:modified>
</cp:coreProperties>
</file>