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3.xml" ContentType="application/vnd.openxmlformats-officedocument.theme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5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6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7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media/audio2.wav" ContentType="audio/x-wav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  <p:sldMasterId id="2147483719" r:id="rId2"/>
    <p:sldMasterId id="2147483768" r:id="rId3"/>
    <p:sldMasterId id="2147483792" r:id="rId4"/>
    <p:sldMasterId id="2147483804" r:id="rId5"/>
    <p:sldMasterId id="2147483816" r:id="rId6"/>
    <p:sldMasterId id="2147483828" r:id="rId7"/>
    <p:sldMasterId id="2147483852" r:id="rId8"/>
  </p:sldMasterIdLst>
  <p:notesMasterIdLst>
    <p:notesMasterId r:id="rId29"/>
  </p:notesMasterIdLst>
  <p:sldIdLst>
    <p:sldId id="2007577187" r:id="rId9"/>
    <p:sldId id="2007577177" r:id="rId10"/>
    <p:sldId id="256" r:id="rId11"/>
    <p:sldId id="2007577178" r:id="rId12"/>
    <p:sldId id="2007577179" r:id="rId13"/>
    <p:sldId id="2007577180" r:id="rId14"/>
    <p:sldId id="258" r:id="rId15"/>
    <p:sldId id="257" r:id="rId16"/>
    <p:sldId id="2007577181" r:id="rId17"/>
    <p:sldId id="262" r:id="rId18"/>
    <p:sldId id="2007577182" r:id="rId19"/>
    <p:sldId id="269" r:id="rId20"/>
    <p:sldId id="2007577185" r:id="rId21"/>
    <p:sldId id="2007577163" r:id="rId22"/>
    <p:sldId id="2007577164" r:id="rId23"/>
    <p:sldId id="2007577165" r:id="rId24"/>
    <p:sldId id="2007577166" r:id="rId25"/>
    <p:sldId id="2007577167" r:id="rId26"/>
    <p:sldId id="265" r:id="rId27"/>
    <p:sldId id="302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tran thao" initials="tt" lastIdx="1" clrIdx="0">
    <p:extLst>
      <p:ext uri="{19B8F6BF-5375-455C-9EA6-DF929625EA0E}">
        <p15:presenceInfo xmlns:p15="http://schemas.microsoft.com/office/powerpoint/2012/main" xmlns="" userId="b5ee1d2202d609f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3124" autoAdjust="0"/>
  </p:normalViewPr>
  <p:slideViewPr>
    <p:cSldViewPr snapToGrid="0">
      <p:cViewPr>
        <p:scale>
          <a:sx n="60" d="100"/>
          <a:sy n="60" d="100"/>
        </p:scale>
        <p:origin x="-1550" y="-68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34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C4232AD-592B-4222-91F2-95D8EEE93BB8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899FA05-7EE3-4FC6-8E50-69BA0C785DF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3888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899FA05-7EE3-4FC6-8E50-69BA0C785DF5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62456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42363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5333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80021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899FA05-7EE3-4FC6-8E50-69BA0C785DF5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0660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7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2.png"/><Relationship Id="rId7" Type="http://schemas.openxmlformats.org/officeDocument/2006/relationships/image" Target="../media/image1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8.xml"/><Relationship Id="rId6" Type="http://schemas.openxmlformats.org/officeDocument/2006/relationships/image" Target="../media/image13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8.xml"/><Relationship Id="rId5" Type="http://schemas.openxmlformats.org/officeDocument/2006/relationships/image" Target="../media/image18.png"/><Relationship Id="rId4" Type="http://schemas.openxmlformats.org/officeDocument/2006/relationships/image" Target="../media/image13.png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jpe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</p:spPr>
        <p:txBody>
          <a:bodyPr anchor="b"/>
          <a:lstStyle>
            <a:lvl1pPr algn="ctr"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3308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owchart: Document 17">
            <a:extLst>
              <a:ext uri="{FF2B5EF4-FFF2-40B4-BE49-F238E27FC236}">
                <a16:creationId xmlns:a16="http://schemas.microsoft.com/office/drawing/2014/main" xmlns="" id="{32888698-6355-46B4-87D5-BC0381CA579C}"/>
              </a:ext>
            </a:extLst>
          </p:cNvPr>
          <p:cNvSpPr/>
          <p:nvPr userDrawn="1"/>
        </p:nvSpPr>
        <p:spPr>
          <a:xfrm>
            <a:off x="-138222" y="0"/>
            <a:ext cx="12346422" cy="1741732"/>
          </a:xfrm>
          <a:custGeom>
            <a:avLst/>
            <a:gdLst>
              <a:gd name="connsiteX0" fmla="*/ 0 w 21600"/>
              <a:gd name="connsiteY0" fmla="*/ 0 h 21600"/>
              <a:gd name="connsiteX1" fmla="*/ 21600 w 21600"/>
              <a:gd name="connsiteY1" fmla="*/ 0 h 21600"/>
              <a:gd name="connsiteX2" fmla="*/ 21600 w 21600"/>
              <a:gd name="connsiteY2" fmla="*/ 17322 h 21600"/>
              <a:gd name="connsiteX3" fmla="*/ 0 w 21600"/>
              <a:gd name="connsiteY3" fmla="*/ 20172 h 21600"/>
              <a:gd name="connsiteX4" fmla="*/ 0 w 21600"/>
              <a:gd name="connsiteY4" fmla="*/ 0 h 21600"/>
              <a:gd name="connsiteX0-1" fmla="*/ 0 w 21600"/>
              <a:gd name="connsiteY0-2" fmla="*/ 0 h 17322"/>
              <a:gd name="connsiteX1-3" fmla="*/ 21600 w 21600"/>
              <a:gd name="connsiteY1-4" fmla="*/ 0 h 17322"/>
              <a:gd name="connsiteX2-5" fmla="*/ 21600 w 21600"/>
              <a:gd name="connsiteY2-6" fmla="*/ 17322 h 17322"/>
              <a:gd name="connsiteX3-7" fmla="*/ 50 w 21600"/>
              <a:gd name="connsiteY3-8" fmla="*/ 13503 h 17322"/>
              <a:gd name="connsiteX4-9" fmla="*/ 0 w 21600"/>
              <a:gd name="connsiteY4-10" fmla="*/ 0 h 17322"/>
              <a:gd name="connsiteX0-11" fmla="*/ 0 w 21600"/>
              <a:gd name="connsiteY0-12" fmla="*/ 0 h 18888"/>
              <a:gd name="connsiteX1-13" fmla="*/ 21600 w 21600"/>
              <a:gd name="connsiteY1-14" fmla="*/ 0 h 18888"/>
              <a:gd name="connsiteX2-15" fmla="*/ 21600 w 21600"/>
              <a:gd name="connsiteY2-16" fmla="*/ 17322 h 18888"/>
              <a:gd name="connsiteX3-17" fmla="*/ 50 w 21600"/>
              <a:gd name="connsiteY3-18" fmla="*/ 13503 h 18888"/>
              <a:gd name="connsiteX4-19" fmla="*/ 0 w 21600"/>
              <a:gd name="connsiteY4-20" fmla="*/ 0 h 18888"/>
              <a:gd name="connsiteX0-21" fmla="*/ 0 w 21600"/>
              <a:gd name="connsiteY0-22" fmla="*/ 0 h 18322"/>
              <a:gd name="connsiteX1-23" fmla="*/ 21600 w 21600"/>
              <a:gd name="connsiteY1-24" fmla="*/ 0 h 18322"/>
              <a:gd name="connsiteX2-25" fmla="*/ 21600 w 21600"/>
              <a:gd name="connsiteY2-26" fmla="*/ 17322 h 18322"/>
              <a:gd name="connsiteX3-27" fmla="*/ 15726 w 21600"/>
              <a:gd name="connsiteY3-28" fmla="*/ 14955 h 18322"/>
              <a:gd name="connsiteX4-29" fmla="*/ 50 w 21600"/>
              <a:gd name="connsiteY4-30" fmla="*/ 13503 h 18322"/>
              <a:gd name="connsiteX5" fmla="*/ 0 w 21600"/>
              <a:gd name="connsiteY5" fmla="*/ 0 h 18322"/>
              <a:gd name="connsiteX0-31" fmla="*/ 0 w 21600"/>
              <a:gd name="connsiteY0-32" fmla="*/ 0 h 18400"/>
              <a:gd name="connsiteX1-33" fmla="*/ 21600 w 21600"/>
              <a:gd name="connsiteY1-34" fmla="*/ 0 h 18400"/>
              <a:gd name="connsiteX2-35" fmla="*/ 21600 w 21600"/>
              <a:gd name="connsiteY2-36" fmla="*/ 17322 h 18400"/>
              <a:gd name="connsiteX3-37" fmla="*/ 15726 w 21600"/>
              <a:gd name="connsiteY3-38" fmla="*/ 14955 h 18400"/>
              <a:gd name="connsiteX4-39" fmla="*/ 5570 w 21600"/>
              <a:gd name="connsiteY4-40" fmla="*/ 18390 h 18400"/>
              <a:gd name="connsiteX5-41" fmla="*/ 50 w 21600"/>
              <a:gd name="connsiteY5-42" fmla="*/ 13503 h 18400"/>
              <a:gd name="connsiteX6" fmla="*/ 0 w 21600"/>
              <a:gd name="connsiteY6" fmla="*/ 0 h 18400"/>
              <a:gd name="connsiteX0-43" fmla="*/ 0 w 21600"/>
              <a:gd name="connsiteY0-44" fmla="*/ 0 h 18400"/>
              <a:gd name="connsiteX1-45" fmla="*/ 21600 w 21600"/>
              <a:gd name="connsiteY1-46" fmla="*/ 0 h 18400"/>
              <a:gd name="connsiteX2-47" fmla="*/ 21600 w 21600"/>
              <a:gd name="connsiteY2-48" fmla="*/ 17322 h 18400"/>
              <a:gd name="connsiteX3-49" fmla="*/ 15726 w 21600"/>
              <a:gd name="connsiteY3-50" fmla="*/ 14955 h 18400"/>
              <a:gd name="connsiteX4-51" fmla="*/ 5570 w 21600"/>
              <a:gd name="connsiteY4-52" fmla="*/ 18390 h 18400"/>
              <a:gd name="connsiteX5-53" fmla="*/ 50 w 21600"/>
              <a:gd name="connsiteY5-54" fmla="*/ 13503 h 18400"/>
              <a:gd name="connsiteX6-55" fmla="*/ 0 w 21600"/>
              <a:gd name="connsiteY6-56" fmla="*/ 0 h 18400"/>
              <a:gd name="connsiteX0-57" fmla="*/ 0 w 21600"/>
              <a:gd name="connsiteY0-58" fmla="*/ 0 h 18400"/>
              <a:gd name="connsiteX1-59" fmla="*/ 21600 w 21600"/>
              <a:gd name="connsiteY1-60" fmla="*/ 0 h 18400"/>
              <a:gd name="connsiteX2-61" fmla="*/ 21499 w 21600"/>
              <a:gd name="connsiteY2-62" fmla="*/ 15907 h 18400"/>
              <a:gd name="connsiteX3-63" fmla="*/ 15726 w 21600"/>
              <a:gd name="connsiteY3-64" fmla="*/ 14955 h 18400"/>
              <a:gd name="connsiteX4-65" fmla="*/ 5570 w 21600"/>
              <a:gd name="connsiteY4-66" fmla="*/ 18390 h 18400"/>
              <a:gd name="connsiteX5-67" fmla="*/ 50 w 21600"/>
              <a:gd name="connsiteY5-68" fmla="*/ 13503 h 18400"/>
              <a:gd name="connsiteX6-69" fmla="*/ 0 w 21600"/>
              <a:gd name="connsiteY6-70" fmla="*/ 0 h 18400"/>
              <a:gd name="connsiteX0-71" fmla="*/ 0 w 21600"/>
              <a:gd name="connsiteY0-72" fmla="*/ 0 h 18736"/>
              <a:gd name="connsiteX1-73" fmla="*/ 21600 w 21600"/>
              <a:gd name="connsiteY1-74" fmla="*/ 0 h 18736"/>
              <a:gd name="connsiteX2-75" fmla="*/ 21524 w 21600"/>
              <a:gd name="connsiteY2-76" fmla="*/ 18736 h 18736"/>
              <a:gd name="connsiteX3-77" fmla="*/ 15726 w 21600"/>
              <a:gd name="connsiteY3-78" fmla="*/ 14955 h 18736"/>
              <a:gd name="connsiteX4-79" fmla="*/ 5570 w 21600"/>
              <a:gd name="connsiteY4-80" fmla="*/ 18390 h 18736"/>
              <a:gd name="connsiteX5-81" fmla="*/ 50 w 21600"/>
              <a:gd name="connsiteY5-82" fmla="*/ 13503 h 18736"/>
              <a:gd name="connsiteX6-83" fmla="*/ 0 w 21600"/>
              <a:gd name="connsiteY6-84" fmla="*/ 0 h 18736"/>
              <a:gd name="connsiteX0-85" fmla="*/ 0 w 21600"/>
              <a:gd name="connsiteY0-86" fmla="*/ 0 h 18736"/>
              <a:gd name="connsiteX1-87" fmla="*/ 21600 w 21600"/>
              <a:gd name="connsiteY1-88" fmla="*/ 0 h 18736"/>
              <a:gd name="connsiteX2-89" fmla="*/ 21524 w 21600"/>
              <a:gd name="connsiteY2-90" fmla="*/ 18736 h 18736"/>
              <a:gd name="connsiteX3-91" fmla="*/ 15726 w 21600"/>
              <a:gd name="connsiteY3-92" fmla="*/ 14147 h 18736"/>
              <a:gd name="connsiteX4-93" fmla="*/ 5570 w 21600"/>
              <a:gd name="connsiteY4-94" fmla="*/ 18390 h 18736"/>
              <a:gd name="connsiteX5-95" fmla="*/ 50 w 21600"/>
              <a:gd name="connsiteY5-96" fmla="*/ 13503 h 18736"/>
              <a:gd name="connsiteX6-97" fmla="*/ 0 w 21600"/>
              <a:gd name="connsiteY6-98" fmla="*/ 0 h 18736"/>
              <a:gd name="connsiteX0-99" fmla="*/ 0 w 21600"/>
              <a:gd name="connsiteY0-100" fmla="*/ 0 h 19811"/>
              <a:gd name="connsiteX1-101" fmla="*/ 21600 w 21600"/>
              <a:gd name="connsiteY1-102" fmla="*/ 0 h 19811"/>
              <a:gd name="connsiteX2-103" fmla="*/ 21524 w 21600"/>
              <a:gd name="connsiteY2-104" fmla="*/ 18736 h 19811"/>
              <a:gd name="connsiteX3-105" fmla="*/ 15726 w 21600"/>
              <a:gd name="connsiteY3-106" fmla="*/ 14147 h 19811"/>
              <a:gd name="connsiteX4-107" fmla="*/ 5545 w 21600"/>
              <a:gd name="connsiteY4-108" fmla="*/ 19805 h 19811"/>
              <a:gd name="connsiteX5-109" fmla="*/ 50 w 21600"/>
              <a:gd name="connsiteY5-110" fmla="*/ 13503 h 19811"/>
              <a:gd name="connsiteX6-111" fmla="*/ 0 w 21600"/>
              <a:gd name="connsiteY6-112" fmla="*/ 0 h 19811"/>
              <a:gd name="connsiteX0-113" fmla="*/ 0 w 21600"/>
              <a:gd name="connsiteY0-114" fmla="*/ 0 h 19811"/>
              <a:gd name="connsiteX1-115" fmla="*/ 21600 w 21600"/>
              <a:gd name="connsiteY1-116" fmla="*/ 0 h 19811"/>
              <a:gd name="connsiteX2-117" fmla="*/ 21524 w 21600"/>
              <a:gd name="connsiteY2-118" fmla="*/ 18736 h 19811"/>
              <a:gd name="connsiteX3-119" fmla="*/ 15726 w 21600"/>
              <a:gd name="connsiteY3-120" fmla="*/ 14147 h 19811"/>
              <a:gd name="connsiteX4-121" fmla="*/ 5545 w 21600"/>
              <a:gd name="connsiteY4-122" fmla="*/ 19805 h 19811"/>
              <a:gd name="connsiteX5-123" fmla="*/ 25 w 21600"/>
              <a:gd name="connsiteY5-124" fmla="*/ 17343 h 19811"/>
              <a:gd name="connsiteX6-125" fmla="*/ 0 w 21600"/>
              <a:gd name="connsiteY6-126" fmla="*/ 0 h 19811"/>
              <a:gd name="connsiteX0-127" fmla="*/ 0 w 21600"/>
              <a:gd name="connsiteY0-128" fmla="*/ 0 h 19811"/>
              <a:gd name="connsiteX1-129" fmla="*/ 21600 w 21600"/>
              <a:gd name="connsiteY1-130" fmla="*/ 0 h 19811"/>
              <a:gd name="connsiteX2-131" fmla="*/ 21524 w 21600"/>
              <a:gd name="connsiteY2-132" fmla="*/ 18736 h 19811"/>
              <a:gd name="connsiteX3-133" fmla="*/ 15726 w 21600"/>
              <a:gd name="connsiteY3-134" fmla="*/ 14147 h 19811"/>
              <a:gd name="connsiteX4-135" fmla="*/ 5545 w 21600"/>
              <a:gd name="connsiteY4-136" fmla="*/ 19805 h 19811"/>
              <a:gd name="connsiteX5-137" fmla="*/ 25 w 21600"/>
              <a:gd name="connsiteY5-138" fmla="*/ 17343 h 19811"/>
              <a:gd name="connsiteX6-139" fmla="*/ 0 w 21600"/>
              <a:gd name="connsiteY6-140" fmla="*/ 0 h 19811"/>
              <a:gd name="connsiteX0-141" fmla="*/ 0 w 21600"/>
              <a:gd name="connsiteY0-142" fmla="*/ 0 h 20417"/>
              <a:gd name="connsiteX1-143" fmla="*/ 21600 w 21600"/>
              <a:gd name="connsiteY1-144" fmla="*/ 0 h 20417"/>
              <a:gd name="connsiteX2-145" fmla="*/ 21524 w 21600"/>
              <a:gd name="connsiteY2-146" fmla="*/ 18736 h 20417"/>
              <a:gd name="connsiteX3-147" fmla="*/ 15726 w 21600"/>
              <a:gd name="connsiteY3-148" fmla="*/ 14147 h 20417"/>
              <a:gd name="connsiteX4-149" fmla="*/ 8393 w 21600"/>
              <a:gd name="connsiteY4-150" fmla="*/ 20411 h 20417"/>
              <a:gd name="connsiteX5-151" fmla="*/ 25 w 21600"/>
              <a:gd name="connsiteY5-152" fmla="*/ 17343 h 20417"/>
              <a:gd name="connsiteX6-153" fmla="*/ 0 w 21600"/>
              <a:gd name="connsiteY6-154" fmla="*/ 0 h 20417"/>
              <a:gd name="connsiteX0-155" fmla="*/ 0 w 21600"/>
              <a:gd name="connsiteY0-156" fmla="*/ 0 h 20605"/>
              <a:gd name="connsiteX1-157" fmla="*/ 21600 w 21600"/>
              <a:gd name="connsiteY1-158" fmla="*/ 0 h 20605"/>
              <a:gd name="connsiteX2-159" fmla="*/ 21524 w 21600"/>
              <a:gd name="connsiteY2-160" fmla="*/ 18736 h 20605"/>
              <a:gd name="connsiteX3-161" fmla="*/ 15726 w 21600"/>
              <a:gd name="connsiteY3-162" fmla="*/ 14147 h 20605"/>
              <a:gd name="connsiteX4-163" fmla="*/ 8393 w 21600"/>
              <a:gd name="connsiteY4-164" fmla="*/ 20411 h 20605"/>
              <a:gd name="connsiteX5-165" fmla="*/ 25 w 21600"/>
              <a:gd name="connsiteY5-166" fmla="*/ 17343 h 20605"/>
              <a:gd name="connsiteX6-167" fmla="*/ 0 w 21600"/>
              <a:gd name="connsiteY6-168" fmla="*/ 0 h 20605"/>
              <a:gd name="connsiteX0-169" fmla="*/ 0 w 21600"/>
              <a:gd name="connsiteY0-170" fmla="*/ 0 h 20658"/>
              <a:gd name="connsiteX1-171" fmla="*/ 21600 w 21600"/>
              <a:gd name="connsiteY1-172" fmla="*/ 0 h 20658"/>
              <a:gd name="connsiteX2-173" fmla="*/ 21524 w 21600"/>
              <a:gd name="connsiteY2-174" fmla="*/ 18736 h 20658"/>
              <a:gd name="connsiteX3-175" fmla="*/ 15726 w 21600"/>
              <a:gd name="connsiteY3-176" fmla="*/ 14147 h 20658"/>
              <a:gd name="connsiteX4-177" fmla="*/ 8393 w 21600"/>
              <a:gd name="connsiteY4-178" fmla="*/ 20411 h 20658"/>
              <a:gd name="connsiteX5-179" fmla="*/ 101 w 21600"/>
              <a:gd name="connsiteY5-180" fmla="*/ 18151 h 20658"/>
              <a:gd name="connsiteX6-181" fmla="*/ 0 w 21600"/>
              <a:gd name="connsiteY6-182" fmla="*/ 0 h 20658"/>
              <a:gd name="connsiteX0-183" fmla="*/ 0 w 21600"/>
              <a:gd name="connsiteY0-184" fmla="*/ 0 h 20618"/>
              <a:gd name="connsiteX1-185" fmla="*/ 21600 w 21600"/>
              <a:gd name="connsiteY1-186" fmla="*/ 0 h 20618"/>
              <a:gd name="connsiteX2-187" fmla="*/ 21524 w 21600"/>
              <a:gd name="connsiteY2-188" fmla="*/ 18736 h 20618"/>
              <a:gd name="connsiteX3-189" fmla="*/ 15726 w 21600"/>
              <a:gd name="connsiteY3-190" fmla="*/ 14147 h 20618"/>
              <a:gd name="connsiteX4-191" fmla="*/ 8393 w 21600"/>
              <a:gd name="connsiteY4-192" fmla="*/ 20411 h 20618"/>
              <a:gd name="connsiteX5-193" fmla="*/ 101 w 21600"/>
              <a:gd name="connsiteY5-194" fmla="*/ 18151 h 20618"/>
              <a:gd name="connsiteX6-195" fmla="*/ 0 w 21600"/>
              <a:gd name="connsiteY6-196" fmla="*/ 0 h 20618"/>
              <a:gd name="connsiteX0-197" fmla="*/ 76 w 21676"/>
              <a:gd name="connsiteY0-198" fmla="*/ 0 h 20662"/>
              <a:gd name="connsiteX1-199" fmla="*/ 21676 w 21676"/>
              <a:gd name="connsiteY1-200" fmla="*/ 0 h 20662"/>
              <a:gd name="connsiteX2-201" fmla="*/ 21600 w 21676"/>
              <a:gd name="connsiteY2-202" fmla="*/ 18736 h 20662"/>
              <a:gd name="connsiteX3-203" fmla="*/ 15802 w 21676"/>
              <a:gd name="connsiteY3-204" fmla="*/ 14147 h 20662"/>
              <a:gd name="connsiteX4-205" fmla="*/ 8469 w 21676"/>
              <a:gd name="connsiteY4-206" fmla="*/ 20411 h 20662"/>
              <a:gd name="connsiteX5-207" fmla="*/ 1 w 21676"/>
              <a:gd name="connsiteY5-208" fmla="*/ 18757 h 20662"/>
              <a:gd name="connsiteX6-209" fmla="*/ 76 w 21676"/>
              <a:gd name="connsiteY6-210" fmla="*/ 0 h 20662"/>
              <a:gd name="connsiteX0-211" fmla="*/ 76 w 21676"/>
              <a:gd name="connsiteY0-212" fmla="*/ 0 h 23168"/>
              <a:gd name="connsiteX1-213" fmla="*/ 21676 w 21676"/>
              <a:gd name="connsiteY1-214" fmla="*/ 0 h 23168"/>
              <a:gd name="connsiteX2-215" fmla="*/ 21600 w 21676"/>
              <a:gd name="connsiteY2-216" fmla="*/ 18736 h 23168"/>
              <a:gd name="connsiteX3-217" fmla="*/ 15802 w 21676"/>
              <a:gd name="connsiteY3-218" fmla="*/ 14147 h 23168"/>
              <a:gd name="connsiteX4-219" fmla="*/ 8469 w 21676"/>
              <a:gd name="connsiteY4-220" fmla="*/ 23038 h 23168"/>
              <a:gd name="connsiteX5-221" fmla="*/ 1 w 21676"/>
              <a:gd name="connsiteY5-222" fmla="*/ 18757 h 23168"/>
              <a:gd name="connsiteX6-223" fmla="*/ 76 w 21676"/>
              <a:gd name="connsiteY6-224" fmla="*/ 0 h 23168"/>
              <a:gd name="connsiteX0-225" fmla="*/ 76 w 21676"/>
              <a:gd name="connsiteY0-226" fmla="*/ 0 h 23168"/>
              <a:gd name="connsiteX1-227" fmla="*/ 21676 w 21676"/>
              <a:gd name="connsiteY1-228" fmla="*/ 0 h 23168"/>
              <a:gd name="connsiteX2-229" fmla="*/ 21600 w 21676"/>
              <a:gd name="connsiteY2-230" fmla="*/ 18736 h 23168"/>
              <a:gd name="connsiteX3-231" fmla="*/ 15802 w 21676"/>
              <a:gd name="connsiteY3-232" fmla="*/ 15764 h 23168"/>
              <a:gd name="connsiteX4-233" fmla="*/ 8469 w 21676"/>
              <a:gd name="connsiteY4-234" fmla="*/ 23038 h 23168"/>
              <a:gd name="connsiteX5-235" fmla="*/ 1 w 21676"/>
              <a:gd name="connsiteY5-236" fmla="*/ 18757 h 23168"/>
              <a:gd name="connsiteX6-237" fmla="*/ 76 w 21676"/>
              <a:gd name="connsiteY6-238" fmla="*/ 0 h 23168"/>
              <a:gd name="connsiteX0-239" fmla="*/ 76 w 21676"/>
              <a:gd name="connsiteY0-240" fmla="*/ 0 h 23168"/>
              <a:gd name="connsiteX1-241" fmla="*/ 21676 w 21676"/>
              <a:gd name="connsiteY1-242" fmla="*/ 0 h 23168"/>
              <a:gd name="connsiteX2-243" fmla="*/ 21600 w 21676"/>
              <a:gd name="connsiteY2-244" fmla="*/ 18736 h 23168"/>
              <a:gd name="connsiteX3-245" fmla="*/ 15802 w 21676"/>
              <a:gd name="connsiteY3-246" fmla="*/ 15764 h 23168"/>
              <a:gd name="connsiteX4-247" fmla="*/ 8469 w 21676"/>
              <a:gd name="connsiteY4-248" fmla="*/ 23038 h 23168"/>
              <a:gd name="connsiteX5-249" fmla="*/ 1 w 21676"/>
              <a:gd name="connsiteY5-250" fmla="*/ 18757 h 23168"/>
              <a:gd name="connsiteX6-251" fmla="*/ 76 w 21676"/>
              <a:gd name="connsiteY6-252" fmla="*/ 0 h 23168"/>
              <a:gd name="connsiteX0-253" fmla="*/ 76 w 21676"/>
              <a:gd name="connsiteY0-254" fmla="*/ 0 h 23168"/>
              <a:gd name="connsiteX1-255" fmla="*/ 21676 w 21676"/>
              <a:gd name="connsiteY1-256" fmla="*/ 0 h 23168"/>
              <a:gd name="connsiteX2-257" fmla="*/ 21600 w 21676"/>
              <a:gd name="connsiteY2-258" fmla="*/ 18736 h 23168"/>
              <a:gd name="connsiteX3-259" fmla="*/ 15802 w 21676"/>
              <a:gd name="connsiteY3-260" fmla="*/ 15764 h 23168"/>
              <a:gd name="connsiteX4-261" fmla="*/ 8469 w 21676"/>
              <a:gd name="connsiteY4-262" fmla="*/ 23038 h 23168"/>
              <a:gd name="connsiteX5-263" fmla="*/ 1 w 21676"/>
              <a:gd name="connsiteY5-264" fmla="*/ 18757 h 23168"/>
              <a:gd name="connsiteX6-265" fmla="*/ 76 w 21676"/>
              <a:gd name="connsiteY6-266" fmla="*/ 0 h 23168"/>
              <a:gd name="connsiteX0-267" fmla="*/ 76 w 21676"/>
              <a:gd name="connsiteY0-268" fmla="*/ 0 h 23168"/>
              <a:gd name="connsiteX1-269" fmla="*/ 21676 w 21676"/>
              <a:gd name="connsiteY1-270" fmla="*/ 0 h 23168"/>
              <a:gd name="connsiteX2-271" fmla="*/ 21600 w 21676"/>
              <a:gd name="connsiteY2-272" fmla="*/ 18736 h 23168"/>
              <a:gd name="connsiteX3-273" fmla="*/ 17163 w 21676"/>
              <a:gd name="connsiteY3-274" fmla="*/ 16168 h 23168"/>
              <a:gd name="connsiteX4-275" fmla="*/ 8469 w 21676"/>
              <a:gd name="connsiteY4-276" fmla="*/ 23038 h 23168"/>
              <a:gd name="connsiteX5-277" fmla="*/ 1 w 21676"/>
              <a:gd name="connsiteY5-278" fmla="*/ 18757 h 23168"/>
              <a:gd name="connsiteX6-279" fmla="*/ 76 w 21676"/>
              <a:gd name="connsiteY6-280" fmla="*/ 0 h 23168"/>
              <a:gd name="connsiteX0-281" fmla="*/ 76 w 21676"/>
              <a:gd name="connsiteY0-282" fmla="*/ 0 h 23168"/>
              <a:gd name="connsiteX1-283" fmla="*/ 21676 w 21676"/>
              <a:gd name="connsiteY1-284" fmla="*/ 0 h 23168"/>
              <a:gd name="connsiteX2-285" fmla="*/ 21600 w 21676"/>
              <a:gd name="connsiteY2-286" fmla="*/ 18736 h 23168"/>
              <a:gd name="connsiteX3-287" fmla="*/ 17793 w 21676"/>
              <a:gd name="connsiteY3-288" fmla="*/ 17785 h 23168"/>
              <a:gd name="connsiteX4-289" fmla="*/ 8469 w 21676"/>
              <a:gd name="connsiteY4-290" fmla="*/ 23038 h 23168"/>
              <a:gd name="connsiteX5-291" fmla="*/ 1 w 21676"/>
              <a:gd name="connsiteY5-292" fmla="*/ 18757 h 23168"/>
              <a:gd name="connsiteX6-293" fmla="*/ 76 w 21676"/>
              <a:gd name="connsiteY6-294" fmla="*/ 0 h 23168"/>
              <a:gd name="connsiteX0-295" fmla="*/ 76 w 21676"/>
              <a:gd name="connsiteY0-296" fmla="*/ 0 h 23168"/>
              <a:gd name="connsiteX1-297" fmla="*/ 21676 w 21676"/>
              <a:gd name="connsiteY1-298" fmla="*/ 0 h 23168"/>
              <a:gd name="connsiteX2-299" fmla="*/ 21600 w 21676"/>
              <a:gd name="connsiteY2-300" fmla="*/ 20353 h 23168"/>
              <a:gd name="connsiteX3-301" fmla="*/ 17793 w 21676"/>
              <a:gd name="connsiteY3-302" fmla="*/ 17785 h 23168"/>
              <a:gd name="connsiteX4-303" fmla="*/ 8469 w 21676"/>
              <a:gd name="connsiteY4-304" fmla="*/ 23038 h 23168"/>
              <a:gd name="connsiteX5-305" fmla="*/ 1 w 21676"/>
              <a:gd name="connsiteY5-306" fmla="*/ 18757 h 23168"/>
              <a:gd name="connsiteX6-307" fmla="*/ 76 w 21676"/>
              <a:gd name="connsiteY6-308" fmla="*/ 0 h 23168"/>
              <a:gd name="connsiteX0-309" fmla="*/ 76 w 21676"/>
              <a:gd name="connsiteY0-310" fmla="*/ 0 h 23168"/>
              <a:gd name="connsiteX1-311" fmla="*/ 21676 w 21676"/>
              <a:gd name="connsiteY1-312" fmla="*/ 0 h 23168"/>
              <a:gd name="connsiteX2-313" fmla="*/ 21600 w 21676"/>
              <a:gd name="connsiteY2-314" fmla="*/ 20353 h 23168"/>
              <a:gd name="connsiteX3-315" fmla="*/ 17793 w 21676"/>
              <a:gd name="connsiteY3-316" fmla="*/ 17785 h 23168"/>
              <a:gd name="connsiteX4-317" fmla="*/ 8469 w 21676"/>
              <a:gd name="connsiteY4-318" fmla="*/ 23038 h 23168"/>
              <a:gd name="connsiteX5-319" fmla="*/ 1 w 21676"/>
              <a:gd name="connsiteY5-320" fmla="*/ 18757 h 23168"/>
              <a:gd name="connsiteX6-321" fmla="*/ 76 w 21676"/>
              <a:gd name="connsiteY6-322" fmla="*/ 0 h 23168"/>
              <a:gd name="connsiteX0-323" fmla="*/ 76 w 21676"/>
              <a:gd name="connsiteY0-324" fmla="*/ 0 h 23168"/>
              <a:gd name="connsiteX1-325" fmla="*/ 21676 w 21676"/>
              <a:gd name="connsiteY1-326" fmla="*/ 0 h 23168"/>
              <a:gd name="connsiteX2-327" fmla="*/ 21600 w 21676"/>
              <a:gd name="connsiteY2-328" fmla="*/ 20353 h 23168"/>
              <a:gd name="connsiteX3-329" fmla="*/ 17591 w 21676"/>
              <a:gd name="connsiteY3-330" fmla="*/ 19806 h 23168"/>
              <a:gd name="connsiteX4-331" fmla="*/ 8469 w 21676"/>
              <a:gd name="connsiteY4-332" fmla="*/ 23038 h 23168"/>
              <a:gd name="connsiteX5-333" fmla="*/ 1 w 21676"/>
              <a:gd name="connsiteY5-334" fmla="*/ 18757 h 23168"/>
              <a:gd name="connsiteX6-335" fmla="*/ 76 w 21676"/>
              <a:gd name="connsiteY6-336" fmla="*/ 0 h 23168"/>
              <a:gd name="connsiteX0-337" fmla="*/ 76 w 21676"/>
              <a:gd name="connsiteY0-338" fmla="*/ 0 h 23168"/>
              <a:gd name="connsiteX1-339" fmla="*/ 21676 w 21676"/>
              <a:gd name="connsiteY1-340" fmla="*/ 0 h 23168"/>
              <a:gd name="connsiteX2-341" fmla="*/ 21600 w 21676"/>
              <a:gd name="connsiteY2-342" fmla="*/ 20353 h 23168"/>
              <a:gd name="connsiteX3-343" fmla="*/ 17591 w 21676"/>
              <a:gd name="connsiteY3-344" fmla="*/ 19806 h 23168"/>
              <a:gd name="connsiteX4-345" fmla="*/ 8469 w 21676"/>
              <a:gd name="connsiteY4-346" fmla="*/ 23038 h 23168"/>
              <a:gd name="connsiteX5-347" fmla="*/ 1 w 21676"/>
              <a:gd name="connsiteY5-348" fmla="*/ 18757 h 23168"/>
              <a:gd name="connsiteX6-349" fmla="*/ 76 w 21676"/>
              <a:gd name="connsiteY6-350" fmla="*/ 0 h 23168"/>
              <a:gd name="connsiteX0-351" fmla="*/ 76 w 21676"/>
              <a:gd name="connsiteY0-352" fmla="*/ 0 h 23168"/>
              <a:gd name="connsiteX1-353" fmla="*/ 21676 w 21676"/>
              <a:gd name="connsiteY1-354" fmla="*/ 0 h 23168"/>
              <a:gd name="connsiteX2-355" fmla="*/ 21600 w 21676"/>
              <a:gd name="connsiteY2-356" fmla="*/ 20353 h 23168"/>
              <a:gd name="connsiteX3-357" fmla="*/ 17591 w 21676"/>
              <a:gd name="connsiteY3-358" fmla="*/ 19806 h 23168"/>
              <a:gd name="connsiteX4-359" fmla="*/ 8469 w 21676"/>
              <a:gd name="connsiteY4-360" fmla="*/ 23038 h 23168"/>
              <a:gd name="connsiteX5-361" fmla="*/ 1 w 21676"/>
              <a:gd name="connsiteY5-362" fmla="*/ 18757 h 23168"/>
              <a:gd name="connsiteX6-363" fmla="*/ 76 w 21676"/>
              <a:gd name="connsiteY6-364" fmla="*/ 0 h 23168"/>
              <a:gd name="connsiteX0-365" fmla="*/ 76 w 21676"/>
              <a:gd name="connsiteY0-366" fmla="*/ 0 h 23168"/>
              <a:gd name="connsiteX1-367" fmla="*/ 21676 w 21676"/>
              <a:gd name="connsiteY1-368" fmla="*/ 0 h 23168"/>
              <a:gd name="connsiteX2-369" fmla="*/ 21625 w 21676"/>
              <a:gd name="connsiteY2-370" fmla="*/ 20757 h 23168"/>
              <a:gd name="connsiteX3-371" fmla="*/ 17591 w 21676"/>
              <a:gd name="connsiteY3-372" fmla="*/ 19806 h 23168"/>
              <a:gd name="connsiteX4-373" fmla="*/ 8469 w 21676"/>
              <a:gd name="connsiteY4-374" fmla="*/ 23038 h 23168"/>
              <a:gd name="connsiteX5-375" fmla="*/ 1 w 21676"/>
              <a:gd name="connsiteY5-376" fmla="*/ 18757 h 23168"/>
              <a:gd name="connsiteX6-377" fmla="*/ 76 w 21676"/>
              <a:gd name="connsiteY6-378" fmla="*/ 0 h 23168"/>
              <a:gd name="connsiteX0-379" fmla="*/ 76 w 21676"/>
              <a:gd name="connsiteY0-380" fmla="*/ 0 h 23168"/>
              <a:gd name="connsiteX1-381" fmla="*/ 21676 w 21676"/>
              <a:gd name="connsiteY1-382" fmla="*/ 0 h 23168"/>
              <a:gd name="connsiteX2-383" fmla="*/ 21650 w 21676"/>
              <a:gd name="connsiteY2-384" fmla="*/ 17928 h 23168"/>
              <a:gd name="connsiteX3-385" fmla="*/ 17591 w 21676"/>
              <a:gd name="connsiteY3-386" fmla="*/ 19806 h 23168"/>
              <a:gd name="connsiteX4-387" fmla="*/ 8469 w 21676"/>
              <a:gd name="connsiteY4-388" fmla="*/ 23038 h 23168"/>
              <a:gd name="connsiteX5-389" fmla="*/ 1 w 21676"/>
              <a:gd name="connsiteY5-390" fmla="*/ 18757 h 23168"/>
              <a:gd name="connsiteX6-391" fmla="*/ 76 w 21676"/>
              <a:gd name="connsiteY6-392" fmla="*/ 0 h 23168"/>
              <a:gd name="connsiteX0-393" fmla="*/ 76 w 21676"/>
              <a:gd name="connsiteY0-394" fmla="*/ 0 h 23168"/>
              <a:gd name="connsiteX1-395" fmla="*/ 21676 w 21676"/>
              <a:gd name="connsiteY1-396" fmla="*/ 0 h 23168"/>
              <a:gd name="connsiteX2-397" fmla="*/ 21650 w 21676"/>
              <a:gd name="connsiteY2-398" fmla="*/ 17928 h 23168"/>
              <a:gd name="connsiteX3-399" fmla="*/ 17591 w 21676"/>
              <a:gd name="connsiteY3-400" fmla="*/ 19806 h 23168"/>
              <a:gd name="connsiteX4-401" fmla="*/ 8469 w 21676"/>
              <a:gd name="connsiteY4-402" fmla="*/ 23038 h 23168"/>
              <a:gd name="connsiteX5-403" fmla="*/ 1 w 21676"/>
              <a:gd name="connsiteY5-404" fmla="*/ 18757 h 23168"/>
              <a:gd name="connsiteX6-405" fmla="*/ 76 w 21676"/>
              <a:gd name="connsiteY6-406" fmla="*/ 0 h 23168"/>
              <a:gd name="connsiteX0-407" fmla="*/ 76 w 21676"/>
              <a:gd name="connsiteY0-408" fmla="*/ 0 h 23168"/>
              <a:gd name="connsiteX1-409" fmla="*/ 21676 w 21676"/>
              <a:gd name="connsiteY1-410" fmla="*/ 0 h 23168"/>
              <a:gd name="connsiteX2-411" fmla="*/ 21650 w 21676"/>
              <a:gd name="connsiteY2-412" fmla="*/ 17928 h 23168"/>
              <a:gd name="connsiteX3-413" fmla="*/ 17591 w 21676"/>
              <a:gd name="connsiteY3-414" fmla="*/ 19806 h 23168"/>
              <a:gd name="connsiteX4-415" fmla="*/ 8469 w 21676"/>
              <a:gd name="connsiteY4-416" fmla="*/ 23038 h 23168"/>
              <a:gd name="connsiteX5-417" fmla="*/ 1 w 21676"/>
              <a:gd name="connsiteY5-418" fmla="*/ 18757 h 23168"/>
              <a:gd name="connsiteX6-419" fmla="*/ 76 w 21676"/>
              <a:gd name="connsiteY6-420" fmla="*/ 0 h 23168"/>
              <a:gd name="connsiteX0-421" fmla="*/ 76 w 21676"/>
              <a:gd name="connsiteY0-422" fmla="*/ 0 h 23168"/>
              <a:gd name="connsiteX1-423" fmla="*/ 21676 w 21676"/>
              <a:gd name="connsiteY1-424" fmla="*/ 0 h 23168"/>
              <a:gd name="connsiteX2-425" fmla="*/ 21625 w 21676"/>
              <a:gd name="connsiteY2-426" fmla="*/ 18938 h 23168"/>
              <a:gd name="connsiteX3-427" fmla="*/ 17591 w 21676"/>
              <a:gd name="connsiteY3-428" fmla="*/ 19806 h 23168"/>
              <a:gd name="connsiteX4-429" fmla="*/ 8469 w 21676"/>
              <a:gd name="connsiteY4-430" fmla="*/ 23038 h 23168"/>
              <a:gd name="connsiteX5-431" fmla="*/ 1 w 21676"/>
              <a:gd name="connsiteY5-432" fmla="*/ 18757 h 23168"/>
              <a:gd name="connsiteX6-433" fmla="*/ 76 w 21676"/>
              <a:gd name="connsiteY6-434" fmla="*/ 0 h 23168"/>
              <a:gd name="connsiteX0-435" fmla="*/ 76 w 21676"/>
              <a:gd name="connsiteY0-436" fmla="*/ 0 h 23168"/>
              <a:gd name="connsiteX1-437" fmla="*/ 21676 w 21676"/>
              <a:gd name="connsiteY1-438" fmla="*/ 0 h 23168"/>
              <a:gd name="connsiteX2-439" fmla="*/ 21625 w 21676"/>
              <a:gd name="connsiteY2-440" fmla="*/ 18938 h 23168"/>
              <a:gd name="connsiteX3-441" fmla="*/ 17591 w 21676"/>
              <a:gd name="connsiteY3-442" fmla="*/ 19806 h 23168"/>
              <a:gd name="connsiteX4-443" fmla="*/ 8469 w 21676"/>
              <a:gd name="connsiteY4-444" fmla="*/ 23038 h 23168"/>
              <a:gd name="connsiteX5-445" fmla="*/ 1 w 21676"/>
              <a:gd name="connsiteY5-446" fmla="*/ 18757 h 23168"/>
              <a:gd name="connsiteX6-447" fmla="*/ 76 w 21676"/>
              <a:gd name="connsiteY6-448" fmla="*/ 0 h 2316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41" y="connsiteY5-42"/>
              </a:cxn>
              <a:cxn ang="0">
                <a:pos x="connsiteX6-55" y="connsiteY6-56"/>
              </a:cxn>
            </a:cxnLst>
            <a:rect l="l" t="t" r="r" b="b"/>
            <a:pathLst>
              <a:path w="21676" h="23168">
                <a:moveTo>
                  <a:pt x="76" y="0"/>
                </a:moveTo>
                <a:lnTo>
                  <a:pt x="21676" y="0"/>
                </a:lnTo>
                <a:cubicBezTo>
                  <a:pt x="21642" y="5302"/>
                  <a:pt x="21659" y="13636"/>
                  <a:pt x="21625" y="18938"/>
                </a:cubicBezTo>
                <a:cubicBezTo>
                  <a:pt x="19315" y="18936"/>
                  <a:pt x="19771" y="19028"/>
                  <a:pt x="17591" y="19806"/>
                </a:cubicBezTo>
                <a:cubicBezTo>
                  <a:pt x="14874" y="20859"/>
                  <a:pt x="11082" y="23280"/>
                  <a:pt x="8469" y="23038"/>
                </a:cubicBezTo>
                <a:cubicBezTo>
                  <a:pt x="5856" y="24009"/>
                  <a:pt x="1035" y="19262"/>
                  <a:pt x="1" y="18757"/>
                </a:cubicBezTo>
                <a:cubicBezTo>
                  <a:pt x="-16" y="14256"/>
                  <a:pt x="93" y="4501"/>
                  <a:pt x="7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52" tIns="34277" rIns="68552" bIns="34277" rtlCol="0" anchor="ctr"/>
          <a:lstStyle/>
          <a:p>
            <a:pPr algn="ctr" defTabSz="685800">
              <a:buClrTx/>
              <a:defRPr/>
            </a:pPr>
            <a:endParaRPr lang="en-US" sz="1350" kern="120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177E1ED-35EE-4A35-AB1B-C27E8E85F6E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59F781B-348E-4241-AEB5-EDA391A21F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2938E5-D814-47FF-8739-F01A13BC6D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xmlns="" id="{AD6C5AC5-4737-4E0C-AF3A-BE5C93980E77}"/>
              </a:ext>
            </a:extLst>
          </p:cNvPr>
          <p:cNvGrpSpPr/>
          <p:nvPr userDrawn="1"/>
        </p:nvGrpSpPr>
        <p:grpSpPr>
          <a:xfrm>
            <a:off x="2222205" y="2224564"/>
            <a:ext cx="9845748" cy="1783150"/>
            <a:chOff x="9566064" y="964372"/>
            <a:chExt cx="5446164" cy="698253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xmlns="" id="{BF655384-50D8-4A34-9319-7850232AC3C4}"/>
                </a:ext>
              </a:extLst>
            </p:cNvPr>
            <p:cNvSpPr/>
            <p:nvPr/>
          </p:nvSpPr>
          <p:spPr>
            <a:xfrm rot="416356">
              <a:off x="13066912" y="966823"/>
              <a:ext cx="1945316" cy="695802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  <a:gd name="connsiteX0-23" fmla="*/ 0 w 5333999"/>
                <a:gd name="connsiteY0-24" fmla="*/ 0 h 724766"/>
                <a:gd name="connsiteX1-25" fmla="*/ 5334000 w 5333999"/>
                <a:gd name="connsiteY1-26" fmla="*/ 0 h 724766"/>
                <a:gd name="connsiteX2-27" fmla="*/ 3970191 w 5333999"/>
                <a:gd name="connsiteY2-28" fmla="*/ 513468 h 724766"/>
                <a:gd name="connsiteX3-29" fmla="*/ 5334000 w 5333999"/>
                <a:gd name="connsiteY3-30" fmla="*/ 724766 h 724766"/>
                <a:gd name="connsiteX4-31" fmla="*/ 0 w 5333999"/>
                <a:gd name="connsiteY4-32" fmla="*/ 724766 h 724766"/>
                <a:gd name="connsiteX5-33" fmla="*/ 0 w 5333999"/>
                <a:gd name="connsiteY5-34" fmla="*/ 0 h 724766"/>
                <a:gd name="connsiteX0-35" fmla="*/ 0 w 5334002"/>
                <a:gd name="connsiteY0-36" fmla="*/ 0 h 724766"/>
                <a:gd name="connsiteX1-37" fmla="*/ 5334000 w 5334002"/>
                <a:gd name="connsiteY1-38" fmla="*/ 0 h 724766"/>
                <a:gd name="connsiteX2-39" fmla="*/ 4572681 w 5334002"/>
                <a:gd name="connsiteY2-40" fmla="*/ 409907 h 724766"/>
                <a:gd name="connsiteX3-41" fmla="*/ 5334000 w 5334002"/>
                <a:gd name="connsiteY3-42" fmla="*/ 724766 h 724766"/>
                <a:gd name="connsiteX4-43" fmla="*/ 0 w 5334002"/>
                <a:gd name="connsiteY4-44" fmla="*/ 724766 h 724766"/>
                <a:gd name="connsiteX5-45" fmla="*/ 0 w 5334002"/>
                <a:gd name="connsiteY5-46" fmla="*/ 0 h 724766"/>
                <a:gd name="connsiteX0-47" fmla="*/ 0 w 5649495"/>
                <a:gd name="connsiteY0-48" fmla="*/ 0 h 724766"/>
                <a:gd name="connsiteX1-49" fmla="*/ 5649496 w 5649495"/>
                <a:gd name="connsiteY1-50" fmla="*/ 27302 h 724766"/>
                <a:gd name="connsiteX2-51" fmla="*/ 4572681 w 5649495"/>
                <a:gd name="connsiteY2-52" fmla="*/ 409907 h 724766"/>
                <a:gd name="connsiteX3-53" fmla="*/ 5334000 w 5649495"/>
                <a:gd name="connsiteY3-54" fmla="*/ 724766 h 724766"/>
                <a:gd name="connsiteX4-55" fmla="*/ 0 w 5649495"/>
                <a:gd name="connsiteY4-56" fmla="*/ 724766 h 724766"/>
                <a:gd name="connsiteX5-57" fmla="*/ 0 w 5649495"/>
                <a:gd name="connsiteY5-58" fmla="*/ 0 h 724766"/>
                <a:gd name="connsiteX0-59" fmla="*/ -1 w 5673840"/>
                <a:gd name="connsiteY0-60" fmla="*/ 152873 h 697464"/>
                <a:gd name="connsiteX1-61" fmla="*/ 5673841 w 5673840"/>
                <a:gd name="connsiteY1-62" fmla="*/ 0 h 697464"/>
                <a:gd name="connsiteX2-63" fmla="*/ 4597026 w 5673840"/>
                <a:gd name="connsiteY2-64" fmla="*/ 382605 h 697464"/>
                <a:gd name="connsiteX3-65" fmla="*/ 5358345 w 5673840"/>
                <a:gd name="connsiteY3-66" fmla="*/ 697464 h 697464"/>
                <a:gd name="connsiteX4-67" fmla="*/ 24345 w 5673840"/>
                <a:gd name="connsiteY4-68" fmla="*/ 697464 h 697464"/>
                <a:gd name="connsiteX5-69" fmla="*/ -1 w 5673840"/>
                <a:gd name="connsiteY5-70" fmla="*/ 152873 h 697464"/>
                <a:gd name="connsiteX0-71" fmla="*/ -1 w 5673840"/>
                <a:gd name="connsiteY0-72" fmla="*/ 152873 h 697464"/>
                <a:gd name="connsiteX1-73" fmla="*/ 5673841 w 5673840"/>
                <a:gd name="connsiteY1-74" fmla="*/ 0 h 697464"/>
                <a:gd name="connsiteX2-75" fmla="*/ 4597026 w 5673840"/>
                <a:gd name="connsiteY2-76" fmla="*/ 382605 h 697464"/>
                <a:gd name="connsiteX3-77" fmla="*/ 5358345 w 5673840"/>
                <a:gd name="connsiteY3-78" fmla="*/ 697464 h 697464"/>
                <a:gd name="connsiteX4-79" fmla="*/ 6831 w 5673840"/>
                <a:gd name="connsiteY4-80" fmla="*/ 568730 h 697464"/>
                <a:gd name="connsiteX5-81" fmla="*/ -1 w 5673840"/>
                <a:gd name="connsiteY5-82" fmla="*/ 152873 h 697464"/>
                <a:gd name="connsiteX0-83" fmla="*/ -1 w 5673840"/>
                <a:gd name="connsiteY0-84" fmla="*/ 152873 h 661803"/>
                <a:gd name="connsiteX1-85" fmla="*/ 5673841 w 5673840"/>
                <a:gd name="connsiteY1-86" fmla="*/ 0 h 661803"/>
                <a:gd name="connsiteX2-87" fmla="*/ 4597026 w 5673840"/>
                <a:gd name="connsiteY2-88" fmla="*/ 382605 h 661803"/>
                <a:gd name="connsiteX3-89" fmla="*/ 5253439 w 5673840"/>
                <a:gd name="connsiteY3-90" fmla="*/ 661803 h 661803"/>
                <a:gd name="connsiteX4-91" fmla="*/ 6831 w 5673840"/>
                <a:gd name="connsiteY4-92" fmla="*/ 568730 h 661803"/>
                <a:gd name="connsiteX5-93" fmla="*/ -1 w 5673840"/>
                <a:gd name="connsiteY5-94" fmla="*/ 152873 h 661803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673840" h="661803">
                  <a:moveTo>
                    <a:pt x="-1" y="152873"/>
                  </a:moveTo>
                  <a:lnTo>
                    <a:pt x="5673841" y="0"/>
                  </a:lnTo>
                  <a:cubicBezTo>
                    <a:pt x="5674995" y="102899"/>
                    <a:pt x="4595872" y="279706"/>
                    <a:pt x="4597026" y="382605"/>
                  </a:cubicBezTo>
                  <a:lnTo>
                    <a:pt x="5253439" y="661803"/>
                  </a:lnTo>
                  <a:lnTo>
                    <a:pt x="6831" y="568730"/>
                  </a:lnTo>
                  <a:lnTo>
                    <a:pt x="-1" y="152873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xmlns="" id="{61F8DAC8-BEF5-47CE-809B-214CCD5FC825}"/>
                </a:ext>
              </a:extLst>
            </p:cNvPr>
            <p:cNvSpPr/>
            <p:nvPr/>
          </p:nvSpPr>
          <p:spPr>
            <a:xfrm>
              <a:off x="9566064" y="964372"/>
              <a:ext cx="5334002" cy="646524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  <p:sp>
          <p:nvSpPr>
            <p:cNvPr id="13" name="Rectangle 10">
              <a:extLst>
                <a:ext uri="{FF2B5EF4-FFF2-40B4-BE49-F238E27FC236}">
                  <a16:creationId xmlns:a16="http://schemas.microsoft.com/office/drawing/2014/main" xmlns="" id="{F092A2B4-2FAA-4A47-9149-9FA895BC8381}"/>
                </a:ext>
              </a:extLst>
            </p:cNvPr>
            <p:cNvSpPr/>
            <p:nvPr/>
          </p:nvSpPr>
          <p:spPr>
            <a:xfrm>
              <a:off x="9623715" y="1023319"/>
              <a:ext cx="5049983" cy="543791"/>
            </a:xfrm>
            <a:custGeom>
              <a:avLst/>
              <a:gdLst>
                <a:gd name="connsiteX0" fmla="*/ 0 w 5334000"/>
                <a:gd name="connsiteY0" fmla="*/ 0 h 724766"/>
                <a:gd name="connsiteX1" fmla="*/ 5334000 w 5334000"/>
                <a:gd name="connsiteY1" fmla="*/ 0 h 724766"/>
                <a:gd name="connsiteX2" fmla="*/ 5334000 w 5334000"/>
                <a:gd name="connsiteY2" fmla="*/ 724766 h 724766"/>
                <a:gd name="connsiteX3" fmla="*/ 0 w 5334000"/>
                <a:gd name="connsiteY3" fmla="*/ 724766 h 724766"/>
                <a:gd name="connsiteX4" fmla="*/ 0 w 5334000"/>
                <a:gd name="connsiteY4" fmla="*/ 0 h 724766"/>
                <a:gd name="connsiteX0-1" fmla="*/ 0 w 5334002"/>
                <a:gd name="connsiteY0-2" fmla="*/ 0 h 724766"/>
                <a:gd name="connsiteX1-3" fmla="*/ 5334000 w 5334002"/>
                <a:gd name="connsiteY1-4" fmla="*/ 0 h 724766"/>
                <a:gd name="connsiteX2-5" fmla="*/ 4869873 w 5334002"/>
                <a:gd name="connsiteY2-6" fmla="*/ 506124 h 724766"/>
                <a:gd name="connsiteX3-7" fmla="*/ 5334000 w 5334002"/>
                <a:gd name="connsiteY3-8" fmla="*/ 724766 h 724766"/>
                <a:gd name="connsiteX4-9" fmla="*/ 0 w 5334002"/>
                <a:gd name="connsiteY4-10" fmla="*/ 724766 h 724766"/>
                <a:gd name="connsiteX5" fmla="*/ 0 w 5334002"/>
                <a:gd name="connsiteY5" fmla="*/ 0 h 724766"/>
                <a:gd name="connsiteX0-11" fmla="*/ 0 w 5334002"/>
                <a:gd name="connsiteY0-12" fmla="*/ 0 h 724766"/>
                <a:gd name="connsiteX1-13" fmla="*/ 5334000 w 5334002"/>
                <a:gd name="connsiteY1-14" fmla="*/ 0 h 724766"/>
                <a:gd name="connsiteX2-15" fmla="*/ 4849092 w 5334002"/>
                <a:gd name="connsiteY2-16" fmla="*/ 454170 h 724766"/>
                <a:gd name="connsiteX3-17" fmla="*/ 5334000 w 5334002"/>
                <a:gd name="connsiteY3-18" fmla="*/ 724766 h 724766"/>
                <a:gd name="connsiteX4-19" fmla="*/ 0 w 5334002"/>
                <a:gd name="connsiteY4-20" fmla="*/ 724766 h 724766"/>
                <a:gd name="connsiteX5-21" fmla="*/ 0 w 5334002"/>
                <a:gd name="connsiteY5-22" fmla="*/ 0 h 724766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21" y="connsiteY5-22"/>
                </a:cxn>
              </a:cxnLst>
              <a:rect l="l" t="t" r="r" b="b"/>
              <a:pathLst>
                <a:path w="5334002" h="724766">
                  <a:moveTo>
                    <a:pt x="0" y="0"/>
                  </a:moveTo>
                  <a:lnTo>
                    <a:pt x="5334000" y="0"/>
                  </a:lnTo>
                  <a:cubicBezTo>
                    <a:pt x="5335154" y="102899"/>
                    <a:pt x="4847938" y="351271"/>
                    <a:pt x="4849092" y="454170"/>
                  </a:cubicBezTo>
                  <a:lnTo>
                    <a:pt x="5334000" y="724766"/>
                  </a:lnTo>
                  <a:lnTo>
                    <a:pt x="0" y="72476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71" tIns="34286" rIns="68571" bIns="34286" spcCol="0" rtlCol="0" anchor="ctr"/>
            <a:lstStyle/>
            <a:p>
              <a:pPr algn="ctr" defTabSz="685800">
                <a:buClrTx/>
                <a:defRPr/>
              </a:pPr>
              <a:endParaRPr lang="en-US" sz="1350" kern="1200">
                <a:solidFill>
                  <a:prstClr val="white"/>
                </a:solidFill>
                <a:latin typeface="Calibri"/>
                <a:ea typeface="Arial-Rounded"/>
              </a:endParaRPr>
            </a:p>
          </p:txBody>
        </p:sp>
      </p:grpSp>
      <p:sp>
        <p:nvSpPr>
          <p:cNvPr id="17" name="Rectangle 17">
            <a:extLst>
              <a:ext uri="{FF2B5EF4-FFF2-40B4-BE49-F238E27FC236}">
                <a16:creationId xmlns:a16="http://schemas.microsoft.com/office/drawing/2014/main" xmlns="" id="{AB5ABAEB-B6DE-4128-ACA3-6591223A9BC3}"/>
              </a:ext>
            </a:extLst>
          </p:cNvPr>
          <p:cNvSpPr/>
          <p:nvPr userDrawn="1"/>
        </p:nvSpPr>
        <p:spPr>
          <a:xfrm>
            <a:off x="121324" y="2161349"/>
            <a:ext cx="1545885" cy="1761680"/>
          </a:xfrm>
          <a:custGeom>
            <a:avLst/>
            <a:gdLst>
              <a:gd name="connsiteX0" fmla="*/ 0 w 1371600"/>
              <a:gd name="connsiteY0" fmla="*/ 0 h 1295400"/>
              <a:gd name="connsiteX1" fmla="*/ 1371600 w 1371600"/>
              <a:gd name="connsiteY1" fmla="*/ 0 h 1295400"/>
              <a:gd name="connsiteX2" fmla="*/ 1371600 w 1371600"/>
              <a:gd name="connsiteY2" fmla="*/ 1295400 h 1295400"/>
              <a:gd name="connsiteX3" fmla="*/ 0 w 1371600"/>
              <a:gd name="connsiteY3" fmla="*/ 1295400 h 1295400"/>
              <a:gd name="connsiteX4" fmla="*/ 0 w 1371600"/>
              <a:gd name="connsiteY4" fmla="*/ 0 h 1295400"/>
              <a:gd name="connsiteX0-1" fmla="*/ 6 w 1371606"/>
              <a:gd name="connsiteY0-2" fmla="*/ 0 h 1295400"/>
              <a:gd name="connsiteX1-3" fmla="*/ 1371606 w 1371606"/>
              <a:gd name="connsiteY1-4" fmla="*/ 0 h 1295400"/>
              <a:gd name="connsiteX2-5" fmla="*/ 1371606 w 1371606"/>
              <a:gd name="connsiteY2-6" fmla="*/ 1295400 h 1295400"/>
              <a:gd name="connsiteX3-7" fmla="*/ 6 w 1371606"/>
              <a:gd name="connsiteY3-8" fmla="*/ 1295400 h 1295400"/>
              <a:gd name="connsiteX4-9" fmla="*/ 630388 w 1371606"/>
              <a:gd name="connsiteY4-10" fmla="*/ 609600 h 1295400"/>
              <a:gd name="connsiteX5" fmla="*/ 6 w 1371606"/>
              <a:gd name="connsiteY5" fmla="*/ 0 h 1295400"/>
              <a:gd name="connsiteX0-11" fmla="*/ 9 w 1371609"/>
              <a:gd name="connsiteY0-12" fmla="*/ 0 h 1295400"/>
              <a:gd name="connsiteX1-13" fmla="*/ 1371609 w 1371609"/>
              <a:gd name="connsiteY1-14" fmla="*/ 0 h 1295400"/>
              <a:gd name="connsiteX2-15" fmla="*/ 1371609 w 1371609"/>
              <a:gd name="connsiteY2-16" fmla="*/ 1295400 h 1295400"/>
              <a:gd name="connsiteX3-17" fmla="*/ 9 w 1371609"/>
              <a:gd name="connsiteY3-18" fmla="*/ 1295400 h 1295400"/>
              <a:gd name="connsiteX4-19" fmla="*/ 434971 w 1371609"/>
              <a:gd name="connsiteY4-20" fmla="*/ 564951 h 1295400"/>
              <a:gd name="connsiteX5-21" fmla="*/ 9 w 1371609"/>
              <a:gd name="connsiteY5-22" fmla="*/ 0 h 12954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</a:cxnLst>
            <a:rect l="l" t="t" r="r" b="b"/>
            <a:pathLst>
              <a:path w="1371609" h="1295400">
                <a:moveTo>
                  <a:pt x="9" y="0"/>
                </a:moveTo>
                <a:lnTo>
                  <a:pt x="1371609" y="0"/>
                </a:lnTo>
                <a:lnTo>
                  <a:pt x="1371609" y="1295400"/>
                </a:lnTo>
                <a:lnTo>
                  <a:pt x="9" y="1295400"/>
                </a:lnTo>
                <a:cubicBezTo>
                  <a:pt x="-2300" y="1071418"/>
                  <a:pt x="437280" y="788933"/>
                  <a:pt x="434971" y="564951"/>
                </a:cubicBezTo>
                <a:lnTo>
                  <a:pt x="9" y="0"/>
                </a:lnTo>
                <a:close/>
              </a:path>
            </a:pathLst>
          </a:custGeom>
          <a:solidFill>
            <a:srgbClr val="F79646"/>
          </a:solidFill>
          <a:ln w="25400" cap="flat" cmpd="sng" algn="ctr">
            <a:solidFill>
              <a:srgbClr val="F79646">
                <a:lumMod val="60000"/>
                <a:lumOff val="4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6858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kumimoji="0" lang="en-US" sz="135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Arial-Rounded"/>
              <a:cs typeface="+mn-cs"/>
              <a:sym typeface="Arial"/>
            </a:endParaRPr>
          </a:p>
        </p:txBody>
      </p:sp>
      <p:sp>
        <p:nvSpPr>
          <p:cNvPr id="14" name="Rectangle 16">
            <a:extLst>
              <a:ext uri="{FF2B5EF4-FFF2-40B4-BE49-F238E27FC236}">
                <a16:creationId xmlns:a16="http://schemas.microsoft.com/office/drawing/2014/main" xmlns="" id="{51DF8B52-6FB7-427D-B981-7B81EC39B6C8}"/>
              </a:ext>
            </a:extLst>
          </p:cNvPr>
          <p:cNvSpPr/>
          <p:nvPr userDrawn="1"/>
        </p:nvSpPr>
        <p:spPr>
          <a:xfrm>
            <a:off x="418553" y="2224564"/>
            <a:ext cx="1394416" cy="1581352"/>
          </a:xfrm>
          <a:custGeom>
            <a:avLst/>
            <a:gdLst>
              <a:gd name="connsiteX0" fmla="*/ 0 w 1246092"/>
              <a:gd name="connsiteY0" fmla="*/ 0 h 1219200"/>
              <a:gd name="connsiteX1" fmla="*/ 1246092 w 1246092"/>
              <a:gd name="connsiteY1" fmla="*/ 0 h 1219200"/>
              <a:gd name="connsiteX2" fmla="*/ 1246092 w 1246092"/>
              <a:gd name="connsiteY2" fmla="*/ 1219200 h 1219200"/>
              <a:gd name="connsiteX3" fmla="*/ 0 w 1246092"/>
              <a:gd name="connsiteY3" fmla="*/ 1219200 h 1219200"/>
              <a:gd name="connsiteX4" fmla="*/ 0 w 1246092"/>
              <a:gd name="connsiteY4" fmla="*/ 0 h 1219200"/>
              <a:gd name="connsiteX0-1" fmla="*/ 307 w 1246399"/>
              <a:gd name="connsiteY0-2" fmla="*/ 0 h 1219200"/>
              <a:gd name="connsiteX1-3" fmla="*/ 1246399 w 1246399"/>
              <a:gd name="connsiteY1-4" fmla="*/ 0 h 1219200"/>
              <a:gd name="connsiteX2-5" fmla="*/ 1246399 w 1246399"/>
              <a:gd name="connsiteY2-6" fmla="*/ 1219200 h 1219200"/>
              <a:gd name="connsiteX3-7" fmla="*/ 307 w 1246399"/>
              <a:gd name="connsiteY3-8" fmla="*/ 1219200 h 1219200"/>
              <a:gd name="connsiteX4-9" fmla="*/ 7234 w 1246399"/>
              <a:gd name="connsiteY4-10" fmla="*/ 41564 h 1219200"/>
              <a:gd name="connsiteX5" fmla="*/ 307 w 1246399"/>
              <a:gd name="connsiteY5" fmla="*/ 0 h 1219200"/>
              <a:gd name="connsiteX0-11" fmla="*/ 307 w 1246399"/>
              <a:gd name="connsiteY0-12" fmla="*/ 0 h 1219200"/>
              <a:gd name="connsiteX1-13" fmla="*/ 1246399 w 1246399"/>
              <a:gd name="connsiteY1-14" fmla="*/ 0 h 1219200"/>
              <a:gd name="connsiteX2-15" fmla="*/ 1246399 w 1246399"/>
              <a:gd name="connsiteY2-16" fmla="*/ 1219200 h 1219200"/>
              <a:gd name="connsiteX3-17" fmla="*/ 307 w 1246399"/>
              <a:gd name="connsiteY3-18" fmla="*/ 1219200 h 1219200"/>
              <a:gd name="connsiteX4-19" fmla="*/ 7234 w 1246399"/>
              <a:gd name="connsiteY4-20" fmla="*/ 41564 h 1219200"/>
              <a:gd name="connsiteX5-21" fmla="*/ 307 w 1246399"/>
              <a:gd name="connsiteY5-22" fmla="*/ 0 h 1219200"/>
              <a:gd name="connsiteX0-23" fmla="*/ 3 w 1246095"/>
              <a:gd name="connsiteY0-24" fmla="*/ 0 h 1219200"/>
              <a:gd name="connsiteX1-25" fmla="*/ 1246095 w 1246095"/>
              <a:gd name="connsiteY1-26" fmla="*/ 0 h 1219200"/>
              <a:gd name="connsiteX2-27" fmla="*/ 1246095 w 1246095"/>
              <a:gd name="connsiteY2-28" fmla="*/ 1219200 h 1219200"/>
              <a:gd name="connsiteX3-29" fmla="*/ 3 w 1246095"/>
              <a:gd name="connsiteY3-30" fmla="*/ 1219200 h 1219200"/>
              <a:gd name="connsiteX4-31" fmla="*/ 6930 w 1246095"/>
              <a:gd name="connsiteY4-32" fmla="*/ 41564 h 1219200"/>
              <a:gd name="connsiteX5-33" fmla="*/ 3 w 1246095"/>
              <a:gd name="connsiteY5-34" fmla="*/ 0 h 1219200"/>
              <a:gd name="connsiteX0-35" fmla="*/ 11917 w 1258009"/>
              <a:gd name="connsiteY0-36" fmla="*/ 0 h 1219200"/>
              <a:gd name="connsiteX1-37" fmla="*/ 1258009 w 1258009"/>
              <a:gd name="connsiteY1-38" fmla="*/ 0 h 1219200"/>
              <a:gd name="connsiteX2-39" fmla="*/ 1258009 w 1258009"/>
              <a:gd name="connsiteY2-40" fmla="*/ 1219200 h 1219200"/>
              <a:gd name="connsiteX3-41" fmla="*/ 11917 w 1258009"/>
              <a:gd name="connsiteY3-42" fmla="*/ 1219200 h 1219200"/>
              <a:gd name="connsiteX4-43" fmla="*/ 441405 w 1258009"/>
              <a:gd name="connsiteY4-44" fmla="*/ 625256 h 1219200"/>
              <a:gd name="connsiteX5-45" fmla="*/ 18844 w 1258009"/>
              <a:gd name="connsiteY5-46" fmla="*/ 41564 h 1219200"/>
              <a:gd name="connsiteX6" fmla="*/ 11917 w 1258009"/>
              <a:gd name="connsiteY6" fmla="*/ 0 h 12192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21" y="connsiteY5-22"/>
              </a:cxn>
              <a:cxn ang="0">
                <a:pos x="connsiteX6" y="connsiteY6"/>
              </a:cxn>
            </a:cxnLst>
            <a:rect l="l" t="t" r="r" b="b"/>
            <a:pathLst>
              <a:path w="1258009" h="1219200">
                <a:moveTo>
                  <a:pt x="11917" y="0"/>
                </a:moveTo>
                <a:lnTo>
                  <a:pt x="1258009" y="0"/>
                </a:lnTo>
                <a:lnTo>
                  <a:pt x="1258009" y="1219200"/>
                </a:lnTo>
                <a:lnTo>
                  <a:pt x="11917" y="1219200"/>
                </a:lnTo>
                <a:cubicBezTo>
                  <a:pt x="-84929" y="1123024"/>
                  <a:pt x="440251" y="821529"/>
                  <a:pt x="441405" y="625256"/>
                </a:cubicBezTo>
                <a:cubicBezTo>
                  <a:pt x="442560" y="428983"/>
                  <a:pt x="129680" y="148589"/>
                  <a:pt x="18844" y="41564"/>
                </a:cubicBezTo>
                <a:lnTo>
                  <a:pt x="11917" y="0"/>
                </a:lnTo>
                <a:close/>
              </a:path>
            </a:pathLst>
          </a:cu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buClrTx/>
              <a:defRPr/>
            </a:pPr>
            <a:endParaRPr lang="en-US" sz="1350" kern="1200" dirty="0">
              <a:solidFill>
                <a:prstClr val="white"/>
              </a:solidFill>
              <a:latin typeface="Calibri"/>
              <a:ea typeface="Arial-Rounded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C0C2327F-772D-471F-A831-A1DEF1E65AF1}"/>
              </a:ext>
            </a:extLst>
          </p:cNvPr>
          <p:cNvGrpSpPr/>
          <p:nvPr userDrawn="1"/>
        </p:nvGrpSpPr>
        <p:grpSpPr>
          <a:xfrm>
            <a:off x="825316" y="2087841"/>
            <a:ext cx="1861680" cy="1924493"/>
            <a:chOff x="1149549" y="1066515"/>
            <a:chExt cx="992332" cy="992332"/>
          </a:xfrm>
          <a:solidFill>
            <a:srgbClr val="F79646">
              <a:lumMod val="75000"/>
            </a:srgbClr>
          </a:solidFill>
        </p:grpSpPr>
        <p:sp>
          <p:nvSpPr>
            <p:cNvPr id="25" name="Oval 24">
              <a:extLst>
                <a:ext uri="{FF2B5EF4-FFF2-40B4-BE49-F238E27FC236}">
                  <a16:creationId xmlns:a16="http://schemas.microsoft.com/office/drawing/2014/main" xmlns="" id="{53C7C092-C2E1-4EAB-81DD-9FBC247ABEE4}"/>
                </a:ext>
              </a:extLst>
            </p:cNvPr>
            <p:cNvSpPr/>
            <p:nvPr/>
          </p:nvSpPr>
          <p:spPr>
            <a:xfrm>
              <a:off x="1149549" y="1066515"/>
              <a:ext cx="992332" cy="992332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26" name="Oval 25">
              <a:extLst>
                <a:ext uri="{FF2B5EF4-FFF2-40B4-BE49-F238E27FC236}">
                  <a16:creationId xmlns:a16="http://schemas.microsoft.com/office/drawing/2014/main" xmlns="" id="{B55C85B9-5AD0-477D-800F-329C4602AFE8}"/>
                </a:ext>
              </a:extLst>
            </p:cNvPr>
            <p:cNvSpPr/>
            <p:nvPr/>
          </p:nvSpPr>
          <p:spPr>
            <a:xfrm>
              <a:off x="1188515" y="1081392"/>
              <a:ext cx="914400" cy="914400"/>
            </a:xfrm>
            <a:prstGeom prst="ellipse">
              <a:avLst/>
            </a:prstGeom>
            <a:grp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6858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 typeface="Arial"/>
                <a:buNone/>
                <a:tabLst/>
                <a:defRPr/>
              </a:pPr>
              <a:endParaRPr kumimoji="0" lang="en-US" sz="135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Arial-Rounded"/>
                <a:cs typeface="+mn-cs"/>
                <a:sym typeface="Arial"/>
              </a:endParaRPr>
            </a:p>
          </p:txBody>
        </p:sp>
      </p:grp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E929A2D4-A6E4-4062-8DEA-65CE7EA4FE50}"/>
              </a:ext>
            </a:extLst>
          </p:cNvPr>
          <p:cNvSpPr txBox="1"/>
          <p:nvPr userDrawn="1"/>
        </p:nvSpPr>
        <p:spPr>
          <a:xfrm>
            <a:off x="9271945" y="6473418"/>
            <a:ext cx="346727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Hương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 </a:t>
            </a:r>
            <a:r>
              <a:rPr lang="en-US" sz="1200" kern="0" dirty="0" err="1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Thảo</a:t>
            </a:r>
            <a:r>
              <a:rPr lang="en-US" sz="1200" kern="0" dirty="0">
                <a:solidFill>
                  <a:schemeClr val="tx1">
                    <a:lumMod val="50000"/>
                    <a:lumOff val="50000"/>
                  </a:schemeClr>
                </a:solidFill>
                <a:cs typeface="Arial"/>
                <a:sym typeface="Arial"/>
              </a:rPr>
              <a:t>: tranthao121004@gmail.com</a:t>
            </a:r>
          </a:p>
        </p:txBody>
      </p:sp>
    </p:spTree>
    <p:extLst>
      <p:ext uri="{BB962C8B-B14F-4D97-AF65-F5344CB8AC3E}">
        <p14:creationId xmlns:p14="http://schemas.microsoft.com/office/powerpoint/2010/main" val="2118714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solidFill>
          <a:srgbClr val="E6CD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9F4ACC47-C9C6-4F81-BB25-DACCF7DD0A1C}"/>
              </a:ext>
            </a:extLst>
          </p:cNvPr>
          <p:cNvSpPr/>
          <p:nvPr userDrawn="1"/>
        </p:nvSpPr>
        <p:spPr>
          <a:xfrm>
            <a:off x="280793" y="1122217"/>
            <a:ext cx="11691467" cy="5523131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A889CC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373B789B-7F2E-4429-A489-1553207A25DE}"/>
              </a:ext>
            </a:extLst>
          </p:cNvPr>
          <p:cNvGrpSpPr/>
          <p:nvPr userDrawn="1"/>
        </p:nvGrpSpPr>
        <p:grpSpPr>
          <a:xfrm>
            <a:off x="377049" y="255821"/>
            <a:ext cx="2630602" cy="2047390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E4EE6655-F091-4A19-B7C1-4C7F8015D865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A889CC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181BBDEA-EA5F-44EB-9888-7D77B1301735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E7A3F90-C945-4A54-87CF-B865A1B2E4B3}"/>
                </a:ext>
              </a:extLst>
            </p:cNvPr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14387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08650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8AC413F-1C14-4F01-95DF-C21A0294F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3D60F7-56F1-4181-BD85-F81551044A2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DF30DBA-58E9-471D-B31C-7704066C10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6A268F58-8D48-4EEB-8630-35022767B4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11AD8B8B-499E-4064-9606-1DD7568A748C}"/>
              </a:ext>
            </a:extLst>
          </p:cNvPr>
          <p:cNvSpPr/>
          <p:nvPr userDrawn="1"/>
        </p:nvSpPr>
        <p:spPr>
          <a:xfrm>
            <a:off x="280793" y="1122217"/>
            <a:ext cx="11697847" cy="5599257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C7D77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xmlns="" id="{D4D309D3-D471-4F60-BAF5-84FC57DE863F}"/>
              </a:ext>
            </a:extLst>
          </p:cNvPr>
          <p:cNvGrpSpPr/>
          <p:nvPr userDrawn="1"/>
        </p:nvGrpSpPr>
        <p:grpSpPr>
          <a:xfrm>
            <a:off x="377049" y="255821"/>
            <a:ext cx="2632037" cy="2075610"/>
            <a:chOff x="237072" y="234585"/>
            <a:chExt cx="1448294" cy="1448294"/>
          </a:xfrm>
        </p:grpSpPr>
        <p:sp>
          <p:nvSpPr>
            <p:cNvPr id="13" name="Oval 12">
              <a:extLst>
                <a:ext uri="{FF2B5EF4-FFF2-40B4-BE49-F238E27FC236}">
                  <a16:creationId xmlns:a16="http://schemas.microsoft.com/office/drawing/2014/main" xmlns="" id="{79D3C1B0-FB97-45E0-B76D-1C8A801FEE3A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C7D77">
                <a:lumMod val="40000"/>
                <a:lumOff val="60000"/>
              </a:srgbClr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4794393D-301C-4659-BBCA-281D2C010711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50A22E59-CF8B-4136-A69F-75E63F01160F}"/>
                </a:ext>
              </a:extLst>
            </p:cNvPr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5885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399B651-C4CC-61E9-775B-0EAD4135B04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xmlns="" id="{9EEBF434-AB21-20F8-50FD-D43B016F496D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5857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Freeform 17">
            <a:extLst>
              <a:ext uri="{FF2B5EF4-FFF2-40B4-BE49-F238E27FC236}">
                <a16:creationId xmlns:a16="http://schemas.microsoft.com/office/drawing/2014/main" xmlns="" id="{F00510D4-679A-4B44-AFFD-FD1FF3551A62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00B05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xmlns="" id="{72B9509B-2605-49B8-82AA-4026BF3B536B}"/>
              </a:ext>
            </a:extLst>
          </p:cNvPr>
          <p:cNvGrpSpPr/>
          <p:nvPr userDrawn="1"/>
        </p:nvGrpSpPr>
        <p:grpSpPr>
          <a:xfrm>
            <a:off x="377049" y="255820"/>
            <a:ext cx="2637181" cy="2062663"/>
            <a:chOff x="237072" y="234585"/>
            <a:chExt cx="1448294" cy="1448294"/>
          </a:xfrm>
        </p:grpSpPr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7E9B5808-68F7-4A14-A759-6246698FF09F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DD9337EE-9449-4FAF-8ADB-03892A796D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xmlns="" id="{7229F8EB-2732-4CE9-8470-DB69792CAA1E}"/>
                </a:ext>
              </a:extLst>
            </p:cNvPr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77253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 t="-21000" b="-2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747C95-0654-4CFB-89B1-FBB04BE794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9B13C135-2EE2-4584-B084-345C0B088A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2E1CE5B-AD0C-4FF0-917D-7437F60898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8DB618D-B73D-43D0-8377-801B77CE282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1EF31C4-6B8F-44F1-993D-594760891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ACBA786-EC9B-4536-A5E3-FB7EC29F99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87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2FE1EAE2-2D75-466D-AF47-208DCDA3273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33A7CAC-56E0-43EC-9C88-5F957FB61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2A17C680-3799-40B0-ABB3-F65E69A1A0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10">
            <a:extLst>
              <a:ext uri="{FF2B5EF4-FFF2-40B4-BE49-F238E27FC236}">
                <a16:creationId xmlns:a16="http://schemas.microsoft.com/office/drawing/2014/main" xmlns="" id="{3DF38B27-1082-401F-91DD-A33BC451FD7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4301603" y="4901803"/>
            <a:ext cx="7918522" cy="1956197"/>
          </a:xfrm>
          <a:prstGeom prst="rect">
            <a:avLst/>
          </a:prstGeom>
        </p:spPr>
      </p:pic>
      <p:pic>
        <p:nvPicPr>
          <p:cNvPr id="8" name="13">
            <a:extLst>
              <a:ext uri="{FF2B5EF4-FFF2-40B4-BE49-F238E27FC236}">
                <a16:creationId xmlns:a16="http://schemas.microsoft.com/office/drawing/2014/main" xmlns="" id="{DC523EAF-88A8-4AA0-9FCC-904DE7B063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00215" y="4001444"/>
            <a:ext cx="3419910" cy="2720031"/>
          </a:xfrm>
          <a:prstGeom prst="rect">
            <a:avLst/>
          </a:prstGeom>
        </p:spPr>
      </p:pic>
      <p:pic>
        <p:nvPicPr>
          <p:cNvPr id="9" name="16">
            <a:extLst>
              <a:ext uri="{FF2B5EF4-FFF2-40B4-BE49-F238E27FC236}">
                <a16:creationId xmlns:a16="http://schemas.microsoft.com/office/drawing/2014/main" xmlns="" id="{112F61C9-C7A0-409F-98FF-3A8B41055B1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0" y="4901803"/>
            <a:ext cx="7918522" cy="19561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29134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8E9BBCE0-AED8-4E4B-9B05-261E8CA1875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B062ECC-5999-422C-A3DF-DCFA4B1CF5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95CC3794-7BE6-4A2A-9468-C7FC51EAAC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1279640-B044-45DF-A253-99F525CE70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C740F97-40D1-4185-8811-2F94EC7286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757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1_Section header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reeform 17">
            <a:extLst>
              <a:ext uri="{FF2B5EF4-FFF2-40B4-BE49-F238E27FC236}">
                <a16:creationId xmlns:a16="http://schemas.microsoft.com/office/drawing/2014/main" xmlns="" id="{A2D75A9B-0539-4922-A971-098E2F07112B}"/>
              </a:ext>
            </a:extLst>
          </p:cNvPr>
          <p:cNvSpPr/>
          <p:nvPr userDrawn="1"/>
        </p:nvSpPr>
        <p:spPr>
          <a:xfrm>
            <a:off x="280793" y="1122218"/>
            <a:ext cx="11720707" cy="5564332"/>
          </a:xfrm>
          <a:prstGeom prst="rect">
            <a:avLst/>
          </a:prstGeom>
          <a:solidFill>
            <a:schemeClr val="bg1"/>
          </a:solidFill>
          <a:ln w="25400" cap="flat" cmpd="sng" algn="ctr">
            <a:solidFill>
              <a:schemeClr val="accent2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6" name="Group 5"/>
          <p:cNvGrpSpPr/>
          <p:nvPr userDrawn="1"/>
        </p:nvGrpSpPr>
        <p:grpSpPr>
          <a:xfrm>
            <a:off x="502731" y="341095"/>
            <a:ext cx="2574745" cy="1931059"/>
            <a:chOff x="237072" y="234585"/>
            <a:chExt cx="1448294" cy="1448294"/>
          </a:xfrm>
          <a:solidFill>
            <a:schemeClr val="bg1"/>
          </a:solidFill>
        </p:grpSpPr>
        <p:sp>
          <p:nvSpPr>
            <p:cNvPr id="7" name="Oval 6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8" name="Oval 7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grpFill/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  <p:sp>
          <p:nvSpPr>
            <p:cNvPr id="9" name="Oval 8"/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grpFill/>
            <a:ln w="9525">
              <a:solidFill>
                <a:schemeClr val="accent2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/>
            </a:p>
          </p:txBody>
        </p:sp>
      </p:grpSp>
    </p:spTree>
    <p:extLst>
      <p:ext uri="{BB962C8B-B14F-4D97-AF65-F5344CB8AC3E}">
        <p14:creationId xmlns:p14="http://schemas.microsoft.com/office/powerpoint/2010/main" val="3052151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700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24869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84352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35329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01753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63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8948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62095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2318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56062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24224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</p:spPr>
        <p:txBody>
          <a:bodyPr anchor="b"/>
          <a:lstStyle>
            <a:lvl1pPr>
              <a:defRPr sz="8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16314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16713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A3F4264-A730-4314-C435-7AB0EA81D6E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0FBCCD8-4BCE-DB4D-E273-5FE3B2BA13F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0FD3AD4-6A3C-C5DE-3A82-EC92881A5B4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55A6287-EFFE-8EE9-E82E-167FB0D3A81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5212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7374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21958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07264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785838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20839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75797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7944CF5-41CE-C9EF-7482-14E728870F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E76A248-99F2-DB6D-4F96-9C81E95DB3C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3C7CE24-59AD-53B9-EF91-6267FD80570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1B72CE7-4E58-7D33-9E15-D887C163B0A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68615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69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7780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473830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85379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0668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848675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21332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47376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50423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795383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579F212-7870-76FC-36C4-DF790A53FEB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C5DBCAFF-50F5-7784-6D9B-81E2B2B6BAE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454FEBA5-DF1A-32DA-430F-67615426751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8192793-671E-B100-6AF6-7F4D4B46288E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967835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14129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913485" y="5243806"/>
            <a:ext cx="1033515" cy="276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pPr defTabSz="1219170"/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33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pPr defTabSz="1219170"/>
            <a:r>
              <a:rPr lang="en-US" altLang="zh-CN" sz="133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966320754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2786183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2218827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420457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88964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148362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93457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F6659DF-2BCF-4840-1C81-6203CC1234C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1F2ED9A-6208-5D76-F098-8FD22E0F6BF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EA667CA7-019F-2758-CF40-C29E517F72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A5F2048F-7465-91BD-F2E3-6F58D5BF7B1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11446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3989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272016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7258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0793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048174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61E21EC5-4D58-FD0C-53DD-DE99C43F8B6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E7C34CA-AAC7-44DA-3D3B-B37C01BF5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9074946D-218F-B666-B39F-02685EE84C9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DE9183A-BDCF-00DB-4C4A-CC44C5B5973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8272649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435498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6627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0D91494-C0A0-3165-8D3E-7AD0FE98C55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E2B2D725-ED5E-CC0C-388B-E8782EA52B4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EA8F8A5-D34A-E268-9903-06ED341B5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43886EE-1613-10BE-9DB0-2C7791F7D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9D8D6DA1-2509-F138-32E2-0DEC9B516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7609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F743C6-1150-9F2C-FB7D-5A3B6EABA2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4028B86-4C5A-80DB-C0D5-F29198C9A8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17BFAF2-AE51-D311-7803-BA294406F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F493EF8-6436-4EBC-816C-BA4F00C8B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E83F45B-9A44-768A-1CB6-A8ADD9BEAA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55B1986-C26D-3BAD-EC78-F2DA84080CA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0955738-4517-4089-50CC-2367734BF95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3AAA5FC-157A-EAB3-8D9C-6E0412CE62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B47D91B-B7BC-158E-54F0-F2C4C30909E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05456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B497E5B-E0B9-F334-9FDA-D5C8FB4C11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ACE7275D-7ED5-C487-2962-32F80C99026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4BEAD8E-E089-64F5-7B4F-F0E373ECB5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11B08B4-F531-77E9-DD94-BEBE1311D2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12F60D-1275-E005-BA59-1933BFC5D3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2154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1996D48-73FB-0C88-D78D-E1946C84A4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2A0FC3B-9B85-66CB-BC90-64054F39BA2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DB28EA10-7977-145F-0EF8-39AD1FEDC36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683045C-DFE1-D538-4EFA-C87FDF4D3D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6DDAF37B-DDFD-08EE-9065-60AB7D1F0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BB32009A-0A2F-5450-288C-FDCEE878AB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25728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7D3F05C-E0A4-CD00-158A-FF62002789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025C411-FC2B-C37F-A9FD-992BCEACBB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404D11E-949E-04CE-C378-4601BA34F41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58AE4A97-3B78-7FB6-8933-FF61D42D208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B4142279-49D3-FFA7-A6DC-9820A9EB8FF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ACD6569C-AA39-2FA5-66A4-9F9EDC5EA1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0709F1A9-5A50-3F64-5591-6509920BD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ECE13EE7-D51B-F53B-86C3-005D34CDE3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67122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D19F233-4498-074A-15ED-0901942D98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118E45D3-7B1B-6B78-ECBF-89D658D2B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1DDFAB53-C57E-C272-AFC1-547B06478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8D7A31DE-6B4F-A823-446E-16DB82FEBD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487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" y="0"/>
            <a:ext cx="2873791" cy="6858000"/>
          </a:xfrm>
          <a:prstGeom prst="rect">
            <a:avLst/>
          </a:prstGeom>
        </p:spPr>
      </p:pic>
      <p:cxnSp>
        <p:nvCxnSpPr>
          <p:cNvPr id="7" name="直接连接符 6"/>
          <p:cNvCxnSpPr/>
          <p:nvPr userDrawn="1"/>
        </p:nvCxnSpPr>
        <p:spPr>
          <a:xfrm>
            <a:off x="2641600" y="889000"/>
            <a:ext cx="955040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文本框 7"/>
          <p:cNvSpPr txBox="1"/>
          <p:nvPr userDrawn="1"/>
        </p:nvSpPr>
        <p:spPr>
          <a:xfrm>
            <a:off x="8868014" y="396558"/>
            <a:ext cx="326243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单击此处添加文字标题</a:t>
            </a:r>
          </a:p>
        </p:txBody>
      </p:sp>
    </p:spTree>
    <p:extLst>
      <p:ext uri="{BB962C8B-B14F-4D97-AF65-F5344CB8AC3E}">
        <p14:creationId xmlns:p14="http://schemas.microsoft.com/office/powerpoint/2010/main" val="1054867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02B0FE-D926-3115-C551-DDF843F4B8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1DED383E-2952-D4A0-C8A6-704B1F600C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BF58CD08-B610-151D-AC2C-E65F8814C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CF1D5576-E460-03E0-1D03-D30D6CB0805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38512" y="931800"/>
            <a:ext cx="1961823" cy="196459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73015F36-7BEB-D0AE-D832-C664CF1BF9D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76515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D793F9E-B9FB-30CA-1679-F08C46A005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3B664DC0-B269-7169-AD45-6F35ACA072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C4AE56CF-5A3F-A3DB-7E95-3FDD1EC0A8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410FD09-412A-996C-CB86-FCDC83D2BB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2B62C09-828C-9C9C-18D4-38B3F86D39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85741565-1E35-4BE0-0F47-72DAF954BF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0042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240337C-EE47-19E4-1284-9176F0DAA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D91DA6BB-3849-48D6-4144-C8DF6EEE28B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800144E9-981D-9914-18A9-99DCAE6215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EF52393-8C22-2CBF-9E72-875446B2F3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7F3A59A-8783-48B2-4A62-4214ED4AC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5BA22D3-F450-089A-9705-3A5465BBFD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7644254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A12571E-B755-D610-1C94-D6D42B17F5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808437B-E247-5C35-4595-06CADC5C084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767CB48-709F-CAB9-69B5-1A2CC41610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64E775C-A07A-35AD-678A-6A7947EC0E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82FBBAF-075D-06DE-7C7F-4CB41DF9DD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39672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A63BF1F-2A36-32B1-FF3A-08A2ACB950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BF6FFFF9-9590-B885-7BAE-C51DCF007A5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EF2B4D7-0F58-F7A3-6F2C-098C64DBDC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9AAFFF6-436A-233E-D21C-31F250F08C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391BC18-687E-795E-C9B3-A3F448BFD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1984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图片 11">
            <a:extLst>
              <a:ext uri="{FF2B5EF4-FFF2-40B4-BE49-F238E27FC236}">
                <a16:creationId xmlns:a16="http://schemas.microsoft.com/office/drawing/2014/main" xmlns="" id="{AD080865-C422-3C9E-05E7-DC099126317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2" r="5562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7C4710AE-5481-99D3-19A4-9139D6B9740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xmlns="" id="{3FE0B869-AFDD-9B81-CE35-89E9FF8EF445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20" name="图片 19">
            <a:extLst>
              <a:ext uri="{FF2B5EF4-FFF2-40B4-BE49-F238E27FC236}">
                <a16:creationId xmlns:a16="http://schemas.microsoft.com/office/drawing/2014/main" xmlns="" id="{97E8FF10-6CFD-1F9A-E68C-4F1FD9F31A6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85267"/>
            <a:ext cx="12192000" cy="297273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xmlns="" id="{7193089A-B1F6-6B58-AA8A-59342EEF0908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E6399E41-FC14-6D9C-08D6-8F34F9E17D1D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675226" y="6136906"/>
            <a:ext cx="2188654" cy="88399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B28C6197-4CCC-CE92-65A0-37569BCF76B7}"/>
              </a:ext>
            </a:extLst>
          </p:cNvPr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10970101" y="-62968"/>
            <a:ext cx="1536325" cy="518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49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9AFFBB62-0F43-F70E-904F-34AD14D6FA3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141"/>
          <a:stretch/>
        </p:blipFill>
        <p:spPr>
          <a:xfrm>
            <a:off x="0" y="4692101"/>
            <a:ext cx="12192000" cy="21659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D3B493E7-EBAE-9AE9-CA92-BCD2650A5F3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41C37AE6-512B-9DAC-8492-275C928E6F0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EA8B56-997A-66F5-357C-2E471963B30D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6" y="6136906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8444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513DEE94-6761-E6CF-852E-BBA777E8F8F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77882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3D6C15E3-DE8D-910A-7F2E-50FB799739F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923"/>
          <a:stretch/>
        </p:blipFill>
        <p:spPr>
          <a:xfrm flipH="1">
            <a:off x="0" y="4180237"/>
            <a:ext cx="12192000" cy="2677765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C9123FFF-B6A2-9460-4E42-8CD4EEB1AD4F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91415F8-3D27-0CF8-532C-00E0B3D79827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675226" y="6136906"/>
            <a:ext cx="2188654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282150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448CE2C4-3261-4A45-EC78-461F6CBA11A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97577167-8915-47B9-A578-BE90D9B77D8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C6328348-7222-835F-014C-F0D4465A05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8DB2674A-4109-C95B-1E63-A2DADF42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>
                <a:solidFill>
                  <a:srgbClr val="3F3F3F"/>
                </a:solidFill>
              </a:rPr>
              <a:pPr/>
              <a:t>2025/12/23</a:t>
            </a:fld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BE9FD31-019B-4903-02AA-63874171F1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237E4D9B-A061-94CA-E0BC-6F95339DA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>
                <a:solidFill>
                  <a:srgbClr val="3F3F3F"/>
                </a:solidFill>
              </a:rPr>
              <a:pPr/>
              <a:t>‹#›</a:t>
            </a:fld>
            <a:endParaRPr lang="zh-CN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42811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F16A853A-4041-5C6C-D9D2-64EFC4C70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xmlns="" id="{0C909861-6F72-BDBA-2D8A-D0C02B39BB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xmlns="" id="{2ACDC03F-8062-DF9D-BBDE-714780FBBB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xmlns="" id="{AFB0BEF4-ED43-69C5-C47F-59E5C2D773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250" b="1"/>
            </a:lvl1pPr>
            <a:lvl2pPr marL="428625" indent="0">
              <a:buNone/>
              <a:defRPr sz="1875" b="1"/>
            </a:lvl2pPr>
            <a:lvl3pPr marL="857250" indent="0">
              <a:buNone/>
              <a:defRPr sz="1688" b="1"/>
            </a:lvl3pPr>
            <a:lvl4pPr marL="1285875" indent="0">
              <a:buNone/>
              <a:defRPr sz="1500" b="1"/>
            </a:lvl4pPr>
            <a:lvl5pPr marL="1714500" indent="0">
              <a:buNone/>
              <a:defRPr sz="1500" b="1"/>
            </a:lvl5pPr>
            <a:lvl6pPr marL="2143125" indent="0">
              <a:buNone/>
              <a:defRPr sz="1500" b="1"/>
            </a:lvl6pPr>
            <a:lvl7pPr marL="2571750" indent="0">
              <a:buNone/>
              <a:defRPr sz="1500" b="1"/>
            </a:lvl7pPr>
            <a:lvl8pPr marL="3000375" indent="0">
              <a:buNone/>
              <a:defRPr sz="1500" b="1"/>
            </a:lvl8pPr>
            <a:lvl9pPr marL="3429000" indent="0">
              <a:buNone/>
              <a:defRPr sz="15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xmlns="" id="{B5EAB666-6056-6E54-D724-4385F1AE524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xmlns="" id="{2B26B8A9-158B-56AC-76FB-E71401B42D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>
                <a:solidFill>
                  <a:srgbClr val="3F3F3F"/>
                </a:solidFill>
              </a:rPr>
              <a:pPr/>
              <a:t>2025/12/23</a:t>
            </a:fld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xmlns="" id="{1D64CB94-8E4D-0953-0789-1EE0C8269B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xmlns="" id="{1CE2F0FB-2DBA-A947-01B4-5A26F6BDAB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>
                <a:solidFill>
                  <a:srgbClr val="3F3F3F"/>
                </a:solidFill>
              </a:rPr>
              <a:pPr/>
              <a:t>‹#›</a:t>
            </a:fld>
            <a:endParaRPr lang="zh-CN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89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B1F203C-26B7-4FFE-BE5E-0E3DE940E9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83EE8102-9CB9-4EC7-8C08-3CD968720C6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E74408-354A-4938-B7C6-B4E1E21E33F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88F464-37B1-4A5C-A8FD-3DF9EDF27C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7CD406-0728-4961-82AD-8277EE1DD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23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963A20A8-AC50-E962-8FEB-B6A2AA4E3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xmlns="" id="{7C269F26-4536-F430-1408-14438FE8C1C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>
                <a:solidFill>
                  <a:srgbClr val="3F3F3F"/>
                </a:solidFill>
              </a:rPr>
              <a:pPr/>
              <a:t>2025/12/23</a:t>
            </a:fld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xmlns="" id="{2347E5B1-5E48-87E5-7062-F91BFB07C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xmlns="" id="{D0307414-3EC0-30E2-2CF7-9540C1DBF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>
                <a:solidFill>
                  <a:srgbClr val="3F3F3F"/>
                </a:solidFill>
              </a:rPr>
              <a:pPr/>
              <a:t>‹#›</a:t>
            </a:fld>
            <a:endParaRPr lang="zh-CN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3824047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xmlns="" id="{29D3757E-641D-C820-2019-C708E2F8A3D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>
                <a:solidFill>
                  <a:srgbClr val="3F3F3F"/>
                </a:solidFill>
              </a:rPr>
              <a:pPr/>
              <a:t>2025/12/23</a:t>
            </a:fld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xmlns="" id="{18255B00-8EB5-95AD-9A88-48E04B6FBA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xmlns="" id="{BB8C2A4C-9761-6F7C-9F57-CB03B3F800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>
                <a:solidFill>
                  <a:srgbClr val="3F3F3F"/>
                </a:solidFill>
              </a:rPr>
              <a:pPr/>
              <a:t>‹#›</a:t>
            </a:fld>
            <a:endParaRPr lang="zh-CN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760205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B311B637-F5FF-64A6-DDF4-B306D549F5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xmlns="" id="{19802F11-3317-245A-A3CC-E78150FB73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  <a:lvl2pPr>
              <a:defRPr sz="2625"/>
            </a:lvl2pPr>
            <a:lvl3pPr>
              <a:defRPr sz="2250"/>
            </a:lvl3pPr>
            <a:lvl4pPr>
              <a:defRPr sz="1875"/>
            </a:lvl4pPr>
            <a:lvl5pPr>
              <a:defRPr sz="1875"/>
            </a:lvl5pPr>
            <a:lvl6pPr>
              <a:defRPr sz="1875"/>
            </a:lvl6pPr>
            <a:lvl7pPr>
              <a:defRPr sz="1875"/>
            </a:lvl7pPr>
            <a:lvl8pPr>
              <a:defRPr sz="1875"/>
            </a:lvl8pPr>
            <a:lvl9pPr>
              <a:defRPr sz="1875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E77A750E-D012-2E87-16B5-AD7950DA50B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E13864D2-60F9-71AA-CFC6-B477C5F6D7B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>
                <a:solidFill>
                  <a:srgbClr val="3F3F3F"/>
                </a:solidFill>
              </a:rPr>
              <a:pPr/>
              <a:t>2025/12/23</a:t>
            </a:fld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6376C3C9-0FDC-CFA2-494C-95C2921E0A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5F5F309A-1AC7-3146-208B-FBE90CE65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>
                <a:solidFill>
                  <a:srgbClr val="3F3F3F"/>
                </a:solidFill>
              </a:rPr>
              <a:pPr/>
              <a:t>‹#›</a:t>
            </a:fld>
            <a:endParaRPr lang="zh-CN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41470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26DD6C3D-40D9-F3E7-DCF1-A28AD3AA3C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xmlns="" id="{3CAA24BC-70DA-4A9C-7B21-78084DAD68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7" y="987427"/>
            <a:ext cx="6172201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000"/>
            </a:lvl1pPr>
            <a:lvl2pPr marL="428625" indent="0">
              <a:buNone/>
              <a:defRPr sz="2625"/>
            </a:lvl2pPr>
            <a:lvl3pPr marL="857250" indent="0">
              <a:buNone/>
              <a:defRPr sz="2250"/>
            </a:lvl3pPr>
            <a:lvl4pPr marL="1285875" indent="0">
              <a:buNone/>
              <a:defRPr sz="1875"/>
            </a:lvl4pPr>
            <a:lvl5pPr marL="1714500" indent="0">
              <a:buNone/>
              <a:defRPr sz="1875"/>
            </a:lvl5pPr>
            <a:lvl6pPr marL="2143125" indent="0">
              <a:buNone/>
              <a:defRPr sz="1875"/>
            </a:lvl6pPr>
            <a:lvl7pPr marL="2571750" indent="0">
              <a:buNone/>
              <a:defRPr sz="1875"/>
            </a:lvl7pPr>
            <a:lvl8pPr marL="3000375" indent="0">
              <a:buNone/>
              <a:defRPr sz="1875"/>
            </a:lvl8pPr>
            <a:lvl9pPr marL="3429000" indent="0">
              <a:buNone/>
              <a:defRPr sz="1875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xmlns="" id="{5515818E-A5FC-7F55-169C-53537078C10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500"/>
            </a:lvl1pPr>
            <a:lvl2pPr marL="428625" indent="0">
              <a:buNone/>
              <a:defRPr sz="1313"/>
            </a:lvl2pPr>
            <a:lvl3pPr marL="857250" indent="0">
              <a:buNone/>
              <a:defRPr sz="1125"/>
            </a:lvl3pPr>
            <a:lvl4pPr marL="1285875" indent="0">
              <a:buNone/>
              <a:defRPr sz="938"/>
            </a:lvl4pPr>
            <a:lvl5pPr marL="1714500" indent="0">
              <a:buNone/>
              <a:defRPr sz="938"/>
            </a:lvl5pPr>
            <a:lvl6pPr marL="2143125" indent="0">
              <a:buNone/>
              <a:defRPr sz="938"/>
            </a:lvl6pPr>
            <a:lvl7pPr marL="2571750" indent="0">
              <a:buNone/>
              <a:defRPr sz="938"/>
            </a:lvl7pPr>
            <a:lvl8pPr marL="3000375" indent="0">
              <a:buNone/>
              <a:defRPr sz="938"/>
            </a:lvl8pPr>
            <a:lvl9pPr marL="3429000" indent="0">
              <a:buNone/>
              <a:defRPr sz="938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xmlns="" id="{46FEF8D4-B406-02A8-50EB-CD956C30948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>
                <a:solidFill>
                  <a:srgbClr val="3F3F3F"/>
                </a:solidFill>
              </a:rPr>
              <a:pPr/>
              <a:t>2025/12/23</a:t>
            </a:fld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xmlns="" id="{3A5A9A1E-8E1F-4DC6-C8E9-5230F77D83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xmlns="" id="{E2446253-1840-B67D-4BD8-B8827A0B22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>
                <a:solidFill>
                  <a:srgbClr val="3F3F3F"/>
                </a:solidFill>
              </a:rPr>
              <a:pPr/>
              <a:t>‹#›</a:t>
            </a:fld>
            <a:endParaRPr lang="zh-CN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4351395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xmlns="" id="{158807AD-F437-6F01-F040-001E9F7700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8734C3DF-9C7F-D117-639F-9F2756F2CDE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D4BA13D7-FA50-D60F-48C5-C9BC2231CD2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>
                <a:solidFill>
                  <a:srgbClr val="3F3F3F"/>
                </a:solidFill>
              </a:rPr>
              <a:pPr/>
              <a:t>2025/12/23</a:t>
            </a:fld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3F7E6D67-8D9F-80F3-48A3-81CB11F901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5EF5AD7E-EB94-E5CD-942A-CFC8391A0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>
                <a:solidFill>
                  <a:srgbClr val="3F3F3F"/>
                </a:solidFill>
              </a:rPr>
              <a:pPr/>
              <a:t>‹#›</a:t>
            </a:fld>
            <a:endParaRPr lang="zh-CN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79561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xmlns="" id="{E348F6D9-50FA-6941-4D11-4E4634818DD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xmlns="" id="{78615433-4A46-4FAE-00CC-55CF29BD213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xmlns="" id="{360ED04E-E2C8-2276-82BB-6BFF9B6196C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1E7C0607-3D3D-42E6-8712-B3AEDA4BB003}" type="datetimeFigureOut">
              <a:rPr lang="zh-CN" altLang="en-US" smtClean="0">
                <a:solidFill>
                  <a:srgbClr val="3F3F3F"/>
                </a:solidFill>
              </a:rPr>
              <a:pPr/>
              <a:t>2025/12/23</a:t>
            </a:fld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xmlns="" id="{013E3D24-DC3C-45F9-B5B8-86CF8862EB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>
              <a:solidFill>
                <a:srgbClr val="3F3F3F"/>
              </a:solidFill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xmlns="" id="{614CEBB4-A1BB-116A-B238-3BDEB49A40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4D3CB070-2F19-40D5-88B1-AED5BE618589}" type="slidenum">
              <a:rPr lang="zh-CN" altLang="en-US" smtClean="0">
                <a:solidFill>
                  <a:srgbClr val="3F3F3F"/>
                </a:solidFill>
              </a:rPr>
              <a:pPr/>
              <a:t>‹#›</a:t>
            </a:fld>
            <a:endParaRPr lang="zh-CN" altLang="en-US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23272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934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 advTm="0">
        <p14:reveal/>
      </p:transition>
    </mc:Choice>
    <mc:Fallback xmlns="">
      <p:transition spd="slow" advTm="0">
        <p:fade/>
      </p:transition>
    </mc:Fallback>
  </mc:AlternateContent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70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endParaRPr sz="2250">
              <a:solidFill>
                <a:srgbClr val="3F3F3F"/>
              </a:solidFill>
            </a:endParaRPr>
          </a:p>
        </p:txBody>
      </p:sp>
      <p:sp>
        <p:nvSpPr>
          <p:cNvPr id="985" name="Google Shape;985;p14"/>
          <p:cNvSpPr/>
          <p:nvPr/>
        </p:nvSpPr>
        <p:spPr>
          <a:xfrm>
            <a:off x="586920" y="603523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endParaRPr sz="2250">
              <a:solidFill>
                <a:srgbClr val="3F3F3F"/>
              </a:solidFill>
            </a:endParaRPr>
          </a:p>
        </p:txBody>
      </p:sp>
      <p:sp>
        <p:nvSpPr>
          <p:cNvPr id="986" name="Google Shape;986;p14"/>
          <p:cNvSpPr/>
          <p:nvPr/>
        </p:nvSpPr>
        <p:spPr>
          <a:xfrm>
            <a:off x="719203" y="311470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endParaRPr sz="2250">
              <a:solidFill>
                <a:srgbClr val="3F3F3F"/>
              </a:solidFill>
            </a:endParaRPr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14281" tIns="114281" rIns="114281" bIns="114281" anchor="ctr" anchorCtr="0">
            <a:noAutofit/>
          </a:bodyPr>
          <a:lstStyle/>
          <a:p>
            <a:endParaRPr sz="2250">
              <a:solidFill>
                <a:srgbClr val="3F3F3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65862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F697BE3-4034-A73E-7BF3-6CCD45E319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7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C49B60C-605F-B2A2-2FED-30A0F00180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2153E06-43C7-E1A7-B2BB-EE568C3B817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92A317B5-4BF7-47E9-A415-BC2FEE3B2F96}" type="datetimeFigureOut">
              <a:rPr lang="en-US" smtClean="0">
                <a:solidFill>
                  <a:srgbClr val="3F3F3F"/>
                </a:solidFill>
              </a:rPr>
              <a:pPr/>
              <a:t>12/23/2025</a:t>
            </a:fld>
            <a:endParaRPr lang="en-US">
              <a:solidFill>
                <a:srgbClr val="3F3F3F"/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B541051-CE5E-7861-A6E6-A8DAB13223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srgbClr val="3F3F3F"/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1EB6F56-1BBF-2E01-CF5C-76AE34E7F4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/>
          <a:lstStyle/>
          <a:p>
            <a:fld id="{536D2C04-7F1C-4E15-9FA6-EA42DB1A37D4}" type="slidenum">
              <a:rPr lang="en-US" smtClean="0">
                <a:solidFill>
                  <a:srgbClr val="3F3F3F"/>
                </a:solidFill>
              </a:rPr>
              <a:pPr/>
              <a:t>‹#›</a:t>
            </a:fld>
            <a:endParaRPr lang="en-US">
              <a:solidFill>
                <a:srgbClr val="3F3F3F"/>
              </a:solidFill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:a16="http://schemas.microsoft.com/office/drawing/2014/main" xmlns="" id="{1C500659-F1DC-EDCA-588E-AA509288DE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6998"/>
            <a:ext cx="6858003" cy="12192000"/>
          </a:xfrm>
          <a:prstGeom prst="rect">
            <a:avLst/>
          </a:prstGeom>
        </p:spPr>
      </p:pic>
      <p:pic>
        <p:nvPicPr>
          <p:cNvPr id="8" name="图片 8">
            <a:extLst>
              <a:ext uri="{FF2B5EF4-FFF2-40B4-BE49-F238E27FC236}">
                <a16:creationId xmlns:a16="http://schemas.microsoft.com/office/drawing/2014/main" xmlns="" id="{CDE0F763-E777-6753-5B2F-5FFE69040C2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58" b="13608"/>
          <a:stretch/>
        </p:blipFill>
        <p:spPr>
          <a:xfrm rot="5195870">
            <a:off x="2704556" y="-2720495"/>
            <a:ext cx="6782891" cy="12298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50157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57655D7-831E-4361-B238-F2CAB201269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6F8D30F-F0A2-4A3B-B58D-661FFB5B9F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1EBD0CC-E3E2-4331-AA06-EBB8ADD6037D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721126F-EAB8-450A-8D64-688E673241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ABE0255-8A45-49EF-924E-CB064091B6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7634F2D-4F96-4A1A-A648-518B1AFE058E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Freeform 17">
            <a:extLst>
              <a:ext uri="{FF2B5EF4-FFF2-40B4-BE49-F238E27FC236}">
                <a16:creationId xmlns:a16="http://schemas.microsoft.com/office/drawing/2014/main" xmlns="" id="{211953F5-6B26-4EF9-80F1-8C59D26D86B6}"/>
              </a:ext>
            </a:extLst>
          </p:cNvPr>
          <p:cNvSpPr/>
          <p:nvPr userDrawn="1"/>
        </p:nvSpPr>
        <p:spPr>
          <a:xfrm>
            <a:off x="280793" y="1122218"/>
            <a:ext cx="11640697" cy="5479962"/>
          </a:xfrm>
          <a:prstGeom prst="rect">
            <a:avLst/>
          </a:prstGeom>
          <a:solidFill>
            <a:srgbClr val="FFFFFF"/>
          </a:solidFill>
          <a:ln w="25400" cap="flat" cmpd="sng" algn="ctr">
            <a:solidFill>
              <a:srgbClr val="FFAB40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en-US" sz="1400" b="0" i="0" u="none" strike="noStrike" kern="0" cap="none" spc="0" normalizeH="0" baseline="0" noProof="0">
              <a:ln>
                <a:noFill/>
              </a:ln>
              <a:solidFill>
                <a:srgbClr val="BAE5E4"/>
              </a:solidFill>
              <a:effectLst/>
              <a:uLnTx/>
              <a:uFillTx/>
              <a:latin typeface="Arial-Rounded"/>
              <a:ea typeface="Arial-Rounded"/>
              <a:cs typeface="+mn-cs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xmlns="" id="{5292217B-AAAB-4C97-A9F3-72484E8C0407}"/>
              </a:ext>
            </a:extLst>
          </p:cNvPr>
          <p:cNvGrpSpPr/>
          <p:nvPr userDrawn="1"/>
        </p:nvGrpSpPr>
        <p:grpSpPr>
          <a:xfrm>
            <a:off x="377049" y="255821"/>
            <a:ext cx="2619178" cy="2075610"/>
            <a:chOff x="237072" y="234585"/>
            <a:chExt cx="1448294" cy="1448294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xmlns="" id="{2376D84D-018E-4D01-942E-AE923E1C4CE8}"/>
                </a:ext>
              </a:extLst>
            </p:cNvPr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FFAB40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xmlns="" id="{F916C782-6A15-4A1C-B436-6AA78F90670C}"/>
                </a:ext>
              </a:extLst>
            </p:cNvPr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xmlns="" id="{7E3CAB66-C4EE-4FB9-95A3-DAF258DCF997}"/>
                </a:ext>
              </a:extLst>
            </p:cNvPr>
            <p:cNvSpPr/>
            <p:nvPr/>
          </p:nvSpPr>
          <p:spPr>
            <a:xfrm>
              <a:off x="251674" y="248347"/>
              <a:ext cx="1419087" cy="1419087"/>
            </a:xfrm>
            <a:prstGeom prst="ellipse">
              <a:avLst/>
            </a:prstGeom>
            <a:noFill/>
            <a:ln w="9525" cap="flat" cmpd="sng" algn="ctr">
              <a:solidFill>
                <a:srgbClr val="BAE5E4">
                  <a:lumMod val="25000"/>
                </a:srgbClr>
              </a:solidFill>
              <a:prstDash val="dash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BAE5E4"/>
                </a:solidFill>
                <a:effectLst/>
                <a:uLnTx/>
                <a:uFillTx/>
                <a:latin typeface="Arial-Rounded"/>
                <a:ea typeface="Arial-Rounded"/>
                <a:cs typeface="+mn-cs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85499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jpe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slideLayout" Target="../slideLayouts/slideLayout19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Relationship Id="rId14" Type="http://schemas.openxmlformats.org/officeDocument/2006/relationships/image" Target="../media/image3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7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22.xml"/><Relationship Id="rId7" Type="http://schemas.openxmlformats.org/officeDocument/2006/relationships/slideLayout" Target="../slideLayouts/slideLayout26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slideLayout" Target="../slideLayouts/slideLayout25.xml"/><Relationship Id="rId11" Type="http://schemas.openxmlformats.org/officeDocument/2006/relationships/slideLayout" Target="../slideLayouts/slideLayout30.xml"/><Relationship Id="rId5" Type="http://schemas.openxmlformats.org/officeDocument/2006/relationships/slideLayout" Target="../slideLayouts/slideLayout24.xml"/><Relationship Id="rId10" Type="http://schemas.openxmlformats.org/officeDocument/2006/relationships/slideLayout" Target="../slideLayouts/slideLayout29.xml"/><Relationship Id="rId4" Type="http://schemas.openxmlformats.org/officeDocument/2006/relationships/slideLayout" Target="../slideLayouts/slideLayout23.xml"/><Relationship Id="rId9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8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33.xml"/><Relationship Id="rId7" Type="http://schemas.openxmlformats.org/officeDocument/2006/relationships/slideLayout" Target="../slideLayouts/slideLayout37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2.xml"/><Relationship Id="rId1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6.xml"/><Relationship Id="rId11" Type="http://schemas.openxmlformats.org/officeDocument/2006/relationships/slideLayout" Target="../slideLayouts/slideLayout41.xml"/><Relationship Id="rId5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40.xml"/><Relationship Id="rId4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9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44.xml"/><Relationship Id="rId7" Type="http://schemas.openxmlformats.org/officeDocument/2006/relationships/slideLayout" Target="../slideLayouts/slideLayout48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3.xml"/><Relationship Id="rId1" Type="http://schemas.openxmlformats.org/officeDocument/2006/relationships/slideLayout" Target="../slideLayouts/slideLayout42.xml"/><Relationship Id="rId6" Type="http://schemas.openxmlformats.org/officeDocument/2006/relationships/slideLayout" Target="../slideLayouts/slideLayout47.xml"/><Relationship Id="rId11" Type="http://schemas.openxmlformats.org/officeDocument/2006/relationships/slideLayout" Target="../slideLayouts/slideLayout52.xml"/><Relationship Id="rId5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51.xml"/><Relationship Id="rId4" Type="http://schemas.openxmlformats.org/officeDocument/2006/relationships/slideLayout" Target="../slideLayouts/slideLayout45.xml"/><Relationship Id="rId9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image" Target="../media/image9.png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4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13" Type="http://schemas.openxmlformats.org/officeDocument/2006/relationships/image" Target="../media/image10.png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Relationship Id="rId14" Type="http://schemas.openxmlformats.org/officeDocument/2006/relationships/image" Target="../media/image9.pn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18" Type="http://schemas.openxmlformats.org/officeDocument/2006/relationships/image" Target="../media/image13.png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17" Type="http://schemas.openxmlformats.org/officeDocument/2006/relationships/image" Target="../media/image12.png"/><Relationship Id="rId2" Type="http://schemas.openxmlformats.org/officeDocument/2006/relationships/slideLayout" Target="../slideLayouts/slideLayout76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5" Type="http://schemas.openxmlformats.org/officeDocument/2006/relationships/theme" Target="../theme/theme8.xml"/><Relationship Id="rId10" Type="http://schemas.openxmlformats.org/officeDocument/2006/relationships/slideLayout" Target="../slideLayouts/slideLayout84.xml"/><Relationship Id="rId19" Type="http://schemas.openxmlformats.org/officeDocument/2006/relationships/image" Target="../media/image14.png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slideLayout" Target="../slideLayouts/slideLayout8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A1AC16-948C-4AE2-A8F0-AD93837A264C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2025/12/23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A71417-3C02-4723-998D-ECBA0CC807EE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8" name="Picture 7" descr="A picture containing text, font, graphics, design&#10;&#10;Description automatically generated">
            <a:extLst>
              <a:ext uri="{FF2B5EF4-FFF2-40B4-BE49-F238E27FC236}">
                <a16:creationId xmlns:a16="http://schemas.microsoft.com/office/drawing/2014/main" xmlns="" id="{A7105B63-1DD0-430F-C0B4-F224032C5E08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0701" y="200024"/>
            <a:ext cx="1457325" cy="1457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000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ACAE45BC-453A-66B3-F590-7CA532E4AF0A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xmlns="" id="{6A30723C-E6A8-E8E9-A199-DC69686576EC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13830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17CBBA1E-0E40-7C27-C59E-67B9921F0E23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0" y="7886"/>
            <a:ext cx="12192000" cy="6842228"/>
          </a:xfrm>
          <a:prstGeom prst="rect">
            <a:avLst/>
          </a:prstGeom>
        </p:spPr>
      </p:pic>
      <p:sp>
        <p:nvSpPr>
          <p:cNvPr id="8" name="Rectangle: Rounded Corners 21">
            <a:extLst>
              <a:ext uri="{FF2B5EF4-FFF2-40B4-BE49-F238E27FC236}">
                <a16:creationId xmlns:a16="http://schemas.microsoft.com/office/drawing/2014/main" xmlns="" id="{A6F0A976-BD70-371B-C583-0AE7E9592A62}"/>
              </a:ext>
            </a:extLst>
          </p:cNvPr>
          <p:cNvSpPr/>
          <p:nvPr userDrawn="1"/>
        </p:nvSpPr>
        <p:spPr>
          <a:xfrm>
            <a:off x="300251" y="239854"/>
            <a:ext cx="11641540" cy="6378292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43922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B13BDD5-8523-7861-47DA-188045BE03A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F5E19F5-F238-8B4A-4F39-8D43D5A79B6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7D2CE27-0362-961D-3A0B-BEA6868130E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2" name="Picture 1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DEE66D3-2E4B-689D-4E37-3A44F5B1823C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9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B7695F4-1BDA-B5E7-01EC-D888D5067390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4E139A6-8CCC-DEF1-9548-F01A2F60FA12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7AD8E8DE-98C6-0B6C-9874-2EF80E35806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D24A35F-9EC4-23D5-3BCF-F860E43FCAB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932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32FB1DD-723B-A5D2-861E-8BFC2DEC1237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2F92C050-A878-D231-205B-76B6741A55C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375FC8B9-F240-875D-3A1A-BD91F6B1379A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D6AFCF00-44AC-38D6-65A1-BE3CFF787524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2518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DB173A0-4366-0851-A3A9-6098B03428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64673ECE-7FD6-6D87-994E-9F73F65F4E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CB5E7AB-7C78-CF78-593F-F5AA8D1B407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7769E3A-3CE4-49E6-9BD5-42BD0E674A62}" type="datetimeFigureOut">
              <a:rPr lang="en-US" smtClean="0"/>
              <a:t>12/23/2025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5BC7101-88C5-6684-6291-6D715894A44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F80EC427-0E4C-363C-0697-CA36794A754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518ABE2-898C-44F3-BB4E-2233370D69A1}" type="slidenum">
              <a:rPr lang="en-US" smtClean="0"/>
              <a:t>‹#›</a:t>
            </a:fld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5B74CA79-6149-8F04-5D96-D96FAD516CA3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9847200"/>
            <a:ext cx="1961823" cy="1964594"/>
          </a:xfrm>
          <a:prstGeom prst="rect">
            <a:avLst/>
          </a:prstGeom>
        </p:spPr>
      </p:pic>
      <p:pic>
        <p:nvPicPr>
          <p:cNvPr id="8" name="Picture 7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F82FD6B9-9B07-081F-53F2-055B88672767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3319" y="165179"/>
            <a:ext cx="1590050" cy="1590050"/>
          </a:xfrm>
          <a:prstGeom prst="rect">
            <a:avLst/>
          </a:prstGeom>
        </p:spPr>
      </p:pic>
      <p:pic>
        <p:nvPicPr>
          <p:cNvPr id="9" name="Picture 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8F00ED10-F092-810E-020B-A26CF2E563D5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4052" y="-4766050"/>
            <a:ext cx="1590050" cy="1590050"/>
          </a:xfrm>
          <a:prstGeom prst="rect">
            <a:avLst/>
          </a:prstGeom>
        </p:spPr>
      </p:pic>
      <p:pic>
        <p:nvPicPr>
          <p:cNvPr id="10" name="Picture 9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E00363C-A653-683C-2A04-36D7A01482B9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87709" y="5267950"/>
            <a:ext cx="1590050" cy="1590050"/>
          </a:xfrm>
          <a:prstGeom prst="rect">
            <a:avLst/>
          </a:prstGeom>
        </p:spPr>
      </p:pic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02076B31-7052-BBD4-B29E-5075ABFA27AA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423" y="10035892"/>
            <a:ext cx="1590050" cy="159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50711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9" r:id="rId1"/>
    <p:sldLayoutId id="2147483830" r:id="rId2"/>
    <p:sldLayoutId id="2147483831" r:id="rId3"/>
    <p:sldLayoutId id="2147483832" r:id="rId4"/>
    <p:sldLayoutId id="2147483833" r:id="rId5"/>
    <p:sldLayoutId id="2147483834" r:id="rId6"/>
    <p:sldLayoutId id="2147483835" r:id="rId7"/>
    <p:sldLayoutId id="2147483836" r:id="rId8"/>
    <p:sldLayoutId id="2147483837" r:id="rId9"/>
    <p:sldLayoutId id="2147483838" r:id="rId10"/>
    <p:sldLayoutId id="214748383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D08985-943A-43E6-3163-79272012CC0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992" t="2" r="3782" b="2435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B4AB7A7C-6134-5505-00AD-72FD8519DE6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8744"/>
          <a:stretch/>
        </p:blipFill>
        <p:spPr>
          <a:xfrm>
            <a:off x="0" y="0"/>
            <a:ext cx="12192000" cy="25146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9C9FC7FD-4CB9-7E77-5402-DF076181C48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8468"/>
            <a:ext cx="12192000" cy="679532"/>
          </a:xfrm>
          <a:prstGeom prst="rect">
            <a:avLst/>
          </a:prstGeom>
        </p:spPr>
      </p:pic>
      <p:pic>
        <p:nvPicPr>
          <p:cNvPr id="3" name="Picture 2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113A4257-1A73-79FA-A06A-2DB068E58FC8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8160" y="22123"/>
            <a:ext cx="1483042" cy="1390352"/>
          </a:xfrm>
          <a:prstGeom prst="rect">
            <a:avLst/>
          </a:prstGeom>
        </p:spPr>
      </p:pic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xmlns="" id="{BC498557-8C18-86AC-E42C-C8B5C7CCC0F2}"/>
              </a:ext>
            </a:extLst>
          </p:cNvPr>
          <p:cNvPicPr>
            <a:picLocks noChangeAspect="1"/>
          </p:cNvPicPr>
          <p:nvPr userDrawn="1"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3280" y="5334000"/>
            <a:ext cx="1483042" cy="139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752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  <p:sldLayoutId id="2147483864" r:id="rId12"/>
    <p:sldLayoutId id="2147483865" r:id="rId13"/>
    <p:sldLayoutId id="2147483866" r:id="rId14"/>
  </p:sldLayoutIdLst>
  <p:txStyles>
    <p:titleStyle>
      <a:lvl1pPr algn="l" defTabSz="857250" rtl="0" eaLnBrk="1" latinLnBrk="0" hangingPunct="1">
        <a:lnSpc>
          <a:spcPct val="90000"/>
        </a:lnSpc>
        <a:spcBef>
          <a:spcPct val="0"/>
        </a:spcBef>
        <a:buNone/>
        <a:defRPr sz="4125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4313" indent="-214313" algn="l" defTabSz="857250" rtl="0" eaLnBrk="1" latinLnBrk="0" hangingPunct="1">
        <a:lnSpc>
          <a:spcPct val="90000"/>
        </a:lnSpc>
        <a:spcBef>
          <a:spcPts val="938"/>
        </a:spcBef>
        <a:buFont typeface="Arial" panose="020B0604020202020204" pitchFamily="34" charset="0"/>
        <a:buChar char="•"/>
        <a:defRPr sz="2625" kern="1200">
          <a:solidFill>
            <a:schemeClr val="tx1"/>
          </a:solidFill>
          <a:latin typeface="+mn-lt"/>
          <a:ea typeface="+mn-ea"/>
          <a:cs typeface="+mn-cs"/>
        </a:defRPr>
      </a:lvl1pPr>
      <a:lvl2pPr marL="6429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2250" kern="1200">
          <a:solidFill>
            <a:schemeClr val="tx1"/>
          </a:solidFill>
          <a:latin typeface="+mn-lt"/>
          <a:ea typeface="+mn-ea"/>
          <a:cs typeface="+mn-cs"/>
        </a:defRPr>
      </a:lvl2pPr>
      <a:lvl3pPr marL="10715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875" kern="1200">
          <a:solidFill>
            <a:schemeClr val="tx1"/>
          </a:solidFill>
          <a:latin typeface="+mn-lt"/>
          <a:ea typeface="+mn-ea"/>
          <a:cs typeface="+mn-cs"/>
        </a:defRPr>
      </a:lvl3pPr>
      <a:lvl4pPr marL="15001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9288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35743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78606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214688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643313" indent="-214313" algn="l" defTabSz="857250" rtl="0" eaLnBrk="1" latinLnBrk="0" hangingPunct="1">
        <a:lnSpc>
          <a:spcPct val="90000"/>
        </a:lnSpc>
        <a:spcBef>
          <a:spcPts val="469"/>
        </a:spcBef>
        <a:buFont typeface="Arial" panose="020B0604020202020204" pitchFamily="34" charset="0"/>
        <a:buChar char="•"/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1pPr>
      <a:lvl2pPr marL="4286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3pPr>
      <a:lvl4pPr marL="12858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4pPr>
      <a:lvl5pPr marL="17145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5pPr>
      <a:lvl6pPr marL="214312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6pPr>
      <a:lvl7pPr marL="257175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7pPr>
      <a:lvl8pPr marL="3000375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8pPr>
      <a:lvl9pPr marL="3429000" algn="l" defTabSz="857250" rtl="0" eaLnBrk="1" latinLnBrk="0" hangingPunct="1">
        <a:defRPr sz="168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20.xml"/><Relationship Id="rId7" Type="http://schemas.microsoft.com/office/2007/relationships/hdphoto" Target="../media/hdphoto1.wdp"/><Relationship Id="rId12" Type="http://schemas.openxmlformats.org/officeDocument/2006/relationships/image" Target="../media/image32.gif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7.png"/><Relationship Id="rId11" Type="http://schemas.openxmlformats.org/officeDocument/2006/relationships/image" Target="../media/image31.png"/><Relationship Id="rId5" Type="http://schemas.openxmlformats.org/officeDocument/2006/relationships/image" Target="../media/image26.png"/><Relationship Id="rId10" Type="http://schemas.openxmlformats.org/officeDocument/2006/relationships/image" Target="../media/image30.gif"/><Relationship Id="rId4" Type="http://schemas.openxmlformats.org/officeDocument/2006/relationships/audio" Target="../media/audio2.wav"/><Relationship Id="rId9" Type="http://schemas.openxmlformats.org/officeDocument/2006/relationships/image" Target="../media/image29.gif"/><Relationship Id="rId14" Type="http://schemas.openxmlformats.org/officeDocument/2006/relationships/image" Target="../media/image53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4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53.xml"/><Relationship Id="rId4" Type="http://schemas.openxmlformats.org/officeDocument/2006/relationships/image" Target="../media/image57.pn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media" Target="../media/media5.mp3"/><Relationship Id="rId7" Type="http://schemas.openxmlformats.org/officeDocument/2006/relationships/image" Target="../media/image59.png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58.png"/><Relationship Id="rId5" Type="http://schemas.openxmlformats.org/officeDocument/2006/relationships/slideLayout" Target="../slideLayouts/slideLayout54.xml"/><Relationship Id="rId4" Type="http://schemas.openxmlformats.org/officeDocument/2006/relationships/audio" Target="../media/media5.mp3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1.xml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p3"/><Relationship Id="rId7" Type="http://schemas.openxmlformats.org/officeDocument/2006/relationships/image" Target="../media/image62.png"/><Relationship Id="rId2" Type="http://schemas.microsoft.com/office/2007/relationships/media" Target="../media/media6.mp3"/><Relationship Id="rId1" Type="http://schemas.openxmlformats.org/officeDocument/2006/relationships/tags" Target="../tags/tag2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2.xml"/><Relationship Id="rId4" Type="http://schemas.openxmlformats.org/officeDocument/2006/relationships/slideLayout" Target="../slideLayouts/slideLayout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p3"/><Relationship Id="rId7" Type="http://schemas.openxmlformats.org/officeDocument/2006/relationships/image" Target="../media/image62.png"/><Relationship Id="rId2" Type="http://schemas.microsoft.com/office/2007/relationships/media" Target="../media/media7.mp3"/><Relationship Id="rId1" Type="http://schemas.openxmlformats.org/officeDocument/2006/relationships/tags" Target="../tags/tag3.xml"/><Relationship Id="rId6" Type="http://schemas.openxmlformats.org/officeDocument/2006/relationships/image" Target="../media/image59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4.xml"/><Relationship Id="rId4" Type="http://schemas.openxmlformats.org/officeDocument/2006/relationships/image" Target="../media/image6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62.png"/><Relationship Id="rId2" Type="http://schemas.openxmlformats.org/officeDocument/2006/relationships/slideLayout" Target="../slideLayouts/slideLayout14.xml"/><Relationship Id="rId1" Type="http://schemas.openxmlformats.org/officeDocument/2006/relationships/tags" Target="../tags/tag5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6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microsoft.com/office/2007/relationships/hdphoto" Target="../media/hdphoto2.wdp"/><Relationship Id="rId18" Type="http://schemas.microsoft.com/office/2007/relationships/hdphoto" Target="../media/hdphoto4.wdp"/><Relationship Id="rId26" Type="http://schemas.microsoft.com/office/2007/relationships/hdphoto" Target="../media/hdphoto8.wdp"/><Relationship Id="rId3" Type="http://schemas.openxmlformats.org/officeDocument/2006/relationships/slideLayout" Target="../slideLayouts/slideLayout20.xml"/><Relationship Id="rId21" Type="http://schemas.openxmlformats.org/officeDocument/2006/relationships/image" Target="../media/image38.png"/><Relationship Id="rId7" Type="http://schemas.openxmlformats.org/officeDocument/2006/relationships/image" Target="../media/image28.gif"/><Relationship Id="rId12" Type="http://schemas.openxmlformats.org/officeDocument/2006/relationships/image" Target="../media/image33.png"/><Relationship Id="rId17" Type="http://schemas.openxmlformats.org/officeDocument/2006/relationships/image" Target="../media/image36.png"/><Relationship Id="rId25" Type="http://schemas.openxmlformats.org/officeDocument/2006/relationships/image" Target="../media/image40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29" Type="http://schemas.openxmlformats.org/officeDocument/2006/relationships/image" Target="../media/image42.png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32.gif"/><Relationship Id="rId24" Type="http://schemas.microsoft.com/office/2007/relationships/hdphoto" Target="../media/hdphoto7.wdp"/><Relationship Id="rId32" Type="http://schemas.microsoft.com/office/2007/relationships/hdphoto" Target="../media/hdphoto11.wdp"/><Relationship Id="rId5" Type="http://schemas.openxmlformats.org/officeDocument/2006/relationships/image" Target="../media/image27.png"/><Relationship Id="rId15" Type="http://schemas.openxmlformats.org/officeDocument/2006/relationships/image" Target="../media/image35.png"/><Relationship Id="rId23" Type="http://schemas.openxmlformats.org/officeDocument/2006/relationships/image" Target="../media/image39.png"/><Relationship Id="rId28" Type="http://schemas.microsoft.com/office/2007/relationships/hdphoto" Target="../media/hdphoto9.wdp"/><Relationship Id="rId10" Type="http://schemas.openxmlformats.org/officeDocument/2006/relationships/image" Target="../media/image31.png"/><Relationship Id="rId19" Type="http://schemas.openxmlformats.org/officeDocument/2006/relationships/image" Target="../media/image37.png"/><Relationship Id="rId31" Type="http://schemas.openxmlformats.org/officeDocument/2006/relationships/image" Target="../media/image43.png"/><Relationship Id="rId4" Type="http://schemas.openxmlformats.org/officeDocument/2006/relationships/image" Target="../media/image26.png"/><Relationship Id="rId9" Type="http://schemas.openxmlformats.org/officeDocument/2006/relationships/image" Target="../media/image30.gif"/><Relationship Id="rId14" Type="http://schemas.openxmlformats.org/officeDocument/2006/relationships/image" Target="../media/image34.gif"/><Relationship Id="rId22" Type="http://schemas.microsoft.com/office/2007/relationships/hdphoto" Target="../media/hdphoto6.wdp"/><Relationship Id="rId27" Type="http://schemas.openxmlformats.org/officeDocument/2006/relationships/image" Target="../media/image41.png"/><Relationship Id="rId30" Type="http://schemas.microsoft.com/office/2007/relationships/hdphoto" Target="../media/hdphoto10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13" Type="http://schemas.openxmlformats.org/officeDocument/2006/relationships/image" Target="../media/image34.gif"/><Relationship Id="rId18" Type="http://schemas.openxmlformats.org/officeDocument/2006/relationships/image" Target="../media/image37.png"/><Relationship Id="rId26" Type="http://schemas.openxmlformats.org/officeDocument/2006/relationships/image" Target="../media/image41.png"/><Relationship Id="rId3" Type="http://schemas.microsoft.com/office/2007/relationships/media" Target="../media/media3.mp3"/><Relationship Id="rId21" Type="http://schemas.microsoft.com/office/2007/relationships/hdphoto" Target="../media/hdphoto6.wdp"/><Relationship Id="rId7" Type="http://schemas.openxmlformats.org/officeDocument/2006/relationships/image" Target="../media/image28.gif"/><Relationship Id="rId12" Type="http://schemas.microsoft.com/office/2007/relationships/hdphoto" Target="../media/hdphoto2.wdp"/><Relationship Id="rId17" Type="http://schemas.microsoft.com/office/2007/relationships/hdphoto" Target="../media/hdphoto4.wdp"/><Relationship Id="rId25" Type="http://schemas.microsoft.com/office/2007/relationships/hdphoto" Target="../media/hdphoto8.wdp"/><Relationship Id="rId33" Type="http://schemas.microsoft.com/office/2007/relationships/hdphoto" Target="../media/hdphoto1.wdp"/><Relationship Id="rId2" Type="http://schemas.openxmlformats.org/officeDocument/2006/relationships/audio" Target="../media/media2.mp3"/><Relationship Id="rId16" Type="http://schemas.openxmlformats.org/officeDocument/2006/relationships/image" Target="../media/image36.png"/><Relationship Id="rId20" Type="http://schemas.openxmlformats.org/officeDocument/2006/relationships/image" Target="../media/image38.png"/><Relationship Id="rId29" Type="http://schemas.microsoft.com/office/2007/relationships/hdphoto" Target="../media/hdphoto10.wdp"/><Relationship Id="rId1" Type="http://schemas.microsoft.com/office/2007/relationships/media" Target="../media/media2.mp3"/><Relationship Id="rId6" Type="http://schemas.openxmlformats.org/officeDocument/2006/relationships/image" Target="../media/image26.png"/><Relationship Id="rId11" Type="http://schemas.openxmlformats.org/officeDocument/2006/relationships/image" Target="../media/image33.png"/><Relationship Id="rId24" Type="http://schemas.openxmlformats.org/officeDocument/2006/relationships/image" Target="../media/image40.png"/><Relationship Id="rId32" Type="http://schemas.openxmlformats.org/officeDocument/2006/relationships/image" Target="../media/image27.png"/><Relationship Id="rId5" Type="http://schemas.openxmlformats.org/officeDocument/2006/relationships/slideLayout" Target="../slideLayouts/slideLayout20.xml"/><Relationship Id="rId15" Type="http://schemas.microsoft.com/office/2007/relationships/hdphoto" Target="../media/hdphoto3.wdp"/><Relationship Id="rId23" Type="http://schemas.microsoft.com/office/2007/relationships/hdphoto" Target="../media/hdphoto7.wdp"/><Relationship Id="rId28" Type="http://schemas.openxmlformats.org/officeDocument/2006/relationships/image" Target="../media/image42.png"/><Relationship Id="rId10" Type="http://schemas.openxmlformats.org/officeDocument/2006/relationships/image" Target="../media/image32.gif"/><Relationship Id="rId19" Type="http://schemas.microsoft.com/office/2007/relationships/hdphoto" Target="../media/hdphoto5.wdp"/><Relationship Id="rId31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openxmlformats.org/officeDocument/2006/relationships/image" Target="../media/image30.gif"/><Relationship Id="rId14" Type="http://schemas.openxmlformats.org/officeDocument/2006/relationships/image" Target="../media/image35.png"/><Relationship Id="rId22" Type="http://schemas.openxmlformats.org/officeDocument/2006/relationships/image" Target="../media/image39.png"/><Relationship Id="rId27" Type="http://schemas.microsoft.com/office/2007/relationships/hdphoto" Target="../media/hdphoto9.wdp"/><Relationship Id="rId30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1.png"/><Relationship Id="rId18" Type="http://schemas.openxmlformats.org/officeDocument/2006/relationships/image" Target="../media/image45.gif"/><Relationship Id="rId3" Type="http://schemas.microsoft.com/office/2007/relationships/media" Target="../media/media3.mp3"/><Relationship Id="rId7" Type="http://schemas.openxmlformats.org/officeDocument/2006/relationships/image" Target="../media/image26.png"/><Relationship Id="rId12" Type="http://schemas.openxmlformats.org/officeDocument/2006/relationships/image" Target="../media/image30.gif"/><Relationship Id="rId17" Type="http://schemas.openxmlformats.org/officeDocument/2006/relationships/image" Target="../media/image34.gif"/><Relationship Id="rId2" Type="http://schemas.openxmlformats.org/officeDocument/2006/relationships/audio" Target="../media/media1.mp3"/><Relationship Id="rId16" Type="http://schemas.microsoft.com/office/2007/relationships/hdphoto" Target="../media/hdphoto2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29.gif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3.png"/><Relationship Id="rId10" Type="http://schemas.openxmlformats.org/officeDocument/2006/relationships/image" Target="../media/image28.gif"/><Relationship Id="rId19" Type="http://schemas.openxmlformats.org/officeDocument/2006/relationships/image" Target="../media/image44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2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34.gif"/><Relationship Id="rId18" Type="http://schemas.microsoft.com/office/2007/relationships/hdphoto" Target="../media/hdphoto4.wdp"/><Relationship Id="rId3" Type="http://schemas.microsoft.com/office/2007/relationships/media" Target="../media/media3.mp3"/><Relationship Id="rId21" Type="http://schemas.openxmlformats.org/officeDocument/2006/relationships/image" Target="../media/image38.png"/><Relationship Id="rId7" Type="http://schemas.openxmlformats.org/officeDocument/2006/relationships/image" Target="../media/image46.png"/><Relationship Id="rId12" Type="http://schemas.openxmlformats.org/officeDocument/2006/relationships/image" Target="../media/image31.png"/><Relationship Id="rId17" Type="http://schemas.openxmlformats.org/officeDocument/2006/relationships/image" Target="../media/image36.png"/><Relationship Id="rId2" Type="http://schemas.openxmlformats.org/officeDocument/2006/relationships/audio" Target="../media/media1.mp3"/><Relationship Id="rId16" Type="http://schemas.microsoft.com/office/2007/relationships/hdphoto" Target="../media/hdphoto3.wdp"/><Relationship Id="rId20" Type="http://schemas.microsoft.com/office/2007/relationships/hdphoto" Target="../media/hdphoto5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0.gif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35.png"/><Relationship Id="rId23" Type="http://schemas.openxmlformats.org/officeDocument/2006/relationships/image" Target="../media/image44.png"/><Relationship Id="rId10" Type="http://schemas.openxmlformats.org/officeDocument/2006/relationships/image" Target="../media/image28.gif"/><Relationship Id="rId19" Type="http://schemas.openxmlformats.org/officeDocument/2006/relationships/image" Target="../media/image37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45.gif"/><Relationship Id="rId22" Type="http://schemas.microsoft.com/office/2007/relationships/hdphoto" Target="../media/hdphoto6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gif"/><Relationship Id="rId3" Type="http://schemas.microsoft.com/office/2007/relationships/media" Target="../media/media3.mp3"/><Relationship Id="rId7" Type="http://schemas.openxmlformats.org/officeDocument/2006/relationships/image" Target="../media/image47.png"/><Relationship Id="rId12" Type="http://schemas.openxmlformats.org/officeDocument/2006/relationships/image" Target="../media/image34.gif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openxmlformats.org/officeDocument/2006/relationships/image" Target="../media/image28.gif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2.gif"/><Relationship Id="rId5" Type="http://schemas.openxmlformats.org/officeDocument/2006/relationships/slideLayout" Target="../slideLayouts/slideLayout20.xml"/><Relationship Id="rId15" Type="http://schemas.microsoft.com/office/2007/relationships/hdphoto" Target="../media/hdphoto7.wdp"/><Relationship Id="rId10" Type="http://schemas.openxmlformats.org/officeDocument/2006/relationships/image" Target="../media/image31.png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gif"/><Relationship Id="rId3" Type="http://schemas.microsoft.com/office/2007/relationships/media" Target="../media/media3.mp3"/><Relationship Id="rId7" Type="http://schemas.openxmlformats.org/officeDocument/2006/relationships/image" Target="../media/image48.png"/><Relationship Id="rId12" Type="http://schemas.openxmlformats.org/officeDocument/2006/relationships/image" Target="../media/image34.gif"/><Relationship Id="rId17" Type="http://schemas.openxmlformats.org/officeDocument/2006/relationships/image" Target="../media/image44.png"/><Relationship Id="rId2" Type="http://schemas.openxmlformats.org/officeDocument/2006/relationships/audio" Target="../media/media1.mp3"/><Relationship Id="rId16" Type="http://schemas.microsoft.com/office/2007/relationships/hdphoto" Target="../media/hdphoto11.wdp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0.xml"/><Relationship Id="rId15" Type="http://schemas.openxmlformats.org/officeDocument/2006/relationships/image" Target="../media/image43.png"/><Relationship Id="rId10" Type="http://schemas.openxmlformats.org/officeDocument/2006/relationships/image" Target="../media/image30.gif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32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13" Type="http://schemas.openxmlformats.org/officeDocument/2006/relationships/image" Target="../media/image45.gif"/><Relationship Id="rId18" Type="http://schemas.openxmlformats.org/officeDocument/2006/relationships/image" Target="../media/image52.png"/><Relationship Id="rId3" Type="http://schemas.microsoft.com/office/2007/relationships/media" Target="../media/media3.mp3"/><Relationship Id="rId7" Type="http://schemas.openxmlformats.org/officeDocument/2006/relationships/image" Target="../media/image49.png"/><Relationship Id="rId12" Type="http://schemas.openxmlformats.org/officeDocument/2006/relationships/image" Target="../media/image34.gif"/><Relationship Id="rId17" Type="http://schemas.microsoft.com/office/2007/relationships/hdphoto" Target="../media/hdphoto13.wdp"/><Relationship Id="rId2" Type="http://schemas.openxmlformats.org/officeDocument/2006/relationships/audio" Target="../media/media1.mp3"/><Relationship Id="rId16" Type="http://schemas.openxmlformats.org/officeDocument/2006/relationships/image" Target="../media/image51.png"/><Relationship Id="rId20" Type="http://schemas.openxmlformats.org/officeDocument/2006/relationships/image" Target="../media/image44.png"/><Relationship Id="rId1" Type="http://schemas.microsoft.com/office/2007/relationships/media" Target="../media/media1.mp3"/><Relationship Id="rId6" Type="http://schemas.openxmlformats.org/officeDocument/2006/relationships/audio" Target="../media/audio1.wav"/><Relationship Id="rId11" Type="http://schemas.openxmlformats.org/officeDocument/2006/relationships/image" Target="../media/image31.png"/><Relationship Id="rId5" Type="http://schemas.openxmlformats.org/officeDocument/2006/relationships/slideLayout" Target="../slideLayouts/slideLayout20.xml"/><Relationship Id="rId15" Type="http://schemas.microsoft.com/office/2007/relationships/hdphoto" Target="../media/hdphoto12.wdp"/><Relationship Id="rId10" Type="http://schemas.openxmlformats.org/officeDocument/2006/relationships/image" Target="../media/image29.gif"/><Relationship Id="rId19" Type="http://schemas.microsoft.com/office/2007/relationships/hdphoto" Target="../media/hdphoto14.wdp"/><Relationship Id="rId4" Type="http://schemas.openxmlformats.org/officeDocument/2006/relationships/audio" Target="../media/media3.mp3"/><Relationship Id="rId9" Type="http://schemas.microsoft.com/office/2007/relationships/hdphoto" Target="../media/hdphoto1.wdp"/><Relationship Id="rId14" Type="http://schemas.openxmlformats.org/officeDocument/2006/relationships/image" Target="../media/image5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36" y="0"/>
            <a:ext cx="1219200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Rectangle 5"/>
          <p:cNvSpPr/>
          <p:nvPr/>
        </p:nvSpPr>
        <p:spPr>
          <a:xfrm>
            <a:off x="203200" y="685809"/>
            <a:ext cx="11379200" cy="3031585"/>
          </a:xfrm>
          <a:prstGeom prst="rect">
            <a:avLst/>
          </a:prstGeom>
        </p:spPr>
        <p:txBody>
          <a:bodyPr wrap="square" lIns="91428" tIns="45713" rIns="91428" bIns="45713">
            <a:spAutoFit/>
            <a:scene3d>
              <a:camera prst="perspectiveFront"/>
              <a:lightRig rig="threePt" dir="t"/>
            </a:scene3d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0AD47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UBND </a:t>
            </a:r>
            <a:r>
              <a:rPr lang="en-US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0AD47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PHƯỜNG HƯNG ĐẠO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50800" dir="5400000" algn="ctr" rotWithShape="0">
                  <a:srgbClr val="70AD47">
                    <a:lumMod val="75000"/>
                    <a:alpha val="91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US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50800" dir="5400000" algn="ctr" rotWithShape="0">
                    <a:srgbClr val="70AD47">
                      <a:lumMod val="75000"/>
                      <a:alpha val="91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ĐA PHÚC</a:t>
            </a:r>
            <a:endParaRPr lang="en-US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32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4000" b="1" kern="10" dirty="0" err="1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8: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D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Đ 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đ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4300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Tiết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3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1)</a:t>
            </a:r>
            <a:endParaRPr lang="en-US" sz="43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4000" b="1" kern="10" dirty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 thực hiện: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kern="10" dirty="0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kern="10" dirty="0" err="1" smtClean="0">
                <a:ln w="9525">
                  <a:round/>
                  <a:headEnd/>
                  <a:tailEnd/>
                </a:ln>
                <a:solidFill>
                  <a:srgbClr val="E7E6E6">
                    <a:lumMod val="25000"/>
                  </a:srgb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Thuỷ</a:t>
            </a:r>
            <a:endParaRPr lang="en-US" sz="4000" b="1" kern="10" dirty="0">
              <a:ln w="9525">
                <a:round/>
                <a:headEnd/>
                <a:tailEnd/>
              </a:ln>
              <a:solidFill>
                <a:srgbClr val="E7E6E6">
                  <a:lumMod val="25000"/>
                </a:srgb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0943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pull/>
      </p:transition>
    </mc:Choice>
    <mc:Fallback xmlns="">
      <p:transition spd="slow">
        <p:pull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42113" y="891630"/>
            <a:ext cx="4882188" cy="3318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4009" y="5395333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652" y="5090179"/>
            <a:ext cx="1658018" cy="1490122"/>
          </a:xfrm>
          <a:prstGeom prst="rect">
            <a:avLst/>
          </a:prstGeom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82250" y="3466393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12" descr="Káº¿t quáº£ hÃ¬nh áº£nh cho win text gif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0400" y="201628"/>
            <a:ext cx="3343032" cy="3343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77193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21">
            <a:extLst>
              <a:ext uri="{FF2B5EF4-FFF2-40B4-BE49-F238E27FC236}">
                <a16:creationId xmlns:a16="http://schemas.microsoft.com/office/drawing/2014/main" xmlns="" id="{6147DFC3-2926-E743-EFBE-0BE2A0BFBB07}"/>
              </a:ext>
            </a:extLst>
          </p:cNvPr>
          <p:cNvSpPr/>
          <p:nvPr/>
        </p:nvSpPr>
        <p:spPr>
          <a:xfrm>
            <a:off x="1157855" y="728369"/>
            <a:ext cx="10303461" cy="3142173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39EDC6C9-9C9C-ED20-C353-6486CD2CA580}"/>
              </a:ext>
            </a:extLst>
          </p:cNvPr>
          <p:cNvSpPr txBox="1">
            <a:spLocks/>
          </p:cNvSpPr>
          <p:nvPr/>
        </p:nvSpPr>
        <p:spPr>
          <a:xfrm>
            <a:off x="766342" y="2081837"/>
            <a:ext cx="10717370" cy="150108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</a:pP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   </a:t>
            </a:r>
            <a:r>
              <a:rPr lang="en-US" sz="9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	  Đ   </a:t>
            </a:r>
            <a:r>
              <a:rPr lang="en-US" sz="9600" b="1" dirty="0" err="1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9600" b="1" dirty="0">
                <a:solidFill>
                  <a:srgbClr val="00206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2DE9AD8E-46F6-1918-8C43-1A44E5DDB8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24462" y="841154"/>
            <a:ext cx="6111235" cy="1286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35334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2" name="Rectangle: Rounded Corners 21">
            <a:extLst>
              <a:ext uri="{FF2B5EF4-FFF2-40B4-BE49-F238E27FC236}">
                <a16:creationId xmlns:a16="http://schemas.microsoft.com/office/drawing/2014/main" xmlns="" id="{FCB2AD22-3020-7CCA-6EB1-53AB1F892D0B}"/>
              </a:ext>
            </a:extLst>
          </p:cNvPr>
          <p:cNvSpPr/>
          <p:nvPr/>
        </p:nvSpPr>
        <p:spPr>
          <a:xfrm>
            <a:off x="1937084" y="1588168"/>
            <a:ext cx="7410072" cy="3641439"/>
          </a:xfrm>
          <a:prstGeom prst="roundRect">
            <a:avLst>
              <a:gd name="adj" fmla="val 11589"/>
            </a:avLst>
          </a:prstGeom>
          <a:solidFill>
            <a:schemeClr val="bg1">
              <a:alpha val="91000"/>
            </a:schemeClr>
          </a:solidFill>
          <a:ln w="76200">
            <a:solidFill>
              <a:srgbClr val="F04437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grpSp>
        <p:nvGrpSpPr>
          <p:cNvPr id="22" name="Nhóm 21">
            <a:extLst>
              <a:ext uri="{FF2B5EF4-FFF2-40B4-BE49-F238E27FC236}">
                <a16:creationId xmlns:a16="http://schemas.microsoft.com/office/drawing/2014/main" xmlns="" id="{06CBBAF5-4C11-2211-E04D-1D68FDBAC69C}"/>
              </a:ext>
            </a:extLst>
          </p:cNvPr>
          <p:cNvGrpSpPr/>
          <p:nvPr/>
        </p:nvGrpSpPr>
        <p:grpSpPr>
          <a:xfrm>
            <a:off x="8025063" y="2370220"/>
            <a:ext cx="5577947" cy="4622181"/>
            <a:chOff x="1287462" y="1498599"/>
            <a:chExt cx="3625259" cy="2892425"/>
          </a:xfrm>
        </p:grpSpPr>
        <p:sp>
          <p:nvSpPr>
            <p:cNvPr id="23" name="Hình Bầu dục 22">
              <a:extLst>
                <a:ext uri="{FF2B5EF4-FFF2-40B4-BE49-F238E27FC236}">
                  <a16:creationId xmlns:a16="http://schemas.microsoft.com/office/drawing/2014/main" xmlns="" id="{73B59CB7-C6A0-5E75-61B2-EFE8EF5DED09}"/>
                </a:ext>
              </a:extLst>
            </p:cNvPr>
            <p:cNvSpPr/>
            <p:nvPr/>
          </p:nvSpPr>
          <p:spPr>
            <a:xfrm>
              <a:off x="2750820" y="2956560"/>
              <a:ext cx="495300" cy="6858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sp>
          <p:nvSpPr>
            <p:cNvPr id="24" name="Hình chữ nhật: Góc Tròn 23">
              <a:extLst>
                <a:ext uri="{FF2B5EF4-FFF2-40B4-BE49-F238E27FC236}">
                  <a16:creationId xmlns:a16="http://schemas.microsoft.com/office/drawing/2014/main" xmlns="" id="{CC8B939D-7A30-0718-27C6-B82060253CF9}"/>
                </a:ext>
              </a:extLst>
            </p:cNvPr>
            <p:cNvSpPr/>
            <p:nvPr/>
          </p:nvSpPr>
          <p:spPr>
            <a:xfrm>
              <a:off x="2547937" y="3535680"/>
              <a:ext cx="176213" cy="685800"/>
            </a:xfrm>
            <a:prstGeom prst="round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  <p:pic>
          <p:nvPicPr>
            <p:cNvPr id="25" name="Hình ảnh 24" descr="Ảnh có chứa phim hoạt hình, Hoạt hình, Phim hoạt hình, hư cấu&#10;&#10;Mô tả được tạo tự động">
              <a:extLst>
                <a:ext uri="{FF2B5EF4-FFF2-40B4-BE49-F238E27FC236}">
                  <a16:creationId xmlns:a16="http://schemas.microsoft.com/office/drawing/2014/main" xmlns="" id="{2459C18A-A981-C433-404D-A3316BDEA3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87462" y="1498599"/>
              <a:ext cx="3625259" cy="2892425"/>
            </a:xfrm>
            <a:prstGeom prst="rect">
              <a:avLst/>
            </a:prstGeom>
          </p:spPr>
        </p:pic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109E52C9-B267-D851-2F16-280E0F11E9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0726" y="2266643"/>
            <a:ext cx="7303641" cy="2469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00879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C79A0B7-4FE5-C7C8-521A-E187A6C5EC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xverse2Fmedia2Fedb9e463-d5b1-44c4-8f01-5b874eb532e8_seed1705127820">
            <a:hlinkClick r:id="" action="ppaction://media"/>
            <a:extLst>
              <a:ext uri="{FF2B5EF4-FFF2-40B4-BE49-F238E27FC236}">
                <a16:creationId xmlns:a16="http://schemas.microsoft.com/office/drawing/2014/main" xmlns="" id="{A937F9C5-2289-FF4D-4A6E-33F150D8168F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0" y="-87396"/>
            <a:ext cx="12192000" cy="6945396"/>
          </a:xfrm>
        </p:spPr>
      </p:pic>
      <p:pic>
        <p:nvPicPr>
          <p:cNvPr id="9" name="speech">
            <a:hlinkClick r:id="" action="ppaction://media"/>
            <a:extLst>
              <a:ext uri="{FF2B5EF4-FFF2-40B4-BE49-F238E27FC236}">
                <a16:creationId xmlns:a16="http://schemas.microsoft.com/office/drawing/2014/main" xmlns="" id="{3BF5C115-5FCA-430C-70B6-56D43E4E84E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556126" y="109621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68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6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261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4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7B49DF6C-412D-4FD2-B01A-102A8FAFA5F1}"/>
              </a:ext>
            </a:extLst>
          </p:cNvPr>
          <p:cNvSpPr txBox="1"/>
          <p:nvPr/>
        </p:nvSpPr>
        <p:spPr>
          <a:xfrm>
            <a:off x="2492444" y="5901421"/>
            <a:ext cx="893298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Dưới gốc đa, các bạn chơi dung dăng dung dẻ.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6239B0B1-E0FC-49FB-834C-7AFCFD02C4F6}"/>
              </a:ext>
            </a:extLst>
          </p:cNvPr>
          <p:cNvSpPr txBox="1"/>
          <p:nvPr/>
        </p:nvSpPr>
        <p:spPr>
          <a:xfrm>
            <a:off x="11128248" y="2286000"/>
            <a:ext cx="44805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>
              <a:latin typeface="Quicksand Medium" panose="0000060000000000000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9572CEE0-D445-4C22-AD1E-E2EBC0707CB2}"/>
              </a:ext>
            </a:extLst>
          </p:cNvPr>
          <p:cNvSpPr txBox="1"/>
          <p:nvPr/>
        </p:nvSpPr>
        <p:spPr>
          <a:xfrm>
            <a:off x="11128248" y="1757511"/>
            <a:ext cx="5943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3200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xmlns="" id="{C5292783-757C-4908-9848-B7BC16BE68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36" y="1293620"/>
            <a:ext cx="10387092" cy="4371700"/>
          </a:xfrm>
          <a:prstGeom prst="rect">
            <a:avLst/>
          </a:prstGeom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xmlns="" id="{AF6F3BE0-70CC-4CEA-803F-14639E32D8F8}"/>
              </a:ext>
            </a:extLst>
          </p:cNvPr>
          <p:cNvGrpSpPr/>
          <p:nvPr/>
        </p:nvGrpSpPr>
        <p:grpSpPr>
          <a:xfrm>
            <a:off x="2492444" y="5883519"/>
            <a:ext cx="7930719" cy="627952"/>
            <a:chOff x="3401568" y="5902224"/>
            <a:chExt cx="6501201" cy="627952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xmlns="" id="{F0822B2F-B097-4C57-BACC-9F814AAA4DF6}"/>
                </a:ext>
              </a:extLst>
            </p:cNvPr>
            <p:cNvGrpSpPr/>
            <p:nvPr/>
          </p:nvGrpSpPr>
          <p:grpSpPr>
            <a:xfrm>
              <a:off x="3401568" y="5902224"/>
              <a:ext cx="6501201" cy="627952"/>
              <a:chOff x="3922776" y="560887"/>
              <a:chExt cx="6501201" cy="627952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0810E072-7B4A-44D0-BCDA-89DA9CC685DC}"/>
                  </a:ext>
                </a:extLst>
              </p:cNvPr>
              <p:cNvSpPr txBox="1"/>
              <p:nvPr/>
            </p:nvSpPr>
            <p:spPr>
              <a:xfrm>
                <a:off x="3922776" y="560887"/>
                <a:ext cx="475488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xmlns="" id="{81FD5BB0-A0D6-4A60-AB34-198C057077BF}"/>
                  </a:ext>
                </a:extLst>
              </p:cNvPr>
              <p:cNvSpPr txBox="1"/>
              <p:nvPr/>
            </p:nvSpPr>
            <p:spPr>
              <a:xfrm>
                <a:off x="8408910" y="593729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xmlns="" id="{B3FDC0E2-14CA-4F06-B49C-27DFB2000752}"/>
                  </a:ext>
                </a:extLst>
              </p:cNvPr>
              <p:cNvSpPr txBox="1"/>
              <p:nvPr/>
            </p:nvSpPr>
            <p:spPr>
              <a:xfrm>
                <a:off x="5239893" y="568762"/>
                <a:ext cx="396240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đ</a:t>
                </a:r>
              </a:p>
            </p:txBody>
          </p:sp>
          <p:sp>
            <p:nvSpPr>
              <p:cNvPr id="29" name="TextBox 28">
                <a:extLst>
                  <a:ext uri="{FF2B5EF4-FFF2-40B4-BE49-F238E27FC236}">
                    <a16:creationId xmlns:a16="http://schemas.microsoft.com/office/drawing/2014/main" xmlns="" id="{CDB02A74-B5DA-461A-9EA2-FE77591B2D0F}"/>
                  </a:ext>
                </a:extLst>
              </p:cNvPr>
              <p:cNvSpPr txBox="1"/>
              <p:nvPr/>
            </p:nvSpPr>
            <p:spPr>
              <a:xfrm>
                <a:off x="9230516" y="560887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CB97987C-2F9F-41F6-A88F-F2CF2373834A}"/>
                  </a:ext>
                </a:extLst>
              </p:cNvPr>
              <p:cNvSpPr txBox="1"/>
              <p:nvPr/>
            </p:nvSpPr>
            <p:spPr>
              <a:xfrm>
                <a:off x="10052121" y="604064"/>
                <a:ext cx="371856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3200" dirty="0">
                    <a:solidFill>
                      <a:srgbClr val="FF0000"/>
                    </a:solidFill>
                    <a:latin typeface="Arial-Rounded" panose="020B0500000000000000" pitchFamily="34" charset="0"/>
                    <a:ea typeface="Arial-Rounded" panose="020B0500000000000000" pitchFamily="34" charset="0"/>
                    <a:cs typeface="Arial-Rounded" panose="020B0500000000000000" pitchFamily="34" charset="0"/>
                  </a:rPr>
                  <a:t>d</a:t>
                </a:r>
              </a:p>
            </p:txBody>
          </p:sp>
        </p:grp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xmlns="" id="{6AB8F75C-1307-4F3E-AC5C-E44ABDEB414A}"/>
                </a:ext>
              </a:extLst>
            </p:cNvPr>
            <p:cNvSpPr txBox="1"/>
            <p:nvPr/>
          </p:nvSpPr>
          <p:spPr>
            <a:xfrm>
              <a:off x="7074304" y="5930196"/>
              <a:ext cx="37185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d</a:t>
              </a:r>
            </a:p>
          </p:txBody>
        </p:sp>
      </p:grpSp>
      <p:pic>
        <p:nvPicPr>
          <p:cNvPr id="31" name="Picture 30">
            <a:extLst>
              <a:ext uri="{FF2B5EF4-FFF2-40B4-BE49-F238E27FC236}">
                <a16:creationId xmlns:a16="http://schemas.microsoft.com/office/drawing/2014/main" xmlns="" id="{E9EB5BC2-0712-4EF4-A607-5456DE7A546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914" y="338949"/>
            <a:ext cx="2684478" cy="78352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4104282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Rectangle: Rounded Corners 1">
            <a:extLst>
              <a:ext uri="{FF2B5EF4-FFF2-40B4-BE49-F238E27FC236}">
                <a16:creationId xmlns:a16="http://schemas.microsoft.com/office/drawing/2014/main" xmlns="" id="{45EA7C0B-87D9-431D-8819-672DFFB4E7CE}"/>
              </a:ext>
            </a:extLst>
          </p:cNvPr>
          <p:cNvSpPr/>
          <p:nvPr/>
        </p:nvSpPr>
        <p:spPr>
          <a:xfrm>
            <a:off x="3751296" y="1676698"/>
            <a:ext cx="4740868" cy="3605543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7A019C05-D697-4FBF-ABF8-701BE0CE5997}"/>
              </a:ext>
            </a:extLst>
          </p:cNvPr>
          <p:cNvSpPr txBox="1"/>
          <p:nvPr/>
        </p:nvSpPr>
        <p:spPr>
          <a:xfrm>
            <a:off x="5411724" y="1749593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</a:t>
            </a:r>
          </a:p>
          <a:p>
            <a:endParaRPr lang="en-US" sz="22000" dirty="0"/>
          </a:p>
        </p:txBody>
      </p:sp>
      <p:pic>
        <p:nvPicPr>
          <p:cNvPr id="19" name="d">
            <a:hlinkClick r:id="" action="ppaction://media"/>
            <a:extLst>
              <a:ext uri="{FF2B5EF4-FFF2-40B4-BE49-F238E27FC236}">
                <a16:creationId xmlns:a16="http://schemas.microsoft.com/office/drawing/2014/main" xmlns="" id="{2BB7E8A6-919C-4AF6-87B3-C97E6A29350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106117" y="2130937"/>
            <a:ext cx="826946" cy="82694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3E3F50D0-7924-4D90-B8C1-DF209332B4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30" y="206563"/>
            <a:ext cx="1608691" cy="83768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9707250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: Rounded Corners 1">
            <a:extLst>
              <a:ext uri="{FF2B5EF4-FFF2-40B4-BE49-F238E27FC236}">
                <a16:creationId xmlns:a16="http://schemas.microsoft.com/office/drawing/2014/main" xmlns="" id="{DBA14B79-1D51-4145-B410-D183E11548F7}"/>
              </a:ext>
            </a:extLst>
          </p:cNvPr>
          <p:cNvSpPr/>
          <p:nvPr/>
        </p:nvSpPr>
        <p:spPr>
          <a:xfrm>
            <a:off x="3944257" y="1996667"/>
            <a:ext cx="4303486" cy="2864920"/>
          </a:xfrm>
          <a:prstGeom prst="roundRect">
            <a:avLst/>
          </a:prstGeom>
          <a:solidFill>
            <a:srgbClr val="D8EF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2CF0C2F3-C3EE-4A13-8107-123F0034FD38}"/>
              </a:ext>
            </a:extLst>
          </p:cNvPr>
          <p:cNvSpPr txBox="1"/>
          <p:nvPr/>
        </p:nvSpPr>
        <p:spPr>
          <a:xfrm>
            <a:off x="5090177" y="1705264"/>
            <a:ext cx="1368552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2000" dirty="0">
                <a:solidFill>
                  <a:srgbClr val="E52D56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</a:t>
            </a:r>
          </a:p>
          <a:p>
            <a:endParaRPr lang="en-US" sz="22000" dirty="0"/>
          </a:p>
        </p:txBody>
      </p:sp>
      <p:pic>
        <p:nvPicPr>
          <p:cNvPr id="11" name="đ">
            <a:hlinkClick r:id="" action="ppaction://media"/>
            <a:extLst>
              <a:ext uri="{FF2B5EF4-FFF2-40B4-BE49-F238E27FC236}">
                <a16:creationId xmlns:a16="http://schemas.microsoft.com/office/drawing/2014/main" xmlns="" id="{38EE1896-853A-4821-9326-E79B7EA3DA5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01179" y="2289451"/>
            <a:ext cx="818706" cy="81870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212C9D2-C6EC-4539-B716-4A24E051760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01960"/>
            <a:ext cx="1705174" cy="88792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18898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3120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BA7A2FEB-3106-46CE-8409-E94F034A273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670" y="358067"/>
            <a:ext cx="1636504" cy="85217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xmlns="" id="{A9977BA4-F351-CD01-27CB-3730529E5415}"/>
              </a:ext>
            </a:extLst>
          </p:cNvPr>
          <p:cNvSpPr txBox="1">
            <a:spLocks/>
          </p:cNvSpPr>
          <p:nvPr/>
        </p:nvSpPr>
        <p:spPr>
          <a:xfrm>
            <a:off x="2267754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C6FD12D1-D3E5-5F9D-0240-EC65B1BE395D}"/>
              </a:ext>
            </a:extLst>
          </p:cNvPr>
          <p:cNvSpPr txBox="1">
            <a:spLocks/>
          </p:cNvSpPr>
          <p:nvPr/>
        </p:nvSpPr>
        <p:spPr>
          <a:xfrm>
            <a:off x="11280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83176299-A49E-9273-B53A-174987F7A666}"/>
              </a:ext>
            </a:extLst>
          </p:cNvPr>
          <p:cNvSpPr txBox="1">
            <a:spLocks/>
          </p:cNvSpPr>
          <p:nvPr/>
        </p:nvSpPr>
        <p:spPr>
          <a:xfrm>
            <a:off x="3102399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e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C008D00F-35AF-0066-3413-351A4818C8C8}"/>
              </a:ext>
            </a:extLst>
          </p:cNvPr>
          <p:cNvSpPr txBox="1">
            <a:spLocks/>
          </p:cNvSpPr>
          <p:nvPr/>
        </p:nvSpPr>
        <p:spPr>
          <a:xfrm>
            <a:off x="1128099" y="3446175"/>
            <a:ext cx="3904626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 dirty="0" err="1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  <a:r>
              <a:rPr lang="en-US" sz="8800" dirty="0" err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ẻ</a:t>
            </a:r>
            <a:endParaRPr lang="en-US" sz="8800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879F2E90-6B68-C644-84E0-50E5E4327DF1}"/>
              </a:ext>
            </a:extLst>
          </p:cNvPr>
          <p:cNvSpPr txBox="1">
            <a:spLocks/>
          </p:cNvSpPr>
          <p:nvPr/>
        </p:nvSpPr>
        <p:spPr>
          <a:xfrm>
            <a:off x="7112817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CA08141-A752-8888-18B9-9C95AE953D72}"/>
              </a:ext>
            </a:extLst>
          </p:cNvPr>
          <p:cNvSpPr txBox="1">
            <a:spLocks/>
          </p:cNvSpPr>
          <p:nvPr/>
        </p:nvSpPr>
        <p:spPr>
          <a:xfrm>
            <a:off x="9089260" y="2337417"/>
            <a:ext cx="1930425" cy="10503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C5BDFFF8-B340-36E1-9DF2-B7D76A2DDFFD}"/>
              </a:ext>
            </a:extLst>
          </p:cNvPr>
          <p:cNvSpPr txBox="1">
            <a:spLocks/>
          </p:cNvSpPr>
          <p:nvPr/>
        </p:nvSpPr>
        <p:spPr>
          <a:xfrm>
            <a:off x="7112817" y="3446175"/>
            <a:ext cx="3905275" cy="1050343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0000"/>
              </a:lnSpc>
              <a:spcBef>
                <a:spcPts val="799"/>
              </a:spcBef>
            </a:pPr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a</a:t>
            </a:r>
            <a:endParaRPr lang="en-US" sz="8800">
              <a:solidFill>
                <a:srgbClr val="FF0000"/>
              </a:solidFill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11" name="Title 1">
            <a:extLst>
              <a:ext uri="{FF2B5EF4-FFF2-40B4-BE49-F238E27FC236}">
                <a16:creationId xmlns:a16="http://schemas.microsoft.com/office/drawing/2014/main" xmlns="" id="{4AC01DB3-DF28-C2B6-28BE-A4424CFE1186}"/>
              </a:ext>
            </a:extLst>
          </p:cNvPr>
          <p:cNvSpPr txBox="1">
            <a:spLocks/>
          </p:cNvSpPr>
          <p:nvPr/>
        </p:nvSpPr>
        <p:spPr>
          <a:xfrm>
            <a:off x="253827" y="5589050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da</a:t>
            </a: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xmlns="" id="{6E842AB2-652C-6133-3482-EC65B4236940}"/>
              </a:ext>
            </a:extLst>
          </p:cNvPr>
          <p:cNvSpPr txBox="1">
            <a:spLocks/>
          </p:cNvSpPr>
          <p:nvPr/>
        </p:nvSpPr>
        <p:spPr>
          <a:xfrm>
            <a:off x="2284970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dẻ</a:t>
            </a: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xmlns="" id="{CD5B972F-CCD7-01C9-8D1F-2E8FD296EAD3}"/>
              </a:ext>
            </a:extLst>
          </p:cNvPr>
          <p:cNvSpPr txBox="1">
            <a:spLocks/>
          </p:cNvSpPr>
          <p:nvPr/>
        </p:nvSpPr>
        <p:spPr>
          <a:xfrm>
            <a:off x="4316112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dế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xmlns="" id="{C3C186CB-84C5-653B-8C9E-76EC02F41640}"/>
              </a:ext>
            </a:extLst>
          </p:cNvPr>
          <p:cNvSpPr txBox="1">
            <a:spLocks/>
          </p:cNvSpPr>
          <p:nvPr/>
        </p:nvSpPr>
        <p:spPr>
          <a:xfrm>
            <a:off x="631822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xmlns="" id="{9D3FDC9A-647E-3006-69CC-4389646ED28E}"/>
              </a:ext>
            </a:extLst>
          </p:cNvPr>
          <p:cNvSpPr txBox="1">
            <a:spLocks/>
          </p:cNvSpPr>
          <p:nvPr/>
        </p:nvSpPr>
        <p:spPr>
          <a:xfrm>
            <a:off x="8233257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đò</a:t>
            </a:r>
          </a:p>
        </p:txBody>
      </p:sp>
      <p:sp>
        <p:nvSpPr>
          <p:cNvPr id="17" name="Title 1">
            <a:extLst>
              <a:ext uri="{FF2B5EF4-FFF2-40B4-BE49-F238E27FC236}">
                <a16:creationId xmlns:a16="http://schemas.microsoft.com/office/drawing/2014/main" xmlns="" id="{400EEBE9-2865-545D-D2C3-D6DEFF1503F6}"/>
              </a:ext>
            </a:extLst>
          </p:cNvPr>
          <p:cNvSpPr txBox="1">
            <a:spLocks/>
          </p:cNvSpPr>
          <p:nvPr/>
        </p:nvSpPr>
        <p:spPr>
          <a:xfrm>
            <a:off x="10133774" y="5592534"/>
            <a:ext cx="1754932" cy="542558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đổ</a:t>
            </a:r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xmlns="" id="{0DEC0D1C-BCD2-8060-3F1D-F33E9F3D9593}"/>
              </a:ext>
            </a:extLst>
          </p:cNvPr>
          <p:cNvSpPr txBox="1">
            <a:spLocks/>
          </p:cNvSpPr>
          <p:nvPr/>
        </p:nvSpPr>
        <p:spPr>
          <a:xfrm>
            <a:off x="12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19" name="Title 1">
            <a:extLst>
              <a:ext uri="{FF2B5EF4-FFF2-40B4-BE49-F238E27FC236}">
                <a16:creationId xmlns:a16="http://schemas.microsoft.com/office/drawing/2014/main" xmlns="" id="{E265C141-84AB-CF1E-20AB-634FA69365CD}"/>
              </a:ext>
            </a:extLst>
          </p:cNvPr>
          <p:cNvSpPr txBox="1">
            <a:spLocks/>
          </p:cNvSpPr>
          <p:nvPr/>
        </p:nvSpPr>
        <p:spPr>
          <a:xfrm>
            <a:off x="20700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xmlns="" id="{B4A26E43-741B-68DB-09E8-F103BA414142}"/>
              </a:ext>
            </a:extLst>
          </p:cNvPr>
          <p:cNvSpPr txBox="1">
            <a:spLocks/>
          </p:cNvSpPr>
          <p:nvPr/>
        </p:nvSpPr>
        <p:spPr>
          <a:xfrm>
            <a:off x="409971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21" name="Title 1">
            <a:extLst>
              <a:ext uri="{FF2B5EF4-FFF2-40B4-BE49-F238E27FC236}">
                <a16:creationId xmlns:a16="http://schemas.microsoft.com/office/drawing/2014/main" xmlns="" id="{BF68519D-2413-2180-5124-DADFB7223C95}"/>
              </a:ext>
            </a:extLst>
          </p:cNvPr>
          <p:cNvSpPr txBox="1">
            <a:spLocks/>
          </p:cNvSpPr>
          <p:nvPr/>
        </p:nvSpPr>
        <p:spPr>
          <a:xfrm>
            <a:off x="6085726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2" name="Title 1">
            <a:extLst>
              <a:ext uri="{FF2B5EF4-FFF2-40B4-BE49-F238E27FC236}">
                <a16:creationId xmlns:a16="http://schemas.microsoft.com/office/drawing/2014/main" xmlns="" id="{3140D025-E7B7-356B-66C6-FE3436DB25AD}"/>
              </a:ext>
            </a:extLst>
          </p:cNvPr>
          <p:cNvSpPr txBox="1">
            <a:spLocks/>
          </p:cNvSpPr>
          <p:nvPr/>
        </p:nvSpPr>
        <p:spPr>
          <a:xfrm>
            <a:off x="8013629" y="5412766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xmlns="" id="{4BC67FE7-054C-E6A2-4E92-8ECB63703A95}"/>
              </a:ext>
            </a:extLst>
          </p:cNvPr>
          <p:cNvSpPr txBox="1">
            <a:spLocks/>
          </p:cNvSpPr>
          <p:nvPr/>
        </p:nvSpPr>
        <p:spPr>
          <a:xfrm>
            <a:off x="9918629" y="5419483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xmlns="" id="{6C6674F4-826E-AB72-BA23-71E0C9463FDF}"/>
              </a:ext>
            </a:extLst>
          </p:cNvPr>
          <p:cNvSpPr txBox="1">
            <a:spLocks/>
          </p:cNvSpPr>
          <p:nvPr/>
        </p:nvSpPr>
        <p:spPr>
          <a:xfrm>
            <a:off x="8214519" y="1314674"/>
            <a:ext cx="1595393" cy="895126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88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0011328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7" grpId="0" animBg="1"/>
      <p:bldP spid="8" grpId="0" animBg="1"/>
      <p:bldP spid="9" grpId="0" animBg="1"/>
      <p:bldP spid="10" grpId="0" animBg="1"/>
      <p:bldP spid="11" grpId="0"/>
      <p:bldP spid="13" grpId="0"/>
      <p:bldP spid="14" grpId="0"/>
      <p:bldP spid="15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E5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D511F18C-BF6E-4FA1-884F-F616FCC373C5}"/>
              </a:ext>
            </a:extLst>
          </p:cNvPr>
          <p:cNvSpPr txBox="1"/>
          <p:nvPr/>
        </p:nvSpPr>
        <p:spPr>
          <a:xfrm>
            <a:off x="5411724" y="2090248"/>
            <a:ext cx="1368552" cy="2677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sz="15000" dirty="0">
              <a:solidFill>
                <a:srgbClr val="E52D56"/>
              </a:solidFill>
              <a:latin typeface="Quicksand Medium" panose="00000600000000000000" pitchFamily="2" charset="0"/>
              <a:cs typeface="Lato" panose="020F0502020204030203" pitchFamily="34" charset="0"/>
            </a:endParaRPr>
          </a:p>
          <a:p>
            <a:endParaRPr lang="en-US" dirty="0"/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CCA42377-EB33-4AA8-8062-69E2782BD4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04321" y="1527645"/>
            <a:ext cx="3395932" cy="360273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xmlns="" id="{52FDF80D-EE39-47E2-9AE6-615C69EE1F3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41" y="1534978"/>
            <a:ext cx="4492690" cy="360461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B29B8B39-4D9A-4940-A586-BA325E71CE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2830" y="1510914"/>
            <a:ext cx="3384389" cy="3602736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xmlns="" id="{4007F406-60F4-444F-B117-289DB5D4B55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93" y="222662"/>
            <a:ext cx="2073377" cy="10796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xmlns="" id="{7CCBFDD1-D9FA-B83C-EDA7-BF89FDCFB6E8}"/>
              </a:ext>
            </a:extLst>
          </p:cNvPr>
          <p:cNvSpPr txBox="1">
            <a:spLocks/>
          </p:cNvSpPr>
          <p:nvPr/>
        </p:nvSpPr>
        <p:spPr>
          <a:xfrm>
            <a:off x="393993" y="5076047"/>
            <a:ext cx="3581400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đá dế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xmlns="" id="{1C501E7E-42E1-66B5-6250-301256B52AB5}"/>
              </a:ext>
            </a:extLst>
          </p:cNvPr>
          <p:cNvSpPr txBox="1">
            <a:spLocks/>
          </p:cNvSpPr>
          <p:nvPr/>
        </p:nvSpPr>
        <p:spPr>
          <a:xfrm>
            <a:off x="5025474" y="5100846"/>
            <a:ext cx="3598119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đa đa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xmlns="" id="{8C7D440D-E33E-BFEA-67EE-E504152464BE}"/>
              </a:ext>
            </a:extLst>
          </p:cNvPr>
          <p:cNvSpPr txBox="1">
            <a:spLocks/>
          </p:cNvSpPr>
          <p:nvPr/>
        </p:nvSpPr>
        <p:spPr>
          <a:xfrm>
            <a:off x="8394993" y="5081971"/>
            <a:ext cx="3916162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ô đỏ</a:t>
            </a: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xmlns="" id="{C3C8BDC3-D303-FC22-BDDB-482B631191A4}"/>
              </a:ext>
            </a:extLst>
          </p:cNvPr>
          <p:cNvSpPr txBox="1">
            <a:spLocks/>
          </p:cNvSpPr>
          <p:nvPr/>
        </p:nvSpPr>
        <p:spPr>
          <a:xfrm>
            <a:off x="484707" y="5081970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xmlns="" id="{69BC077A-8B71-73F9-3E95-09D637014790}"/>
              </a:ext>
            </a:extLst>
          </p:cNvPr>
          <p:cNvSpPr txBox="1">
            <a:spLocks/>
          </p:cNvSpPr>
          <p:nvPr/>
        </p:nvSpPr>
        <p:spPr>
          <a:xfrm>
            <a:off x="2132079" y="5079809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d</a:t>
            </a: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xmlns="" id="{23E94DDF-EC30-0D45-3557-A88C0CB63538}"/>
              </a:ext>
            </a:extLst>
          </p:cNvPr>
          <p:cNvSpPr txBox="1">
            <a:spLocks/>
          </p:cNvSpPr>
          <p:nvPr/>
        </p:nvSpPr>
        <p:spPr>
          <a:xfrm>
            <a:off x="5106423" y="510084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xmlns="" id="{A9CA658E-83EA-0509-6731-59ED09627C4D}"/>
              </a:ext>
            </a:extLst>
          </p:cNvPr>
          <p:cNvSpPr txBox="1">
            <a:spLocks/>
          </p:cNvSpPr>
          <p:nvPr/>
        </p:nvSpPr>
        <p:spPr>
          <a:xfrm>
            <a:off x="6751963" y="5100846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xmlns="" id="{6632A2DA-356E-9C49-E9B0-4FA75C2D84DB}"/>
              </a:ext>
            </a:extLst>
          </p:cNvPr>
          <p:cNvSpPr txBox="1">
            <a:spLocks/>
          </p:cNvSpPr>
          <p:nvPr/>
        </p:nvSpPr>
        <p:spPr>
          <a:xfrm>
            <a:off x="9946641" y="5074712"/>
            <a:ext cx="1100838" cy="656495"/>
          </a:xfrm>
          <a:prstGeom prst="rect">
            <a:avLst/>
          </a:prstGeom>
        </p:spPr>
        <p:txBody>
          <a:bodyPr vert="horz" lIns="91294" tIns="45647" rIns="91294" bIns="45647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9600">
                <a:solidFill>
                  <a:srgbClr val="FF0000"/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1329557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1" y="4845629"/>
            <a:ext cx="11229398" cy="23610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512" y="-304800"/>
            <a:ext cx="11333307" cy="5869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3827823"/>
      </p:ext>
    </p:extLst>
  </p:cSld>
  <p:clrMapOvr>
    <a:masterClrMapping/>
  </p:clrMapOvr>
  <p:transition spd="slow"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Hình chữ nhật 9">
            <a:extLst>
              <a:ext uri="{FF2B5EF4-FFF2-40B4-BE49-F238E27FC236}">
                <a16:creationId xmlns:a16="http://schemas.microsoft.com/office/drawing/2014/main" xmlns="" id="{76D105CB-6ADD-D6CF-E71F-EA26B5110E14}"/>
              </a:ext>
            </a:extLst>
          </p:cNvPr>
          <p:cNvSpPr/>
          <p:nvPr/>
        </p:nvSpPr>
        <p:spPr>
          <a:xfrm>
            <a:off x="4445391" y="1533378"/>
            <a:ext cx="3390314" cy="3334044"/>
          </a:xfrm>
          <a:prstGeom prst="rect">
            <a:avLst/>
          </a:prstGeom>
          <a:solidFill>
            <a:srgbClr val="F0A0A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91E00B1A-7499-9406-F58D-2D26FA7916B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44179" y="1234250"/>
            <a:ext cx="7303641" cy="4389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97750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B0176936-3E13-3647-6240-E3C5E1F931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64332" y="502752"/>
            <a:ext cx="7663336" cy="3871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696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740459" y="218130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7467" y="145917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9736" y="84773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3405" y="1367454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04561" y="4509428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7699519" y="3856288"/>
            <a:ext cx="2446645" cy="995103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5" cstate="print">
              <a:extLst>
                <a:ext uri="{BEBA8EAE-BF5A-486C-A8C5-ECC9F3942E4B}">
                  <a14:imgProps xmlns:a14="http://schemas.microsoft.com/office/drawing/2010/main">
                    <a14:imgLayer r:embed="rId26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7" cstate="print">
              <a:extLst>
                <a:ext uri="{BEBA8EAE-BF5A-486C-A8C5-ECC9F3942E4B}">
                  <a14:imgProps xmlns:a14="http://schemas.microsoft.com/office/drawing/2010/main">
                    <a14:imgLayer r:embed="rId28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9" cstate="print">
              <a:extLst>
                <a:ext uri="{BEBA8EAE-BF5A-486C-A8C5-ECC9F3942E4B}">
                  <a14:imgProps xmlns:a14="http://schemas.microsoft.com/office/drawing/2010/main">
                    <a14:imgLayer r:embed="rId30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9" name="Picture 5"/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3231" y="1204346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0" name="Title 1"/>
          <p:cNvSpPr txBox="1">
            <a:spLocks/>
          </p:cNvSpPr>
          <p:nvPr/>
        </p:nvSpPr>
        <p:spPr>
          <a:xfrm>
            <a:off x="1447800" y="1"/>
            <a:ext cx="9245998" cy="847734"/>
          </a:xfrm>
          <a:prstGeom prst="rect">
            <a:avLst/>
          </a:prstGeom>
          <a:solidFill>
            <a:srgbClr val="FFFF00"/>
          </a:solidFill>
        </p:spPr>
        <p:txBody>
          <a:bodyPr vert="horz" lIns="91440" tIns="45720" rIns="91440" bIns="45720" rtlCol="0" anchor="ctr"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5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DỌN SẠCH ĐẠI DƯƠNG</a:t>
            </a:r>
          </a:p>
        </p:txBody>
      </p:sp>
    </p:spTree>
    <p:extLst>
      <p:ext uri="{BB962C8B-B14F-4D97-AF65-F5344CB8AC3E}">
        <p14:creationId xmlns:p14="http://schemas.microsoft.com/office/powerpoint/2010/main" val="2569806146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1033" y="991775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3995" y="24671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92210" y="4692128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12" descr="Cartoon Fish Sticker by Box Office for iOS &amp; Android | GIPHY"/>
          <p:cNvPicPr>
            <a:picLocks noChangeAspect="1" noChangeArrowheads="1" noCrop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2658" y="182132"/>
            <a:ext cx="3450319" cy="1940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9" name="Group 48"/>
          <p:cNvGrpSpPr/>
          <p:nvPr/>
        </p:nvGrpSpPr>
        <p:grpSpPr>
          <a:xfrm>
            <a:off x="3536246" y="4273672"/>
            <a:ext cx="3435069" cy="1781773"/>
            <a:chOff x="4081724" y="5207306"/>
            <a:chExt cx="3435069" cy="1781773"/>
          </a:xfrm>
        </p:grpSpPr>
        <p:pic>
          <p:nvPicPr>
            <p:cNvPr id="50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2" name="Picture 5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3" name="Picture 6"/>
            <p:cNvPicPr>
              <a:picLocks noChangeAspect="1" noChangeArrowheads="1"/>
            </p:cNvPicPr>
            <p:nvPr/>
          </p:nvPicPr>
          <p:blipFill>
            <a:blip r:embed="rId20" cstate="print">
              <a:extLst>
                <a:ext uri="{BEBA8EAE-BF5A-486C-A8C5-ECC9F3942E4B}">
                  <a14:imgProps xmlns:a14="http://schemas.microsoft.com/office/drawing/2010/main">
                    <a14:imgLayer r:embed="rId21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54" name="Picture 4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1882947" y="3908287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5" name="Group 54"/>
          <p:cNvGrpSpPr/>
          <p:nvPr/>
        </p:nvGrpSpPr>
        <p:grpSpPr>
          <a:xfrm>
            <a:off x="5449399" y="5480298"/>
            <a:ext cx="2446645" cy="1618255"/>
            <a:chOff x="4022345" y="4824535"/>
            <a:chExt cx="3064255" cy="2271288"/>
          </a:xfrm>
        </p:grpSpPr>
        <p:pic>
          <p:nvPicPr>
            <p:cNvPr id="56" name="Picture 3"/>
            <p:cNvPicPr>
              <a:picLocks noChangeAspect="1" noChangeArrowheads="1"/>
            </p:cNvPicPr>
            <p:nvPr/>
          </p:nvPicPr>
          <p:blipFill>
            <a:blip r:embed="rId24" cstate="print">
              <a:extLst>
                <a:ext uri="{BEBA8EAE-BF5A-486C-A8C5-ECC9F3942E4B}">
                  <a14:imgProps xmlns:a14="http://schemas.microsoft.com/office/drawing/2010/main">
                    <a14:imgLayer r:embed="rId2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7" name="Picture 4"/>
            <p:cNvPicPr>
              <a:picLocks noChangeAspect="1" noChangeArrowheads="1"/>
            </p:cNvPicPr>
            <p:nvPr/>
          </p:nvPicPr>
          <p:blipFill>
            <a:blip r:embed="rId26" cstate="print">
              <a:extLst>
                <a:ext uri="{BEBA8EAE-BF5A-486C-A8C5-ECC9F3942E4B}">
                  <a14:imgProps xmlns:a14="http://schemas.microsoft.com/office/drawing/2010/main">
                    <a14:imgLayer r:embed="rId2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8" name="Picture 3"/>
            <p:cNvPicPr>
              <a:picLocks noChangeAspect="1" noChangeArrowheads="1"/>
            </p:cNvPicPr>
            <p:nvPr/>
          </p:nvPicPr>
          <p:blipFill>
            <a:blip r:embed="rId28" cstate="print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" name="Text to Speech - FPT.AI (11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0"/>
          <a:stretch>
            <a:fillRect/>
          </a:stretch>
        </p:blipFill>
        <p:spPr>
          <a:xfrm>
            <a:off x="-3318177" y="847734"/>
            <a:ext cx="609600" cy="609600"/>
          </a:xfrm>
          <a:prstGeom prst="rect">
            <a:avLst/>
          </a:prstGeom>
        </p:spPr>
      </p:pic>
      <p:pic>
        <p:nvPicPr>
          <p:cNvPr id="30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31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  <p:pic>
        <p:nvPicPr>
          <p:cNvPr id="31" name="Picture 3"/>
          <p:cNvPicPr>
            <a:picLocks noChangeAspect="1" noChangeArrowheads="1"/>
          </p:cNvPicPr>
          <p:nvPr/>
        </p:nvPicPr>
        <p:blipFill>
          <a:blip r:embed="rId32" cstate="print">
            <a:extLst>
              <a:ext uri="{BEBA8EAE-BF5A-486C-A8C5-ECC9F3942E4B}">
                <a14:imgProps xmlns:a14="http://schemas.microsoft.com/office/drawing/2010/main">
                  <a14:imgLayer r:embed="rId33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817518" y="1479747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104995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23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8199" y="5748829"/>
            <a:ext cx="1360731" cy="12246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8930" y="5179364"/>
            <a:ext cx="1658018" cy="1490122"/>
          </a:xfrm>
          <a:prstGeom prst="rect">
            <a:avLst/>
          </a:prstGeom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4194" b="94194" l="7667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7121144">
            <a:off x="6967540" y="5037587"/>
            <a:ext cx="1820431" cy="1881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214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1999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1995" y="6238915"/>
            <a:ext cx="1530676" cy="727596"/>
          </a:xfrm>
          <a:prstGeom prst="rect">
            <a:avLst/>
          </a:prstGeom>
        </p:spPr>
      </p:pic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1850" y="2995935"/>
            <a:ext cx="2319827" cy="23923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cô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bé</a:t>
              </a:r>
              <a:endParaRPr lang="en-US" sz="60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605725" y="5207307"/>
            <a:ext cx="3435069" cy="1781773"/>
            <a:chOff x="4081724" y="5207306"/>
            <a:chExt cx="3435069" cy="1781773"/>
          </a:xfrm>
        </p:grpSpPr>
        <p:pic>
          <p:nvPicPr>
            <p:cNvPr id="4099" name="Picture 3"/>
            <p:cNvPicPr>
              <a:picLocks noChangeAspect="1" noChangeArrowheads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2131" b="89994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4900566">
              <a:off x="6407110" y="5269710"/>
              <a:ext cx="1079655" cy="113971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0" name="Picture 4"/>
            <p:cNvPicPr>
              <a:picLocks noChangeAspect="1" noChangeArrowheads="1"/>
            </p:cNvPicPr>
            <p:nvPr/>
          </p:nvPicPr>
          <p:blipFill>
            <a:blip r:embed="rId17" cstate="print">
              <a:extLst>
                <a:ext uri="{BEBA8EAE-BF5A-486C-A8C5-ECC9F3942E4B}">
                  <a14:imgProps xmlns:a14="http://schemas.microsoft.com/office/drawing/2010/main">
                    <a14:imgLayer r:embed="rId18">
                      <a14:imgEffect>
                        <a14:backgroundRemoval t="2407" b="90000" l="7054" r="899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543635">
              <a:off x="6028537" y="5992073"/>
              <a:ext cx="831535" cy="111145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1" name="Picture 5"/>
            <p:cNvPicPr>
              <a:picLocks noChangeAspect="1" noChangeArrowheads="1"/>
            </p:cNvPicPr>
            <p:nvPr/>
          </p:nvPicPr>
          <p:blipFill>
            <a:blip r:embed="rId19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0" b="90000" l="9744" r="89744">
                          <a14:foregroundMark x1="63077" y1="8214" x2="48205" y2="31429"/>
                          <a14:foregroundMark x1="53846" y1="27857" x2="48718" y2="3642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7750979">
              <a:off x="4384815" y="5295338"/>
              <a:ext cx="1390650" cy="19968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4102" name="Picture 6"/>
            <p:cNvPicPr>
              <a:picLocks noChangeAspect="1" noChangeArrowheads="1"/>
            </p:cNvPicPr>
            <p:nvPr/>
          </p:nvPicPr>
          <p:blipFill>
            <a:blip r:embed="rId21" cstate="print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0" b="90000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54059" y="5207306"/>
              <a:ext cx="1004825" cy="1082119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2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3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867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pic>
        <p:nvPicPr>
          <p:cNvPr id="41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01200" y="4817150"/>
            <a:ext cx="2076744" cy="1866446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60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cổ</a:t>
              </a:r>
              <a:r>
                <a:rPr lang="en-US" sz="54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cò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2778" b="93519" l="552" r="100000">
                        <a14:foregroundMark x1="39404" y1="57685" x2="68764" y2="70463"/>
                        <a14:foregroundMark x1="45695" y1="54722" x2="34216" y2="72037"/>
                        <a14:foregroundMark x1="36424" y1="71389" x2="26049" y2="83241"/>
                        <a14:foregroundMark x1="59492" y1="51574" x2="43157" y2="834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300">
            <a:off x="6559772" y="4699846"/>
            <a:ext cx="1783624" cy="2126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9978" y="5204044"/>
            <a:ext cx="4219799" cy="2005851"/>
          </a:xfrm>
          <a:prstGeom prst="rect">
            <a:avLst/>
          </a:prstGeom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711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5" name="Picture 9" descr="C:\Users\ADMIN\Desktop\Doreamon cau ca\seahorse-animated-clipart-1.jpg"/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01996" y="3044195"/>
            <a:ext cx="1688337" cy="17411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5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4967772" y="1406619"/>
            <a:ext cx="3830754" cy="1589317"/>
            <a:chOff x="4964765" y="1839683"/>
            <a:chExt cx="3830754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4964765" y="2201277"/>
              <a:ext cx="3272736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54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cộ</a:t>
              </a:r>
              <a:endParaRPr lang="en-US" sz="5400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endParaRP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24" name="r5">
            <a:extLst>
              <a:ext uri="{FF2B5EF4-FFF2-40B4-BE49-F238E27FC236}">
                <a16:creationId xmlns:a16="http://schemas.microsoft.com/office/drawing/2014/main" xmlns="" id="{00A977F2-378F-4F36-BF57-1C2301B1C14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8589" y="4741596"/>
            <a:ext cx="2676198" cy="2405197"/>
          </a:xfrm>
          <a:prstGeom prst="rect">
            <a:avLst/>
          </a:prstGeom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783" b="100000" l="1786" r="100000">
                        <a14:backgroundMark x1="32830" y1="18930" x2="30907" y2="19843"/>
                        <a14:backgroundMark x1="36538" y1="20104" x2="35577" y2="21410"/>
                        <a14:backgroundMark x1="77335" y1="28982" x2="57280" y2="37076"/>
                        <a14:backgroundMark x1="25687" y1="59269" x2="22390" y2="64621"/>
                        <a14:backgroundMark x1="10165" y1="44256" x2="7830" y2="49869"/>
                        <a14:backgroundMark x1="54670" y1="61880" x2="54670" y2="63969"/>
                        <a14:backgroundMark x1="49725" y1="58355" x2="49725" y2="59922"/>
                        <a14:backgroundMark x1="45467" y1="60574" x2="45742" y2="63055"/>
                        <a14:backgroundMark x1="41484" y1="64360" x2="42170" y2="65927"/>
                        <a14:backgroundMark x1="34478" y1="65927" x2="34203" y2="66841"/>
                        <a14:backgroundMark x1="53022" y1="76501" x2="52335" y2="80287"/>
                        <a14:backgroundMark x1="62500" y1="55222" x2="62500" y2="57180"/>
                        <a14:backgroundMark x1="54945" y1="57180" x2="54258" y2="59922"/>
                        <a14:backgroundMark x1="57555" y1="53655" x2="55907" y2="54961"/>
                        <a14:backgroundMark x1="30907" y1="28329" x2="30632" y2="32115"/>
                        <a14:backgroundMark x1="41484" y1="29896" x2="40797" y2="32637"/>
                        <a14:backgroundMark x1="39148" y1="38381" x2="38462" y2="40209"/>
                        <a14:backgroundMark x1="45742" y1="35248" x2="45742" y2="37076"/>
                        <a14:backgroundMark x1="24038" y1="36815" x2="23626" y2="38642"/>
                        <a14:backgroundMark x1="20055" y1="34204" x2="20055" y2="36423"/>
                        <a14:backgroundMark x1="16346" y1="27023" x2="21703" y2="26762"/>
                        <a14:backgroundMark x1="14698" y1="24804" x2="13049" y2="26110"/>
                        <a14:backgroundMark x1="52885" y1="50653" x2="51374" y2="52089"/>
                        <a14:backgroundMark x1="55082" y1="45039" x2="53984" y2="46475"/>
                        <a14:backgroundMark x1="63324" y1="42820" x2="60989" y2="44125"/>
                        <a14:backgroundMark x1="58929" y1="43734" x2="57967" y2="44909"/>
                        <a14:backgroundMark x1="56868" y1="47258" x2="56044" y2="49478"/>
                        <a14:backgroundMark x1="75549" y1="36945" x2="74176" y2="39817"/>
                        <a14:backgroundMark x1="70055" y1="40339" x2="68956" y2="41906"/>
                        <a14:backgroundMark x1="74451" y1="52872" x2="72527" y2="55091"/>
                        <a14:backgroundMark x1="82692" y1="66449" x2="81181" y2="68277"/>
                        <a14:backgroundMark x1="78571" y1="77285" x2="78159" y2="78329"/>
                        <a14:backgroundMark x1="90385" y1="75849" x2="89835" y2="77415"/>
                        <a14:backgroundMark x1="91209" y1="66710" x2="91209" y2="68146"/>
                        <a14:backgroundMark x1="68956" y1="66710" x2="68681" y2="68146"/>
                        <a14:backgroundMark x1="82555" y1="47520" x2="81044" y2="49478"/>
                        <a14:backgroundMark x1="34890" y1="69321" x2="34478" y2="71149"/>
                        <a14:backgroundMark x1="30082" y1="74282" x2="30082" y2="75457"/>
                        <a14:backgroundMark x1="15797" y1="77285" x2="16621" y2="78460"/>
                        <a14:backgroundMark x1="20879" y1="80287" x2="20879" y2="81462"/>
                        <a14:backgroundMark x1="21429" y1="50783" x2="19918" y2="51958"/>
                        <a14:backgroundMark x1="16209" y1="49086" x2="15797" y2="50261"/>
                        <a14:backgroundMark x1="14011" y1="48695" x2="12500" y2="50261"/>
                        <a14:backgroundMark x1="41484" y1="53003" x2="40797" y2="55614"/>
                        <a14:backgroundMark x1="38187" y1="48042" x2="37225" y2="50000"/>
                        <a14:backgroundMark x1="31593" y1="45431" x2="31731" y2="46867"/>
                        <a14:backgroundMark x1="44093" y1="24021" x2="40797" y2="25718"/>
                        <a14:backgroundMark x1="51099" y1="24151" x2="50137" y2="25718"/>
                        <a14:backgroundMark x1="65797" y1="20366" x2="64560" y2="22715"/>
                        <a14:backgroundMark x1="57692" y1="29634" x2="55220" y2="31070"/>
                        <a14:backgroundMark x1="51648" y1="29373" x2="50549" y2="30287"/>
                        <a14:backgroundMark x1="25549" y1="27807" x2="25412" y2="29243"/>
                        <a14:backgroundMark x1="33791" y1="34987" x2="32692" y2="36815"/>
                        <a14:backgroundMark x1="36126" y1="36162" x2="35852" y2="37076"/>
                        <a14:backgroundMark x1="60852" y1="73890" x2="60440" y2="75979"/>
                        <a14:backgroundMark x1="51374" y1="85248" x2="51374" y2="86945"/>
                        <a14:backgroundMark x1="48214" y1="87206" x2="47940" y2="88512"/>
                        <a14:backgroundMark x1="44643" y1="70104" x2="43681" y2="72063"/>
                        <a14:backgroundMark x1="38187" y1="73107" x2="37775" y2="74151"/>
                        <a14:backgroundMark x1="33791" y1="61619" x2="33379" y2="63055"/>
                        <a14:backgroundMark x1="20879" y1="65144" x2="20192" y2="67102"/>
                        <a14:backgroundMark x1="20330" y1="60444" x2="17170" y2="62010"/>
                        <a14:backgroundMark x1="13187" y1="53916" x2="14011" y2="54961"/>
                        <a14:backgroundMark x1="62637" y1="59399" x2="60440" y2="60836"/>
                        <a14:backgroundMark x1="57830" y1="60966" x2="57692" y2="625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388" y="4605899"/>
            <a:ext cx="2514600" cy="26458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7584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6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12192000" cy="68579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324" b="100000" l="0" r="100000">
                        <a14:foregroundMark x1="40820" y1="35882" x2="39648" y2="479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956877" y="-2020844"/>
            <a:ext cx="3928404" cy="267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Flowchart: Connector 13"/>
          <p:cNvSpPr/>
          <p:nvPr/>
        </p:nvSpPr>
        <p:spPr>
          <a:xfrm flipV="1">
            <a:off x="1745564" y="5241664"/>
            <a:ext cx="193098" cy="293277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Flowchart: Connector 14"/>
          <p:cNvSpPr/>
          <p:nvPr/>
        </p:nvSpPr>
        <p:spPr>
          <a:xfrm flipV="1">
            <a:off x="2888564" y="5261640"/>
            <a:ext cx="190500" cy="233791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Flowchart: Connector 16"/>
          <p:cNvSpPr/>
          <p:nvPr/>
        </p:nvSpPr>
        <p:spPr>
          <a:xfrm flipV="1">
            <a:off x="2251891" y="5951673"/>
            <a:ext cx="190500" cy="225443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20" name="Picture 5" descr="C:\Users\ADMIN\Desktop\Doreamon cau ca\source (1).gif">
            <a:hlinkClick r:id="" action="ppaction://noaction"/>
          </p:cNvPr>
          <p:cNvPicPr>
            <a:picLocks noChangeAspect="1" noChangeArrowheads="1" noCrop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858" y="4659506"/>
            <a:ext cx="2592402" cy="2333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Flowchart: Connector 28"/>
          <p:cNvSpPr/>
          <p:nvPr/>
        </p:nvSpPr>
        <p:spPr>
          <a:xfrm flipV="1">
            <a:off x="3924739" y="5978143"/>
            <a:ext cx="190500" cy="311282"/>
          </a:xfrm>
          <a:prstGeom prst="flowChartConnector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38" name="Tiếng yeah của trẻ con mp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2690648" y="4131995"/>
            <a:ext cx="609600" cy="6096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495528" y="-122668"/>
            <a:ext cx="8349983" cy="1940804"/>
            <a:chOff x="-28473" y="-122668"/>
            <a:chExt cx="8349983" cy="1940804"/>
          </a:xfrm>
        </p:grpSpPr>
        <p:sp>
          <p:nvSpPr>
            <p:cNvPr id="43" name="Rounded Rectangle 42"/>
            <p:cNvSpPr/>
            <p:nvPr/>
          </p:nvSpPr>
          <p:spPr>
            <a:xfrm>
              <a:off x="2090042" y="247669"/>
              <a:ext cx="6231468" cy="1200131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Đọc</a:t>
              </a:r>
              <a:r>
                <a:rPr lang="en-US" sz="4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to </a:t>
              </a:r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câu</a:t>
              </a:r>
              <a:r>
                <a:rPr lang="en-US" sz="4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4400" b="1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sau</a:t>
              </a:r>
              <a:r>
                <a:rPr lang="en-US" sz="4400" b="1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:</a:t>
              </a:r>
            </a:p>
          </p:txBody>
        </p:sp>
        <p:pic>
          <p:nvPicPr>
            <p:cNvPr id="7" name="Picture 12" descr="Cartoon Fish Sticker by Box Office for iOS &amp; Android | GIPHY"/>
            <p:cNvPicPr>
              <a:picLocks noChangeAspect="1" noChangeArrowheads="1" noCrop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28473" y="-122668"/>
              <a:ext cx="3450319" cy="194080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2574758" y="1406619"/>
            <a:ext cx="6223768" cy="1589317"/>
            <a:chOff x="2571751" y="1839683"/>
            <a:chExt cx="6223768" cy="1589317"/>
          </a:xfrm>
        </p:grpSpPr>
        <p:sp>
          <p:nvSpPr>
            <p:cNvPr id="46" name="Rounded Rectangle 45"/>
            <p:cNvSpPr/>
            <p:nvPr/>
          </p:nvSpPr>
          <p:spPr>
            <a:xfrm>
              <a:off x="2571751" y="2201277"/>
              <a:ext cx="5665750" cy="1227723"/>
            </a:xfrm>
            <a:prstGeom prst="roundRect">
              <a:avLst/>
            </a:prstGeom>
            <a:solidFill>
              <a:schemeClr val="bg1">
                <a:lumMod val="95000"/>
              </a:schemeClr>
            </a:solidFill>
            <a:ln w="60325">
              <a:solidFill>
                <a:srgbClr val="FF0000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Bố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bê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bể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6000" b="1" dirty="0" err="1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</a:t>
              </a:r>
              <a:r>
                <a:rPr lang="en-US" sz="6000" b="1" dirty="0">
                  <a:solidFill>
                    <a:srgbClr val="FF000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.</a:t>
              </a:r>
            </a:p>
          </p:txBody>
        </p:sp>
        <p:pic>
          <p:nvPicPr>
            <p:cNvPr id="21" name="Picture 3" descr="C:\Users\ADMIN\Desktop\Doreamon cau ca\allison-mcgrath-crayonsswimming.gif">
              <a:hlinkClick r:id="" action="ppaction://noaction"/>
            </p:cNvPr>
            <p:cNvPicPr>
              <a:picLocks noChangeAspect="1" noChangeArrowheads="1" noCrop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462885" y="1839683"/>
              <a:ext cx="1332634" cy="15687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" name="Group 1"/>
          <p:cNvGrpSpPr/>
          <p:nvPr/>
        </p:nvGrpSpPr>
        <p:grpSpPr>
          <a:xfrm>
            <a:off x="5546346" y="4824535"/>
            <a:ext cx="3064255" cy="2271288"/>
            <a:chOff x="4022345" y="4824535"/>
            <a:chExt cx="3064255" cy="2271288"/>
          </a:xfrm>
        </p:grpSpPr>
        <p:pic>
          <p:nvPicPr>
            <p:cNvPr id="22" name="Picture 3"/>
            <p:cNvPicPr>
              <a:picLocks noChangeAspect="1" noChangeArrowheads="1"/>
            </p:cNvPicPr>
            <p:nvPr/>
          </p:nvPicPr>
          <p:blipFill>
            <a:blip r:embed="rId14" cstate="print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9882" b="9528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8800" y="5631777"/>
              <a:ext cx="1447800" cy="109067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23" name="Picture 4"/>
            <p:cNvPicPr>
              <a:picLocks noChangeAspect="1" noChangeArrowheads="1"/>
            </p:cNvPicPr>
            <p:nvPr/>
          </p:nvPicPr>
          <p:blipFill>
            <a:blip r:embed="rId16" cstate="print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2865" b="98090" l="9535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51442" y="4824535"/>
              <a:ext cx="1517548" cy="129344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5123" name="Picture 3"/>
            <p:cNvPicPr>
              <a:picLocks noChangeAspect="1" noChangeArrowheads="1"/>
            </p:cNvPicPr>
            <p:nvPr/>
          </p:nvPicPr>
          <p:blipFill>
            <a:blip r:embed="rId18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9774" b="10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978631">
              <a:off x="4032734" y="5248018"/>
              <a:ext cx="1837416" cy="185819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  <p:pic>
        <p:nvPicPr>
          <p:cNvPr id="24" name="Tieng-bong-bong-tu-day-bien-www_tiengdong_com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-4566477" y="173683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435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368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0 L 0.57621 0.71111 " pathEditMode="relative" rAng="0" ptsTypes="AA">
                                      <p:cBhvr>
                                        <p:cTn id="14" dur="525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02" y="35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57621 0.71111 L 0.79288 0.88889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833" y="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000"/>
                            </p:stCondLst>
                            <p:childTnLst>
                              <p:par>
                                <p:cTn id="3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9288 0.88889 L 1.44288 0.95556 " pathEditMode="relative" rAng="0" ptsTypes="AA">
                                      <p:cBhvr>
                                        <p:cTn id="46" dur="2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00" y="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48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  <p:tag name="ARS_CHARTCOLOR_0" val="-12481296"/>
  <p:tag name="ARS_CHARTCOLOR_1" val="-2080758"/>
  <p:tag name="ARS_CHARTCOLOR_2" val="-215999"/>
  <p:tag name="ARS_CHARTCOLOR_3" val="-16423790"/>
  <p:tag name="ARS_CHARTCOLOR_4" val="-4210753"/>
  <p:tag name="ARS_CHARTCOLOR_5" val="-15058071"/>
  <p:tag name="ARS_CHARTCOLOR_6" val="-7294"/>
  <p:tag name="ARS_CHARTCOLOR_7" val="-15557411"/>
  <p:tag name="ARS_CHARTCOLOR_8" val="-3511477"/>
  <p:tag name="ARS_CHARTCOLOR_9" val="-16753445"/>
  <p:tag name="ARS_SLIDE_DUENO" val="100"/>
  <p:tag name="ARS_SLIDE_PARTICIPANTNUM" val="100"/>
  <p:tag name="ARS_SLIDE_SUBMITNUM" val="0"/>
  <p:tag name="ARS_SLIDE_CORRECTNUM" val="0"/>
  <p:tag name="ARS_SLIDE_VOTEMEAN" val="0"/>
  <p:tag name="ARS_CHARTPARA_TYPE" val="ctColumn"/>
</p:tagLst>
</file>

<file path=ppt/theme/theme1.xml><?xml version="1.0" encoding="utf-8"?>
<a:theme xmlns:a="http://schemas.openxmlformats.org/drawingml/2006/main" name="https://www.freeppt7.com">
  <a:themeElements>
    <a:clrScheme name="自定义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2D5419"/>
      </a:accent1>
      <a:accent2>
        <a:srgbClr val="2D5419"/>
      </a:accent2>
      <a:accent3>
        <a:srgbClr val="2D5419"/>
      </a:accent3>
      <a:accent4>
        <a:srgbClr val="2D5419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1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2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3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Office 主题​​">
  <a:themeElements>
    <a:clrScheme name="自定义 784">
      <a:dk1>
        <a:srgbClr val="3F3F3F"/>
      </a:dk1>
      <a:lt1>
        <a:sysClr val="window" lastClr="FFFFFF"/>
      </a:lt1>
      <a:dk2>
        <a:srgbClr val="44546A"/>
      </a:dk2>
      <a:lt2>
        <a:srgbClr val="E7E6E6"/>
      </a:lt2>
      <a:accent1>
        <a:srgbClr val="3F3F3F"/>
      </a:accent1>
      <a:accent2>
        <a:srgbClr val="77AA64"/>
      </a:accent2>
      <a:accent3>
        <a:srgbClr val="EA6351"/>
      </a:accent3>
      <a:accent4>
        <a:srgbClr val="77AA64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143</TotalTime>
  <Words>118</Words>
  <Application>Microsoft Office PowerPoint</Application>
  <PresentationFormat>Custom</PresentationFormat>
  <Paragraphs>60</Paragraphs>
  <Slides>20</Slides>
  <Notes>5</Notes>
  <HiddenSlides>0</HiddenSlides>
  <MMClips>18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20</vt:i4>
      </vt:variant>
    </vt:vector>
  </HeadingPairs>
  <TitlesOfParts>
    <vt:vector size="28" baseType="lpstr">
      <vt:lpstr>https://www.freeppt7.com</vt:lpstr>
      <vt:lpstr>4_Office Theme</vt:lpstr>
      <vt:lpstr>Office Theme</vt:lpstr>
      <vt:lpstr>Custom Design</vt:lpstr>
      <vt:lpstr>1_Custom Design</vt:lpstr>
      <vt:lpstr>2_Custom Design</vt:lpstr>
      <vt:lpstr>3_Custom Design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ismail - [2010]</cp:lastModifiedBy>
  <cp:revision>34</cp:revision>
  <dcterms:created xsi:type="dcterms:W3CDTF">2021-08-13T14:51:24Z</dcterms:created>
  <dcterms:modified xsi:type="dcterms:W3CDTF">2025-12-23T13:00:13Z</dcterms:modified>
</cp:coreProperties>
</file>