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6" r:id="rId3"/>
    <p:sldMasterId id="2147483745" r:id="rId4"/>
    <p:sldMasterId id="2147483781" r:id="rId5"/>
    <p:sldMasterId id="2147483799" r:id="rId6"/>
    <p:sldMasterId id="2147483811" r:id="rId7"/>
    <p:sldMasterId id="2147483823" r:id="rId8"/>
    <p:sldMasterId id="2147483835" r:id="rId9"/>
  </p:sldMasterIdLst>
  <p:notesMasterIdLst>
    <p:notesMasterId r:id="rId33"/>
  </p:notesMasterIdLst>
  <p:handoutMasterIdLst>
    <p:handoutMasterId r:id="rId34"/>
  </p:handoutMasterIdLst>
  <p:sldIdLst>
    <p:sldId id="2007577124" r:id="rId10"/>
    <p:sldId id="258" r:id="rId11"/>
    <p:sldId id="2007577118" r:id="rId12"/>
    <p:sldId id="332" r:id="rId13"/>
    <p:sldId id="333" r:id="rId14"/>
    <p:sldId id="334" r:id="rId15"/>
    <p:sldId id="335" r:id="rId16"/>
    <p:sldId id="336" r:id="rId17"/>
    <p:sldId id="2898" r:id="rId18"/>
    <p:sldId id="396" r:id="rId19"/>
    <p:sldId id="2007577121" r:id="rId20"/>
    <p:sldId id="2007577119" r:id="rId21"/>
    <p:sldId id="649" r:id="rId22"/>
    <p:sldId id="2007577122" r:id="rId23"/>
    <p:sldId id="264" r:id="rId24"/>
    <p:sldId id="319" r:id="rId25"/>
    <p:sldId id="317" r:id="rId26"/>
    <p:sldId id="318" r:id="rId27"/>
    <p:sldId id="323" r:id="rId28"/>
    <p:sldId id="295" r:id="rId29"/>
    <p:sldId id="293" r:id="rId30"/>
    <p:sldId id="300" r:id="rId31"/>
    <p:sldId id="289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5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6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4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3477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57821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18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49176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6886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74256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09334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85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284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 userDrawn="1"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 userDrawn="1"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 userDrawn="1"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 userDrawn="1"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 userDrawn="1"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 userDrawn="1"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 userDrawn="1"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 userDrawn="1"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 userDrawn="1"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 userDrawn="1"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 userDrawn="1"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1943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60135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95840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94182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01655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65576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48631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88743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855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5760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62803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164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04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52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9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94281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31928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600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52848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51637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8913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08047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01204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96335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95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xmlns="" id="{F4CB7ADC-976D-9A3B-C317-F7FF3F1818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xmlns="" id="{16433B07-49D3-368B-DB4A-FC91D532F24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5530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65828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188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519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0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4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0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7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91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21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60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79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86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18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4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8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9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0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9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5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9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5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5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5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28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1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431C2F9-E23B-3F94-AFF8-D5BE246BF0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1D6152E-15F6-C2F0-AC8E-0ED26E7999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03CE88A-149B-1C56-3A2E-B6BEDF44DB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7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698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4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7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7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95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2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6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92.xml"/><Relationship Id="rId4" Type="http://schemas.openxmlformats.org/officeDocument/2006/relationships/audio" Target="../media/media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4.xml"/><Relationship Id="rId18" Type="http://schemas.openxmlformats.org/officeDocument/2006/relationships/image" Target="../media/image81.gif"/><Relationship Id="rId3" Type="http://schemas.microsoft.com/office/2007/relationships/media" Target="../media/media5.mp3"/><Relationship Id="rId21" Type="http://schemas.microsoft.com/office/2007/relationships/hdphoto" Target="../media/hdphoto6.wdp"/><Relationship Id="rId7" Type="http://schemas.openxmlformats.org/officeDocument/2006/relationships/audio" Target="../media/audio1.wav"/><Relationship Id="rId12" Type="http://schemas.openxmlformats.org/officeDocument/2006/relationships/image" Target="../media/image77.png"/><Relationship Id="rId17" Type="http://schemas.openxmlformats.org/officeDocument/2006/relationships/image" Target="../media/image80.gif"/><Relationship Id="rId25" Type="http://schemas.openxmlformats.org/officeDocument/2006/relationships/image" Target="../media/image86.gif"/><Relationship Id="rId2" Type="http://schemas.openxmlformats.org/officeDocument/2006/relationships/audio" Target="../media/media4.mp3"/><Relationship Id="rId16" Type="http://schemas.openxmlformats.org/officeDocument/2006/relationships/slide" Target="slide6.xml"/><Relationship Id="rId20" Type="http://schemas.openxmlformats.org/officeDocument/2006/relationships/image" Target="../media/image83.png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6.jpg"/><Relationship Id="rId24" Type="http://schemas.microsoft.com/office/2007/relationships/hdphoto" Target="../media/hdphoto7.wdp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79.png"/><Relationship Id="rId23" Type="http://schemas.openxmlformats.org/officeDocument/2006/relationships/image" Target="../media/image85.png"/><Relationship Id="rId10" Type="http://schemas.openxmlformats.org/officeDocument/2006/relationships/audio" Target="../media/audio4.wav"/><Relationship Id="rId19" Type="http://schemas.openxmlformats.org/officeDocument/2006/relationships/image" Target="../media/image82.png"/><Relationship Id="rId4" Type="http://schemas.openxmlformats.org/officeDocument/2006/relationships/audio" Target="../media/media5.mp3"/><Relationship Id="rId9" Type="http://schemas.openxmlformats.org/officeDocument/2006/relationships/audio" Target="../media/audio3.wav"/><Relationship Id="rId14" Type="http://schemas.openxmlformats.org/officeDocument/2006/relationships/image" Target="../media/image78.gif"/><Relationship Id="rId22" Type="http://schemas.openxmlformats.org/officeDocument/2006/relationships/image" Target="../media/image8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17.xml"/><Relationship Id="rId21" Type="http://schemas.openxmlformats.org/officeDocument/2006/relationships/slide" Target="slide7.xml"/><Relationship Id="rId7" Type="http://schemas.openxmlformats.org/officeDocument/2006/relationships/image" Target="../media/image38.GIF"/><Relationship Id="rId12" Type="http://schemas.openxmlformats.org/officeDocument/2006/relationships/image" Target="../media/image42.png"/><Relationship Id="rId17" Type="http://schemas.openxmlformats.org/officeDocument/2006/relationships/slide" Target="slide5.xml"/><Relationship Id="rId25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29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41.GIF"/><Relationship Id="rId24" Type="http://schemas.openxmlformats.org/officeDocument/2006/relationships/image" Target="../media/image49.png"/><Relationship Id="rId5" Type="http://schemas.openxmlformats.org/officeDocument/2006/relationships/image" Target="../media/image36.jpeg"/><Relationship Id="rId15" Type="http://schemas.openxmlformats.org/officeDocument/2006/relationships/slide" Target="slide4.xml"/><Relationship Id="rId23" Type="http://schemas.openxmlformats.org/officeDocument/2006/relationships/slide" Target="slide8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image" Target="../media/image51.png"/><Relationship Id="rId30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Phép cộng phép trong 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14464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xmlns="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FC6DCB0-8EE0-09D8-37BF-2943A3555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xmlns="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een and red text&#10;&#10;AI-generated content may be incorrect.">
            <a:extLst>
              <a:ext uri="{FF2B5EF4-FFF2-40B4-BE49-F238E27FC236}">
                <a16:creationId xmlns:a16="http://schemas.microsoft.com/office/drawing/2014/main" xmlns="" id="{7857431D-B831-8225-6B60-A92A338F3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0" y="1419202"/>
            <a:ext cx="3433051" cy="26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xverse2Fmedia2F1a96c9ec-041e-466c-a915-05e55f64be88_seed0">
            <a:hlinkClick r:id="" action="ppaction://media"/>
            <a:extLst>
              <a:ext uri="{FF2B5EF4-FFF2-40B4-BE49-F238E27FC236}">
                <a16:creationId xmlns:a16="http://schemas.microsoft.com/office/drawing/2014/main" xmlns="" id="{53296D79-ED60-7777-48D7-F9A6DED707E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19" y="0"/>
            <a:ext cx="11663681" cy="65608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2CD7ED-B525-B9A6-79DD-7F148E1ADBD7}"/>
              </a:ext>
            </a:extLst>
          </p:cNvPr>
          <p:cNvSpPr/>
          <p:nvPr/>
        </p:nvSpPr>
        <p:spPr>
          <a:xfrm>
            <a:off x="8995410" y="114300"/>
            <a:ext cx="2948940" cy="72009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xmlns="" id="{99361741-2E65-CB4D-F924-C8D1840425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2300" y="20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0-KP2.png">
            <a:extLst>
              <a:ext uri="{FF2B5EF4-FFF2-40B4-BE49-F238E27FC236}">
                <a16:creationId xmlns:a16="http://schemas.microsoft.com/office/drawing/2014/main" xmlns="" id="{6E2CAE8F-B109-CCE4-FBD8-8BA3CD399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079" t="16789" r="44357" b="65681"/>
          <a:stretch/>
        </p:blipFill>
        <p:spPr bwMode="auto">
          <a:xfrm>
            <a:off x="882423" y="2391887"/>
            <a:ext cx="3241614" cy="289430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4114D7-D83B-79D7-5AB5-D18F944BF01F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 vào thì bằng mấy?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56BA42-1887-5B62-5E12-5353B22B993A}"/>
              </a:ext>
            </a:extLst>
          </p:cNvPr>
          <p:cNvSpPr txBox="1"/>
          <p:nvPr/>
        </p:nvSpPr>
        <p:spPr>
          <a:xfrm>
            <a:off x="929799" y="342522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B08E66-FE91-15B3-AD07-E819D04C0CE7}"/>
              </a:ext>
            </a:extLst>
          </p:cNvPr>
          <p:cNvSpPr txBox="1"/>
          <p:nvPr/>
        </p:nvSpPr>
        <p:spPr>
          <a:xfrm>
            <a:off x="1258652" y="317912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64E7C8-5963-660B-EFA7-86321CD44EDE}"/>
              </a:ext>
            </a:extLst>
          </p:cNvPr>
          <p:cNvSpPr txBox="1"/>
          <p:nvPr/>
        </p:nvSpPr>
        <p:spPr>
          <a:xfrm>
            <a:off x="1651746" y="313191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2CA104-595F-9D0A-8728-5DF07E7EB483}"/>
              </a:ext>
            </a:extLst>
          </p:cNvPr>
          <p:cNvSpPr txBox="1"/>
          <p:nvPr/>
        </p:nvSpPr>
        <p:spPr>
          <a:xfrm>
            <a:off x="1208663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E22ED0-A351-EAD9-1CFA-BD62655EA119}"/>
              </a:ext>
            </a:extLst>
          </p:cNvPr>
          <p:cNvSpPr txBox="1"/>
          <p:nvPr/>
        </p:nvSpPr>
        <p:spPr>
          <a:xfrm>
            <a:off x="1597614" y="398797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2151761-75C3-918F-3AB2-32A8BC0463C5}"/>
              </a:ext>
            </a:extLst>
          </p:cNvPr>
          <p:cNvGrpSpPr/>
          <p:nvPr/>
        </p:nvGrpSpPr>
        <p:grpSpPr>
          <a:xfrm>
            <a:off x="4889409" y="2094131"/>
            <a:ext cx="6806100" cy="4154269"/>
            <a:chOff x="5218509" y="2094131"/>
            <a:chExt cx="6477000" cy="415426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xmlns="" id="{90918748-32DA-C719-0DCC-82901D73DD1A}"/>
                </a:ext>
              </a:extLst>
            </p:cNvPr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xmlns="" id="{ED349FD1-9101-70C2-1FF8-AEAAEAE91D83}"/>
                </a:ext>
              </a:extLst>
            </p:cNvPr>
            <p:cNvSpPr/>
            <p:nvPr/>
          </p:nvSpPr>
          <p:spPr>
            <a:xfrm>
              <a:off x="5535771" y="2305652"/>
              <a:ext cx="5873749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87C520A-847C-B4CD-F385-C44C4D93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158653E-F228-41DF-9B40-19EA174E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47E4F81-2E66-0796-9D0A-D7FC9C368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2B233C7-90A3-5A5C-EDD4-B69BE13D5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4313F70-816D-FC92-40B8-CD3EE526A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C0AD335-704E-6629-F169-D42D7FDA1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9D34A2E-84DA-85A3-F737-A0A19D74A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CCF8358-D453-A493-3E4D-0610CEE2276E}"/>
              </a:ext>
            </a:extLst>
          </p:cNvPr>
          <p:cNvSpPr txBox="1"/>
          <p:nvPr/>
        </p:nvSpPr>
        <p:spPr>
          <a:xfrm>
            <a:off x="6239961" y="38488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BA2EC2-0FA9-2F69-F809-E1220AD3FE54}"/>
              </a:ext>
            </a:extLst>
          </p:cNvPr>
          <p:cNvSpPr txBox="1"/>
          <p:nvPr/>
        </p:nvSpPr>
        <p:spPr>
          <a:xfrm>
            <a:off x="9107164" y="3877513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CE40D0-7C31-2306-3FA4-3247EE1F5E98}"/>
              </a:ext>
            </a:extLst>
          </p:cNvPr>
          <p:cNvSpPr txBox="1"/>
          <p:nvPr/>
        </p:nvSpPr>
        <p:spPr>
          <a:xfrm>
            <a:off x="5479778" y="47706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cộng hai bằng bảy.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xmlns="" id="{2E2751A6-E0D0-6ECD-3277-E0EC7C86EBC8}"/>
              </a:ext>
            </a:extLst>
          </p:cNvPr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4">
            <a:extLst>
              <a:ext uri="{FF2B5EF4-FFF2-40B4-BE49-F238E27FC236}">
                <a16:creationId xmlns:a16="http://schemas.microsoft.com/office/drawing/2014/main" xmlns="" id="{0FB8B61F-461C-53A7-8812-EEF73A9ACFF1}"/>
              </a:ext>
            </a:extLst>
          </p:cNvPr>
          <p:cNvSpPr/>
          <p:nvPr/>
        </p:nvSpPr>
        <p:spPr>
          <a:xfrm>
            <a:off x="698568" y="1245031"/>
            <a:ext cx="3761581" cy="1447800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2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D535FC3-0792-FDDF-613D-044CC8C00C6B}"/>
              </a:ext>
            </a:extLst>
          </p:cNvPr>
          <p:cNvSpPr txBox="1"/>
          <p:nvPr/>
        </p:nvSpPr>
        <p:spPr>
          <a:xfrm>
            <a:off x="1941555" y="3114657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F6D864D-9838-C862-38BA-6F15354F5C4C}"/>
              </a:ext>
            </a:extLst>
          </p:cNvPr>
          <p:cNvSpPr txBox="1"/>
          <p:nvPr/>
        </p:nvSpPr>
        <p:spPr>
          <a:xfrm>
            <a:off x="2138102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xmlns="" id="{E98651B3-B558-12C5-2417-BD9C991E647A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bông hoa thêm 2 bông hoa được 7 bông hoa.</a:t>
            </a:r>
          </a:p>
        </p:txBody>
      </p:sp>
      <p:sp>
        <p:nvSpPr>
          <p:cNvPr id="27" name="Rounded Rectangle 28">
            <a:extLst>
              <a:ext uri="{FF2B5EF4-FFF2-40B4-BE49-F238E27FC236}">
                <a16:creationId xmlns:a16="http://schemas.microsoft.com/office/drawing/2014/main" xmlns="" id="{1808072E-1EE2-30B0-EB61-FCB4F6CE48D2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“Thêm”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583185A-0658-29CA-143B-CF705B387082}"/>
              </a:ext>
            </a:extLst>
          </p:cNvPr>
          <p:cNvSpPr txBox="1"/>
          <p:nvPr/>
        </p:nvSpPr>
        <p:spPr>
          <a:xfrm>
            <a:off x="5318919" y="5525869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Hoặc: Đếm thêm: 5   6   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FFEFE159-DD02-91B6-AC48-D4F3D06D4B7E}"/>
              </a:ext>
            </a:extLst>
          </p:cNvPr>
          <p:cNvCxnSpPr/>
          <p:nvPr/>
        </p:nvCxnSpPr>
        <p:spPr>
          <a:xfrm>
            <a:off x="9667346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A440E9E1-650E-D094-5578-CD29F188FF7D}"/>
              </a:ext>
            </a:extLst>
          </p:cNvPr>
          <p:cNvCxnSpPr/>
          <p:nvPr/>
        </p:nvCxnSpPr>
        <p:spPr>
          <a:xfrm>
            <a:off x="10334983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8">
            <a:extLst>
              <a:ext uri="{FF2B5EF4-FFF2-40B4-BE49-F238E27FC236}">
                <a16:creationId xmlns:a16="http://schemas.microsoft.com/office/drawing/2014/main" xmlns="" id="{433C1899-281B-F3E0-92B1-50C4A3D97C72}"/>
              </a:ext>
            </a:extLst>
          </p:cNvPr>
          <p:cNvSpPr/>
          <p:nvPr/>
        </p:nvSpPr>
        <p:spPr>
          <a:xfrm>
            <a:off x="5726430" y="2758611"/>
            <a:ext cx="3113942" cy="289389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BA436AD-0860-B2F7-B56D-968F34641214}"/>
              </a:ext>
            </a:extLst>
          </p:cNvPr>
          <p:cNvSpPr txBox="1"/>
          <p:nvPr/>
        </p:nvSpPr>
        <p:spPr>
          <a:xfrm>
            <a:off x="6362100" y="2193853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EBC6C17-C495-A0F6-3EF5-798F1616123E}"/>
              </a:ext>
            </a:extLst>
          </p:cNvPr>
          <p:cNvSpPr txBox="1"/>
          <p:nvPr/>
        </p:nvSpPr>
        <p:spPr>
          <a:xfrm>
            <a:off x="9667346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Curved Right Arrow 55">
            <a:extLst>
              <a:ext uri="{FF2B5EF4-FFF2-40B4-BE49-F238E27FC236}">
                <a16:creationId xmlns:a16="http://schemas.microsoft.com/office/drawing/2014/main" xmlns="" id="{29785A10-D258-045C-3EA2-31E7F35CA4DE}"/>
              </a:ext>
            </a:extLst>
          </p:cNvPr>
          <p:cNvSpPr/>
          <p:nvPr/>
        </p:nvSpPr>
        <p:spPr>
          <a:xfrm rot="16200000" flipH="1">
            <a:off x="9340824" y="2255186"/>
            <a:ext cx="340862" cy="1216152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7826277-E9BB-FF66-DB15-7CE7F174EF6D}"/>
              </a:ext>
            </a:extLst>
          </p:cNvPr>
          <p:cNvSpPr txBox="1"/>
          <p:nvPr/>
        </p:nvSpPr>
        <p:spPr>
          <a:xfrm>
            <a:off x="10676729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6" name="Curved Right Arrow 57">
            <a:extLst>
              <a:ext uri="{FF2B5EF4-FFF2-40B4-BE49-F238E27FC236}">
                <a16:creationId xmlns:a16="http://schemas.microsoft.com/office/drawing/2014/main" xmlns="" id="{BAB7C3C5-C725-6F67-7EBD-CAF62BFA8671}"/>
              </a:ext>
            </a:extLst>
          </p:cNvPr>
          <p:cNvSpPr/>
          <p:nvPr/>
        </p:nvSpPr>
        <p:spPr>
          <a:xfrm rot="16200000" flipH="1">
            <a:off x="10384795" y="2420229"/>
            <a:ext cx="326301" cy="950178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Right Arrow 58">
            <a:extLst>
              <a:ext uri="{FF2B5EF4-FFF2-40B4-BE49-F238E27FC236}">
                <a16:creationId xmlns:a16="http://schemas.microsoft.com/office/drawing/2014/main" xmlns="" id="{3E5F74B1-0E0E-71F7-B984-959D6ECD7010}"/>
              </a:ext>
            </a:extLst>
          </p:cNvPr>
          <p:cNvSpPr/>
          <p:nvPr/>
        </p:nvSpPr>
        <p:spPr>
          <a:xfrm rot="10800000">
            <a:off x="11068048" y="5093849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9" grpId="0"/>
      <p:bldP spid="20" grpId="0" animBg="1"/>
      <p:bldP spid="21" grpId="0"/>
      <p:bldP spid="23" grpId="0" animBg="1"/>
      <p:bldP spid="23" grpId="1" animBg="1"/>
      <p:bldP spid="24" grpId="0"/>
      <p:bldP spid="25" grpId="0"/>
      <p:bldP spid="26" grpId="0" animBg="1"/>
      <p:bldP spid="27" grpId="0" animBg="1"/>
      <p:bldP spid="28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xmlns="" id="{50AB134F-ACA3-39BB-84BF-A74E5E34060C}"/>
              </a:ext>
            </a:extLst>
          </p:cNvPr>
          <p:cNvSpPr/>
          <p:nvPr/>
        </p:nvSpPr>
        <p:spPr>
          <a:xfrm>
            <a:off x="1646704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“Thêm” nghĩa là ta </a:t>
            </a:r>
          </a:p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thực hiện </a:t>
            </a:r>
            <a:r>
              <a:rPr lang="en-US" sz="6000" b="1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phép cộng</a:t>
            </a: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xmlns="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FC6DCB0-8EE0-09D8-37BF-2943A3555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xmlns="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xmlns="" id="{AB648D3A-8D4E-0941-4D3C-3ED6774492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454681"/>
            <a:ext cx="6455403" cy="25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126078"/>
            <a:ext cx="2418877" cy="1209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9BA4B5-22F4-AC6E-13FE-A9109DFD640D}"/>
              </a:ext>
            </a:extLst>
          </p:cNvPr>
          <p:cNvSpPr txBox="1"/>
          <p:nvPr/>
        </p:nvSpPr>
        <p:spPr>
          <a:xfrm>
            <a:off x="1444129" y="122557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73F33D0-B4FC-66C5-50CD-C20785768F9A}"/>
              </a:ext>
            </a:extLst>
          </p:cNvPr>
          <p:cNvSpPr/>
          <p:nvPr/>
        </p:nvSpPr>
        <p:spPr>
          <a:xfrm>
            <a:off x="675795" y="125866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100981" y="557600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112411" y="557640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1" y="15276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0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0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247491" y="553028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258921" y="554211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0476" y="99019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9" y="12961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77F385-A6F3-1598-9F5A-A19A8DA0462C}"/>
              </a:ext>
            </a:extLst>
          </p:cNvPr>
          <p:cNvSpPr txBox="1"/>
          <p:nvPr/>
        </p:nvSpPr>
        <p:spPr>
          <a:xfrm>
            <a:off x="1295539" y="157990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7990DFB-58B8-6855-9743-42F1EFEBB554}"/>
              </a:ext>
            </a:extLst>
          </p:cNvPr>
          <p:cNvSpPr/>
          <p:nvPr/>
        </p:nvSpPr>
        <p:spPr>
          <a:xfrm>
            <a:off x="527205" y="161299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xmlns="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xmlns="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400">
                  <a:solidFill>
                    <a:srgbClr val="030401"/>
                  </a:solidFill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207568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811122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57951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84556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28345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70130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906742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87767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10003527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26965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60388" y="3735608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39836"/>
            <a:ext cx="1524000" cy="1524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686719" y="1676401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686719" y="1676400"/>
            <a:ext cx="1874610" cy="605971"/>
          </a:xfrm>
          <a:prstGeom prst="wedgeRoundRectCallout">
            <a:avLst>
              <a:gd name="adj1" fmla="val -54126"/>
              <a:gd name="adj2" fmla="val 9928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7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81200" y="3657602"/>
            <a:ext cx="1874610" cy="605971"/>
          </a:xfrm>
          <a:prstGeom prst="wedgeRoundRectCallout">
            <a:avLst>
              <a:gd name="adj1" fmla="val -16962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981200" y="3657601"/>
            <a:ext cx="1874610" cy="605971"/>
          </a:xfrm>
          <a:prstGeom prst="wedgeRoundRectCallout">
            <a:avLst>
              <a:gd name="adj1" fmla="val -39415"/>
              <a:gd name="adj2" fmla="val 11126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8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62" y="5054795"/>
            <a:ext cx="1609724" cy="130518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5437111"/>
            <a:ext cx="955523" cy="95552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42512"/>
              <a:gd name="adj2" fmla="val 1519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54126"/>
              <a:gd name="adj2" fmla="val 777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9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 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55222"/>
              <a:gd name="adj2" fmla="val 16722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10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9417" y="2911157"/>
            <a:ext cx="1432291" cy="1492887"/>
          </a:xfrm>
          <a:prstGeom prst="rect">
            <a:avLst/>
          </a:prstGeom>
        </p:spPr>
      </p:pic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329" y="-1276343"/>
            <a:ext cx="4596616" cy="34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Ho-gam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1881" y="141148"/>
            <a:ext cx="609600" cy="60960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209800" y="141148"/>
            <a:ext cx="1874610" cy="605971"/>
          </a:xfrm>
          <a:prstGeom prst="wedgeRoundRectCallout">
            <a:avLst>
              <a:gd name="adj1" fmla="val 105371"/>
              <a:gd name="adj2" fmla="val -156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209800" y="141149"/>
            <a:ext cx="1874610" cy="605971"/>
          </a:xfrm>
          <a:prstGeom prst="wedgeRoundRectCallout">
            <a:avLst>
              <a:gd name="adj1" fmla="val 56593"/>
              <a:gd name="adj2" fmla="val 6575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8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06" y="141148"/>
            <a:ext cx="955523" cy="955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60320"/>
              <a:gd name="adj2" fmla="val 3461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92065"/>
              <a:gd name="adj2" fmla="val -420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9</a:t>
            </a:r>
          </a:p>
        </p:txBody>
      </p:sp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4915" y="183514"/>
            <a:ext cx="1432291" cy="149288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9448800" y="141145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 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9448800" y="141144"/>
            <a:ext cx="1874610" cy="605971"/>
          </a:xfrm>
          <a:prstGeom prst="wedgeRoundRectCallout">
            <a:avLst>
              <a:gd name="adj1" fmla="val -129326"/>
              <a:gd name="adj2" fmla="val -5535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10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896836"/>
            <a:ext cx="2286000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1387156"/>
            <a:ext cx="1524000" cy="1524000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0134600" y="1333130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 ?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10134600" y="1333129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9</a:t>
            </a:r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2608171"/>
            <a:ext cx="1609724" cy="1305182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 ?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10</a:t>
            </a:r>
          </a:p>
        </p:txBody>
      </p:sp>
      <p:pic>
        <p:nvPicPr>
          <p:cNvPr id="1030" name="Picture 6" descr="▷ Wolv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2" y="3484881"/>
            <a:ext cx="1666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24277"/>
              <a:gd name="adj2" fmla="val -12571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 ?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-46928"/>
              <a:gd name="adj2" fmla="val -11770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10</a:t>
            </a:r>
          </a:p>
        </p:txBody>
      </p:sp>
      <p:pic>
        <p:nvPicPr>
          <p:cNvPr id="4" name="Tieng-soi-hu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16681" y="142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483E-7 0.00116 C 0.00822 0.00602 0.01684 0.00278 0.02506 0.0074 C 0.02806 0.02405 0.02323 0.00417 0.03941 0.01596 C 0.04085 0.01711 0.0402 0.02151 0.04059 0.02428 C 0.04307 0.04024 0.04216 0.03076 0.05847 0.03284 C 0.05964 0.03422 0.06108 0.03492 0.06199 0.037 C 0.06278 0.03885 0.06265 0.04139 0.06317 0.04347 C 0.06343 0.0444 0.06408 0.04486 0.06447 0.0455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6 0.17595 C 0.08066 0.17965 0.08458 0.19584 0.08536 0.19722 C 0.08627 0.19884 0.08771 0.19838 0.08888 0.19931 C 0.09058 0.20046 0.09215 0.20208 0.09371 0.20347 C 0.09972 0.2141 0.10246 0.22913 0.10441 0.2437 C 0.10716 0.33803 0.10676 0.2985 0.10676 0.36208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36208 C 0.10716 0.36555 0.10677 0.36971 0.10794 0.37272 C 0.10859 0.37457 0.11029 0.37411 0.11147 0.3748 C 0.11551 0.37688 0.11943 0.37896 0.12347 0.38128 C 0.127 0.38544 0.12909 0.38937 0.133 0.39168 C 0.14253 0.4044 0.15075 0.40648 0.16289 0.40879 C 0.19943 0.40648 0.23611 0.40232 0.27265 0.40232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65 0.40231 C 0.28257 0.40092 0.29418 0.40809 0.3024 0.39815 C 0.30723 0.39237 0.3101 0.3845 0.31559 0.38127 C 0.3195 0.37433 0.3225 0.36693 0.32629 0.36 C 0.32838 0.34913 0.33072 0.34265 0.33347 0.33248 C 0.33399 0.30219 0.33581 0.27005 0.33581 0.23953 " pathEditMode="relative" ptsTypes="fffff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73 0.23949 C 0.34108 0.0994 0.33886 0.08484 0.33886 -0.13823 " pathEditMode="relative" ptsTypes="f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9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5 -0.13826 L 0.3413 -0.24601 L 0.36453 -0.32231 L 0.39794 -0.34127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4 -0.34126 C 0.39925 -0.34843 0.41008 -0.37086 0.41465 -0.37294 C 0.41987 -0.37525 0.42509 -0.37618 0.43018 -0.37918 C 0.43253 -0.38057 0.43514 -0.38126 0.43723 -0.38358 C 0.4384 -0.38496 0.43958 -0.38681 0.44088 -0.38774 C 0.44689 -0.39144 0.4525 -0.39236 0.45876 -0.39398 C 0.46764 -0.39976 0.45916 -0.39514 0.47782 -0.39398 C 0.49453 -0.39282 0.51123 -0.39259 0.52794 -0.3919 C 0.53512 -0.38889 0.54334 -0.38566 0.55065 -0.38566 " pathEditMode="relative" ptsTypes="ffffffffA">
                                      <p:cBhvr>
                                        <p:cTn id="1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07 -0.38612 C 0.57105 -0.38357 0.59065 -0.37894 0.61063 -0.37501 C 0.61821 -0.37153 0.62421 -0.36714 0.63101 -0.36112 C 0.63806 -0.35487 0.63362 -0.36274 0.64041 -0.35278 C 0.64537 -0.34538 0.64746 -0.33704 0.65295 -0.33056 C 0.65347 -0.32778 0.65373 -0.32477 0.65452 -0.32223 C 0.6553 -0.31922 0.65687 -0.3169 0.65765 -0.31389 C 0.6651 -0.28403 0.65687 -0.30764 0.66392 -0.28889 C 0.66444 -0.28426 0.66484 -0.27964 0.66549 -0.27501 C 0.6664 -0.26945 0.66862 -0.25834 0.66862 -0.25834 C 0.66954 -0.24653 0.67293 -0.23149 0.67333 -0.21945 C 0.67372 -0.20926 0.67333 -0.19908 0.67333 -0.18889 " pathEditMode="relative" ptsTypes="fffffffffffA">
                                      <p:cBhvr>
                                        <p:cTn id="1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332 -0.18866 C 0.67854 -0.16045 0.67358 -0.18704 0.67698 -0.16947 C 0.67737 -0.16739 0.67815 -0.16323 0.67815 -0.16323 C 0.68141 -0.09294 0.67933 -0.14635 0.67933 -0.00253 " pathEditMode="relative" ptsTypes="fff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86 -0.00255 C 0.67855 0.08264 0.67999 0.07407 0.67516 0.12523 C 0.67568 0.14838 0.67476 0.17176 0.67672 0.19467 C 0.67698 0.19768 0.67999 0.19606 0.68143 0.19745 C 0.68312 0.19884 0.68443 0.20162 0.68613 0.20301 C 0.69997 0.21389 0.70559 0.21134 0.72218 0.21134 " pathEditMode="relative" ptsTypes="fffffA">
                                      <p:cBhvr>
                                        <p:cTn id="2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218 0.21134 C 0.72427 0.22245 0.7261 0.22708 0.73159 0.23356 C 0.73812 0.25069 0.74556 0.2456 0.75823 0.24745 C 0.76973 0.24652 0.78122 0.24629 0.79271 0.24467 C 0.7999 0.24375 0.79938 0.23379 0.80212 0.22523 C 0.80695 0.20972 0.81296 0.1875 0.82093 0.17801 C 0.82615 0.15046 0.8174 0.19259 0.8272 0.16134 C 0.83334 0.14166 0.8285 0.13565 0.83974 0.12245 C 0.85175 0.10902 1.07067 -0.01204 1.08425 -0.02385 " pathEditMode="relative" rAng="0" ptsTypes="fffffffff"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434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CBCA0D78-76B6-ABF1-48CD-78F200B8700B}"/>
              </a:ext>
            </a:extLst>
          </p:cNvPr>
          <p:cNvGrpSpPr/>
          <p:nvPr/>
        </p:nvGrpSpPr>
        <p:grpSpPr>
          <a:xfrm>
            <a:off x="1853455" y="836347"/>
            <a:ext cx="9565651" cy="5249347"/>
            <a:chOff x="1838373" y="836346"/>
            <a:chExt cx="9565651" cy="524934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A4BA85F7-69DA-4069-087A-79031194D905}"/>
                </a:ext>
              </a:extLst>
            </p:cNvPr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2E178C03-F020-36FE-52D9-C4B1209A0B8E}"/>
                  </a:ext>
                </a:extLst>
              </p:cNvPr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864" kern="0">
                  <a:solidFill>
                    <a:srgbClr val="F8F5E9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7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4392439E-1D17-117C-5C80-C121B67A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41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xmlns="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xmlns="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3B18E284-716F-2CCF-3369-0E5BEB29E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83" y="107812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ĂN KHẾ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026" y="936774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vào quả khế để đi đến câu hỏi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Tại slide câu hỏi, click vào con chim để quay về slide này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Chơi xong thì enter để xuất hiên người nông dân hạnh phúc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vào người nông dân hạnh phúc để đi đến bài mới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Nên soạn bài trực tiếp trên ppt này chứ đừng copy các slide qua ppt khác, nó sẽ bị lệch và sai các hiệu ứng.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Đọc xong mn xoá ô này đi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96ED07DB-DFE8-F55A-53E8-3E68B05936DB}"/>
              </a:ext>
            </a:extLst>
          </p:cNvPr>
          <p:cNvSpPr/>
          <p:nvPr/>
        </p:nvSpPr>
        <p:spPr>
          <a:xfrm>
            <a:off x="4240530" y="4720590"/>
            <a:ext cx="3629626" cy="3609599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3667DD-83BF-BD7E-2081-53BF879E7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06" y="1709082"/>
            <a:ext cx="8065707" cy="1938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74FC8F-3144-A5F9-995E-D669E77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978" y="0"/>
            <a:ext cx="2359356" cy="1383912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C325584-FB7D-64D0-62F1-706D4941A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D044B1-B28A-0C18-A751-D6A05CDC4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719" y="3635455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456</Words>
  <Application>Microsoft Office PowerPoint</Application>
  <PresentationFormat>Custom</PresentationFormat>
  <Paragraphs>132</Paragraphs>
  <Slides>23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自定义设计方案</vt:lpstr>
      <vt:lpstr>1_Office Theme</vt:lpstr>
      <vt:lpstr>Building Siblings Relationships by Slidesgo</vt:lpstr>
      <vt:lpstr>Children's Day in Brazil by Slidesgo</vt:lpstr>
      <vt:lpstr>2_Children's Day in Brazil by Slidesgo</vt:lpstr>
      <vt:lpstr>Office Theme</vt:lpstr>
      <vt:lpstr>Chủ đề Office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55</cp:revision>
  <dcterms:created xsi:type="dcterms:W3CDTF">2021-07-24T01:07:49Z</dcterms:created>
  <dcterms:modified xsi:type="dcterms:W3CDTF">2025-12-22T06:45:36Z</dcterms:modified>
</cp:coreProperties>
</file>