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5" r:id="rId3"/>
    <p:sldMasterId id="2147483925" r:id="rId4"/>
    <p:sldMasterId id="2147483937" r:id="rId5"/>
    <p:sldMasterId id="2147483955" r:id="rId6"/>
    <p:sldMasterId id="2147483991" r:id="rId7"/>
    <p:sldMasterId id="2147484003" r:id="rId8"/>
    <p:sldMasterId id="2147484015" r:id="rId9"/>
  </p:sldMasterIdLst>
  <p:notesMasterIdLst>
    <p:notesMasterId r:id="rId35"/>
  </p:notesMasterIdLst>
  <p:sldIdLst>
    <p:sldId id="2007577104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2007577095" r:id="rId18"/>
    <p:sldId id="2007577103" r:id="rId19"/>
    <p:sldId id="2007577102" r:id="rId20"/>
    <p:sldId id="299" r:id="rId21"/>
    <p:sldId id="300" r:id="rId22"/>
    <p:sldId id="2007577096" r:id="rId23"/>
    <p:sldId id="286" r:id="rId24"/>
    <p:sldId id="287" r:id="rId25"/>
    <p:sldId id="295" r:id="rId26"/>
    <p:sldId id="301" r:id="rId27"/>
    <p:sldId id="302" r:id="rId28"/>
    <p:sldId id="303" r:id="rId29"/>
    <p:sldId id="2007577097" r:id="rId30"/>
    <p:sldId id="2007577099" r:id="rId31"/>
    <p:sldId id="2007577101" r:id="rId32"/>
    <p:sldId id="263" r:id="rId33"/>
    <p:sldId id="28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AA72D4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6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>
          <a:extLst>
            <a:ext uri="{FF2B5EF4-FFF2-40B4-BE49-F238E27FC236}">
              <a16:creationId xmlns:a16="http://schemas.microsoft.com/office/drawing/2014/main" xmlns="" id="{DFCEB06D-EF95-7818-80EF-EC2D049DC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>
            <a:extLst>
              <a:ext uri="{FF2B5EF4-FFF2-40B4-BE49-F238E27FC236}">
                <a16:creationId xmlns:a16="http://schemas.microsoft.com/office/drawing/2014/main" xmlns="" id="{DEC772ED-4A6F-E44A-6A70-4312E4DDC7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>
            <a:extLst>
              <a:ext uri="{FF2B5EF4-FFF2-40B4-BE49-F238E27FC236}">
                <a16:creationId xmlns:a16="http://schemas.microsoft.com/office/drawing/2014/main" xmlns="" id="{1FA23E13-4F43-2743-24EE-1B4B6532D4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71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4724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224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thỏ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07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9680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60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805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22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480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611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64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06748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7655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327285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27954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826602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94165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5956356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03502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431095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4789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076446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721302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0179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756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884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841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28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323996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669893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216317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050962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2404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571987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7004942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192821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4194113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0169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977301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50447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603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3777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6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44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107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530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22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832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84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178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333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168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55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033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16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87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593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931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974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028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53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787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8A858FB8-A7B5-C7A0-B55B-E94F7DBF9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F905D273-51FA-38FB-9838-DBC41E347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86F0D2F9-891D-A05D-3DBE-4C4A4A7F5DA8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C11E581-76A4-9CE0-9B41-90F56E9CB310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7611327F-65D4-D6A8-7A36-EC34A99E7378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AE111213-C740-F013-BF5B-2D21B79AD8C5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FF7A798D-133F-551F-F08B-93FD6547A951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90C74F66-26F2-6325-AE68-4EABDE611CD9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xmlns="" id="{64F1C3F5-67F4-6561-B4A6-F194BB4267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sp>
        <p:nvSpPr>
          <p:cNvPr id="14" name="Rounded Rectangle 29">
            <a:extLst>
              <a:ext uri="{FF2B5EF4-FFF2-40B4-BE49-F238E27FC236}">
                <a16:creationId xmlns:a16="http://schemas.microsoft.com/office/drawing/2014/main" xmlns="" id="{D1389362-E8C5-C7D6-681D-3084A2D6B954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92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184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849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672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833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264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783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036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37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314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82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1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B9600891-BAC3-6D97-AD86-7D1B9C106B2E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ACE9C9B6-DD5B-C31B-C44B-0C752E65BB2E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B469913E-B217-6F0B-2157-59705AE34A36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76830373-55D6-038B-8005-8EFBCFA98B52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983AA50-1C5E-0E35-A3E5-444FB4D4775A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3B720AB3-BF09-2593-4472-2E44548A0352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xmlns="" id="{CFC7FD08-DC7C-2CF3-6AE7-4D812C95E6F6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56558F10-A5A7-2102-512E-EC548174AB7A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图片 7">
            <a:extLst>
              <a:ext uri="{FF2B5EF4-FFF2-40B4-BE49-F238E27FC236}">
                <a16:creationId xmlns:a16="http://schemas.microsoft.com/office/drawing/2014/main" xmlns="" id="{3F28C9A8-A0F2-2860-5206-9C6EF366054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sp>
        <p:nvSpPr>
          <p:cNvPr id="16" name="Rounded Rectangle 29">
            <a:extLst>
              <a:ext uri="{FF2B5EF4-FFF2-40B4-BE49-F238E27FC236}">
                <a16:creationId xmlns:a16="http://schemas.microsoft.com/office/drawing/2014/main" xmlns="" id="{484BDF9B-693D-E1F4-F7DD-51DDC92E351C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0663343-FD9C-9545-3A17-B40C705BB4F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3E839B6-B7AE-B64C-B255-DD96C9D03A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9E4CBBB-70C3-847A-EA2A-E0855CB0A2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6A5322C-A2AA-9CC9-D996-4DDCA87D2AD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0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82EA161-0358-386D-1FC4-CDEE1D91CC4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4" y="154669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586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7613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8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2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2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4.wav"/><Relationship Id="rId7" Type="http://schemas.openxmlformats.org/officeDocument/2006/relationships/slide" Target="slide2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audio" Target="../media/audio5.wav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5.wav"/><Relationship Id="rId7" Type="http://schemas.openxmlformats.org/officeDocument/2006/relationships/image" Target="../media/image7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0.xml"/><Relationship Id="rId6" Type="http://schemas.openxmlformats.org/officeDocument/2006/relationships/slide" Target="slide22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4.wav"/><Relationship Id="rId7" Type="http://schemas.openxmlformats.org/officeDocument/2006/relationships/image" Target="../media/image7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00.xml"/><Relationship Id="rId6" Type="http://schemas.openxmlformats.org/officeDocument/2006/relationships/slide" Target="slide22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18" Type="http://schemas.microsoft.com/office/2007/relationships/hdphoto" Target="../media/hdphoto9.wdp"/><Relationship Id="rId26" Type="http://schemas.openxmlformats.org/officeDocument/2006/relationships/slide" Target="slide6.xml"/><Relationship Id="rId3" Type="http://schemas.openxmlformats.org/officeDocument/2006/relationships/image" Target="../media/image18.png"/><Relationship Id="rId21" Type="http://schemas.openxmlformats.org/officeDocument/2006/relationships/image" Target="../media/image27.png"/><Relationship Id="rId34" Type="http://schemas.microsoft.com/office/2007/relationships/hdphoto" Target="../media/hdphoto14.wdp"/><Relationship Id="rId7" Type="http://schemas.openxmlformats.org/officeDocument/2006/relationships/image" Target="../media/image20.png"/><Relationship Id="rId12" Type="http://schemas.microsoft.com/office/2007/relationships/hdphoto" Target="../media/hdphoto6.wdp"/><Relationship Id="rId17" Type="http://schemas.openxmlformats.org/officeDocument/2006/relationships/image" Target="../media/image25.png"/><Relationship Id="rId25" Type="http://schemas.openxmlformats.org/officeDocument/2006/relationships/slide" Target="slide8.xml"/><Relationship Id="rId33" Type="http://schemas.openxmlformats.org/officeDocument/2006/relationships/image" Target="../media/image32.png"/><Relationship Id="rId38" Type="http://schemas.microsoft.com/office/2007/relationships/hdphoto" Target="../media/hdphoto15.wdp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24" Type="http://schemas.openxmlformats.org/officeDocument/2006/relationships/slide" Target="slide7.xml"/><Relationship Id="rId32" Type="http://schemas.microsoft.com/office/2007/relationships/hdphoto" Target="../media/hdphoto13.wdp"/><Relationship Id="rId37" Type="http://schemas.openxmlformats.org/officeDocument/2006/relationships/image" Target="../media/image34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slide" Target="slide5.xml"/><Relationship Id="rId28" Type="http://schemas.openxmlformats.org/officeDocument/2006/relationships/image" Target="../media/image29.GIF"/><Relationship Id="rId36" Type="http://schemas.openxmlformats.org/officeDocument/2006/relationships/slide" Target="slide9.xml"/><Relationship Id="rId10" Type="http://schemas.microsoft.com/office/2007/relationships/hdphoto" Target="../media/hdphoto5.wdp"/><Relationship Id="rId19" Type="http://schemas.openxmlformats.org/officeDocument/2006/relationships/image" Target="../media/image26.png"/><Relationship Id="rId31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21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8.png"/><Relationship Id="rId30" Type="http://schemas.microsoft.com/office/2007/relationships/hdphoto" Target="../media/hdphoto12.wdp"/><Relationship Id="rId35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 Phép cộng phép trong 10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4)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391938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>
          <a:extLst>
            <a:ext uri="{FF2B5EF4-FFF2-40B4-BE49-F238E27FC236}">
              <a16:creationId xmlns:a16="http://schemas.microsoft.com/office/drawing/2014/main" xmlns="" id="{4B0FA6B4-BD6D-7D0D-B8C6-A20EE9803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>
            <a:extLst>
              <a:ext uri="{FF2B5EF4-FFF2-40B4-BE49-F238E27FC236}">
                <a16:creationId xmlns:a16="http://schemas.microsoft.com/office/drawing/2014/main" xmlns="" id="{95B7CAA9-90C4-2F40-6B58-636543C5053C}"/>
              </a:ext>
            </a:extLst>
          </p:cNvPr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45" name="Google Shape;2345;p46">
            <a:extLst>
              <a:ext uri="{FF2B5EF4-FFF2-40B4-BE49-F238E27FC236}">
                <a16:creationId xmlns:a16="http://schemas.microsoft.com/office/drawing/2014/main" xmlns="" id="{4B9C037A-A314-7FF1-2A83-362B77FC8DE8}"/>
              </a:ext>
            </a:extLst>
          </p:cNvPr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>
              <a:extLst>
                <a:ext uri="{FF2B5EF4-FFF2-40B4-BE49-F238E27FC236}">
                  <a16:creationId xmlns:a16="http://schemas.microsoft.com/office/drawing/2014/main" xmlns="" id="{87B73470-272C-398F-D25F-9C4D332FA407}"/>
                </a:ext>
              </a:extLst>
            </p:cNvPr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>
                <a:extLst>
                  <a:ext uri="{FF2B5EF4-FFF2-40B4-BE49-F238E27FC236}">
                    <a16:creationId xmlns:a16="http://schemas.microsoft.com/office/drawing/2014/main" xmlns="" id="{F66E26B0-0AB4-5B13-5AE2-05C8AD954297}"/>
                  </a:ext>
                </a:extLst>
              </p:cNvPr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>
                <a:extLst>
                  <a:ext uri="{FF2B5EF4-FFF2-40B4-BE49-F238E27FC236}">
                    <a16:creationId xmlns:a16="http://schemas.microsoft.com/office/drawing/2014/main" xmlns="" id="{00928A71-9A94-7A9A-E9AD-A73B05F95837}"/>
                  </a:ext>
                </a:extLst>
              </p:cNvPr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>
                <a:extLst>
                  <a:ext uri="{FF2B5EF4-FFF2-40B4-BE49-F238E27FC236}">
                    <a16:creationId xmlns:a16="http://schemas.microsoft.com/office/drawing/2014/main" xmlns="" id="{D4C8D4B1-D235-9E0C-FB4D-5FB25A4264AF}"/>
                  </a:ext>
                </a:extLst>
              </p:cNvPr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>
                <a:extLst>
                  <a:ext uri="{FF2B5EF4-FFF2-40B4-BE49-F238E27FC236}">
                    <a16:creationId xmlns:a16="http://schemas.microsoft.com/office/drawing/2014/main" xmlns="" id="{8E1AB8D2-2FFB-4B7F-A323-8C2E73C214AD}"/>
                  </a:ext>
                </a:extLst>
              </p:cNvPr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>
                <a:extLst>
                  <a:ext uri="{FF2B5EF4-FFF2-40B4-BE49-F238E27FC236}">
                    <a16:creationId xmlns:a16="http://schemas.microsoft.com/office/drawing/2014/main" xmlns="" id="{8DD9DB8E-8F2D-85BD-AC9A-48FBA1D42D44}"/>
                  </a:ext>
                </a:extLst>
              </p:cNvPr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>
                <a:extLst>
                  <a:ext uri="{FF2B5EF4-FFF2-40B4-BE49-F238E27FC236}">
                    <a16:creationId xmlns:a16="http://schemas.microsoft.com/office/drawing/2014/main" xmlns="" id="{BC4CEB5F-4E5A-4BE9-59FE-69EC15285E59}"/>
                  </a:ext>
                </a:extLst>
              </p:cNvPr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>
                <a:extLst>
                  <a:ext uri="{FF2B5EF4-FFF2-40B4-BE49-F238E27FC236}">
                    <a16:creationId xmlns:a16="http://schemas.microsoft.com/office/drawing/2014/main" xmlns="" id="{20D57C87-3018-81B3-FFF3-8508F23C5910}"/>
                  </a:ext>
                </a:extLst>
              </p:cNvPr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>
                <a:extLst>
                  <a:ext uri="{FF2B5EF4-FFF2-40B4-BE49-F238E27FC236}">
                    <a16:creationId xmlns:a16="http://schemas.microsoft.com/office/drawing/2014/main" xmlns="" id="{C76DC695-ADF6-83AD-810D-33ECB07BBE09}"/>
                  </a:ext>
                </a:extLst>
              </p:cNvPr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>
                <a:extLst>
                  <a:ext uri="{FF2B5EF4-FFF2-40B4-BE49-F238E27FC236}">
                    <a16:creationId xmlns:a16="http://schemas.microsoft.com/office/drawing/2014/main" xmlns="" id="{5A3DABB5-D342-6385-D64F-BF6BB890ECC5}"/>
                  </a:ext>
                </a:extLst>
              </p:cNvPr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>
                <a:extLst>
                  <a:ext uri="{FF2B5EF4-FFF2-40B4-BE49-F238E27FC236}">
                    <a16:creationId xmlns:a16="http://schemas.microsoft.com/office/drawing/2014/main" xmlns="" id="{76501BCE-73D4-D5DE-0ACD-505B1654BE51}"/>
                  </a:ext>
                </a:extLst>
              </p:cNvPr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>
                <a:extLst>
                  <a:ext uri="{FF2B5EF4-FFF2-40B4-BE49-F238E27FC236}">
                    <a16:creationId xmlns:a16="http://schemas.microsoft.com/office/drawing/2014/main" xmlns="" id="{199E572D-32A6-FA6F-C35F-6453877C8080}"/>
                  </a:ext>
                </a:extLst>
              </p:cNvPr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>
                <a:extLst>
                  <a:ext uri="{FF2B5EF4-FFF2-40B4-BE49-F238E27FC236}">
                    <a16:creationId xmlns:a16="http://schemas.microsoft.com/office/drawing/2014/main" xmlns="" id="{AC79F21F-11DB-5236-1F87-302FA821566D}"/>
                  </a:ext>
                </a:extLst>
              </p:cNvPr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>
                <a:extLst>
                  <a:ext uri="{FF2B5EF4-FFF2-40B4-BE49-F238E27FC236}">
                    <a16:creationId xmlns:a16="http://schemas.microsoft.com/office/drawing/2014/main" xmlns="" id="{41A31DBD-E168-28B8-CEA3-593459A41E46}"/>
                  </a:ext>
                </a:extLst>
              </p:cNvPr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>
                <a:extLst>
                  <a:ext uri="{FF2B5EF4-FFF2-40B4-BE49-F238E27FC236}">
                    <a16:creationId xmlns:a16="http://schemas.microsoft.com/office/drawing/2014/main" xmlns="" id="{E65CED85-5E8A-BF53-C37F-DF716EEE1619}"/>
                  </a:ext>
                </a:extLst>
              </p:cNvPr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>
                <a:extLst>
                  <a:ext uri="{FF2B5EF4-FFF2-40B4-BE49-F238E27FC236}">
                    <a16:creationId xmlns:a16="http://schemas.microsoft.com/office/drawing/2014/main" xmlns="" id="{5A888EDF-33B2-0134-4BE0-2589671FBDF6}"/>
                  </a:ext>
                </a:extLst>
              </p:cNvPr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>
                <a:extLst>
                  <a:ext uri="{FF2B5EF4-FFF2-40B4-BE49-F238E27FC236}">
                    <a16:creationId xmlns:a16="http://schemas.microsoft.com/office/drawing/2014/main" xmlns="" id="{F7694E8F-6F73-E708-28F8-AEBCE14AA771}"/>
                  </a:ext>
                </a:extLst>
              </p:cNvPr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>
                <a:extLst>
                  <a:ext uri="{FF2B5EF4-FFF2-40B4-BE49-F238E27FC236}">
                    <a16:creationId xmlns:a16="http://schemas.microsoft.com/office/drawing/2014/main" xmlns="" id="{0C1BC8BB-1BEC-AE8B-7311-EAA7A85D09A1}"/>
                  </a:ext>
                </a:extLst>
              </p:cNvPr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>
                <a:extLst>
                  <a:ext uri="{FF2B5EF4-FFF2-40B4-BE49-F238E27FC236}">
                    <a16:creationId xmlns:a16="http://schemas.microsoft.com/office/drawing/2014/main" xmlns="" id="{F1AC29A2-FB19-C9A8-BE29-B6CB1E783B58}"/>
                  </a:ext>
                </a:extLst>
              </p:cNvPr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>
                <a:extLst>
                  <a:ext uri="{FF2B5EF4-FFF2-40B4-BE49-F238E27FC236}">
                    <a16:creationId xmlns:a16="http://schemas.microsoft.com/office/drawing/2014/main" xmlns="" id="{156EEDED-A43E-CB73-570F-33369517E87D}"/>
                  </a:ext>
                </a:extLst>
              </p:cNvPr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>
              <a:extLst>
                <a:ext uri="{FF2B5EF4-FFF2-40B4-BE49-F238E27FC236}">
                  <a16:creationId xmlns:a16="http://schemas.microsoft.com/office/drawing/2014/main" xmlns="" id="{6F94FD44-DE49-75ED-DF33-91283C5E41AE}"/>
                </a:ext>
              </a:extLst>
            </p:cNvPr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>
                <a:extLst>
                  <a:ext uri="{FF2B5EF4-FFF2-40B4-BE49-F238E27FC236}">
                    <a16:creationId xmlns:a16="http://schemas.microsoft.com/office/drawing/2014/main" xmlns="" id="{D69BCF10-E1E0-3999-574D-E376CE2D12A6}"/>
                  </a:ext>
                </a:extLst>
              </p:cNvPr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>
                <a:extLst>
                  <a:ext uri="{FF2B5EF4-FFF2-40B4-BE49-F238E27FC236}">
                    <a16:creationId xmlns:a16="http://schemas.microsoft.com/office/drawing/2014/main" xmlns="" id="{D2ADB33C-26A8-74D2-30E7-A61EF9A811FD}"/>
                  </a:ext>
                </a:extLst>
              </p:cNvPr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>
                <a:extLst>
                  <a:ext uri="{FF2B5EF4-FFF2-40B4-BE49-F238E27FC236}">
                    <a16:creationId xmlns:a16="http://schemas.microsoft.com/office/drawing/2014/main" xmlns="" id="{E7576A2E-41E3-E33E-1730-071793AB19D4}"/>
                  </a:ext>
                </a:extLst>
              </p:cNvPr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>
                <a:extLst>
                  <a:ext uri="{FF2B5EF4-FFF2-40B4-BE49-F238E27FC236}">
                    <a16:creationId xmlns:a16="http://schemas.microsoft.com/office/drawing/2014/main" xmlns="" id="{311A1F9E-F53D-54C8-2A1D-5B9FCE4AFF77}"/>
                  </a:ext>
                </a:extLst>
              </p:cNvPr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>
                <a:extLst>
                  <a:ext uri="{FF2B5EF4-FFF2-40B4-BE49-F238E27FC236}">
                    <a16:creationId xmlns:a16="http://schemas.microsoft.com/office/drawing/2014/main" xmlns="" id="{B4598E57-25CD-DD3D-7438-E6BD53617E45}"/>
                  </a:ext>
                </a:extLst>
              </p:cNvPr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>
                <a:extLst>
                  <a:ext uri="{FF2B5EF4-FFF2-40B4-BE49-F238E27FC236}">
                    <a16:creationId xmlns:a16="http://schemas.microsoft.com/office/drawing/2014/main" xmlns="" id="{2751B9FE-81F3-2310-E551-FBE9191A26FC}"/>
                  </a:ext>
                </a:extLst>
              </p:cNvPr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>
                <a:extLst>
                  <a:ext uri="{FF2B5EF4-FFF2-40B4-BE49-F238E27FC236}">
                    <a16:creationId xmlns:a16="http://schemas.microsoft.com/office/drawing/2014/main" xmlns="" id="{8DDEC135-4B99-9662-9C3D-112F35AB25B0}"/>
                  </a:ext>
                </a:extLst>
              </p:cNvPr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>
                <a:extLst>
                  <a:ext uri="{FF2B5EF4-FFF2-40B4-BE49-F238E27FC236}">
                    <a16:creationId xmlns:a16="http://schemas.microsoft.com/office/drawing/2014/main" xmlns="" id="{889C1F17-2A75-C0CA-2E24-1C0C1C2DBE32}"/>
                  </a:ext>
                </a:extLst>
              </p:cNvPr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>
                <a:extLst>
                  <a:ext uri="{FF2B5EF4-FFF2-40B4-BE49-F238E27FC236}">
                    <a16:creationId xmlns:a16="http://schemas.microsoft.com/office/drawing/2014/main" xmlns="" id="{724EA6F4-193E-243A-6195-0CC9A3CCA775}"/>
                  </a:ext>
                </a:extLst>
              </p:cNvPr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>
                <a:extLst>
                  <a:ext uri="{FF2B5EF4-FFF2-40B4-BE49-F238E27FC236}">
                    <a16:creationId xmlns:a16="http://schemas.microsoft.com/office/drawing/2014/main" xmlns="" id="{7AFDA2B2-E3D0-ECCF-89EC-4D78F2D896E3}"/>
                  </a:ext>
                </a:extLst>
              </p:cNvPr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>
              <a:extLst>
                <a:ext uri="{FF2B5EF4-FFF2-40B4-BE49-F238E27FC236}">
                  <a16:creationId xmlns:a16="http://schemas.microsoft.com/office/drawing/2014/main" xmlns="" id="{646AAC99-E78E-DCA4-D068-69E36D3A39CE}"/>
                </a:ext>
              </a:extLst>
            </p:cNvPr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>
                <a:extLst>
                  <a:ext uri="{FF2B5EF4-FFF2-40B4-BE49-F238E27FC236}">
                    <a16:creationId xmlns:a16="http://schemas.microsoft.com/office/drawing/2014/main" xmlns="" id="{DF52522B-00A9-77C5-D76B-628F22B62380}"/>
                  </a:ext>
                </a:extLst>
              </p:cNvPr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>
                <a:extLst>
                  <a:ext uri="{FF2B5EF4-FFF2-40B4-BE49-F238E27FC236}">
                    <a16:creationId xmlns:a16="http://schemas.microsoft.com/office/drawing/2014/main" xmlns="" id="{E5253C1D-3F13-7CCE-0358-6DDCC45BDFB7}"/>
                  </a:ext>
                </a:extLst>
              </p:cNvPr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>
                  <a:extLst>
                    <a:ext uri="{FF2B5EF4-FFF2-40B4-BE49-F238E27FC236}">
                      <a16:creationId xmlns:a16="http://schemas.microsoft.com/office/drawing/2014/main" xmlns="" id="{C8BA662A-1E31-6E8A-3B32-A34BA08A02F5}"/>
                    </a:ext>
                  </a:extLst>
                </p:cNvPr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>
                  <a:extLst>
                    <a:ext uri="{FF2B5EF4-FFF2-40B4-BE49-F238E27FC236}">
                      <a16:creationId xmlns:a16="http://schemas.microsoft.com/office/drawing/2014/main" xmlns="" id="{F3974C6C-C531-6A1C-0693-C42F575E66DA}"/>
                    </a:ext>
                  </a:extLst>
                </p:cNvPr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>
                  <a:extLst>
                    <a:ext uri="{FF2B5EF4-FFF2-40B4-BE49-F238E27FC236}">
                      <a16:creationId xmlns:a16="http://schemas.microsoft.com/office/drawing/2014/main" xmlns="" id="{B4BCCD28-A24E-0391-448A-94B26DF81821}"/>
                    </a:ext>
                  </a:extLst>
                </p:cNvPr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>
                  <a:extLst>
                    <a:ext uri="{FF2B5EF4-FFF2-40B4-BE49-F238E27FC236}">
                      <a16:creationId xmlns:a16="http://schemas.microsoft.com/office/drawing/2014/main" xmlns="" id="{ED124D02-8CD9-7E88-5FA7-E0FF303D878D}"/>
                    </a:ext>
                  </a:extLst>
                </p:cNvPr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>
                  <a:extLst>
                    <a:ext uri="{FF2B5EF4-FFF2-40B4-BE49-F238E27FC236}">
                      <a16:creationId xmlns:a16="http://schemas.microsoft.com/office/drawing/2014/main" xmlns="" id="{C00CAD42-AEBD-E8E8-13E0-A97EE9511436}"/>
                    </a:ext>
                  </a:extLst>
                </p:cNvPr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>
                  <a:extLst>
                    <a:ext uri="{FF2B5EF4-FFF2-40B4-BE49-F238E27FC236}">
                      <a16:creationId xmlns:a16="http://schemas.microsoft.com/office/drawing/2014/main" xmlns="" id="{13EBD0D3-91D0-E365-BF36-0CB987729680}"/>
                    </a:ext>
                  </a:extLst>
                </p:cNvPr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>
                    <a:extLst>
                      <a:ext uri="{FF2B5EF4-FFF2-40B4-BE49-F238E27FC236}">
                        <a16:creationId xmlns:a16="http://schemas.microsoft.com/office/drawing/2014/main" xmlns="" id="{B406D9E5-A6C7-8C93-EF7F-4CDE4D9EA400}"/>
                      </a:ext>
                    </a:extLst>
                  </p:cNvPr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>
                    <a:extLst>
                      <a:ext uri="{FF2B5EF4-FFF2-40B4-BE49-F238E27FC236}">
                        <a16:creationId xmlns:a16="http://schemas.microsoft.com/office/drawing/2014/main" xmlns="" id="{DA1946CA-C50B-DCBC-98BA-66DF6EA8FE61}"/>
                      </a:ext>
                    </a:extLst>
                  </p:cNvPr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>
                    <a:extLst>
                      <a:ext uri="{FF2B5EF4-FFF2-40B4-BE49-F238E27FC236}">
                        <a16:creationId xmlns:a16="http://schemas.microsoft.com/office/drawing/2014/main" xmlns="" id="{1D7AAA7F-D574-8CA4-B928-0C011ECCFF77}"/>
                      </a:ext>
                    </a:extLst>
                  </p:cNvPr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>
                      <a:extLst>
                        <a:ext uri="{FF2B5EF4-FFF2-40B4-BE49-F238E27FC236}">
                          <a16:creationId xmlns:a16="http://schemas.microsoft.com/office/drawing/2014/main" xmlns="" id="{9410FC51-BA99-934F-8505-C27FBB32ADDD}"/>
                        </a:ext>
                      </a:extLst>
                    </p:cNvPr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>
                      <a:extLst>
                        <a:ext uri="{FF2B5EF4-FFF2-40B4-BE49-F238E27FC236}">
                          <a16:creationId xmlns:a16="http://schemas.microsoft.com/office/drawing/2014/main" xmlns="" id="{B9F2F164-158A-4756-3F99-81DFDABF54D7}"/>
                        </a:ext>
                      </a:extLst>
                    </p:cNvPr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>
                      <a:extLst>
                        <a:ext uri="{FF2B5EF4-FFF2-40B4-BE49-F238E27FC236}">
                          <a16:creationId xmlns:a16="http://schemas.microsoft.com/office/drawing/2014/main" xmlns="" id="{5D358ACA-C25F-7D5E-9CAE-25D78FC24E98}"/>
                        </a:ext>
                      </a:extLst>
                    </p:cNvPr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>
              <a:extLst>
                <a:ext uri="{FF2B5EF4-FFF2-40B4-BE49-F238E27FC236}">
                  <a16:creationId xmlns:a16="http://schemas.microsoft.com/office/drawing/2014/main" xmlns="" id="{EE7D704C-1EC0-AE34-2FC1-2F95FDEB4120}"/>
                </a:ext>
              </a:extLst>
            </p:cNvPr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>
                <a:extLst>
                  <a:ext uri="{FF2B5EF4-FFF2-40B4-BE49-F238E27FC236}">
                    <a16:creationId xmlns:a16="http://schemas.microsoft.com/office/drawing/2014/main" xmlns="" id="{34451D0D-B6B7-7F27-AED6-411811B4E07F}"/>
                  </a:ext>
                </a:extLst>
              </p:cNvPr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>
                <a:extLst>
                  <a:ext uri="{FF2B5EF4-FFF2-40B4-BE49-F238E27FC236}">
                    <a16:creationId xmlns:a16="http://schemas.microsoft.com/office/drawing/2014/main" xmlns="" id="{18636FBC-1BEA-994F-3E50-FDBF299BBFBA}"/>
                  </a:ext>
                </a:extLst>
              </p:cNvPr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>
                <a:extLst>
                  <a:ext uri="{FF2B5EF4-FFF2-40B4-BE49-F238E27FC236}">
                    <a16:creationId xmlns:a16="http://schemas.microsoft.com/office/drawing/2014/main" xmlns="" id="{03B7742D-9B84-4DDC-4BB9-383CC0C85F75}"/>
                  </a:ext>
                </a:extLst>
              </p:cNvPr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>
                <a:extLst>
                  <a:ext uri="{FF2B5EF4-FFF2-40B4-BE49-F238E27FC236}">
                    <a16:creationId xmlns:a16="http://schemas.microsoft.com/office/drawing/2014/main" xmlns="" id="{B66E8871-774C-A51A-B9AC-28E27BFBD403}"/>
                  </a:ext>
                </a:extLst>
              </p:cNvPr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>
                <a:extLst>
                  <a:ext uri="{FF2B5EF4-FFF2-40B4-BE49-F238E27FC236}">
                    <a16:creationId xmlns:a16="http://schemas.microsoft.com/office/drawing/2014/main" xmlns="" id="{021A542B-ABA8-D02E-0881-F41F3C6983A8}"/>
                  </a:ext>
                </a:extLst>
              </p:cNvPr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>
                <a:extLst>
                  <a:ext uri="{FF2B5EF4-FFF2-40B4-BE49-F238E27FC236}">
                    <a16:creationId xmlns:a16="http://schemas.microsoft.com/office/drawing/2014/main" xmlns="" id="{7CCD72B6-1E1F-22DE-8AED-BFC4E9DB1D94}"/>
                  </a:ext>
                </a:extLst>
              </p:cNvPr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>
                <a:extLst>
                  <a:ext uri="{FF2B5EF4-FFF2-40B4-BE49-F238E27FC236}">
                    <a16:creationId xmlns:a16="http://schemas.microsoft.com/office/drawing/2014/main" xmlns="" id="{66B62957-F6AA-3996-906E-F0EA82581416}"/>
                  </a:ext>
                </a:extLst>
              </p:cNvPr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>
                <a:extLst>
                  <a:ext uri="{FF2B5EF4-FFF2-40B4-BE49-F238E27FC236}">
                    <a16:creationId xmlns:a16="http://schemas.microsoft.com/office/drawing/2014/main" xmlns="" id="{49B093C6-CE97-7370-5F01-170C2449F376}"/>
                  </a:ext>
                </a:extLst>
              </p:cNvPr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>
                <a:extLst>
                  <a:ext uri="{FF2B5EF4-FFF2-40B4-BE49-F238E27FC236}">
                    <a16:creationId xmlns:a16="http://schemas.microsoft.com/office/drawing/2014/main" xmlns="" id="{0FC99631-B248-18ED-6956-B9D5E7FCFA25}"/>
                  </a:ext>
                </a:extLst>
              </p:cNvPr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>
                <a:extLst>
                  <a:ext uri="{FF2B5EF4-FFF2-40B4-BE49-F238E27FC236}">
                    <a16:creationId xmlns:a16="http://schemas.microsoft.com/office/drawing/2014/main" xmlns="" id="{90691D9F-E76A-D65C-5A9D-51F6D33E1E89}"/>
                  </a:ext>
                </a:extLst>
              </p:cNvPr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>
                <a:extLst>
                  <a:ext uri="{FF2B5EF4-FFF2-40B4-BE49-F238E27FC236}">
                    <a16:creationId xmlns:a16="http://schemas.microsoft.com/office/drawing/2014/main" xmlns="" id="{21FCCDFD-26B7-3565-5357-D72E8A8D0387}"/>
                  </a:ext>
                </a:extLst>
              </p:cNvPr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>
                <a:extLst>
                  <a:ext uri="{FF2B5EF4-FFF2-40B4-BE49-F238E27FC236}">
                    <a16:creationId xmlns:a16="http://schemas.microsoft.com/office/drawing/2014/main" xmlns="" id="{923C7708-4B8F-CF99-8868-C43B969440F3}"/>
                  </a:ext>
                </a:extLst>
              </p:cNvPr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>
                <a:extLst>
                  <a:ext uri="{FF2B5EF4-FFF2-40B4-BE49-F238E27FC236}">
                    <a16:creationId xmlns:a16="http://schemas.microsoft.com/office/drawing/2014/main" xmlns="" id="{EFEAFE6A-CA0B-63E0-D3AD-61EBFDBFE7FE}"/>
                  </a:ext>
                </a:extLst>
              </p:cNvPr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>
                <a:extLst>
                  <a:ext uri="{FF2B5EF4-FFF2-40B4-BE49-F238E27FC236}">
                    <a16:creationId xmlns:a16="http://schemas.microsoft.com/office/drawing/2014/main" xmlns="" id="{B49E4C8C-5E3B-999B-5761-19996C941AB9}"/>
                  </a:ext>
                </a:extLst>
              </p:cNvPr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>
                <a:extLst>
                  <a:ext uri="{FF2B5EF4-FFF2-40B4-BE49-F238E27FC236}">
                    <a16:creationId xmlns:a16="http://schemas.microsoft.com/office/drawing/2014/main" xmlns="" id="{DD1333BF-52A0-B9BA-0933-2285F007C53F}"/>
                  </a:ext>
                </a:extLst>
              </p:cNvPr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>
            <a:extLst>
              <a:ext uri="{FF2B5EF4-FFF2-40B4-BE49-F238E27FC236}">
                <a16:creationId xmlns:a16="http://schemas.microsoft.com/office/drawing/2014/main" xmlns="" id="{3860D3EA-73E8-9412-35F4-BEE088EDFF11}"/>
              </a:ext>
            </a:extLst>
          </p:cNvPr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9" name="Google Shape;2409;p46">
            <a:extLst>
              <a:ext uri="{FF2B5EF4-FFF2-40B4-BE49-F238E27FC236}">
                <a16:creationId xmlns:a16="http://schemas.microsoft.com/office/drawing/2014/main" xmlns="" id="{3A99A044-FE84-C7F8-3A9F-58E053319B2E}"/>
              </a:ext>
            </a:extLst>
          </p:cNvPr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0" name="Google Shape;2410;p46">
            <a:extLst>
              <a:ext uri="{FF2B5EF4-FFF2-40B4-BE49-F238E27FC236}">
                <a16:creationId xmlns:a16="http://schemas.microsoft.com/office/drawing/2014/main" xmlns="" id="{4BF82A8D-3983-F294-B529-2D3A42FFA7FD}"/>
              </a:ext>
            </a:extLst>
          </p:cNvPr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xmlns="" id="{4231FEA5-6382-0C1C-A6A9-B10FBA47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02" y="1077313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09261141_w3fad">
            <a:hlinkClick r:id="" action="ppaction://media"/>
            <a:extLst>
              <a:ext uri="{FF2B5EF4-FFF2-40B4-BE49-F238E27FC236}">
                <a16:creationId xmlns:a16="http://schemas.microsoft.com/office/drawing/2014/main" xmlns="" id="{7A14AEFF-2662-11AA-2F9F-8C1D456997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0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/>
          <p:nvPr/>
        </p:nvGrpSpPr>
        <p:grpSpPr>
          <a:xfrm>
            <a:off x="3629821" y="4690766"/>
            <a:ext cx="796392" cy="817813"/>
            <a:chOff x="7632352" y="2681286"/>
            <a:chExt cx="405942" cy="415815"/>
          </a:xfrm>
        </p:grpSpPr>
        <p:sp>
          <p:nvSpPr>
            <p:cNvPr id="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5" name="Group 59"/>
          <p:cNvGrpSpPr/>
          <p:nvPr/>
        </p:nvGrpSpPr>
        <p:grpSpPr>
          <a:xfrm>
            <a:off x="5250838" y="4690766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8" name="Group 21"/>
          <p:cNvGrpSpPr/>
          <p:nvPr/>
        </p:nvGrpSpPr>
        <p:grpSpPr>
          <a:xfrm>
            <a:off x="6816636" y="4693797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6823608" y="4690765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6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14" name="Picture 3" descr="F:\AAA-LÀM ẢNH SLIDE\Bai10-KP3-a.png"/>
          <p:cNvPicPr>
            <a:picLocks noChangeAspect="1" noChangeArrowheads="1"/>
          </p:cNvPicPr>
          <p:nvPr/>
        </p:nvPicPr>
        <p:blipFill>
          <a:blip r:embed="rId2"/>
          <a:srcRect t="35556" b="35556"/>
          <a:stretch>
            <a:fillRect/>
          </a:stretch>
        </p:blipFill>
        <p:spPr bwMode="auto">
          <a:xfrm>
            <a:off x="2258916" y="1886822"/>
            <a:ext cx="6899552" cy="1998106"/>
          </a:xfrm>
          <a:prstGeom prst="rect">
            <a:avLst/>
          </a:prstGeom>
          <a:noFill/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95549" y="471435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83865" y="471435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1816" y="1066801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1" y="36576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cộng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8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/>
          <p:nvPr/>
        </p:nvGrpSpPr>
        <p:grpSpPr>
          <a:xfrm>
            <a:off x="3773897" y="5219265"/>
            <a:ext cx="796392" cy="817813"/>
            <a:chOff x="7632352" y="2681286"/>
            <a:chExt cx="405942" cy="415815"/>
          </a:xfrm>
        </p:grpSpPr>
        <p:sp>
          <p:nvSpPr>
            <p:cNvPr id="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5" name="Group 59"/>
          <p:cNvGrpSpPr/>
          <p:nvPr/>
        </p:nvGrpSpPr>
        <p:grpSpPr>
          <a:xfrm>
            <a:off x="5394914" y="5219265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F81B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8" name="Group 21"/>
          <p:cNvGrpSpPr/>
          <p:nvPr/>
        </p:nvGrpSpPr>
        <p:grpSpPr>
          <a:xfrm>
            <a:off x="6960713" y="5222296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6967685" y="5219264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39626" y="5242849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327942" y="5242849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16" name="Picture 4" descr="F:\AAA-LÀM ẢNH SLIDE\Bai10-KP3-b.png"/>
          <p:cNvPicPr>
            <a:picLocks noChangeAspect="1" noChangeArrowheads="1"/>
          </p:cNvPicPr>
          <p:nvPr/>
        </p:nvPicPr>
        <p:blipFill>
          <a:blip r:embed="rId2"/>
          <a:srcRect t="17270" b="18286"/>
          <a:stretch>
            <a:fillRect/>
          </a:stretch>
        </p:blipFill>
        <p:spPr bwMode="auto">
          <a:xfrm>
            <a:off x="2768826" y="914400"/>
            <a:ext cx="5775301" cy="373120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201816" y="1066801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1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0 trong phép cộng</a:t>
            </a:r>
          </a:p>
        </p:txBody>
      </p:sp>
    </p:spTree>
    <p:extLst>
      <p:ext uri="{BB962C8B-B14F-4D97-AF65-F5344CB8AC3E}">
        <p14:creationId xmlns:p14="http://schemas.microsoft.com/office/powerpoint/2010/main" val="38179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360D6974-3FA2-A034-5AEB-50D49A353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38" y="754380"/>
            <a:ext cx="5887590" cy="45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2900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723900" y="196215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 + 4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23900" y="3571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46919" y="5152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+ 2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20431" y="1981200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+ 3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720431" y="3590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 + 5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43450" y="5171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+ 4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720931" y="198120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+ 3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20931" y="3590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+ 2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743950" y="5171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+ 0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1828" b="18756"/>
          <a:stretch/>
        </p:blipFill>
        <p:spPr>
          <a:xfrm>
            <a:off x="2812989" y="1943100"/>
            <a:ext cx="1308222" cy="85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t="16444" r="8662" b="24868"/>
          <a:stretch/>
        </p:blipFill>
        <p:spPr>
          <a:xfrm>
            <a:off x="2735659" y="3360924"/>
            <a:ext cx="1462882" cy="1125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16444" r="17118" b="21945"/>
          <a:stretch/>
        </p:blipFill>
        <p:spPr>
          <a:xfrm>
            <a:off x="2720579" y="5037344"/>
            <a:ext cx="1166019" cy="106869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9" b="16051"/>
          <a:stretch/>
        </p:blipFill>
        <p:spPr>
          <a:xfrm>
            <a:off x="6683376" y="1828024"/>
            <a:ext cx="1017985" cy="10874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14439" r="11192" b="18686"/>
          <a:stretch/>
        </p:blipFill>
        <p:spPr>
          <a:xfrm>
            <a:off x="6687344" y="3318890"/>
            <a:ext cx="1398190" cy="12096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6202" r="21775" b="17162"/>
          <a:stretch/>
        </p:blipFill>
        <p:spPr>
          <a:xfrm>
            <a:off x="6687344" y="4614577"/>
            <a:ext cx="879278" cy="16898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1"/>
          <a:stretch/>
        </p:blipFill>
        <p:spPr>
          <a:xfrm>
            <a:off x="10725945" y="1859469"/>
            <a:ext cx="1450975" cy="9694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8" t="18071" r="16491" b="25301"/>
          <a:stretch/>
        </p:blipFill>
        <p:spPr>
          <a:xfrm>
            <a:off x="10698956" y="3456990"/>
            <a:ext cx="1067594" cy="10715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t="15335" b="26813"/>
          <a:stretch/>
        </p:blipFill>
        <p:spPr>
          <a:xfrm>
            <a:off x="10770791" y="5032861"/>
            <a:ext cx="1432719" cy="97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6730" y="457200"/>
            <a:ext cx="3253740" cy="822960"/>
            <a:chOff x="518319" y="463060"/>
            <a:chExt cx="325374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233934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268109"/>
              </p:ext>
            </p:extLst>
          </p:nvPr>
        </p:nvGraphicFramePr>
        <p:xfrm>
          <a:off x="304800" y="2133600"/>
          <a:ext cx="111252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990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endParaRPr lang="en-US" sz="48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057719" y="4171951"/>
            <a:ext cx="62849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35655" y="4191000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67250" y="419100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96000" y="419100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0570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9635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2884" r="75952" b="80351"/>
          <a:stretch/>
        </p:blipFill>
        <p:spPr>
          <a:xfrm>
            <a:off x="1782737" y="3979753"/>
            <a:ext cx="1292750" cy="12153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6" t="30475" r="40033" b="52760"/>
          <a:stretch/>
        </p:blipFill>
        <p:spPr>
          <a:xfrm>
            <a:off x="3227887" y="3979753"/>
            <a:ext cx="1292750" cy="1215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3" t="46511" r="22016" b="36724"/>
          <a:stretch/>
        </p:blipFill>
        <p:spPr>
          <a:xfrm>
            <a:off x="4483790" y="3938051"/>
            <a:ext cx="1292750" cy="1215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60411" r="77418" b="22824"/>
          <a:stretch/>
        </p:blipFill>
        <p:spPr>
          <a:xfrm>
            <a:off x="5893490" y="3984396"/>
            <a:ext cx="1292750" cy="12153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3" t="33972" r="7208" b="52362"/>
          <a:stretch/>
        </p:blipFill>
        <p:spPr>
          <a:xfrm>
            <a:off x="7336755" y="4067918"/>
            <a:ext cx="1119360" cy="11988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6" t="31345" r="21504" b="54989"/>
          <a:stretch/>
        </p:blipFill>
        <p:spPr>
          <a:xfrm>
            <a:off x="8580041" y="3823244"/>
            <a:ext cx="1558449" cy="11988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2" t="3840" r="21288" b="82494"/>
          <a:stretch/>
        </p:blipFill>
        <p:spPr>
          <a:xfrm>
            <a:off x="9970691" y="3938052"/>
            <a:ext cx="1558449" cy="11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7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11" y="725970"/>
            <a:ext cx="9183796" cy="58539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2900" y="177310"/>
            <a:ext cx="2400300" cy="822960"/>
            <a:chOff x="518319" y="463060"/>
            <a:chExt cx="2400300" cy="822960"/>
          </a:xfrm>
        </p:grpSpPr>
        <p:sp>
          <p:nvSpPr>
            <p:cNvPr id="3" name="Oval 2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2719" y="516579"/>
              <a:ext cx="1485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76400" y="985031"/>
            <a:ext cx="8174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80369" y="3390901"/>
            <a:ext cx="8174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734580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01" y="1905000"/>
            <a:ext cx="11752361" cy="3054584"/>
          </a:xfrm>
          <a:prstGeom prst="rect">
            <a:avLst/>
          </a:prstGeom>
          <a:noFill/>
        </p:spPr>
      </p:pic>
      <p:pic>
        <p:nvPicPr>
          <p:cNvPr id="3" name="Picture 2" descr="F:\AAA-LÀM ẢNH SLIDE\Bai10-HĐ3-3a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480" y="2323972"/>
            <a:ext cx="2211072" cy="2216641"/>
          </a:xfrm>
          <a:prstGeom prst="rect">
            <a:avLst/>
          </a:prstGeom>
          <a:noFill/>
        </p:spPr>
      </p:pic>
      <p:pic>
        <p:nvPicPr>
          <p:cNvPr id="4" name="Picture 3" descr="F:\AAA-LÀM ẢNH SLIDE\Bai10-HĐ3-3a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0126" y="2323972"/>
            <a:ext cx="2211072" cy="2216641"/>
          </a:xfrm>
          <a:prstGeom prst="rect">
            <a:avLst/>
          </a:prstGeom>
          <a:noFill/>
        </p:spPr>
      </p:pic>
      <p:grpSp>
        <p:nvGrpSpPr>
          <p:cNvPr id="5" name="Group 21"/>
          <p:cNvGrpSpPr/>
          <p:nvPr/>
        </p:nvGrpSpPr>
        <p:grpSpPr>
          <a:xfrm>
            <a:off x="10159037" y="2998225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51"/>
          <p:cNvGrpSpPr/>
          <p:nvPr/>
        </p:nvGrpSpPr>
        <p:grpSpPr>
          <a:xfrm>
            <a:off x="6979725" y="2998225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37950" y="301877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26266" y="301877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3" name="Group 59"/>
          <p:cNvGrpSpPr/>
          <p:nvPr/>
        </p:nvGrpSpPr>
        <p:grpSpPr>
          <a:xfrm>
            <a:off x="6972222" y="2995194"/>
            <a:ext cx="796392" cy="817813"/>
            <a:chOff x="7632352" y="2681286"/>
            <a:chExt cx="405942" cy="415815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6" name="Group 62"/>
          <p:cNvGrpSpPr/>
          <p:nvPr/>
        </p:nvGrpSpPr>
        <p:grpSpPr>
          <a:xfrm>
            <a:off x="10166009" y="2995193"/>
            <a:ext cx="796392" cy="817813"/>
            <a:chOff x="7632352" y="2681286"/>
            <a:chExt cx="405942" cy="415815"/>
          </a:xfrm>
        </p:grpSpPr>
        <p:sp>
          <p:nvSpPr>
            <p:cNvPr id="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9" name="Group 51"/>
          <p:cNvGrpSpPr/>
          <p:nvPr/>
        </p:nvGrpSpPr>
        <p:grpSpPr>
          <a:xfrm>
            <a:off x="8600741" y="2998225"/>
            <a:ext cx="796392" cy="817813"/>
            <a:chOff x="7632352" y="2681286"/>
            <a:chExt cx="405942" cy="415815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59"/>
          <p:cNvGrpSpPr/>
          <p:nvPr/>
        </p:nvGrpSpPr>
        <p:grpSpPr>
          <a:xfrm>
            <a:off x="8593239" y="2995194"/>
            <a:ext cx="796392" cy="817813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0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2835" y="846089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4494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AAA-LÀM ẢNH SLIDE\Bai10-LT1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532" y="1829981"/>
            <a:ext cx="11752361" cy="3957414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10141667" y="3419766"/>
            <a:ext cx="796392" cy="817813"/>
            <a:chOff x="7632352" y="2681286"/>
            <a:chExt cx="405942" cy="415815"/>
          </a:xfrm>
        </p:grpSpPr>
        <p:sp>
          <p:nvSpPr>
            <p:cNvPr id="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51"/>
          <p:cNvGrpSpPr/>
          <p:nvPr/>
        </p:nvGrpSpPr>
        <p:grpSpPr>
          <a:xfrm>
            <a:off x="6962355" y="3419766"/>
            <a:ext cx="796392" cy="817813"/>
            <a:chOff x="7632352" y="2681286"/>
            <a:chExt cx="405942" cy="415815"/>
          </a:xfrm>
        </p:grpSpPr>
        <p:sp>
          <p:nvSpPr>
            <p:cNvPr id="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20581" y="344031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08897" y="344031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1" name="Group 59"/>
          <p:cNvGrpSpPr/>
          <p:nvPr/>
        </p:nvGrpSpPr>
        <p:grpSpPr>
          <a:xfrm>
            <a:off x="6954852" y="3416735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4" name="Group 62"/>
          <p:cNvGrpSpPr/>
          <p:nvPr/>
        </p:nvGrpSpPr>
        <p:grpSpPr>
          <a:xfrm>
            <a:off x="10148640" y="3416733"/>
            <a:ext cx="796392" cy="817813"/>
            <a:chOff x="7632352" y="2681286"/>
            <a:chExt cx="405942" cy="415815"/>
          </a:xfrm>
        </p:grpSpPr>
        <p:sp>
          <p:nvSpPr>
            <p:cNvPr id="1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7</a:t>
              </a:r>
              <a:endParaRPr lang="en-GB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51"/>
          <p:cNvGrpSpPr/>
          <p:nvPr/>
        </p:nvGrpSpPr>
        <p:grpSpPr>
          <a:xfrm>
            <a:off x="8583372" y="3419766"/>
            <a:ext cx="796392" cy="817813"/>
            <a:chOff x="7632352" y="2681286"/>
            <a:chExt cx="405942" cy="415815"/>
          </a:xfrm>
        </p:grpSpPr>
        <p:sp>
          <p:nvSpPr>
            <p:cNvPr id="1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0" name="Group 59"/>
          <p:cNvGrpSpPr/>
          <p:nvPr/>
        </p:nvGrpSpPr>
        <p:grpSpPr>
          <a:xfrm>
            <a:off x="8575869" y="3416735"/>
            <a:ext cx="796392" cy="817813"/>
            <a:chOff x="7632352" y="2681286"/>
            <a:chExt cx="405942" cy="415815"/>
          </a:xfrm>
        </p:grpSpPr>
        <p:sp>
          <p:nvSpPr>
            <p:cNvPr id="2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  <a:endParaRPr lang="en-GB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pic>
        <p:nvPicPr>
          <p:cNvPr id="23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9533" y="3928358"/>
            <a:ext cx="1344047" cy="1347432"/>
          </a:xfrm>
          <a:prstGeom prst="rect">
            <a:avLst/>
          </a:prstGeom>
          <a:noFill/>
        </p:spPr>
      </p:pic>
      <p:pic>
        <p:nvPicPr>
          <p:cNvPr id="24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3735" y="2464783"/>
            <a:ext cx="1344047" cy="1347432"/>
          </a:xfrm>
          <a:prstGeom prst="rect">
            <a:avLst/>
          </a:prstGeom>
          <a:noFill/>
        </p:spPr>
      </p:pic>
      <p:pic>
        <p:nvPicPr>
          <p:cNvPr id="25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3735" y="3928358"/>
            <a:ext cx="1344047" cy="1347432"/>
          </a:xfrm>
          <a:prstGeom prst="rect">
            <a:avLst/>
          </a:prstGeom>
          <a:noFill/>
        </p:spPr>
      </p:pic>
      <p:pic>
        <p:nvPicPr>
          <p:cNvPr id="26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7936" y="2464783"/>
            <a:ext cx="1344047" cy="1347432"/>
          </a:xfrm>
          <a:prstGeom prst="rect">
            <a:avLst/>
          </a:prstGeom>
          <a:noFill/>
        </p:spPr>
      </p:pic>
      <p:pic>
        <p:nvPicPr>
          <p:cNvPr id="27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7936" y="3928358"/>
            <a:ext cx="1344047" cy="1347432"/>
          </a:xfrm>
          <a:prstGeom prst="rect">
            <a:avLst/>
          </a:prstGeom>
          <a:noFill/>
        </p:spPr>
      </p:pic>
      <p:pic>
        <p:nvPicPr>
          <p:cNvPr id="28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2138" y="2464783"/>
            <a:ext cx="1344047" cy="1347432"/>
          </a:xfrm>
          <a:prstGeom prst="rect">
            <a:avLst/>
          </a:prstGeom>
          <a:noFill/>
        </p:spPr>
      </p:pic>
      <p:pic>
        <p:nvPicPr>
          <p:cNvPr id="29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2138" y="3928358"/>
            <a:ext cx="1344047" cy="1347432"/>
          </a:xfrm>
          <a:prstGeom prst="rect">
            <a:avLst/>
          </a:prstGeom>
          <a:noFill/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60887" y="990600"/>
            <a:ext cx="2144340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88939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CFE5A4-1011-59DC-5B53-99E37F0EB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44" y="1411075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3842479" y="4172405"/>
            <a:ext cx="1786119" cy="1760523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918776" y="2306549"/>
            <a:ext cx="707943" cy="1038258"/>
          </a:xfrm>
          <a:custGeom>
            <a:avLst/>
            <a:gdLst>
              <a:gd name="connsiteX0" fmla="*/ 532459 w 532459"/>
              <a:gd name="connsiteY0" fmla="*/ 0 h 778934"/>
              <a:gd name="connsiteX1" fmla="*/ 24459 w 532459"/>
              <a:gd name="connsiteY1" fmla="*/ 293512 h 778934"/>
              <a:gd name="connsiteX2" fmla="*/ 385703 w 532459"/>
              <a:gd name="connsiteY2" fmla="*/ 496712 h 778934"/>
              <a:gd name="connsiteX3" fmla="*/ 430859 w 532459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59" h="778934">
                <a:moveTo>
                  <a:pt x="532459" y="0"/>
                </a:moveTo>
                <a:cubicBezTo>
                  <a:pt x="290688" y="105363"/>
                  <a:pt x="48918" y="210727"/>
                  <a:pt x="24459" y="293512"/>
                </a:cubicBezTo>
                <a:cubicBezTo>
                  <a:pt x="0" y="376297"/>
                  <a:pt x="317970" y="415809"/>
                  <a:pt x="385703" y="496712"/>
                </a:cubicBezTo>
                <a:cubicBezTo>
                  <a:pt x="453436" y="577615"/>
                  <a:pt x="442147" y="678274"/>
                  <a:pt x="430859" y="778934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6349050" y="2479592"/>
            <a:ext cx="1846156" cy="835121"/>
          </a:xfrm>
          <a:custGeom>
            <a:avLst/>
            <a:gdLst>
              <a:gd name="connsiteX0" fmla="*/ 0 w 1388533"/>
              <a:gd name="connsiteY0" fmla="*/ 118534 h 626534"/>
              <a:gd name="connsiteX1" fmla="*/ 756356 w 1388533"/>
              <a:gd name="connsiteY1" fmla="*/ 84667 h 626534"/>
              <a:gd name="connsiteX2" fmla="*/ 1388533 w 1388533"/>
              <a:gd name="connsiteY2" fmla="*/ 626534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3" h="626534">
                <a:moveTo>
                  <a:pt x="0" y="118534"/>
                </a:moveTo>
                <a:cubicBezTo>
                  <a:pt x="262467" y="59267"/>
                  <a:pt x="524934" y="0"/>
                  <a:pt x="756356" y="84667"/>
                </a:cubicBezTo>
                <a:cubicBezTo>
                  <a:pt x="987778" y="169334"/>
                  <a:pt x="1188155" y="397934"/>
                  <a:pt x="1388533" y="626534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754304" y="2381788"/>
            <a:ext cx="1801129" cy="963021"/>
          </a:xfrm>
          <a:custGeom>
            <a:avLst/>
            <a:gdLst>
              <a:gd name="connsiteX0" fmla="*/ 1354667 w 1354667"/>
              <a:gd name="connsiteY0" fmla="*/ 0 h 722489"/>
              <a:gd name="connsiteX1" fmla="*/ 395111 w 1354667"/>
              <a:gd name="connsiteY1" fmla="*/ 191911 h 722489"/>
              <a:gd name="connsiteX2" fmla="*/ 0 w 1354667"/>
              <a:gd name="connsiteY2" fmla="*/ 722489 h 7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722489">
                <a:moveTo>
                  <a:pt x="1354667" y="0"/>
                </a:moveTo>
                <a:cubicBezTo>
                  <a:pt x="987778" y="35748"/>
                  <a:pt x="620889" y="71496"/>
                  <a:pt x="395111" y="191911"/>
                </a:cubicBezTo>
                <a:cubicBezTo>
                  <a:pt x="169333" y="312326"/>
                  <a:pt x="84666" y="517407"/>
                  <a:pt x="0" y="722489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125791" y="4142310"/>
            <a:ext cx="1460915" cy="1655193"/>
          </a:xfrm>
          <a:custGeom>
            <a:avLst/>
            <a:gdLst>
              <a:gd name="connsiteX0" fmla="*/ 0 w 1098785"/>
              <a:gd name="connsiteY0" fmla="*/ 1241778 h 1241778"/>
              <a:gd name="connsiteX1" fmla="*/ 1049866 w 1098785"/>
              <a:gd name="connsiteY1" fmla="*/ 948267 h 1241778"/>
              <a:gd name="connsiteX2" fmla="*/ 293511 w 1098785"/>
              <a:gd name="connsiteY2" fmla="*/ 508000 h 1241778"/>
              <a:gd name="connsiteX3" fmla="*/ 417688 w 1098785"/>
              <a:gd name="connsiteY3" fmla="*/ 0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85" h="1241778">
                <a:moveTo>
                  <a:pt x="0" y="1241778"/>
                </a:moveTo>
                <a:cubicBezTo>
                  <a:pt x="500473" y="1156170"/>
                  <a:pt x="1000947" y="1070563"/>
                  <a:pt x="1049866" y="948267"/>
                </a:cubicBezTo>
                <a:cubicBezTo>
                  <a:pt x="1098785" y="825971"/>
                  <a:pt x="398874" y="666044"/>
                  <a:pt x="293511" y="508000"/>
                </a:cubicBezTo>
                <a:cubicBezTo>
                  <a:pt x="188148" y="349956"/>
                  <a:pt x="302918" y="174978"/>
                  <a:pt x="417688" y="0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452235" y="4052026"/>
            <a:ext cx="1771108" cy="2038896"/>
          </a:xfrm>
          <a:custGeom>
            <a:avLst/>
            <a:gdLst>
              <a:gd name="connsiteX0" fmla="*/ 0 w 1332088"/>
              <a:gd name="connsiteY0" fmla="*/ 1388533 h 1529644"/>
              <a:gd name="connsiteX1" fmla="*/ 891822 w 1332088"/>
              <a:gd name="connsiteY1" fmla="*/ 1298222 h 1529644"/>
              <a:gd name="connsiteX2" fmla="*/ 1332088 w 1332088"/>
              <a:gd name="connsiteY2" fmla="*/ 0 h 15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088" h="1529644">
                <a:moveTo>
                  <a:pt x="0" y="1388533"/>
                </a:moveTo>
                <a:cubicBezTo>
                  <a:pt x="334903" y="1459088"/>
                  <a:pt x="669807" y="1529644"/>
                  <a:pt x="891822" y="1298222"/>
                </a:cubicBezTo>
                <a:cubicBezTo>
                  <a:pt x="1113837" y="1066800"/>
                  <a:pt x="1222962" y="533400"/>
                  <a:pt x="1332088" y="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45433" y="3147786"/>
            <a:ext cx="8246023" cy="1190395"/>
            <a:chOff x="1079325" y="2245431"/>
            <a:chExt cx="6851119" cy="986542"/>
          </a:xfrm>
        </p:grpSpPr>
        <p:grpSp>
          <p:nvGrpSpPr>
            <p:cNvPr id="9" name="Group 39"/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2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403179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8</a:t>
                </a: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23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404360" y="2705858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9</a:t>
                </a:r>
              </a:p>
            </p:txBody>
          </p:sp>
        </p:grpSp>
        <p:grpSp>
          <p:nvGrpSpPr>
            <p:cNvPr id="11" name="Group 47"/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21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391889" y="2686754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4</a:t>
                </a:r>
              </a:p>
            </p:txBody>
          </p:sp>
        </p:grpSp>
        <p:grpSp>
          <p:nvGrpSpPr>
            <p:cNvPr id="12" name="Group 50"/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19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91889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5</a:t>
                </a:r>
              </a:p>
            </p:txBody>
          </p:sp>
        </p:grpSp>
        <p:grpSp>
          <p:nvGrpSpPr>
            <p:cNvPr id="13" name="Group 53"/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1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404360" y="2690070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6</a:t>
                </a:r>
              </a:p>
            </p:txBody>
          </p:sp>
        </p:grpSp>
        <p:grpSp>
          <p:nvGrpSpPr>
            <p:cNvPr id="14" name="Group 56"/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1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404360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F81BD"/>
                    </a:solidFill>
                    <a:latin typeface="Lato Heavy" pitchFamily="34" charset="0"/>
                    <a:cs typeface="Lato Heavy" pitchFamily="34" charset="0"/>
                  </a:rPr>
                  <a:t>7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2335678" y="1120172"/>
            <a:ext cx="1761961" cy="1766399"/>
            <a:chOff x="1745369" y="893586"/>
            <a:chExt cx="1325208" cy="1325208"/>
          </a:xfrm>
        </p:grpSpPr>
        <p:sp>
          <p:nvSpPr>
            <p:cNvPr id="28" name="Oval 27"/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9" name="Picture 2" descr="F:\AAA-LÀM ẢNH SLIDE\Bai10-HĐ3-4(1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5266982" y="1270644"/>
            <a:ext cx="1622022" cy="1626107"/>
            <a:chOff x="3950065" y="1006474"/>
            <a:chExt cx="1219957" cy="1219957"/>
          </a:xfrm>
        </p:grpSpPr>
        <p:sp>
          <p:nvSpPr>
            <p:cNvPr id="31" name="Oval 30"/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Calibri"/>
                </a:rPr>
                <a:t>Z</a:t>
              </a:r>
            </a:p>
          </p:txBody>
        </p:sp>
        <p:pic>
          <p:nvPicPr>
            <p:cNvPr id="32" name="Picture 3" descr="F:\AAA-LÀM ẢNH SLIDE\Bai10-HĐ3-4(2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33" name="Group 32"/>
          <p:cNvGrpSpPr/>
          <p:nvPr/>
        </p:nvGrpSpPr>
        <p:grpSpPr>
          <a:xfrm>
            <a:off x="7845291" y="1066800"/>
            <a:ext cx="1997531" cy="2002562"/>
            <a:chOff x="5889265" y="853545"/>
            <a:chExt cx="1502385" cy="1502385"/>
          </a:xfrm>
        </p:grpSpPr>
        <p:sp>
          <p:nvSpPr>
            <p:cNvPr id="34" name="Oval 33"/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5" name="Picture 4" descr="F:\AAA-LÀM ẢNH SLIDE\Bai10-HĐ3-4(3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36" name="Group 35"/>
          <p:cNvGrpSpPr/>
          <p:nvPr/>
        </p:nvGrpSpPr>
        <p:grpSpPr>
          <a:xfrm>
            <a:off x="7964203" y="4681314"/>
            <a:ext cx="1759707" cy="1764139"/>
            <a:chOff x="5978701" y="3565266"/>
            <a:chExt cx="1323513" cy="1323513"/>
          </a:xfrm>
        </p:grpSpPr>
        <p:sp>
          <p:nvSpPr>
            <p:cNvPr id="37" name="Oval 36"/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8" name="Picture 5" descr="F:\AAA-LÀM ẢNH SLIDE\Bai10-HĐ3-4(4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39" name="Group 38"/>
          <p:cNvGrpSpPr/>
          <p:nvPr/>
        </p:nvGrpSpPr>
        <p:grpSpPr>
          <a:xfrm>
            <a:off x="5037367" y="4535183"/>
            <a:ext cx="2051232" cy="2056398"/>
            <a:chOff x="3777367" y="3455635"/>
            <a:chExt cx="1542775" cy="1542775"/>
          </a:xfrm>
        </p:grpSpPr>
        <p:sp>
          <p:nvSpPr>
            <p:cNvPr id="40" name="Oval 39"/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1" name="Picture 6" descr="F:\AAA-LÀM ẢNH SLIDE\Bai10-HĐ3-4(5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42" name="Group 41"/>
          <p:cNvGrpSpPr/>
          <p:nvPr/>
        </p:nvGrpSpPr>
        <p:grpSpPr>
          <a:xfrm>
            <a:off x="2200591" y="4484566"/>
            <a:ext cx="2032137" cy="2037255"/>
            <a:chOff x="1643767" y="3417660"/>
            <a:chExt cx="1528413" cy="1528413"/>
          </a:xfrm>
        </p:grpSpPr>
        <p:sp>
          <p:nvSpPr>
            <p:cNvPr id="43" name="Oval 42"/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4" name="Picture 7" descr="F:\AAA-LÀM ẢNH SLIDE\Bai10-HĐ3-4(6)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342900" y="177310"/>
            <a:ext cx="8267858" cy="822960"/>
            <a:chOff x="518319" y="463060"/>
            <a:chExt cx="8267858" cy="822960"/>
          </a:xfrm>
        </p:grpSpPr>
        <p:sp>
          <p:nvSpPr>
            <p:cNvPr id="46" name="Oval 45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432718" y="516579"/>
              <a:ext cx="73534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 chuồng cho Thỏ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066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4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4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DED64518-92E3-7BDC-0F11-21B5BCDE0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88" y="59029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73E2AE-3C4B-4611-B953-0863BD636114}"/>
              </a:ext>
            </a:extLst>
          </p:cNvPr>
          <p:cNvSpPr txBox="1"/>
          <p:nvPr/>
        </p:nvSpPr>
        <p:spPr>
          <a:xfrm>
            <a:off x="977199" y="586674"/>
            <a:ext cx="10363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+ 0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4A87DCC7-AFB1-4C9E-91D6-3F40E7209F6A}"/>
              </a:ext>
            </a:extLst>
          </p:cNvPr>
          <p:cNvSpPr/>
          <p:nvPr/>
        </p:nvSpPr>
        <p:spPr>
          <a:xfrm>
            <a:off x="3192666" y="512395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12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xmlns="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826" y="52273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0 + 9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9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007D42C9-B35B-455E-A1BA-2FCA556E0790}"/>
              </a:ext>
            </a:extLst>
          </p:cNvPr>
          <p:cNvSpPr/>
          <p:nvPr/>
        </p:nvSpPr>
        <p:spPr>
          <a:xfrm>
            <a:off x="3158376" y="505537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8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536" y="51588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F1636B-4185-4D41-B8F4-88C8B9291470}"/>
              </a:ext>
            </a:extLst>
          </p:cNvPr>
          <p:cNvSpPr txBox="1"/>
          <p:nvPr/>
        </p:nvSpPr>
        <p:spPr>
          <a:xfrm>
            <a:off x="977199" y="586674"/>
            <a:ext cx="10363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 + 3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B0E3FEF9-66CC-4DEC-8A27-23E5C3904578}"/>
              </a:ext>
            </a:extLst>
          </p:cNvPr>
          <p:cNvSpPr/>
          <p:nvPr/>
        </p:nvSpPr>
        <p:spPr>
          <a:xfrm>
            <a:off x="3378123" y="503251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5C2BD0D-BA54-40E6-AB4C-75D70E14569C}"/>
              </a:ext>
            </a:extLst>
          </p:cNvPr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EEA9A6D4-5688-457C-929E-49F109507CEA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519" y="112105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11264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１＋６＝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５＋２＝？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601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４＋２＝？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 + 3</a:t>
            </a:r>
            <a:r>
              <a:rPr kumimoji="0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＝？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6F487DA-F288-8BA5-8151-32FCE756D3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9E94919-391E-F15C-D040-D2B9327AD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060" y="1448466"/>
            <a:ext cx="8815580" cy="2200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6BA6062-E460-EBD1-65BC-C76348ECF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210" y="3797001"/>
            <a:ext cx="8815580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85362A-EE67-FB84-CDE4-3A8B967CC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377669" y="3073047"/>
            <a:ext cx="2969444" cy="378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343</Words>
  <Application>Microsoft Office PowerPoint</Application>
  <PresentationFormat>Custom</PresentationFormat>
  <Paragraphs>145</Paragraphs>
  <Slides>25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2_Office 主题</vt:lpstr>
      <vt:lpstr>https://www.freeppt7.com</vt:lpstr>
      <vt:lpstr>3_Office 主题​​</vt:lpstr>
      <vt:lpstr>2_Office Theme</vt:lpstr>
      <vt:lpstr>Children's Day in Brazil by Slidesgo</vt:lpstr>
      <vt:lpstr>1_Children's Day in Brazil by Slidesgo</vt:lpstr>
      <vt:lpstr>Chủ đề 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94</cp:revision>
  <dcterms:created xsi:type="dcterms:W3CDTF">2021-07-20T01:55:21Z</dcterms:created>
  <dcterms:modified xsi:type="dcterms:W3CDTF">2025-12-22T06:47:16Z</dcterms:modified>
</cp:coreProperties>
</file>