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7" r:id="rId4"/>
    <p:sldMasterId id="2147483777" r:id="rId5"/>
    <p:sldMasterId id="2147483795" r:id="rId6"/>
    <p:sldMasterId id="2147483801" r:id="rId7"/>
  </p:sldMasterIdLst>
  <p:notesMasterIdLst>
    <p:notesMasterId r:id="rId29"/>
  </p:notesMasterIdLst>
  <p:sldIdLst>
    <p:sldId id="2007577099" r:id="rId8"/>
    <p:sldId id="2007577097" r:id="rId9"/>
    <p:sldId id="2898" r:id="rId10"/>
    <p:sldId id="256" r:id="rId11"/>
    <p:sldId id="257" r:id="rId12"/>
    <p:sldId id="2899" r:id="rId13"/>
    <p:sldId id="2900" r:id="rId14"/>
    <p:sldId id="2901" r:id="rId15"/>
    <p:sldId id="2902" r:id="rId16"/>
    <p:sldId id="2007577095" r:id="rId17"/>
    <p:sldId id="2903" r:id="rId18"/>
    <p:sldId id="260" r:id="rId19"/>
    <p:sldId id="333" r:id="rId20"/>
    <p:sldId id="334" r:id="rId21"/>
    <p:sldId id="326" r:id="rId22"/>
    <p:sldId id="328" r:id="rId23"/>
    <p:sldId id="2007577098" r:id="rId24"/>
    <p:sldId id="327" r:id="rId25"/>
    <p:sldId id="335" r:id="rId26"/>
    <p:sldId id="2007577096" r:id="rId27"/>
    <p:sldId id="3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204" autoAdjust="0"/>
  </p:normalViewPr>
  <p:slideViewPr>
    <p:cSldViewPr snapToGrid="0">
      <p:cViewPr varScale="1">
        <p:scale>
          <a:sx n="65" d="100"/>
          <a:sy n="65" d="100"/>
        </p:scale>
        <p:origin x="-94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E7921A-4B00-EFB2-EA33-D42A4718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D410F4D8-4AC7-4072-B855-22D473237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D548BF5F-0B0E-9AA9-748A-13BAEEF3E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C7850D7-EC04-C6FC-D495-6CA3A28EC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0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2B344C-F33A-141F-D65C-3B523FA9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43F561C2-8972-D7DC-E7B8-F041D8674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36AD58E5-73C8-A76A-CE52-814E307BE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7DC273-D91B-BE73-60E7-6A175DF64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8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để xuất hiện phép tính cũng như kết quả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lần nữa để ô đó che lại và cho HS tìm cặp anh em tiếp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GV đọc kĩ SGK để hiểu luật chơi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489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77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7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241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198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601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379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065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510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429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338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589800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546382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508490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229704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84609564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195725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98424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26956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218720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1934850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88404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619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441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661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843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268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4560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08850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4749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9091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25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7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1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076F2D-5CD1-51C0-3FC2-9AE12A2D23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xmlns="" id="{6DC56F68-DB96-CD40-C92C-E725A55C69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ounded Rectangle 29">
            <a:extLst>
              <a:ext uri="{FF2B5EF4-FFF2-40B4-BE49-F238E27FC236}">
                <a16:creationId xmlns:a16="http://schemas.microsoft.com/office/drawing/2014/main" xmlns="" id="{B1C87982-786C-BB32-ADE5-CD90E9836CB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5C75434-208E-C673-3173-A2BA4D869C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1192458-0444-1D3E-D443-E5D2BFC2E0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7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8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6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27.xml"/><Relationship Id="rId12" Type="http://schemas.microsoft.com/office/2007/relationships/hdphoto" Target="../media/hdphoto9.wdp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8.wdp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5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microsoft.com/office/2007/relationships/hdphoto" Target="../media/hdphoto12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5.png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microsoft.com/office/2007/relationships/hdphoto" Target="../media/hdphoto5.wdp"/><Relationship Id="rId22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4.wdp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Phép cộng phép trong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9251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88" y="1359698"/>
            <a:ext cx="881558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C83626-5390-D220-B8B8-DCB43B1AA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316" y="3605213"/>
            <a:ext cx="7065876" cy="12863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E7CD5F-E11C-2D63-8421-1DF2A28CA7A6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FCADA07-2366-0789-A821-22B8DF936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E80D69E-811A-5B68-95ED-EF18222AE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CCF0C6-1DF0-152E-4E7F-1591EDCA5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EC3133-75A2-CB60-4ACA-630934BFDB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BDAF02-E472-82C0-C36B-9DF42D568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6" y="1339957"/>
            <a:ext cx="7927962" cy="3973812"/>
          </a:xfrm>
          <a:prstGeom prst="rect">
            <a:avLst/>
          </a:prstGeom>
        </p:spPr>
      </p:pic>
      <p:sp>
        <p:nvSpPr>
          <p:cNvPr id="7" name="Rounded Rectangle 22">
            <a:extLst>
              <a:ext uri="{FF2B5EF4-FFF2-40B4-BE49-F238E27FC236}">
                <a16:creationId xmlns:a16="http://schemas.microsoft.com/office/drawing/2014/main" xmlns="" id="{94984DA5-7380-7A9C-24E1-B273B0FB05D0}"/>
              </a:ext>
            </a:extLst>
          </p:cNvPr>
          <p:cNvSpPr/>
          <p:nvPr/>
        </p:nvSpPr>
        <p:spPr>
          <a:xfrm>
            <a:off x="6988629" y="5241709"/>
            <a:ext cx="274745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64, 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CB8E00-DB99-E1A3-9456-A6BBAB6138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1"/>
          <p:cNvGrpSpPr/>
          <p:nvPr/>
        </p:nvGrpSpPr>
        <p:grpSpPr>
          <a:xfrm>
            <a:off x="2665427" y="4688335"/>
            <a:ext cx="740835" cy="794376"/>
            <a:chOff x="7632352" y="2681286"/>
            <a:chExt cx="405942" cy="435283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5858954" y="4664585"/>
            <a:ext cx="740835" cy="794376"/>
            <a:chOff x="7632352" y="2681286"/>
            <a:chExt cx="405942" cy="435283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7" name="Group 21"/>
          <p:cNvGrpSpPr/>
          <p:nvPr/>
        </p:nvGrpSpPr>
        <p:grpSpPr>
          <a:xfrm>
            <a:off x="10003568" y="3739999"/>
            <a:ext cx="740835" cy="794378"/>
            <a:chOff x="7632352" y="2681286"/>
            <a:chExt cx="405942" cy="435284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2672654" y="4662038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39" name="Group 21"/>
          <p:cNvGrpSpPr/>
          <p:nvPr/>
        </p:nvGrpSpPr>
        <p:grpSpPr>
          <a:xfrm>
            <a:off x="5878056" y="4650165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10010794" y="3730028"/>
            <a:ext cx="740833" cy="760139"/>
            <a:chOff x="7632352" y="2681286"/>
            <a:chExt cx="405942" cy="41652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828129" y="2466598"/>
            <a:ext cx="10343552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963" y="4775530"/>
            <a:ext cx="20526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+ 2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3273" y="2692699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273" y="3549807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5519" y="2692699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5519" y="3549807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2717" y="2692699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4964" y="2692699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2253" y="2692699"/>
            <a:ext cx="854061" cy="854061"/>
          </a:xfrm>
          <a:prstGeom prst="rect">
            <a:avLst/>
          </a:prstGeom>
          <a:noFill/>
        </p:spPr>
      </p:pic>
      <p:pic>
        <p:nvPicPr>
          <p:cNvPr id="133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499" y="2692699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68115" y="4775532"/>
            <a:ext cx="2188984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2 + 6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624575" y="5104872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8365938" y="3004213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1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2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1272" y="166942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8321EC-09C7-DB5C-B569-99BFC79F4E49}"/>
              </a:ext>
            </a:extLst>
          </p:cNvPr>
          <p:cNvGrpSpPr/>
          <p:nvPr/>
        </p:nvGrpSpPr>
        <p:grpSpPr>
          <a:xfrm>
            <a:off x="497279" y="542306"/>
            <a:ext cx="11349347" cy="862465"/>
            <a:chOff x="223100" y="304800"/>
            <a:chExt cx="10992671" cy="8624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F588A51-98C3-1D2B-E674-0D5136906EFB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535B54-A42E-0AAA-8D24-9A969ADCDED4}"/>
                </a:ext>
              </a:extLst>
            </p:cNvPr>
            <p:cNvSpPr txBox="1"/>
            <p:nvPr/>
          </p:nvSpPr>
          <p:spPr>
            <a:xfrm>
              <a:off x="1059381" y="397824"/>
              <a:ext cx="10156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577634" y="4195039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35534" y="41950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2584859" y="4204373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730884" y="4180624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716585" y="1919269"/>
            <a:ext cx="10253174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0545" y="4258489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5 + 4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29" y="2175657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29" y="303028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975" y="2175657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975" y="303028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173" y="2175657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419" y="2175657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709" y="2175657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56570" y="4258489"/>
            <a:ext cx="1901672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+ 5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13031" y="4587830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2"/>
          <p:cNvGrpSpPr/>
          <p:nvPr/>
        </p:nvGrpSpPr>
        <p:grpSpPr>
          <a:xfrm>
            <a:off x="8254393" y="2487171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65916" y="1194843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1173" y="303028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419" y="3030288"/>
            <a:ext cx="854061" cy="854061"/>
          </a:xfrm>
          <a:prstGeom prst="rect">
            <a:avLst/>
          </a:prstGeom>
          <a:noFill/>
        </p:spPr>
      </p:pic>
      <p:grpSp>
        <p:nvGrpSpPr>
          <p:cNvPr id="51" name="Group 21"/>
          <p:cNvGrpSpPr/>
          <p:nvPr/>
        </p:nvGrpSpPr>
        <p:grpSpPr>
          <a:xfrm>
            <a:off x="9892024" y="3222961"/>
            <a:ext cx="740835" cy="809240"/>
            <a:chOff x="7632352" y="2681286"/>
            <a:chExt cx="405942" cy="44342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9899249" y="3212986"/>
            <a:ext cx="740833" cy="760139"/>
            <a:chOff x="7632352" y="2681286"/>
            <a:chExt cx="405942" cy="41652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30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ounded Rectangle 126"/>
          <p:cNvSpPr/>
          <p:nvPr/>
        </p:nvSpPr>
        <p:spPr>
          <a:xfrm>
            <a:off x="807518" y="1785094"/>
            <a:ext cx="10113816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676500" y="4060865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5822526" y="40727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565805" y="4082072"/>
            <a:ext cx="921515" cy="819587"/>
            <a:chOff x="7580754" y="2681288"/>
            <a:chExt cx="504947" cy="44909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10811" y="4068693"/>
            <a:ext cx="980966" cy="804733"/>
            <a:chOff x="7567188" y="2681286"/>
            <a:chExt cx="537524" cy="440959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661" y="4124315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+ 6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845" y="2041483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6845" y="290106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091" y="2041483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091" y="290106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6289" y="2041483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8535" y="2041483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31686" y="4124315"/>
            <a:ext cx="20082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+ 4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88146" y="4453656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2"/>
          <p:cNvGrpSpPr/>
          <p:nvPr/>
        </p:nvGrpSpPr>
        <p:grpSpPr>
          <a:xfrm>
            <a:off x="8329509" y="2352997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62889" y="117498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6289" y="290106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8535" y="2901068"/>
            <a:ext cx="854061" cy="854061"/>
          </a:xfrm>
          <a:prstGeom prst="rect">
            <a:avLst/>
          </a:prstGeom>
          <a:noFill/>
        </p:spPr>
      </p:pic>
      <p:pic>
        <p:nvPicPr>
          <p:cNvPr id="4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871" y="2901068"/>
            <a:ext cx="854061" cy="854061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255" y="2901068"/>
            <a:ext cx="854061" cy="854061"/>
          </a:xfrm>
          <a:prstGeom prst="rect">
            <a:avLst/>
          </a:prstGeom>
          <a:noFill/>
        </p:spPr>
      </p:pic>
      <p:grpSp>
        <p:nvGrpSpPr>
          <p:cNvPr id="46" name="Group 21"/>
          <p:cNvGrpSpPr/>
          <p:nvPr/>
        </p:nvGrpSpPr>
        <p:grpSpPr>
          <a:xfrm>
            <a:off x="9967140" y="3088789"/>
            <a:ext cx="740835" cy="809239"/>
            <a:chOff x="7632352" y="2681286"/>
            <a:chExt cx="405942" cy="443427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9860386" y="3078811"/>
            <a:ext cx="951240" cy="804731"/>
            <a:chOff x="7569895" y="2681286"/>
            <a:chExt cx="521235" cy="440958"/>
          </a:xfrm>
        </p:grpSpPr>
        <p:sp>
          <p:nvSpPr>
            <p:cNvPr id="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85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65455" b="30303"/>
          <a:stretch>
            <a:fillRect/>
          </a:stretch>
        </p:blipFill>
        <p:spPr bwMode="auto">
          <a:xfrm>
            <a:off x="466236" y="4214657"/>
            <a:ext cx="10243726" cy="592556"/>
          </a:xfrm>
          <a:prstGeom prst="rect">
            <a:avLst/>
          </a:prstGeom>
          <a:noFill/>
        </p:spPr>
      </p:pic>
      <p:pic>
        <p:nvPicPr>
          <p:cNvPr id="5123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59394" b="36364"/>
          <a:stretch>
            <a:fillRect/>
          </a:stretch>
        </p:blipFill>
        <p:spPr bwMode="auto">
          <a:xfrm>
            <a:off x="466236" y="2936750"/>
            <a:ext cx="10243726" cy="592629"/>
          </a:xfrm>
          <a:prstGeom prst="rect">
            <a:avLst/>
          </a:prstGeom>
          <a:noFill/>
        </p:spPr>
      </p:pic>
      <p:grpSp>
        <p:nvGrpSpPr>
          <p:cNvPr id="118" name="Group 21"/>
          <p:cNvGrpSpPr/>
          <p:nvPr/>
        </p:nvGrpSpPr>
        <p:grpSpPr>
          <a:xfrm>
            <a:off x="2177062" y="2932098"/>
            <a:ext cx="657051" cy="683225"/>
            <a:chOff x="7632352" y="2681286"/>
            <a:chExt cx="405942" cy="422117"/>
          </a:xfrm>
        </p:grpSpPr>
        <p:sp>
          <p:nvSpPr>
            <p:cNvPr id="1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1" name="Group 21"/>
          <p:cNvGrpSpPr/>
          <p:nvPr/>
        </p:nvGrpSpPr>
        <p:grpSpPr>
          <a:xfrm>
            <a:off x="2177062" y="2933266"/>
            <a:ext cx="657051" cy="680890"/>
            <a:chOff x="7632352" y="2681286"/>
            <a:chExt cx="405942" cy="420673"/>
          </a:xfrm>
        </p:grpSpPr>
        <p:sp>
          <p:nvSpPr>
            <p:cNvPr id="1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299049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25" name="Group 21"/>
          <p:cNvGrpSpPr/>
          <p:nvPr/>
        </p:nvGrpSpPr>
        <p:grpSpPr>
          <a:xfrm>
            <a:off x="2177062" y="4160777"/>
            <a:ext cx="657051" cy="683225"/>
            <a:chOff x="7632352" y="2681286"/>
            <a:chExt cx="405942" cy="422117"/>
          </a:xfrm>
        </p:grpSpPr>
        <p:sp>
          <p:nvSpPr>
            <p:cNvPr id="1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8" name="Group 21"/>
          <p:cNvGrpSpPr/>
          <p:nvPr/>
        </p:nvGrpSpPr>
        <p:grpSpPr>
          <a:xfrm>
            <a:off x="2076459" y="4161945"/>
            <a:ext cx="800102" cy="709466"/>
            <a:chOff x="7570191" y="2681286"/>
            <a:chExt cx="494322" cy="438328"/>
          </a:xfrm>
        </p:grpSpPr>
        <p:sp>
          <p:nvSpPr>
            <p:cNvPr id="1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0191" y="2724700"/>
              <a:ext cx="494322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421917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39" name="Group 21"/>
          <p:cNvGrpSpPr/>
          <p:nvPr/>
        </p:nvGrpSpPr>
        <p:grpSpPr>
          <a:xfrm>
            <a:off x="5157164" y="2932098"/>
            <a:ext cx="657051" cy="683225"/>
            <a:chOff x="7632352" y="2681286"/>
            <a:chExt cx="405942" cy="422117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2" name="Group 21"/>
          <p:cNvGrpSpPr/>
          <p:nvPr/>
        </p:nvGrpSpPr>
        <p:grpSpPr>
          <a:xfrm>
            <a:off x="5157164" y="2933266"/>
            <a:ext cx="657051" cy="680890"/>
            <a:chOff x="7632352" y="2681286"/>
            <a:chExt cx="405942" cy="420673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301017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46" name="Group 21"/>
          <p:cNvGrpSpPr/>
          <p:nvPr/>
        </p:nvGrpSpPr>
        <p:grpSpPr>
          <a:xfrm>
            <a:off x="5157164" y="4160777"/>
            <a:ext cx="657051" cy="683225"/>
            <a:chOff x="7632352" y="2681286"/>
            <a:chExt cx="405942" cy="422117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9" name="Group 21"/>
          <p:cNvGrpSpPr/>
          <p:nvPr/>
        </p:nvGrpSpPr>
        <p:grpSpPr>
          <a:xfrm>
            <a:off x="5157164" y="4161944"/>
            <a:ext cx="657051" cy="680890"/>
            <a:chOff x="7632352" y="2681286"/>
            <a:chExt cx="405942" cy="420673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5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423885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0" name="Group 21"/>
          <p:cNvGrpSpPr/>
          <p:nvPr/>
        </p:nvGrpSpPr>
        <p:grpSpPr>
          <a:xfrm>
            <a:off x="7988508" y="2923170"/>
            <a:ext cx="657051" cy="683225"/>
            <a:chOff x="7632352" y="2681286"/>
            <a:chExt cx="405942" cy="422117"/>
          </a:xfrm>
        </p:grpSpPr>
        <p:sp>
          <p:nvSpPr>
            <p:cNvPr id="1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3" name="Group 21"/>
          <p:cNvGrpSpPr/>
          <p:nvPr/>
        </p:nvGrpSpPr>
        <p:grpSpPr>
          <a:xfrm>
            <a:off x="7988508" y="2924338"/>
            <a:ext cx="657051" cy="680890"/>
            <a:chOff x="7632352" y="2681286"/>
            <a:chExt cx="405942" cy="420673"/>
          </a:xfrm>
        </p:grpSpPr>
        <p:sp>
          <p:nvSpPr>
            <p:cNvPr id="1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29815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7" name="Group 21"/>
          <p:cNvGrpSpPr/>
          <p:nvPr/>
        </p:nvGrpSpPr>
        <p:grpSpPr>
          <a:xfrm>
            <a:off x="7988508" y="4151849"/>
            <a:ext cx="657051" cy="683225"/>
            <a:chOff x="7632352" y="2681286"/>
            <a:chExt cx="405942" cy="422117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7988508" y="4153016"/>
            <a:ext cx="657051" cy="680890"/>
            <a:chOff x="7632352" y="2681286"/>
            <a:chExt cx="405942" cy="42067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421024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1" name="Group 21"/>
          <p:cNvGrpSpPr/>
          <p:nvPr/>
        </p:nvGrpSpPr>
        <p:grpSpPr>
          <a:xfrm>
            <a:off x="10915005" y="2933265"/>
            <a:ext cx="657051" cy="683225"/>
            <a:chOff x="7632352" y="2681286"/>
            <a:chExt cx="405942" cy="422117"/>
          </a:xfrm>
        </p:grpSpPr>
        <p:sp>
          <p:nvSpPr>
            <p:cNvPr id="1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10915005" y="2934433"/>
            <a:ext cx="657051" cy="680890"/>
            <a:chOff x="7632352" y="2681286"/>
            <a:chExt cx="405942" cy="420673"/>
          </a:xfrm>
        </p:grpSpPr>
        <p:sp>
          <p:nvSpPr>
            <p:cNvPr id="1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8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299166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8" name="Group 21"/>
          <p:cNvGrpSpPr/>
          <p:nvPr/>
        </p:nvGrpSpPr>
        <p:grpSpPr>
          <a:xfrm>
            <a:off x="10915005" y="4161944"/>
            <a:ext cx="657051" cy="683225"/>
            <a:chOff x="7632352" y="2681286"/>
            <a:chExt cx="405942" cy="422117"/>
          </a:xfrm>
        </p:grpSpPr>
        <p:sp>
          <p:nvSpPr>
            <p:cNvPr id="18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10915005" y="4163111"/>
            <a:ext cx="657051" cy="680890"/>
            <a:chOff x="7632352" y="2681286"/>
            <a:chExt cx="405942" cy="420673"/>
          </a:xfrm>
        </p:grpSpPr>
        <p:sp>
          <p:nvSpPr>
            <p:cNvPr id="19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422034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75C368-A4A7-8D31-11A5-6D399F45A9BB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252022A-2F76-1046-4AB4-ED3D9EA68F61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410CFE1-B78F-E823-C725-462D4A95B986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7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49881" r="33411"/>
          <a:stretch>
            <a:fillRect/>
          </a:stretch>
        </p:blipFill>
        <p:spPr bwMode="auto">
          <a:xfrm>
            <a:off x="6132421" y="2567161"/>
            <a:ext cx="1731112" cy="2862857"/>
          </a:xfrm>
          <a:prstGeom prst="rect">
            <a:avLst/>
          </a:prstGeom>
          <a:noFill/>
        </p:spPr>
      </p:pic>
      <p:pic>
        <p:nvPicPr>
          <p:cNvPr id="120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66351" r="16470"/>
          <a:stretch>
            <a:fillRect/>
          </a:stretch>
        </p:blipFill>
        <p:spPr bwMode="auto">
          <a:xfrm>
            <a:off x="7838597" y="2567161"/>
            <a:ext cx="1779673" cy="2862857"/>
          </a:xfrm>
          <a:prstGeom prst="rect">
            <a:avLst/>
          </a:prstGeom>
          <a:noFill/>
        </p:spPr>
      </p:pic>
      <p:pic>
        <p:nvPicPr>
          <p:cNvPr id="121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83527"/>
          <a:stretch>
            <a:fillRect/>
          </a:stretch>
        </p:blipFill>
        <p:spPr bwMode="auto">
          <a:xfrm>
            <a:off x="9618064" y="2567161"/>
            <a:ext cx="1706497" cy="2862857"/>
          </a:xfrm>
          <a:prstGeom prst="rect">
            <a:avLst/>
          </a:prstGeom>
          <a:noFill/>
        </p:spPr>
      </p:pic>
      <p:pic>
        <p:nvPicPr>
          <p:cNvPr id="6147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r="49881"/>
          <a:stretch>
            <a:fillRect/>
          </a:stretch>
        </p:blipFill>
        <p:spPr bwMode="auto">
          <a:xfrm>
            <a:off x="964958" y="2567161"/>
            <a:ext cx="5192161" cy="286285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4646782" y="4525208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321362" y="4520256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045486" y="4520252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769610" y="452025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458167-B640-8510-B98F-3F6E7268B508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71EA731-5360-6826-B16F-88B8735CECAA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E08754C-7119-2F7A-C4E4-8B7A9E7EED11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27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9247A486-0C91-AD06-40F9-0253604F2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2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37836" y="36259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48693" y="362593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41172" y="3625939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44826" y="362593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79231" y="21361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478359" y="2919374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6670983" y="3625939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63461" y="3625939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362" y="3625939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496507" y="3625939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93436CA-0D02-2CF4-98E7-1CF80A4CC9C7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F13F590-84A0-61DA-7177-B77538FE5A3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6C9186-807C-DBF8-E953-2ABF20F9D60E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38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75024" y="3035210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585881" y="3035210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578360" y="303521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82014" y="3035210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7509" y="19062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7"/>
          <p:cNvGrpSpPr/>
          <p:nvPr/>
        </p:nvGrpSpPr>
        <p:grpSpPr>
          <a:xfrm>
            <a:off x="6708171" y="3035210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6700649" y="3035210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7644549" y="3035210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9533695" y="3035210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716677" y="2605616"/>
            <a:ext cx="5690372" cy="1990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22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A51F2BC-C5AA-07FE-AD40-796E0C416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2BD77C5-68F1-A2C0-E32E-033974441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B433FE1-9B42-6131-DA51-22BFCC7AF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94CE634-DD36-11C5-FA39-8863B024B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0D69187-2485-A178-3C13-6A057B4A8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D9A43C16-D7E6-694F-E857-DB871A37F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2166851"/>
            <a:ext cx="7453301" cy="259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FE7ADD-60BE-9D4D-A572-8EE3FB7348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9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4127AF-5167-289B-F185-6B81D9BC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BCB9648-FC95-EA90-A0F9-A3E65EEF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72E4629-4CE5-752F-EBDF-0CC3AA23A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33FB55-A080-8DAA-E1A4-D62853302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FA3BBA0-871E-C91B-1FD2-B00C1A898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CAC1DA69-21A1-54F5-8955-29D511BFB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410" y="1969243"/>
            <a:ext cx="14673584" cy="3539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89ABD5-29E5-CBAE-291F-20CF03F400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74795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1072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13259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723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90187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1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80831" y="304800"/>
            <a:ext cx="679608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 + 3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7 + 3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35268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45854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96541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35268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45854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6541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1137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7414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79601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18065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6529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EC317D-75F0-B6AD-9E9C-DCE0446EA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30EE13A-4296-5A59-CD79-E9E437FA2A2A}"/>
              </a:ext>
            </a:extLst>
          </p:cNvPr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DB1E16D-4D33-380F-FF71-33C26EF21139}"/>
                </a:ext>
              </a:extLst>
            </p:cNvPr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xmlns="" id="{E0968B0F-EAFB-8DF8-761D-35C793222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xmlns="" id="{B7D36E57-5346-9586-63E8-B435EDEFA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xmlns="" id="{238B32B0-A4FD-0D65-6C05-1D381CF38237}"/>
                  </a:ext>
                </a:extLst>
              </p:cNvPr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xmlns="" id="{AE8D701C-D117-9260-4F8C-6CD6E52DD24F}"/>
                  </a:ext>
                </a:extLst>
              </p:cNvPr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3FF7868-52AF-225B-09FA-7E91C7745C0B}"/>
                </a:ext>
              </a:extLst>
            </p:cNvPr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D0DBFE11-E0EC-B0A3-D849-DBC37447CB8C}"/>
                  </a:ext>
                </a:extLst>
              </p:cNvPr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77454B27-D600-7CCC-FAB0-3EDD72B478DF}"/>
                    </a:ext>
                  </a:extLst>
                </p:cNvPr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4" name="Picture 4">
                  <a:extLst>
                    <a:ext uri="{FF2B5EF4-FFF2-40B4-BE49-F238E27FC236}">
                      <a16:creationId xmlns:a16="http://schemas.microsoft.com/office/drawing/2014/main" xmlns="" id="{6CE1B2B1-A423-D263-BED5-C261AF0646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xmlns="" id="{D99A3E0E-FC6B-F492-3FE2-A27C96DF4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xmlns="" id="{1C9CAB3E-11F6-6755-E5B3-C29999D17D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9" name="Rounded Rectangular Callout 32">
            <a:extLst>
              <a:ext uri="{FF2B5EF4-FFF2-40B4-BE49-F238E27FC236}">
                <a16:creationId xmlns:a16="http://schemas.microsoft.com/office/drawing/2014/main" xmlns="" id="{5A75180C-D66D-B71C-1133-258C9A569822}"/>
              </a:ext>
            </a:extLst>
          </p:cNvPr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0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103D297A-ED5F-BEEB-6762-F85AEAA9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0" y="533401"/>
            <a:ext cx="232631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2" y="169197"/>
            <a:ext cx="2901005" cy="105001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44094" y="1"/>
            <a:ext cx="2584203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839361"/>
            <a:ext cx="6253237" cy="58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81330" y="2110684"/>
            <a:ext cx="2453569" cy="1394787"/>
          </a:xfrm>
          <a:prstGeom prst="cloudCallout">
            <a:avLst>
              <a:gd name="adj1" fmla="val 121502"/>
              <a:gd name="adj2" fmla="val 92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+ 7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991650" y="4520371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709234" y="5715762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6" y="1284239"/>
            <a:ext cx="4384014" cy="47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68141"/>
            <a:ext cx="2037188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026262" y="5766874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52646" y="4528876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5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0087 0.00047 0.00278 0.0007 0.00504 0.00116 C 0.00886 0.00185 0.01164 0.00255 0.01528 0.00324 C 0.01684 0.00347 0.01875 0.00371 0.02049 0.00394 C 0.02344 0.00463 0.02483 0.00533 0.02969 0.00533 C 0.03334 0.00579 0.03594 0.00648 0.03976 0.00695 C 0.04202 0.00718 0.04549 0.00764 0.04792 0.00787 C 0.0533 0.0088 0.05886 0.00972 0.06598 0.01042 C 0.06875 0.01088 0.07223 0.01134 0.07587 0.01181 C 0.079 0.01204 0.08195 0.0125 0.08507 0.01297 C 0.08612 0.01297 0.0875 0.01297 0.08872 0.0132 C 0.09046 0.0132 0.09757 0.01389 0.09757 0.01389 C 0.10018 0.01412 0.10278 0.01435 0.10504 0.01459 C 0.10591 0.01459 0.10678 0.01482 0.10782 0.01482 C 0.11233 0.01505 0.11737 0.01528 0.12223 0.01551 C 0.12969 0.01597 0.12032 0.01551 0.12761 0.01574 C 0.12865 0.01597 0.13073 0.01597 0.13073 0.01574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0EA3904-D5E4-C716-DBC9-C2DB16CCA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5D6B95-3DDD-A531-B06A-A9FDAF54B095}"/>
              </a:ext>
            </a:extLst>
          </p:cNvPr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D08CA419-20EF-4256-1859-F2391F149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EB59036D-AB56-2941-965D-3090E2408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EF922886-4FAB-3E5D-2E40-58D65086D678}"/>
                </a:ext>
              </a:extLst>
            </p:cNvPr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F3E650E6-25D6-0F56-D1AB-5AAA243599F7}"/>
                </a:ext>
              </a:extLst>
            </p:cNvPr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982D4DA4-BDFF-E5BF-4E88-6903A3A8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6">
            <a:extLst>
              <a:ext uri="{FF2B5EF4-FFF2-40B4-BE49-F238E27FC236}">
                <a16:creationId xmlns:a16="http://schemas.microsoft.com/office/drawing/2014/main" xmlns="" id="{3BEB1E04-AFC6-AB7F-F70A-B92C9F9FB356}"/>
              </a:ext>
            </a:extLst>
          </p:cNvPr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3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5200CBBA-05DA-DF6F-11EA-A99AC4482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393</Words>
  <Application>Microsoft Office PowerPoint</Application>
  <PresentationFormat>Custom</PresentationFormat>
  <Paragraphs>167</Paragraphs>
  <Slides>21</Slides>
  <Notes>8</Notes>
  <HiddenSlides>0</HiddenSlides>
  <MMClips>23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自定义设计方案</vt:lpstr>
      <vt:lpstr>第一PPT，www.1ppt.com</vt:lpstr>
      <vt:lpstr>Office 主题​​</vt:lpstr>
      <vt:lpstr>1_Office Theme</vt:lpstr>
      <vt:lpstr>1_Children's Day in Brazil by Slidesgo</vt:lpstr>
      <vt:lpstr>1_第一PPT，www.1ppt.com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56</cp:revision>
  <dcterms:created xsi:type="dcterms:W3CDTF">2021-07-09T06:30:31Z</dcterms:created>
  <dcterms:modified xsi:type="dcterms:W3CDTF">2025-12-22T06:50:18Z</dcterms:modified>
</cp:coreProperties>
</file>