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5" r:id="rId3"/>
    <p:sldMasterId id="2147483737" r:id="rId4"/>
    <p:sldMasterId id="2147483749" r:id="rId5"/>
    <p:sldMasterId id="2147483791" r:id="rId6"/>
    <p:sldMasterId id="2147483803" r:id="rId7"/>
  </p:sldMasterIdLst>
  <p:notesMasterIdLst>
    <p:notesMasterId r:id="rId32"/>
  </p:notesMasterIdLst>
  <p:handoutMasterIdLst>
    <p:handoutMasterId r:id="rId33"/>
  </p:handoutMasterIdLst>
  <p:sldIdLst>
    <p:sldId id="2007577133" r:id="rId8"/>
    <p:sldId id="386" r:id="rId9"/>
    <p:sldId id="256" r:id="rId10"/>
    <p:sldId id="260" r:id="rId11"/>
    <p:sldId id="2007577125" r:id="rId12"/>
    <p:sldId id="2007577126" r:id="rId13"/>
    <p:sldId id="2007577127" r:id="rId14"/>
    <p:sldId id="2007577128" r:id="rId15"/>
    <p:sldId id="2007577131" r:id="rId16"/>
    <p:sldId id="2007577117" r:id="rId17"/>
    <p:sldId id="2007577132" r:id="rId18"/>
    <p:sldId id="2007577118" r:id="rId19"/>
    <p:sldId id="2007577129" r:id="rId20"/>
    <p:sldId id="2007577119" r:id="rId21"/>
    <p:sldId id="2007577121" r:id="rId22"/>
    <p:sldId id="2007577122" r:id="rId23"/>
    <p:sldId id="2007577120" r:id="rId24"/>
    <p:sldId id="2007577130" r:id="rId25"/>
    <p:sldId id="329" r:id="rId26"/>
    <p:sldId id="299" r:id="rId27"/>
    <p:sldId id="300" r:id="rId28"/>
    <p:sldId id="301" r:id="rId29"/>
    <p:sldId id="302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FF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69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34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9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32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98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21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23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5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04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6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0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8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86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97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01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15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30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1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31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80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75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82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01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0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64192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93697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57775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19937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202070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2478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43008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049609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5432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914022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635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65137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6665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xmlns="" id="{88576710-354A-B4E9-2AED-1E567480D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ounded Rectangle 29">
            <a:extLst>
              <a:ext uri="{FF2B5EF4-FFF2-40B4-BE49-F238E27FC236}">
                <a16:creationId xmlns:a16="http://schemas.microsoft.com/office/drawing/2014/main" xmlns="" id="{A0E3A5F4-2AA3-9033-46A7-95E0872D9418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033460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86530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83724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7307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40439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682647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61610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048068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2366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33145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09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39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231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06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9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42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1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146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71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xmlns="" id="{DF030C5B-0762-9F92-D9D0-9E4E73986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ounded Rectangle 29">
            <a:extLst>
              <a:ext uri="{FF2B5EF4-FFF2-40B4-BE49-F238E27FC236}">
                <a16:creationId xmlns:a16="http://schemas.microsoft.com/office/drawing/2014/main" xmlns="" id="{E71CC841-337B-EAAE-9421-A1C6D5D5331F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19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94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76895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729589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128498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14746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882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F96D299-5D90-FCEF-E7B1-F0915089C7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1C4984F-4A45-29A1-FCD8-E2008193F8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99F520F-A7EF-694A-0106-34B4AA6ACF1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6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1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E1D3B04-7305-B842-80EA-7C8F9A377FC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821" r:id="rId2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xmlns="" id="{C55DF4E4-0CA5-42A6-9158-43BC68B209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ounded Rectangle 29">
            <a:extLst>
              <a:ext uri="{FF2B5EF4-FFF2-40B4-BE49-F238E27FC236}">
                <a16:creationId xmlns:a16="http://schemas.microsoft.com/office/drawing/2014/main" xmlns="" id="{1D026781-1193-123A-F7EF-6924EBE2621A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7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680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61.xml"/><Relationship Id="rId7" Type="http://schemas.openxmlformats.org/officeDocument/2006/relationships/slide" Target="slide22.xml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audio" Target="../media/media3.mp3"/><Relationship Id="rId16" Type="http://schemas.openxmlformats.org/officeDocument/2006/relationships/image" Target="../media/image80.png"/><Relationship Id="rId1" Type="http://schemas.microsoft.com/office/2007/relationships/media" Target="../media/media3.mp3"/><Relationship Id="rId6" Type="http://schemas.openxmlformats.org/officeDocument/2006/relationships/image" Target="../media/image73.png"/><Relationship Id="rId11" Type="http://schemas.openxmlformats.org/officeDocument/2006/relationships/slide" Target="slide21.xml"/><Relationship Id="rId5" Type="http://schemas.openxmlformats.org/officeDocument/2006/relationships/slide" Target="slide23.xml"/><Relationship Id="rId1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5.xml"/><Relationship Id="rId9" Type="http://schemas.openxmlformats.org/officeDocument/2006/relationships/slide" Target="slide24.xml"/><Relationship Id="rId1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5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5.xml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8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0.png"/><Relationship Id="rId18" Type="http://schemas.microsoft.com/office/2007/relationships/hdphoto" Target="../media/hdphoto9.wdp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microsoft.com/office/2007/relationships/hdphoto" Target="../media/hdphoto2.wdp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1.png"/><Relationship Id="rId10" Type="http://schemas.microsoft.com/office/2007/relationships/hdphoto" Target="../media/hdphoto8.wdp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.wdp"/><Relationship Id="rId18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image" Target="../media/image45.jpeg"/><Relationship Id="rId12" Type="http://schemas.openxmlformats.org/officeDocument/2006/relationships/image" Target="../media/image40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7.xml"/><Relationship Id="rId15" Type="http://schemas.microsoft.com/office/2007/relationships/hdphoto" Target="../media/hdphoto4.wdp"/><Relationship Id="rId10" Type="http://schemas.openxmlformats.org/officeDocument/2006/relationships/image" Target="../media/image39.png"/><Relationship Id="rId19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.wdp"/><Relationship Id="rId18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image" Target="../media/image45.jpeg"/><Relationship Id="rId12" Type="http://schemas.openxmlformats.org/officeDocument/2006/relationships/image" Target="../media/image40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7.xml"/><Relationship Id="rId15" Type="http://schemas.microsoft.com/office/2007/relationships/hdphoto" Target="../media/hdphoto4.wdp"/><Relationship Id="rId10" Type="http://schemas.openxmlformats.org/officeDocument/2006/relationships/image" Target="../media/image39.png"/><Relationship Id="rId19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0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microsoft.com/office/2007/relationships/hdphoto" Target="../media/hdphoto10.wdp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Phép trừ trong phạm vi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29606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DEB32E-64D4-A0A7-C1E1-B0D73CE11C28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Tách ra còn lại mấy?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AFDD2E-A709-16CA-3381-BE9B165D4563}"/>
              </a:ext>
            </a:extLst>
          </p:cNvPr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xmlns="" id="{BA49C803-EDF5-001C-9DDD-E6A1E20936A0}"/>
              </a:ext>
            </a:extLst>
          </p:cNvPr>
          <p:cNvSpPr/>
          <p:nvPr/>
        </p:nvSpPr>
        <p:spPr>
          <a:xfrm>
            <a:off x="4175919" y="1099418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vàng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3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.</a:t>
            </a:r>
          </a:p>
          <a:p>
            <a:pPr algn="ctr"/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42">
            <a:extLst>
              <a:ext uri="{FF2B5EF4-FFF2-40B4-BE49-F238E27FC236}">
                <a16:creationId xmlns:a16="http://schemas.microsoft.com/office/drawing/2014/main" xmlns="" id="{05A18241-EECE-9B18-062A-7492E0A04F39}"/>
              </a:ext>
            </a:extLst>
          </p:cNvPr>
          <p:cNvSpPr/>
          <p:nvPr/>
        </p:nvSpPr>
        <p:spPr>
          <a:xfrm>
            <a:off x="7300119" y="447039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vàng có 3 bông.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đỏ có 6 bông.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xmlns="" id="{FB2CA7FB-155E-0FCD-9B92-0F849CD732D0}"/>
              </a:ext>
            </a:extLst>
          </p:cNvPr>
          <p:cNvSpPr/>
          <p:nvPr/>
        </p:nvSpPr>
        <p:spPr>
          <a:xfrm>
            <a:off x="7300119" y="4470395"/>
            <a:ext cx="4434096" cy="1007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“Tách ra”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66FCDD-7113-8605-AB2F-E426A468A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2256715"/>
            <a:ext cx="6896718" cy="1989962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B0F45B59-C88A-4571-A5DB-3CFE7AAED049}"/>
              </a:ext>
            </a:extLst>
          </p:cNvPr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xmlns="" id="{29AE6F37-914B-CF92-F8D6-1D6A744C2665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xmlns="" id="{E116AA39-1B29-9CAC-1CAF-E13E057900D2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37CACA9-EE49-A2C3-CA41-C142713AB694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125C826-DCC9-2031-6F8D-D86245DB20CE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xmlns="" id="{E77223BD-1CBE-8C0B-CD6E-73CED7B61C99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3" name="Rounded Rectangle 36">
            <a:extLst>
              <a:ext uri="{FF2B5EF4-FFF2-40B4-BE49-F238E27FC236}">
                <a16:creationId xmlns:a16="http://schemas.microsoft.com/office/drawing/2014/main" xmlns="" id="{D97EF1AE-25F9-2F4A-0548-7BF2DB7ABA59}"/>
              </a:ext>
            </a:extLst>
          </p:cNvPr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– 3 = 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96A7A5-36EB-32CA-121D-4B369B52D8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62" y="-52800"/>
            <a:ext cx="2541371" cy="12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xmlns="" id="{ECFDA6A1-3633-F8F7-D927-B22795C7B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4D6809-BEAF-C3AC-AF40-FA354A787C81}"/>
              </a:ext>
            </a:extLst>
          </p:cNvPr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xmlns="" id="{1C33D8BF-11CB-521A-C735-C9AC5B97B1E3}"/>
              </a:ext>
            </a:extLst>
          </p:cNvPr>
          <p:cNvSpPr/>
          <p:nvPr/>
        </p:nvSpPr>
        <p:spPr>
          <a:xfrm>
            <a:off x="4175918" y="457200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vàng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3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.</a:t>
            </a:r>
          </a:p>
          <a:p>
            <a:pPr algn="ctr"/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42">
            <a:extLst>
              <a:ext uri="{FF2B5EF4-FFF2-40B4-BE49-F238E27FC236}">
                <a16:creationId xmlns:a16="http://schemas.microsoft.com/office/drawing/2014/main" xmlns="" id="{C3C010FA-DBF4-C738-CF4A-3757D7F864F1}"/>
              </a:ext>
            </a:extLst>
          </p:cNvPr>
          <p:cNvSpPr/>
          <p:nvPr/>
        </p:nvSpPr>
        <p:spPr>
          <a:xfrm>
            <a:off x="7299552" y="4601540"/>
            <a:ext cx="4434096" cy="1007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Đĩa màu vàng có 3 quả, đĩa màu xanh có 5 quả.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xmlns="" id="{87C9971E-22EE-6C10-0310-860A4D974CCE}"/>
              </a:ext>
            </a:extLst>
          </p:cNvPr>
          <p:cNvSpPr/>
          <p:nvPr/>
        </p:nvSpPr>
        <p:spPr>
          <a:xfrm>
            <a:off x="7242969" y="4367525"/>
            <a:ext cx="4434096" cy="1187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F7AB4F62-E8FA-5A63-DD20-F97FF50F4CDB}"/>
              </a:ext>
            </a:extLst>
          </p:cNvPr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xmlns="" id="{F130C92F-DB22-DB81-A360-A165C14BCC40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xmlns="" id="{C3D164FC-2640-E12B-C30C-78E681965526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CF0584C-EC52-1FB0-53CA-F434569B6FDC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7159BAE-101D-A1B1-419B-8147F109BD34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xmlns="" id="{7DB864E1-55AE-1267-4F43-4B2803641FD7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6">
            <a:extLst>
              <a:ext uri="{FF2B5EF4-FFF2-40B4-BE49-F238E27FC236}">
                <a16:creationId xmlns:a16="http://schemas.microsoft.com/office/drawing/2014/main" xmlns="" id="{A5357CD4-ED6F-A063-EB66-DB2404B315B0}"/>
              </a:ext>
            </a:extLst>
          </p:cNvPr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3 = 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DC76FBC-8F8F-C31C-DCD7-05EBB653A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36923" r="50000" b="45847"/>
          <a:stretch/>
        </p:blipFill>
        <p:spPr>
          <a:xfrm>
            <a:off x="3106474" y="1526116"/>
            <a:ext cx="3360619" cy="25146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EF0295EB-A830-9A40-9A46-D11F26363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81" t="43333" r="29722" b="38889"/>
          <a:stretch/>
        </p:blipFill>
        <p:spPr bwMode="auto">
          <a:xfrm>
            <a:off x="8138319" y="1555424"/>
            <a:ext cx="1709744" cy="22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6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xmlns="" id="{F8889F4B-81E9-CCCC-C1F0-AA8BAF3F2121}"/>
              </a:ext>
            </a:extLst>
          </p:cNvPr>
          <p:cNvSpPr/>
          <p:nvPr/>
        </p:nvSpPr>
        <p:spPr>
          <a:xfrm>
            <a:off x="-47907" y="285750"/>
            <a:ext cx="12239907" cy="276225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4165" y="2571749"/>
            <a:ext cx="9903670" cy="451485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xmlns="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425AE8-C6F6-4043-8B38-1F8CA9A3FEB1}"/>
              </a:ext>
            </a:extLst>
          </p:cNvPr>
          <p:cNvSpPr txBox="1"/>
          <p:nvPr/>
        </p:nvSpPr>
        <p:spPr>
          <a:xfrm>
            <a:off x="299884" y="7086600"/>
            <a:ext cx="11592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Luyện 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từ ứng 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>
                  <a:srgbClr val="DE673F">
                    <a:alpha val="40000"/>
                  </a:srgbClr>
                </a:glow>
                <a:innerShdw blurRad="63500" dist="50800" dir="13800000">
                  <a:prstClr val="black">
                    <a:alpha val="50000"/>
                  </a:prstClr>
                </a:innerShdw>
              </a:effectLst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EA23EFCE-FA01-0F7E-7E8D-784B4070F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26" y="640747"/>
            <a:ext cx="7049386" cy="24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42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05" y="385863"/>
            <a:ext cx="2544252" cy="1272127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9577F203-C541-4A58-914A-0B629632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83" y="1776893"/>
            <a:ext cx="4915600" cy="3807859"/>
          </a:xfrm>
          <a:prstGeom prst="roundRect">
            <a:avLst>
              <a:gd name="adj" fmla="val 34894"/>
            </a:avLst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xmlns="" id="{513ACF6C-C1BD-40B3-A8B5-2F2617D6BFEA}"/>
              </a:ext>
            </a:extLst>
          </p:cNvPr>
          <p:cNvGrpSpPr/>
          <p:nvPr/>
        </p:nvGrpSpPr>
        <p:grpSpPr>
          <a:xfrm>
            <a:off x="7135021" y="995725"/>
            <a:ext cx="4489404" cy="112323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21D259-63C8-49F0-8166-42D29FF5EFBE}"/>
              </a:ext>
            </a:extLst>
          </p:cNvPr>
          <p:cNvSpPr txBox="1"/>
          <p:nvPr/>
        </p:nvSpPr>
        <p:spPr>
          <a:xfrm>
            <a:off x="833301" y="1605954"/>
            <a:ext cx="602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8695DD64-A7CE-4408-B13B-8D40FC5AB87F}"/>
              </a:ext>
            </a:extLst>
          </p:cNvPr>
          <p:cNvSpPr/>
          <p:nvPr/>
        </p:nvSpPr>
        <p:spPr>
          <a:xfrm>
            <a:off x="1449917" y="4570191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xmlns="" id="{F59AF03B-ED73-41E4-9671-A2300193B0B4}"/>
              </a:ext>
            </a:extLst>
          </p:cNvPr>
          <p:cNvGrpSpPr/>
          <p:nvPr/>
        </p:nvGrpSpPr>
        <p:grpSpPr>
          <a:xfrm>
            <a:off x="1996590" y="4736998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xmlns="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xmlns="" id="{CC4EA90D-70B0-40E2-BCF3-BCD9A2540B5C}"/>
              </a:ext>
            </a:extLst>
          </p:cNvPr>
          <p:cNvGrpSpPr/>
          <p:nvPr/>
        </p:nvGrpSpPr>
        <p:grpSpPr>
          <a:xfrm>
            <a:off x="3370458" y="4731972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xmlns="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DBA8D0-FE27-44DF-B9B8-15485EC810A1}"/>
              </a:ext>
            </a:extLst>
          </p:cNvPr>
          <p:cNvSpPr txBox="1"/>
          <p:nvPr/>
        </p:nvSpPr>
        <p:spPr>
          <a:xfrm>
            <a:off x="2812312" y="4299322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3ABD4D-CD1E-4117-B601-E4827D322AFD}"/>
              </a:ext>
            </a:extLst>
          </p:cNvPr>
          <p:cNvSpPr txBox="1"/>
          <p:nvPr/>
        </p:nvSpPr>
        <p:spPr>
          <a:xfrm>
            <a:off x="4247867" y="4514766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xmlns="" id="{CF613245-1F18-4900-9910-1AD278237E42}"/>
              </a:ext>
            </a:extLst>
          </p:cNvPr>
          <p:cNvGrpSpPr/>
          <p:nvPr/>
        </p:nvGrpSpPr>
        <p:grpSpPr>
          <a:xfrm>
            <a:off x="5050250" y="4736998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xmlns="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xmlns="" id="{FB46A16D-BDD5-4D0F-B579-72FB06F50204}"/>
              </a:ext>
            </a:extLst>
          </p:cNvPr>
          <p:cNvGrpSpPr/>
          <p:nvPr/>
        </p:nvGrpSpPr>
        <p:grpSpPr>
          <a:xfrm>
            <a:off x="3366078" y="4732315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xmlns="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xmlns="" id="{764BFB88-0B00-4A82-9DBD-E09264D0EAD0}"/>
              </a:ext>
            </a:extLst>
          </p:cNvPr>
          <p:cNvGrpSpPr/>
          <p:nvPr/>
        </p:nvGrpSpPr>
        <p:grpSpPr>
          <a:xfrm>
            <a:off x="5050852" y="4731933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xmlns="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C5788A8-ECAF-4C18-87D2-4B922E2BB2F0}"/>
              </a:ext>
            </a:extLst>
          </p:cNvPr>
          <p:cNvSpPr txBox="1"/>
          <p:nvPr/>
        </p:nvSpPr>
        <p:spPr>
          <a:xfrm>
            <a:off x="2573856" y="5724499"/>
            <a:ext cx="404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4 </a:t>
            </a:r>
            <a:r>
              <a:rPr lang="en-US" sz="3200" dirty="0" err="1">
                <a:solidFill>
                  <a:srgbClr val="FF0000"/>
                </a:solidFill>
              </a:rPr>
              <a:t>sóc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bông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9" name="Group 21">
            <a:extLst>
              <a:ext uri="{FF2B5EF4-FFF2-40B4-BE49-F238E27FC236}">
                <a16:creationId xmlns:a16="http://schemas.microsoft.com/office/drawing/2014/main" xmlns="" id="{817E7E7F-F402-4816-B49C-91B50399950E}"/>
              </a:ext>
            </a:extLst>
          </p:cNvPr>
          <p:cNvGrpSpPr/>
          <p:nvPr/>
        </p:nvGrpSpPr>
        <p:grpSpPr>
          <a:xfrm>
            <a:off x="1894575" y="3158228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xmlns="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xmlns="" id="{533936FF-3425-4723-80A4-02AFE9623169}"/>
              </a:ext>
            </a:extLst>
          </p:cNvPr>
          <p:cNvGrpSpPr/>
          <p:nvPr/>
        </p:nvGrpSpPr>
        <p:grpSpPr>
          <a:xfrm>
            <a:off x="3458457" y="2670463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xmlns="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xmlns="" id="{20561AA5-1C63-45CD-8E0C-C69A0BF36240}"/>
              </a:ext>
            </a:extLst>
          </p:cNvPr>
          <p:cNvGrpSpPr/>
          <p:nvPr/>
        </p:nvGrpSpPr>
        <p:grpSpPr>
          <a:xfrm>
            <a:off x="3452016" y="3601950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xmlns="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664629" y="3055491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664629" y="3543256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21">
            <a:extLst>
              <a:ext uri="{FF2B5EF4-FFF2-40B4-BE49-F238E27FC236}">
                <a16:creationId xmlns:a16="http://schemas.microsoft.com/office/drawing/2014/main" xmlns="" id="{CBB38B87-2394-40E7-8B19-8D2505C1ED4B}"/>
              </a:ext>
            </a:extLst>
          </p:cNvPr>
          <p:cNvGrpSpPr/>
          <p:nvPr/>
        </p:nvGrpSpPr>
        <p:grpSpPr>
          <a:xfrm>
            <a:off x="3452016" y="3608955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xmlns="" id="{95698292-D25C-40AD-9671-356F5C0A85C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xmlns="" id="{5DE27A71-A2A6-4A5E-9288-8EECB6A4AD5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7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521" y="706325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xmlns="" id="{513ACF6C-C1BD-40B3-A8B5-2F2617D6BFEA}"/>
              </a:ext>
            </a:extLst>
          </p:cNvPr>
          <p:cNvGrpSpPr/>
          <p:nvPr/>
        </p:nvGrpSpPr>
        <p:grpSpPr>
          <a:xfrm>
            <a:off x="6756088" y="855217"/>
            <a:ext cx="4489404" cy="116829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8695DD64-A7CE-4408-B13B-8D40FC5AB87F}"/>
              </a:ext>
            </a:extLst>
          </p:cNvPr>
          <p:cNvSpPr/>
          <p:nvPr/>
        </p:nvSpPr>
        <p:spPr>
          <a:xfrm>
            <a:off x="6370353" y="4018688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xmlns="" id="{F59AF03B-ED73-41E4-9671-A2300193B0B4}"/>
              </a:ext>
            </a:extLst>
          </p:cNvPr>
          <p:cNvGrpSpPr/>
          <p:nvPr/>
        </p:nvGrpSpPr>
        <p:grpSpPr>
          <a:xfrm>
            <a:off x="6917026" y="4185495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xmlns="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xmlns="" id="{CC4EA90D-70B0-40E2-BCF3-BCD9A2540B5C}"/>
              </a:ext>
            </a:extLst>
          </p:cNvPr>
          <p:cNvGrpSpPr/>
          <p:nvPr/>
        </p:nvGrpSpPr>
        <p:grpSpPr>
          <a:xfrm>
            <a:off x="8290894" y="4180469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xmlns="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xmlns="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4DBA8D0-FE27-44DF-B9B8-15485EC810A1}"/>
              </a:ext>
            </a:extLst>
          </p:cNvPr>
          <p:cNvSpPr txBox="1"/>
          <p:nvPr/>
        </p:nvSpPr>
        <p:spPr>
          <a:xfrm>
            <a:off x="7732748" y="3747819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3ABD4D-CD1E-4117-B601-E4827D322AFD}"/>
              </a:ext>
            </a:extLst>
          </p:cNvPr>
          <p:cNvSpPr txBox="1"/>
          <p:nvPr/>
        </p:nvSpPr>
        <p:spPr>
          <a:xfrm>
            <a:off x="9168303" y="3963263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xmlns="" id="{CF613245-1F18-4900-9910-1AD278237E42}"/>
              </a:ext>
            </a:extLst>
          </p:cNvPr>
          <p:cNvGrpSpPr/>
          <p:nvPr/>
        </p:nvGrpSpPr>
        <p:grpSpPr>
          <a:xfrm>
            <a:off x="9970686" y="4185495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xmlns="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xmlns="" id="{FB46A16D-BDD5-4D0F-B579-72FB06F50204}"/>
              </a:ext>
            </a:extLst>
          </p:cNvPr>
          <p:cNvGrpSpPr/>
          <p:nvPr/>
        </p:nvGrpSpPr>
        <p:grpSpPr>
          <a:xfrm>
            <a:off x="8286514" y="4180812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xmlns="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xmlns="" id="{764BFB88-0B00-4A82-9DBD-E09264D0EAD0}"/>
              </a:ext>
            </a:extLst>
          </p:cNvPr>
          <p:cNvGrpSpPr/>
          <p:nvPr/>
        </p:nvGrpSpPr>
        <p:grpSpPr>
          <a:xfrm>
            <a:off x="9971288" y="4180430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xmlns="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xmlns="" id="{817E7E7F-F402-4816-B49C-91B50399950E}"/>
              </a:ext>
            </a:extLst>
          </p:cNvPr>
          <p:cNvGrpSpPr/>
          <p:nvPr/>
        </p:nvGrpSpPr>
        <p:grpSpPr>
          <a:xfrm>
            <a:off x="6815011" y="2606725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xmlns="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xmlns="" id="{533936FF-3425-4723-80A4-02AFE9623169}"/>
              </a:ext>
            </a:extLst>
          </p:cNvPr>
          <p:cNvGrpSpPr/>
          <p:nvPr/>
        </p:nvGrpSpPr>
        <p:grpSpPr>
          <a:xfrm>
            <a:off x="8378893" y="2118960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xmlns="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xmlns="" id="{20561AA5-1C63-45CD-8E0C-C69A0BF36240}"/>
              </a:ext>
            </a:extLst>
          </p:cNvPr>
          <p:cNvGrpSpPr/>
          <p:nvPr/>
        </p:nvGrpSpPr>
        <p:grpSpPr>
          <a:xfrm>
            <a:off x="8372452" y="3050447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xmlns="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7585065" y="2503988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7585065" y="2991753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D8BBC42-7830-4F70-8247-AE618894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8" y="2089049"/>
            <a:ext cx="5237029" cy="3042962"/>
          </a:xfrm>
          <a:prstGeom prst="roundRect">
            <a:avLst/>
          </a:prstGeom>
        </p:spPr>
      </p:pic>
      <p:grpSp>
        <p:nvGrpSpPr>
          <p:cNvPr id="48" name="Group 21">
            <a:extLst>
              <a:ext uri="{FF2B5EF4-FFF2-40B4-BE49-F238E27FC236}">
                <a16:creationId xmlns:a16="http://schemas.microsoft.com/office/drawing/2014/main" xmlns="" id="{BA52C7E4-9943-4549-85F1-270B64B54309}"/>
              </a:ext>
            </a:extLst>
          </p:cNvPr>
          <p:cNvGrpSpPr/>
          <p:nvPr/>
        </p:nvGrpSpPr>
        <p:grpSpPr>
          <a:xfrm>
            <a:off x="8364159" y="3047178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xmlns="" id="{00E5C44A-1114-470E-80BF-EDDD7D1A02C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xmlns="" id="{23B14703-CF12-449F-A4DE-488998F83D3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7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DE4B0BD-C530-7F90-6DE6-FDFFB1DABE25}"/>
              </a:ext>
            </a:extLst>
          </p:cNvPr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E0AE5D-48D5-D10B-195B-D13695AA249C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5E90388-01C3-7AB9-06AA-9997CB635FFB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25C42A93-95EE-5572-843C-9778F35E1DC8}"/>
              </a:ext>
            </a:extLst>
          </p:cNvPr>
          <p:cNvSpPr/>
          <p:nvPr/>
        </p:nvSpPr>
        <p:spPr>
          <a:xfrm>
            <a:off x="495078" y="1534711"/>
            <a:ext cx="5372862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xmlns="" id="{FFE3F052-17B1-666E-156A-28301199DD71}"/>
              </a:ext>
            </a:extLst>
          </p:cNvPr>
          <p:cNvSpPr/>
          <p:nvPr/>
        </p:nvSpPr>
        <p:spPr>
          <a:xfrm>
            <a:off x="461399" y="4184124"/>
            <a:ext cx="5372862" cy="1905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24">
            <a:extLst>
              <a:ext uri="{FF2B5EF4-FFF2-40B4-BE49-F238E27FC236}">
                <a16:creationId xmlns:a16="http://schemas.microsoft.com/office/drawing/2014/main" xmlns="" id="{57D7F876-7328-9768-49C8-AF9434B248D6}"/>
              </a:ext>
            </a:extLst>
          </p:cNvPr>
          <p:cNvSpPr/>
          <p:nvPr/>
        </p:nvSpPr>
        <p:spPr>
          <a:xfrm>
            <a:off x="6248178" y="1534711"/>
            <a:ext cx="5372862" cy="19050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xmlns="" id="{FD48C380-653B-5325-3A28-49C1868F6252}"/>
              </a:ext>
            </a:extLst>
          </p:cNvPr>
          <p:cNvSpPr/>
          <p:nvPr/>
        </p:nvSpPr>
        <p:spPr>
          <a:xfrm>
            <a:off x="6214499" y="4184124"/>
            <a:ext cx="5372862" cy="1905000"/>
          </a:xfrm>
          <a:prstGeom prst="roundRect">
            <a:avLst/>
          </a:prstGeom>
          <a:solidFill>
            <a:srgbClr val="8FE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xmlns="" id="{A032BE9A-E36A-A239-10BB-874ED625C495}"/>
              </a:ext>
            </a:extLst>
          </p:cNvPr>
          <p:cNvSpPr/>
          <p:nvPr/>
        </p:nvSpPr>
        <p:spPr>
          <a:xfrm>
            <a:off x="670719" y="219455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xmlns="" id="{8221EE0A-C0F4-4F61-BE58-14B11E176875}"/>
              </a:ext>
            </a:extLst>
          </p:cNvPr>
          <p:cNvSpPr/>
          <p:nvPr/>
        </p:nvSpPr>
        <p:spPr>
          <a:xfrm>
            <a:off x="2119697" y="17221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92C0483-8D78-99E4-8EF9-B802AF2D8887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1219359" y="1996440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519E803-5691-9C9D-799E-645170EBA271}"/>
              </a:ext>
            </a:extLst>
          </p:cNvPr>
          <p:cNvCxnSpPr>
            <a:stCxn id="14" idx="3"/>
          </p:cNvCxnSpPr>
          <p:nvPr/>
        </p:nvCxnSpPr>
        <p:spPr>
          <a:xfrm>
            <a:off x="1219359" y="2468879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8">
            <a:extLst>
              <a:ext uri="{FF2B5EF4-FFF2-40B4-BE49-F238E27FC236}">
                <a16:creationId xmlns:a16="http://schemas.microsoft.com/office/drawing/2014/main" xmlns="" id="{683BDFDE-8580-F454-A1AE-360D2AED9BAC}"/>
              </a:ext>
            </a:extLst>
          </p:cNvPr>
          <p:cNvSpPr/>
          <p:nvPr/>
        </p:nvSpPr>
        <p:spPr>
          <a:xfrm>
            <a:off x="2119130" y="272796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Rounded Rectangle 34">
            <a:extLst>
              <a:ext uri="{FF2B5EF4-FFF2-40B4-BE49-F238E27FC236}">
                <a16:creationId xmlns:a16="http://schemas.microsoft.com/office/drawing/2014/main" xmlns="" id="{CAB96001-BEB6-180C-411A-080A6AA32E36}"/>
              </a:ext>
            </a:extLst>
          </p:cNvPr>
          <p:cNvSpPr/>
          <p:nvPr/>
        </p:nvSpPr>
        <p:spPr>
          <a:xfrm>
            <a:off x="2985747" y="16764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– 5 = </a:t>
            </a:r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xmlns="" id="{DCF90869-0CBA-776E-9B28-5236946569B1}"/>
              </a:ext>
            </a:extLst>
          </p:cNvPr>
          <p:cNvSpPr/>
          <p:nvPr/>
        </p:nvSpPr>
        <p:spPr>
          <a:xfrm>
            <a:off x="4803663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7">
            <a:extLst>
              <a:ext uri="{FF2B5EF4-FFF2-40B4-BE49-F238E27FC236}">
                <a16:creationId xmlns:a16="http://schemas.microsoft.com/office/drawing/2014/main" xmlns="" id="{86144BF8-7773-6FA0-87A8-376B3056D912}"/>
              </a:ext>
            </a:extLst>
          </p:cNvPr>
          <p:cNvSpPr/>
          <p:nvPr/>
        </p:nvSpPr>
        <p:spPr>
          <a:xfrm>
            <a:off x="4803663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Rounded Rectangle 28">
            <a:extLst>
              <a:ext uri="{FF2B5EF4-FFF2-40B4-BE49-F238E27FC236}">
                <a16:creationId xmlns:a16="http://schemas.microsoft.com/office/drawing/2014/main" xmlns="" id="{E1A1D832-290A-51BC-2144-4ABCFD5A8704}"/>
              </a:ext>
            </a:extLst>
          </p:cNvPr>
          <p:cNvSpPr/>
          <p:nvPr/>
        </p:nvSpPr>
        <p:spPr>
          <a:xfrm>
            <a:off x="2982915" y="25908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– 1 = </a:t>
            </a:r>
          </a:p>
        </p:txBody>
      </p:sp>
      <p:sp>
        <p:nvSpPr>
          <p:cNvPr id="29" name="Rounded Rectangle 29">
            <a:extLst>
              <a:ext uri="{FF2B5EF4-FFF2-40B4-BE49-F238E27FC236}">
                <a16:creationId xmlns:a16="http://schemas.microsoft.com/office/drawing/2014/main" xmlns="" id="{A16FA890-5C78-3A0E-04B1-770693003B74}"/>
              </a:ext>
            </a:extLst>
          </p:cNvPr>
          <p:cNvSpPr/>
          <p:nvPr/>
        </p:nvSpPr>
        <p:spPr>
          <a:xfrm>
            <a:off x="4800831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Rounded Rectangle 30">
            <a:extLst>
              <a:ext uri="{FF2B5EF4-FFF2-40B4-BE49-F238E27FC236}">
                <a16:creationId xmlns:a16="http://schemas.microsoft.com/office/drawing/2014/main" xmlns="" id="{2322126F-AEE3-1848-21ED-5241BEAFBB2E}"/>
              </a:ext>
            </a:extLst>
          </p:cNvPr>
          <p:cNvSpPr/>
          <p:nvPr/>
        </p:nvSpPr>
        <p:spPr>
          <a:xfrm>
            <a:off x="4800831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Rounded Rectangle 37">
            <a:extLst>
              <a:ext uri="{FF2B5EF4-FFF2-40B4-BE49-F238E27FC236}">
                <a16:creationId xmlns:a16="http://schemas.microsoft.com/office/drawing/2014/main" xmlns="" id="{9A07C1BD-0C6D-01EC-1526-645899746115}"/>
              </a:ext>
            </a:extLst>
          </p:cNvPr>
          <p:cNvSpPr/>
          <p:nvPr/>
        </p:nvSpPr>
        <p:spPr>
          <a:xfrm>
            <a:off x="6400233" y="219455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2" name="Rounded Rectangle 39">
            <a:extLst>
              <a:ext uri="{FF2B5EF4-FFF2-40B4-BE49-F238E27FC236}">
                <a16:creationId xmlns:a16="http://schemas.microsoft.com/office/drawing/2014/main" xmlns="" id="{D93B473E-52F5-E0DE-6A81-600AABDE06B9}"/>
              </a:ext>
            </a:extLst>
          </p:cNvPr>
          <p:cNvSpPr/>
          <p:nvPr/>
        </p:nvSpPr>
        <p:spPr>
          <a:xfrm>
            <a:off x="7849211" y="17221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B7C89CA-CBBD-FDFF-4532-61607D69150F}"/>
              </a:ext>
            </a:extLst>
          </p:cNvPr>
          <p:cNvCxnSpPr>
            <a:stCxn id="31" idx="3"/>
            <a:endCxn id="32" idx="1"/>
          </p:cNvCxnSpPr>
          <p:nvPr/>
        </p:nvCxnSpPr>
        <p:spPr>
          <a:xfrm flipV="1">
            <a:off x="6948873" y="1996440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E772318-DC12-9C5B-A9E7-3E634A9EF747}"/>
              </a:ext>
            </a:extLst>
          </p:cNvPr>
          <p:cNvCxnSpPr>
            <a:stCxn id="31" idx="3"/>
          </p:cNvCxnSpPr>
          <p:nvPr/>
        </p:nvCxnSpPr>
        <p:spPr>
          <a:xfrm>
            <a:off x="6948873" y="2468879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42">
            <a:extLst>
              <a:ext uri="{FF2B5EF4-FFF2-40B4-BE49-F238E27FC236}">
                <a16:creationId xmlns:a16="http://schemas.microsoft.com/office/drawing/2014/main" xmlns="" id="{8D126965-ADE7-9CEB-7AA1-A2B49BEFCA4E}"/>
              </a:ext>
            </a:extLst>
          </p:cNvPr>
          <p:cNvSpPr/>
          <p:nvPr/>
        </p:nvSpPr>
        <p:spPr>
          <a:xfrm>
            <a:off x="7848644" y="272796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2" name="Rounded Rectangle 43">
            <a:extLst>
              <a:ext uri="{FF2B5EF4-FFF2-40B4-BE49-F238E27FC236}">
                <a16:creationId xmlns:a16="http://schemas.microsoft.com/office/drawing/2014/main" xmlns="" id="{974D5FD8-45C2-3EBB-1720-DC679FA85956}"/>
              </a:ext>
            </a:extLst>
          </p:cNvPr>
          <p:cNvSpPr/>
          <p:nvPr/>
        </p:nvSpPr>
        <p:spPr>
          <a:xfrm>
            <a:off x="8715261" y="16764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1 = </a:t>
            </a:r>
          </a:p>
        </p:txBody>
      </p:sp>
      <p:sp>
        <p:nvSpPr>
          <p:cNvPr id="43" name="Rounded Rectangle 44">
            <a:extLst>
              <a:ext uri="{FF2B5EF4-FFF2-40B4-BE49-F238E27FC236}">
                <a16:creationId xmlns:a16="http://schemas.microsoft.com/office/drawing/2014/main" xmlns="" id="{3E903EF3-2C53-B12B-A07E-891DF0BE8212}"/>
              </a:ext>
            </a:extLst>
          </p:cNvPr>
          <p:cNvSpPr/>
          <p:nvPr/>
        </p:nvSpPr>
        <p:spPr>
          <a:xfrm>
            <a:off x="10533177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Rounded Rectangle 45">
            <a:extLst>
              <a:ext uri="{FF2B5EF4-FFF2-40B4-BE49-F238E27FC236}">
                <a16:creationId xmlns:a16="http://schemas.microsoft.com/office/drawing/2014/main" xmlns="" id="{5621A749-B75B-492A-F35C-EB5E9B560154}"/>
              </a:ext>
            </a:extLst>
          </p:cNvPr>
          <p:cNvSpPr/>
          <p:nvPr/>
        </p:nvSpPr>
        <p:spPr>
          <a:xfrm>
            <a:off x="10533177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8" name="Rounded Rectangle 46">
            <a:extLst>
              <a:ext uri="{FF2B5EF4-FFF2-40B4-BE49-F238E27FC236}">
                <a16:creationId xmlns:a16="http://schemas.microsoft.com/office/drawing/2014/main" xmlns="" id="{7C0EEC94-9E54-F5BE-349A-DB4DC523B5A3}"/>
              </a:ext>
            </a:extLst>
          </p:cNvPr>
          <p:cNvSpPr/>
          <p:nvPr/>
        </p:nvSpPr>
        <p:spPr>
          <a:xfrm>
            <a:off x="8712429" y="25908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6 = </a:t>
            </a:r>
          </a:p>
        </p:txBody>
      </p:sp>
      <p:sp>
        <p:nvSpPr>
          <p:cNvPr id="58" name="Rounded Rectangle 47">
            <a:extLst>
              <a:ext uri="{FF2B5EF4-FFF2-40B4-BE49-F238E27FC236}">
                <a16:creationId xmlns:a16="http://schemas.microsoft.com/office/drawing/2014/main" xmlns="" id="{8C6EB0F8-32A9-D304-B725-BA57F2F2450D}"/>
              </a:ext>
            </a:extLst>
          </p:cNvPr>
          <p:cNvSpPr/>
          <p:nvPr/>
        </p:nvSpPr>
        <p:spPr>
          <a:xfrm>
            <a:off x="10530345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1" name="Rounded Rectangle 48">
            <a:extLst>
              <a:ext uri="{FF2B5EF4-FFF2-40B4-BE49-F238E27FC236}">
                <a16:creationId xmlns:a16="http://schemas.microsoft.com/office/drawing/2014/main" xmlns="" id="{679E2A3E-E757-71F3-CB29-5A342DCCFF22}"/>
              </a:ext>
            </a:extLst>
          </p:cNvPr>
          <p:cNvSpPr/>
          <p:nvPr/>
        </p:nvSpPr>
        <p:spPr>
          <a:xfrm>
            <a:off x="10530345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62" name="Rounded Rectangle 49">
            <a:extLst>
              <a:ext uri="{FF2B5EF4-FFF2-40B4-BE49-F238E27FC236}">
                <a16:creationId xmlns:a16="http://schemas.microsoft.com/office/drawing/2014/main" xmlns="" id="{A15623DD-8786-F997-1196-06E75D4D55F2}"/>
              </a:ext>
            </a:extLst>
          </p:cNvPr>
          <p:cNvSpPr/>
          <p:nvPr/>
        </p:nvSpPr>
        <p:spPr>
          <a:xfrm>
            <a:off x="667887" y="484704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Rounded Rectangle 50">
            <a:extLst>
              <a:ext uri="{FF2B5EF4-FFF2-40B4-BE49-F238E27FC236}">
                <a16:creationId xmlns:a16="http://schemas.microsoft.com/office/drawing/2014/main" xmlns="" id="{3AACD455-23B2-32CB-49E4-D350E197F42F}"/>
              </a:ext>
            </a:extLst>
          </p:cNvPr>
          <p:cNvSpPr/>
          <p:nvPr/>
        </p:nvSpPr>
        <p:spPr>
          <a:xfrm>
            <a:off x="2116865" y="437460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A9779A77-CDDF-8C34-6765-C06A703764B5}"/>
              </a:ext>
            </a:extLst>
          </p:cNvPr>
          <p:cNvCxnSpPr>
            <a:stCxn id="62" idx="3"/>
            <a:endCxn id="63" idx="1"/>
          </p:cNvCxnSpPr>
          <p:nvPr/>
        </p:nvCxnSpPr>
        <p:spPr>
          <a:xfrm flipV="1">
            <a:off x="1216527" y="4648926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9A1487EE-D607-6660-94D0-E6599B6112B1}"/>
              </a:ext>
            </a:extLst>
          </p:cNvPr>
          <p:cNvCxnSpPr>
            <a:stCxn id="62" idx="3"/>
          </p:cNvCxnSpPr>
          <p:nvPr/>
        </p:nvCxnSpPr>
        <p:spPr>
          <a:xfrm>
            <a:off x="1216527" y="5121365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53">
            <a:extLst>
              <a:ext uri="{FF2B5EF4-FFF2-40B4-BE49-F238E27FC236}">
                <a16:creationId xmlns:a16="http://schemas.microsoft.com/office/drawing/2014/main" xmlns="" id="{1766777C-8DA4-115A-BDA4-D5396DB769B6}"/>
              </a:ext>
            </a:extLst>
          </p:cNvPr>
          <p:cNvSpPr/>
          <p:nvPr/>
        </p:nvSpPr>
        <p:spPr>
          <a:xfrm>
            <a:off x="2116298" y="538044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67" name="Rounded Rectangle 54">
            <a:extLst>
              <a:ext uri="{FF2B5EF4-FFF2-40B4-BE49-F238E27FC236}">
                <a16:creationId xmlns:a16="http://schemas.microsoft.com/office/drawing/2014/main" xmlns="" id="{B8A5EC41-A5BF-B6C8-DE3B-A2285DAC1EE1}"/>
              </a:ext>
            </a:extLst>
          </p:cNvPr>
          <p:cNvSpPr/>
          <p:nvPr/>
        </p:nvSpPr>
        <p:spPr>
          <a:xfrm>
            <a:off x="2982915" y="4328886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2 = </a:t>
            </a:r>
          </a:p>
        </p:txBody>
      </p:sp>
      <p:sp>
        <p:nvSpPr>
          <p:cNvPr id="68" name="Rounded Rectangle 55">
            <a:extLst>
              <a:ext uri="{FF2B5EF4-FFF2-40B4-BE49-F238E27FC236}">
                <a16:creationId xmlns:a16="http://schemas.microsoft.com/office/drawing/2014/main" xmlns="" id="{028479DB-45EA-5F44-A589-8024288713DB}"/>
              </a:ext>
            </a:extLst>
          </p:cNvPr>
          <p:cNvSpPr/>
          <p:nvPr/>
        </p:nvSpPr>
        <p:spPr>
          <a:xfrm>
            <a:off x="4800831" y="43641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9" name="Rounded Rectangle 56">
            <a:extLst>
              <a:ext uri="{FF2B5EF4-FFF2-40B4-BE49-F238E27FC236}">
                <a16:creationId xmlns:a16="http://schemas.microsoft.com/office/drawing/2014/main" xmlns="" id="{D43D293E-A54B-EEE1-2431-B3887F9B9FA7}"/>
              </a:ext>
            </a:extLst>
          </p:cNvPr>
          <p:cNvSpPr/>
          <p:nvPr/>
        </p:nvSpPr>
        <p:spPr>
          <a:xfrm>
            <a:off x="4800831" y="43641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1" name="Rounded Rectangle 57">
            <a:extLst>
              <a:ext uri="{FF2B5EF4-FFF2-40B4-BE49-F238E27FC236}">
                <a16:creationId xmlns:a16="http://schemas.microsoft.com/office/drawing/2014/main" xmlns="" id="{77C00A07-EEAA-D70E-433E-4647CDCCB553}"/>
              </a:ext>
            </a:extLst>
          </p:cNvPr>
          <p:cNvSpPr/>
          <p:nvPr/>
        </p:nvSpPr>
        <p:spPr>
          <a:xfrm>
            <a:off x="2980083" y="5243286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7 = </a:t>
            </a:r>
          </a:p>
        </p:txBody>
      </p:sp>
      <p:sp>
        <p:nvSpPr>
          <p:cNvPr id="82" name="Rounded Rectangle 58">
            <a:extLst>
              <a:ext uri="{FF2B5EF4-FFF2-40B4-BE49-F238E27FC236}">
                <a16:creationId xmlns:a16="http://schemas.microsoft.com/office/drawing/2014/main" xmlns="" id="{3653E093-7139-9E3F-0DAE-26B1BB04F2A4}"/>
              </a:ext>
            </a:extLst>
          </p:cNvPr>
          <p:cNvSpPr/>
          <p:nvPr/>
        </p:nvSpPr>
        <p:spPr>
          <a:xfrm>
            <a:off x="4797999" y="53076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3" name="Rounded Rectangle 59">
            <a:extLst>
              <a:ext uri="{FF2B5EF4-FFF2-40B4-BE49-F238E27FC236}">
                <a16:creationId xmlns:a16="http://schemas.microsoft.com/office/drawing/2014/main" xmlns="" id="{BE21C512-C835-0718-1334-13CC91C18298}"/>
              </a:ext>
            </a:extLst>
          </p:cNvPr>
          <p:cNvSpPr/>
          <p:nvPr/>
        </p:nvSpPr>
        <p:spPr>
          <a:xfrm>
            <a:off x="4797999" y="53076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4" name="Rounded Rectangle 60">
            <a:extLst>
              <a:ext uri="{FF2B5EF4-FFF2-40B4-BE49-F238E27FC236}">
                <a16:creationId xmlns:a16="http://schemas.microsoft.com/office/drawing/2014/main" xmlns="" id="{B70B07D7-4634-D99C-3265-C1AF8716D04B}"/>
              </a:ext>
            </a:extLst>
          </p:cNvPr>
          <p:cNvSpPr/>
          <p:nvPr/>
        </p:nvSpPr>
        <p:spPr>
          <a:xfrm>
            <a:off x="6400233" y="4741817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5" name="Rounded Rectangle 61">
            <a:extLst>
              <a:ext uri="{FF2B5EF4-FFF2-40B4-BE49-F238E27FC236}">
                <a16:creationId xmlns:a16="http://schemas.microsoft.com/office/drawing/2014/main" xmlns="" id="{48A4FEEC-D6A7-7505-8616-9C04540B2CA6}"/>
              </a:ext>
            </a:extLst>
          </p:cNvPr>
          <p:cNvSpPr/>
          <p:nvPr/>
        </p:nvSpPr>
        <p:spPr>
          <a:xfrm>
            <a:off x="7849211" y="43782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974CF95D-1D57-9631-EE30-5DBE2A58031D}"/>
              </a:ext>
            </a:extLst>
          </p:cNvPr>
          <p:cNvCxnSpPr>
            <a:stCxn id="84" idx="3"/>
            <a:endCxn id="85" idx="1"/>
          </p:cNvCxnSpPr>
          <p:nvPr/>
        </p:nvCxnSpPr>
        <p:spPr>
          <a:xfrm flipV="1">
            <a:off x="7314633" y="4652556"/>
            <a:ext cx="534578" cy="54646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35276D07-2209-4E3C-6D19-47949B8D5377}"/>
              </a:ext>
            </a:extLst>
          </p:cNvPr>
          <p:cNvCxnSpPr>
            <a:stCxn id="84" idx="3"/>
            <a:endCxn id="89" idx="1"/>
          </p:cNvCxnSpPr>
          <p:nvPr/>
        </p:nvCxnSpPr>
        <p:spPr>
          <a:xfrm>
            <a:off x="7314633" y="5199017"/>
            <a:ext cx="534011" cy="45937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64">
            <a:extLst>
              <a:ext uri="{FF2B5EF4-FFF2-40B4-BE49-F238E27FC236}">
                <a16:creationId xmlns:a16="http://schemas.microsoft.com/office/drawing/2014/main" xmlns="" id="{A8B90BA4-5A6D-7BB6-F88D-8F3DDE85D6AD}"/>
              </a:ext>
            </a:extLst>
          </p:cNvPr>
          <p:cNvSpPr/>
          <p:nvPr/>
        </p:nvSpPr>
        <p:spPr>
          <a:xfrm>
            <a:off x="7848644" y="538407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90" name="Rounded Rectangle 65">
            <a:extLst>
              <a:ext uri="{FF2B5EF4-FFF2-40B4-BE49-F238E27FC236}">
                <a16:creationId xmlns:a16="http://schemas.microsoft.com/office/drawing/2014/main" xmlns="" id="{24A629D2-7105-546B-7132-A70F0AF3CDF4}"/>
              </a:ext>
            </a:extLst>
          </p:cNvPr>
          <p:cNvSpPr/>
          <p:nvPr/>
        </p:nvSpPr>
        <p:spPr>
          <a:xfrm>
            <a:off x="8598351" y="4281714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– 2 = </a:t>
            </a:r>
          </a:p>
        </p:txBody>
      </p:sp>
      <p:sp>
        <p:nvSpPr>
          <p:cNvPr id="91" name="Rounded Rectangle 66">
            <a:extLst>
              <a:ext uri="{FF2B5EF4-FFF2-40B4-BE49-F238E27FC236}">
                <a16:creationId xmlns:a16="http://schemas.microsoft.com/office/drawing/2014/main" xmlns="" id="{FCF5CA30-2603-DEF1-D663-E4FFE629B75A}"/>
              </a:ext>
            </a:extLst>
          </p:cNvPr>
          <p:cNvSpPr/>
          <p:nvPr/>
        </p:nvSpPr>
        <p:spPr>
          <a:xfrm>
            <a:off x="10721859" y="43170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3" name="Rounded Rectangle 67">
            <a:extLst>
              <a:ext uri="{FF2B5EF4-FFF2-40B4-BE49-F238E27FC236}">
                <a16:creationId xmlns:a16="http://schemas.microsoft.com/office/drawing/2014/main" xmlns="" id="{AF2EF192-E208-1569-9623-5B1EF90269EA}"/>
              </a:ext>
            </a:extLst>
          </p:cNvPr>
          <p:cNvSpPr/>
          <p:nvPr/>
        </p:nvSpPr>
        <p:spPr>
          <a:xfrm>
            <a:off x="10721859" y="43170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04" name="Rounded Rectangle 68">
            <a:extLst>
              <a:ext uri="{FF2B5EF4-FFF2-40B4-BE49-F238E27FC236}">
                <a16:creationId xmlns:a16="http://schemas.microsoft.com/office/drawing/2014/main" xmlns="" id="{8E543A07-091F-F68F-436C-CFCCF59E97E8}"/>
              </a:ext>
            </a:extLst>
          </p:cNvPr>
          <p:cNvSpPr/>
          <p:nvPr/>
        </p:nvSpPr>
        <p:spPr>
          <a:xfrm>
            <a:off x="8595519" y="5268684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– 8 = </a:t>
            </a:r>
          </a:p>
        </p:txBody>
      </p:sp>
      <p:sp>
        <p:nvSpPr>
          <p:cNvPr id="105" name="Rounded Rectangle 69">
            <a:extLst>
              <a:ext uri="{FF2B5EF4-FFF2-40B4-BE49-F238E27FC236}">
                <a16:creationId xmlns:a16="http://schemas.microsoft.com/office/drawing/2014/main" xmlns="" id="{14FA3DFF-3307-F641-E37A-C40882A0FA65}"/>
              </a:ext>
            </a:extLst>
          </p:cNvPr>
          <p:cNvSpPr/>
          <p:nvPr/>
        </p:nvSpPr>
        <p:spPr>
          <a:xfrm>
            <a:off x="10745811" y="530352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1" name="Rounded Rectangle 70">
            <a:extLst>
              <a:ext uri="{FF2B5EF4-FFF2-40B4-BE49-F238E27FC236}">
                <a16:creationId xmlns:a16="http://schemas.microsoft.com/office/drawing/2014/main" xmlns="" id="{424209EA-9771-9A91-0054-6E8E9C3853A0}"/>
              </a:ext>
            </a:extLst>
          </p:cNvPr>
          <p:cNvSpPr/>
          <p:nvPr/>
        </p:nvSpPr>
        <p:spPr>
          <a:xfrm>
            <a:off x="10745811" y="530352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86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44" grpId="0" animBg="1"/>
      <p:bldP spid="61" grpId="0" animBg="1"/>
      <p:bldP spid="69" grpId="0" animBg="1"/>
      <p:bldP spid="83" grpId="0" animBg="1"/>
      <p:bldP spid="103" grpId="0" animBg="1"/>
      <p:bldP spid="1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658CCB-47F8-4CDB-BBF0-08843911C0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630" y="744738"/>
            <a:ext cx="2544252" cy="1272127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xmlns="" id="{1368551F-2646-4B98-8B42-4806FB3BD488}"/>
              </a:ext>
            </a:extLst>
          </p:cNvPr>
          <p:cNvGrpSpPr/>
          <p:nvPr/>
        </p:nvGrpSpPr>
        <p:grpSpPr>
          <a:xfrm>
            <a:off x="1102758" y="2260705"/>
            <a:ext cx="4489404" cy="1168295"/>
            <a:chOff x="872264" y="1445613"/>
            <a:chExt cx="4489404" cy="11232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BB99578-96AC-4904-A095-65336AD82ED2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CF29A53-5391-4F9F-89EA-B44137756ADD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C1BD11B-E65B-4491-A296-920CE2C00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24086"/>
              </p:ext>
            </p:extLst>
          </p:nvPr>
        </p:nvGraphicFramePr>
        <p:xfrm>
          <a:off x="3952397" y="4703869"/>
          <a:ext cx="4287203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45297F9-B94E-4705-8564-16043BBC8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22107"/>
              </p:ext>
            </p:extLst>
          </p:nvPr>
        </p:nvGraphicFramePr>
        <p:xfrm>
          <a:off x="3952397" y="5619169"/>
          <a:ext cx="4287203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Picture 8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xmlns="" id="{4737450A-B7A6-4751-AED4-FF593FC7A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655" y="1152747"/>
            <a:ext cx="6945969" cy="349363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DA15490-D324-ADE0-7FC5-5C075BC94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2003ABA-D605-E5F2-D1F6-F269AC51365E}"/>
              </a:ext>
            </a:extLst>
          </p:cNvPr>
          <p:cNvGrpSpPr/>
          <p:nvPr/>
        </p:nvGrpSpPr>
        <p:grpSpPr>
          <a:xfrm>
            <a:off x="670719" y="457200"/>
            <a:ext cx="11049000" cy="822960"/>
            <a:chOff x="518319" y="463060"/>
            <a:chExt cx="11049000" cy="8229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566FD70-200F-96D5-93BA-C5465AA79771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B6BB5CD-7AF7-0923-501C-91A9159546B6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8">
            <a:extLst>
              <a:ext uri="{FF2B5EF4-FFF2-40B4-BE49-F238E27FC236}">
                <a16:creationId xmlns:a16="http://schemas.microsoft.com/office/drawing/2014/main" xmlns="" id="{52D27583-0316-A226-91E6-AC770659FE9C}"/>
              </a:ext>
            </a:extLst>
          </p:cNvPr>
          <p:cNvSpPr/>
          <p:nvPr/>
        </p:nvSpPr>
        <p:spPr>
          <a:xfrm>
            <a:off x="5707007" y="5629878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xmlns="" id="{96FCC36E-F291-FADF-4C4B-636789BB3975}"/>
              </a:ext>
            </a:extLst>
          </p:cNvPr>
          <p:cNvSpPr/>
          <p:nvPr/>
        </p:nvSpPr>
        <p:spPr>
          <a:xfrm>
            <a:off x="7490087" y="562237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xmlns="" id="{B0960BFA-7726-2DC8-9256-9E55F1716CD7}"/>
              </a:ext>
            </a:extLst>
          </p:cNvPr>
          <p:cNvSpPr/>
          <p:nvPr/>
        </p:nvSpPr>
        <p:spPr>
          <a:xfrm>
            <a:off x="4868807" y="5622375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A56F5983-656C-70D7-28A1-834229BE16D3}"/>
              </a:ext>
            </a:extLst>
          </p:cNvPr>
          <p:cNvSpPr/>
          <p:nvPr/>
        </p:nvSpPr>
        <p:spPr>
          <a:xfrm>
            <a:off x="6575687" y="5622375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xmlns="" id="{729A796B-BB08-3E8D-671C-0D2B30C2E0D8}"/>
              </a:ext>
            </a:extLst>
          </p:cNvPr>
          <p:cNvSpPr/>
          <p:nvPr/>
        </p:nvSpPr>
        <p:spPr>
          <a:xfrm>
            <a:off x="5707007" y="5629878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xmlns="" id="{8347FBF1-9F44-662D-1F53-8A1B16CE370C}"/>
              </a:ext>
            </a:extLst>
          </p:cNvPr>
          <p:cNvSpPr/>
          <p:nvPr/>
        </p:nvSpPr>
        <p:spPr>
          <a:xfrm>
            <a:off x="7490087" y="562237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xmlns="" id="{5D1A0384-283F-A0E9-AEB8-BF1A18A6A39E}"/>
              </a:ext>
            </a:extLst>
          </p:cNvPr>
          <p:cNvSpPr/>
          <p:nvPr/>
        </p:nvSpPr>
        <p:spPr>
          <a:xfrm>
            <a:off x="4122773" y="5637382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xmlns="" id="{20BE5D09-9CD8-8F7A-EA53-F6C8CF7FA30C}"/>
              </a:ext>
            </a:extLst>
          </p:cNvPr>
          <p:cNvSpPr/>
          <p:nvPr/>
        </p:nvSpPr>
        <p:spPr>
          <a:xfrm>
            <a:off x="4061637" y="5637382"/>
            <a:ext cx="792656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4" name="Picture 13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xmlns="" id="{B3536B6E-60C9-240E-ADC3-B744673F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80" y="1280337"/>
            <a:ext cx="7890067" cy="39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xmlns="" id="{F8889F4B-81E9-CCCC-C1F0-AA8BAF3F2121}"/>
              </a:ext>
            </a:extLst>
          </p:cNvPr>
          <p:cNvSpPr/>
          <p:nvPr/>
        </p:nvSpPr>
        <p:spPr>
          <a:xfrm>
            <a:off x="-47907" y="285750"/>
            <a:ext cx="12239907" cy="276225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4165" y="2571749"/>
            <a:ext cx="9903670" cy="451485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xmlns="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425AE8-C6F6-4043-8B38-1F8CA9A3FEB1}"/>
              </a:ext>
            </a:extLst>
          </p:cNvPr>
          <p:cNvSpPr txBox="1"/>
          <p:nvPr/>
        </p:nvSpPr>
        <p:spPr>
          <a:xfrm>
            <a:off x="299884" y="7086600"/>
            <a:ext cx="11592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Luyện 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từ ứng 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>
                  <a:srgbClr val="DE673F">
                    <a:alpha val="40000"/>
                  </a:srgbClr>
                </a:glow>
                <a:innerShdw blurRad="63500" dist="50800" dir="13800000">
                  <a:prstClr val="black">
                    <a:alpha val="50000"/>
                  </a:prstClr>
                </a:innerShdw>
              </a:effectLst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0F0C95FD-4203-1E90-B801-7AB50CDE3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41" y="591871"/>
            <a:ext cx="9669094" cy="234716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194D7F5-4F02-ABC4-E02A-6EBD904FC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95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4" name="Picture 3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xmlns="" id="{BE89213D-252C-C04A-9F93-87BCE9C7A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61" y="1977655"/>
            <a:ext cx="7381346" cy="2125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1" y="328773"/>
            <a:ext cx="3828734" cy="13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5" y="2012884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837" y="875139"/>
            <a:ext cx="369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hạnh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phúc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0213" y="5154827"/>
            <a:ext cx="73825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Click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hỏi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click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đây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xoá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nhé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8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3 = ?</a:t>
            </a:r>
            <a:endParaRPr lang="vi-VN" sz="8800" dirty="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3 = 7</a:t>
            </a:r>
            <a:endParaRPr lang="vi-VN" sz="88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9" y="5181754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?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5</a:t>
            </a:r>
            <a:endParaRPr lang="vi-VN" sz="8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74" y="4114800"/>
            <a:ext cx="20796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? = 5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3 = 5</a:t>
            </a:r>
            <a:endParaRPr lang="vi-VN" sz="8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77516" y="435934"/>
            <a:ext cx="11261557" cy="4360176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8428" y="4407076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783" y="4865691"/>
            <a:ext cx="2235200" cy="200660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xmlns="" id="{DAAE84C2-A20D-9508-9E4D-C344EE88A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501738" y="2976421"/>
            <a:ext cx="9443624" cy="3902006"/>
          </a:xfrm>
          <a:prstGeom prst="rect">
            <a:avLst/>
          </a:prstGeom>
        </p:spPr>
      </p:pic>
      <p:pic>
        <p:nvPicPr>
          <p:cNvPr id="43" name="图片 40">
            <a:extLst>
              <a:ext uri="{FF2B5EF4-FFF2-40B4-BE49-F238E27FC236}">
                <a16:creationId xmlns:a16="http://schemas.microsoft.com/office/drawing/2014/main" xmlns="" id="{FFE9382F-5F3F-7F41-5CE6-0ECEB0B6E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698" y="4724822"/>
            <a:ext cx="2064497" cy="1853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A0FA2E-DB7C-4FDA-A4B6-1E1D57CE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934" y="131388"/>
            <a:ext cx="8724132" cy="422489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F502640-FD2B-80EB-0DCA-1D4BF01ADF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C6D92F0-2FBC-6907-DE4E-B32F88E477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092" y="495047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600200" y="-144047"/>
            <a:ext cx="13792200" cy="7032527"/>
            <a:chOff x="-3124200" y="-110602"/>
            <a:chExt cx="13792200" cy="7032527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t="33753" r="8224"/>
            <a:stretch/>
          </p:blipFill>
          <p:spPr bwMode="auto">
            <a:xfrm>
              <a:off x="-1524000" y="-46677"/>
              <a:ext cx="12192000" cy="6968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OMFG - OMFG - Hello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-3124200" y="495299"/>
              <a:ext cx="609600" cy="609600"/>
            </a:xfrm>
            <a:prstGeom prst="rect">
              <a:avLst/>
            </a:prstGeom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45" b="99355" l="3355" r="97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590675" y="683417"/>
              <a:ext cx="7071079" cy="47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7479" y1="28571" x2="24079" y2="38571"/>
                          <a14:foregroundMark x1="40227" y1="33061" x2="43626" y2="40612"/>
                          <a14:foregroundMark x1="24079" y1="1429" x2="19830" y2="3469"/>
                          <a14:foregroundMark x1="4533" y1="11429" x2="3966" y2="1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443" y="-110602"/>
              <a:ext cx="1244834" cy="1727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840" y="1747605"/>
              <a:ext cx="3483437" cy="467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38625" y1="18031" x2="62375" y2="40095"/>
                          <a14:foregroundMark x1="61875" y1="14591" x2="64000" y2="25860"/>
                          <a14:foregroundMark x1="44375" y1="62633" x2="52125" y2="70937"/>
                          <a14:foregroundMark x1="77875" y1="83749" x2="91875" y2="90154"/>
                          <a14:foregroundMark x1="12250" y1="86714" x2="25250" y2="88138"/>
                          <a14:foregroundMark x1="91375" y1="80783" x2="89750" y2="85172"/>
                          <a14:foregroundMark x1="32375" y1="19454" x2="46375" y2="28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113" y="3578836"/>
              <a:ext cx="2699370" cy="2844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4" b="100000" l="10000" r="97778">
                          <a14:foregroundMark x1="44444" y1="38889" x2="62667" y2="38444"/>
                          <a14:foregroundMark x1="69000" y1="32556" x2="72111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982809"/>
              <a:ext cx="1543050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4" b="100000" l="10000" r="97778">
                          <a14:foregroundMark x1="44444" y1="38889" x2="62667" y2="38444"/>
                          <a14:foregroundMark x1="69000" y1="32556" x2="72111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75" y="4645057"/>
              <a:ext cx="1543050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-1524000" y="-46677"/>
              <a:ext cx="10693798" cy="134344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5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HỌC TOÁN CÙNG GẤU CON</a:t>
              </a:r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98332" y="1512649"/>
              <a:ext cx="1191872" cy="709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60096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2020"/>
            <a:ext cx="3017238" cy="3168916"/>
            <a:chOff x="6095416" y="1974121"/>
            <a:chExt cx="3048584" cy="3093088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501936" y="1983157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+mj-lt"/>
                </a:rPr>
                <a:t>8 – 2 = ? </a:t>
              </a:r>
              <a:endPara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1339"/>
            <a:ext cx="3017238" cy="3169597"/>
            <a:chOff x="6095416" y="1973456"/>
            <a:chExt cx="3048584" cy="309375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451724" y="1973456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 – 3 =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1339"/>
            <a:ext cx="3017238" cy="3169597"/>
            <a:chOff x="6095416" y="1973456"/>
            <a:chExt cx="3048584" cy="309375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451724" y="1973456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– 4 =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1041991"/>
            <a:ext cx="8950251" cy="4033501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" y="2159823"/>
            <a:ext cx="3539626" cy="4674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:a16="http://schemas.microsoft.com/office/drawing/2014/main" xmlns="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10653713" y="4988308"/>
            <a:ext cx="614679" cy="6522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8B3EE2C-3F6E-4B0A-AF22-CD2A69F23A06}"/>
              </a:ext>
            </a:extLst>
          </p:cNvPr>
          <p:cNvSpPr txBox="1"/>
          <p:nvPr/>
        </p:nvSpPr>
        <p:spPr>
          <a:xfrm>
            <a:off x="1261977" y="-2949960"/>
            <a:ext cx="1007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err="1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1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: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Gió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4C9E9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sông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Hương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A9B398-4A5D-4625-9726-B96DD9377A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9236" y="1939159"/>
            <a:ext cx="7431668" cy="3426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F8E483-ED7B-7A88-FA3F-AFC1AE008F6C}"/>
              </a:ext>
            </a:extLst>
          </p:cNvPr>
          <p:cNvSpPr txBox="1"/>
          <p:nvPr/>
        </p:nvSpPr>
        <p:spPr>
          <a:xfrm>
            <a:off x="1169582" y="1206947"/>
            <a:ext cx="2753832" cy="1514773"/>
          </a:xfrm>
          <a:prstGeom prst="wedgeEllipseCallout">
            <a:avLst>
              <a:gd name="adj1" fmla="val 31246"/>
              <a:gd name="adj2" fmla="val 62038"/>
            </a:avLst>
          </a:prstGeom>
          <a:noFill/>
          <a:ln w="57150">
            <a:solidFill>
              <a:srgbClr val="00642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"/>
              </a:rPr>
              <a:t> 11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xmlns="" id="{F8889F4B-81E9-CCCC-C1F0-AA8BAF3F2121}"/>
              </a:ext>
            </a:extLst>
          </p:cNvPr>
          <p:cNvSpPr/>
          <p:nvPr/>
        </p:nvSpPr>
        <p:spPr>
          <a:xfrm>
            <a:off x="-47907" y="285750"/>
            <a:ext cx="12239907" cy="276225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4165" y="2571749"/>
            <a:ext cx="9903670" cy="451485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xmlns="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425AE8-C6F6-4043-8B38-1F8CA9A3FEB1}"/>
              </a:ext>
            </a:extLst>
          </p:cNvPr>
          <p:cNvSpPr txBox="1"/>
          <p:nvPr/>
        </p:nvSpPr>
        <p:spPr>
          <a:xfrm>
            <a:off x="299884" y="7086600"/>
            <a:ext cx="11592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Luyện 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từ ứng 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>
                  <a:srgbClr val="DE673F">
                    <a:alpha val="40000"/>
                  </a:srgbClr>
                </a:glow>
                <a:innerShdw blurRad="63500" dist="50800" dir="13800000">
                  <a:prstClr val="black">
                    <a:alpha val="50000"/>
                  </a:prstClr>
                </a:innerShdw>
              </a:effectLst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F2F9FE12-EDB7-8E2A-5161-C82A49F99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00" y="710034"/>
            <a:ext cx="7934492" cy="21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51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xmlns="" id="{AC858788-EDD6-2ECC-98CF-85712C5A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17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411</Words>
  <Application>Microsoft Office PowerPoint</Application>
  <PresentationFormat>Custom</PresentationFormat>
  <Paragraphs>152</Paragraphs>
  <Slides>24</Slides>
  <Notes>5</Notes>
  <HiddenSlides>0</HiddenSlides>
  <MMClips>12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自定义设计方案</vt:lpstr>
      <vt:lpstr>1_Office Theme</vt:lpstr>
      <vt:lpstr>4_Office Theme</vt:lpstr>
      <vt:lpstr>Office Theme</vt:lpstr>
      <vt:lpstr>Office 主题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– 3 = ?</vt:lpstr>
      <vt:lpstr>9 – 4 = ?</vt:lpstr>
      <vt:lpstr>8 – ? = 5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68</cp:revision>
  <dcterms:created xsi:type="dcterms:W3CDTF">2021-07-24T01:07:49Z</dcterms:created>
  <dcterms:modified xsi:type="dcterms:W3CDTF">2025-12-22T07:24:50Z</dcterms:modified>
</cp:coreProperties>
</file>