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9" r:id="rId4"/>
    <p:sldMasterId id="2147483738" r:id="rId5"/>
    <p:sldMasterId id="2147483756" r:id="rId6"/>
  </p:sldMasterIdLst>
  <p:notesMasterIdLst>
    <p:notesMasterId r:id="rId28"/>
  </p:notesMasterIdLst>
  <p:handoutMasterIdLst>
    <p:handoutMasterId r:id="rId29"/>
  </p:handoutMasterIdLst>
  <p:sldIdLst>
    <p:sldId id="2007577287" r:id="rId7"/>
    <p:sldId id="636" r:id="rId8"/>
    <p:sldId id="2007577280" r:id="rId9"/>
    <p:sldId id="2007577281" r:id="rId10"/>
    <p:sldId id="333" r:id="rId11"/>
    <p:sldId id="334" r:id="rId12"/>
    <p:sldId id="335" r:id="rId13"/>
    <p:sldId id="336" r:id="rId14"/>
    <p:sldId id="261" r:id="rId15"/>
    <p:sldId id="2007577284" r:id="rId16"/>
    <p:sldId id="308" r:id="rId17"/>
    <p:sldId id="338" r:id="rId18"/>
    <p:sldId id="343" r:id="rId19"/>
    <p:sldId id="339" r:id="rId20"/>
    <p:sldId id="344" r:id="rId21"/>
    <p:sldId id="2007577285" r:id="rId22"/>
    <p:sldId id="2007577286" r:id="rId23"/>
    <p:sldId id="264" r:id="rId24"/>
    <p:sldId id="325" r:id="rId25"/>
    <p:sldId id="318" r:id="rId26"/>
    <p:sldId id="2007577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xmlns="" id="{65D4DA03-F5E3-542A-CC84-39817C409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xmlns="" id="{613D2D2B-17CC-B8B5-C882-E61627894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xmlns="" id="{4276349D-4847-17EA-419A-EE5DB586CD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32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xmlns="" id="{2B77491E-3068-7589-DD76-353696B9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xmlns="" id="{BD40D3A5-C88D-82A9-B1FC-DFEC6D4DD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xmlns="" id="{C4CDC238-4272-563F-F16D-D60321130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29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2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4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7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1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41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3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95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744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46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00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94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37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4573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87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629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13584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395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95179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2562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7979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137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94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10361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3433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108069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7280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1323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095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591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76747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816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526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7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8B589EA-9A36-3462-46E2-4268B1D50A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red and yellow border&#10;&#10;Description automatically generated">
            <a:extLst>
              <a:ext uri="{FF2B5EF4-FFF2-40B4-BE49-F238E27FC236}">
                <a16:creationId xmlns:a16="http://schemas.microsoft.com/office/drawing/2014/main" xmlns="" id="{1265C039-875D-273A-AA9B-E79F6CF53F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13544D8-44F9-07B0-899F-39FB86F0015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A191ED8-A81E-7047-D42F-93620B670A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1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white rectangle with red and yellow border&#10;&#10;Description automatically generated">
            <a:extLst>
              <a:ext uri="{FF2B5EF4-FFF2-40B4-BE49-F238E27FC236}">
                <a16:creationId xmlns:a16="http://schemas.microsoft.com/office/drawing/2014/main" xmlns="" id="{5967AAF7-86CF-DE10-AC96-0824D35B949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60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3C53FAE-985C-0C40-01A2-746FE0CC37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2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9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slide" Target="slide5.xml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21" Type="http://schemas.openxmlformats.org/officeDocument/2006/relationships/slide" Target="slide7.xml"/><Relationship Id="rId7" Type="http://schemas.openxmlformats.org/officeDocument/2006/relationships/image" Target="../media/image36.gif"/><Relationship Id="rId12" Type="http://schemas.openxmlformats.org/officeDocument/2006/relationships/image" Target="../media/image40.png"/><Relationship Id="rId17" Type="http://schemas.openxmlformats.org/officeDocument/2006/relationships/slide" Target="slide5.xml"/><Relationship Id="rId25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9.gif"/><Relationship Id="rId24" Type="http://schemas.openxmlformats.org/officeDocument/2006/relationships/image" Target="../media/image47.png"/><Relationship Id="rId5" Type="http://schemas.openxmlformats.org/officeDocument/2006/relationships/image" Target="../media/image34.jpg"/><Relationship Id="rId15" Type="http://schemas.openxmlformats.org/officeDocument/2006/relationships/slide" Target="slide4.xml"/><Relationship Id="rId23" Type="http://schemas.openxmlformats.org/officeDocument/2006/relationships/slide" Target="slide8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49.png"/><Relationship Id="rId30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gif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7675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xmlns="" id="{EEDC4051-3157-1349-F938-D265D27B4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xmlns="" id="{C86196FE-C4E4-DCDF-F1FC-9A99E119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xmlns="" id="{BFB5C7D6-EF58-7BF8-D3BA-CE5CEF3D19EC}"/>
              </a:ext>
            </a:extLst>
          </p:cNvPr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86404-DCE0-FB78-E7B4-053BA494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593F5982-823A-589F-4A58-8B6EBF9DB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2944677"/>
            <a:ext cx="8578288" cy="29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xmlns="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A45498C-6E81-6B65-8620-155D09657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Số 0 trong phép trừ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467759" y="3555395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1 =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7759" y="3555395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1 = </a:t>
            </a:r>
            <a:r>
              <a:rPr lang="en-US" sz="48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1066800"/>
            <a:ext cx="1120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Vớt 1 con cá, còn lại mấy con cá?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875" y="57467"/>
            <a:ext cx="2100306" cy="1050153"/>
          </a:xfrm>
          <a:prstGeom prst="rect">
            <a:avLst/>
          </a:prstGeom>
        </p:spPr>
      </p:pic>
      <p:pic>
        <p:nvPicPr>
          <p:cNvPr id="12" name="Picture 5" descr="F:\AAA-LÀM ẢNH SLIDE\Bai11-KP3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1565" y="2438401"/>
            <a:ext cx="5135498" cy="3148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3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467600" y="35814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2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7600" y="35814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2 = </a:t>
            </a:r>
            <a:r>
              <a:rPr lang="en-US" sz="48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642" y="1143000"/>
            <a:ext cx="10896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Vớt 2 con cá, còn lại mấy con cá?</a:t>
            </a:r>
          </a:p>
        </p:txBody>
      </p:sp>
      <p:pic>
        <p:nvPicPr>
          <p:cNvPr id="13" name="Picture 6" descr="F:\AAA-LÀM ẢNH SLIDE\Bai11-KP3-b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169" y="2854847"/>
            <a:ext cx="5161343" cy="31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52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7467600" y="29718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3 =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7600" y="29718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3 = </a:t>
            </a:r>
            <a:r>
              <a:rPr lang="en-US" sz="48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533400"/>
            <a:ext cx="1120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c) Vớt 3 con cá, còn lại mấy con cá?</a:t>
            </a:r>
          </a:p>
        </p:txBody>
      </p:sp>
      <p:pic>
        <p:nvPicPr>
          <p:cNvPr id="10" name="Picture 7" descr="F:\AAA-LÀM ẢNH SLIDE\Bai11-KP3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5592504" cy="3419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0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467600" y="35052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0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7600" y="35052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0 = </a:t>
            </a:r>
            <a:r>
              <a:rPr lang="en-US" sz="48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398" y="762000"/>
            <a:ext cx="10896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d) Không vớt con cá nào, còn lại mấy con cá?</a:t>
            </a:r>
          </a:p>
        </p:txBody>
      </p:sp>
      <p:pic>
        <p:nvPicPr>
          <p:cNvPr id="10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084189"/>
            <a:ext cx="5592504" cy="3416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0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xmlns="" id="{A9ED03FC-C4D3-B813-6BEC-0E33AF102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E2455F3-F123-7ABA-4B13-CB5E2AABF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xmlns="" id="{819F2B9F-4769-EE7D-FFE8-29D0C8FF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xmlns="" id="{F63546DE-9998-4504-771F-60A987C8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xmlns="" id="{27CDE5CB-94B5-3C74-20DD-BAA074628D73}"/>
              </a:ext>
            </a:extLst>
          </p:cNvPr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AFC5BD-FFA8-E6EB-4B06-61F1215D6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9D524668-A8BD-E043-0BCD-7D8A1B0DB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" y="313467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E33DC66-1C42-0267-8B22-7256BBB946F4}"/>
              </a:ext>
            </a:extLst>
          </p:cNvPr>
          <p:cNvGrpSpPr/>
          <p:nvPr/>
        </p:nvGrpSpPr>
        <p:grpSpPr>
          <a:xfrm>
            <a:off x="583427" y="1703911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9A9E22F-F2BA-C627-1EF5-5B6434C73CB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67FB4F5-3FF0-0639-24F2-9B13C85F0ABC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370C21-D157-7EE1-B3CA-8F6C2D179440}"/>
              </a:ext>
            </a:extLst>
          </p:cNvPr>
          <p:cNvSpPr txBox="1"/>
          <p:nvPr/>
        </p:nvSpPr>
        <p:spPr>
          <a:xfrm>
            <a:off x="-17374" y="2939804"/>
            <a:ext cx="12208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– 0 = 5 	4 – 0 = 4		3 – 0 = 3		2 – 0 = 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– 6 = 0		7 – 7 = 0		4 – 4 = 0		9 – 9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		0 + 4 = 4		3 + 0 = 3		0 + 2 =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3AB1D1-558B-5645-B3A5-9F654C7E16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6194" y="10886"/>
            <a:ext cx="3193925" cy="1596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0EDA30-03DE-9C34-9B52-18E42A7D0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030" y="2990548"/>
            <a:ext cx="709922" cy="827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C9C7DA-8D25-3C40-9F2D-7EA4A9530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310" y="3870658"/>
            <a:ext cx="709922" cy="827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D867CB8-A05F-5279-6B6F-95A19879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93618"/>
            <a:ext cx="709922" cy="827071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BB9453-9A1D-90D5-0964-953567D116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80608" y="2915615"/>
            <a:ext cx="713651" cy="947725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/>
            <a:extLst>
              <a:ext uri="{FF2B5EF4-FFF2-40B4-BE49-F238E27FC236}">
                <a16:creationId xmlns:a16="http://schemas.microsoft.com/office/drawing/2014/main" xmlns="" id="{CD0E6838-7ABC-6965-71DF-C64944B4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15838" y="3833825"/>
            <a:ext cx="713651" cy="947725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xmlns="" id="{0A0FD504-498C-90B9-F526-8342F44CFC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72988" y="4668215"/>
            <a:ext cx="713651" cy="947725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xmlns="" id="{28616540-7147-9DCA-1F6B-18CF81D38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7962022" y="2897173"/>
            <a:ext cx="816071" cy="909018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xmlns="" id="{54E390F6-100E-00D0-FA37-2390411063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7988692" y="3781093"/>
            <a:ext cx="816071" cy="909018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xmlns="" id="{64F36A9D-ED20-BE78-1AC8-BD2F726F0C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8015362" y="4665013"/>
            <a:ext cx="816071" cy="909018"/>
          </a:xfrm>
          <a:prstGeom prst="rect">
            <a:avLst/>
          </a:prstGeom>
        </p:spPr>
      </p:pic>
      <p:pic>
        <p:nvPicPr>
          <p:cNvPr id="30" name="Picture 2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27D473C-CDBF-CB2C-68FC-2D41BC96F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094" y="3051811"/>
            <a:ext cx="778384" cy="685800"/>
          </a:xfrm>
          <a:prstGeom prst="rect">
            <a:avLst/>
          </a:prstGeom>
        </p:spPr>
      </p:pic>
      <p:pic>
        <p:nvPicPr>
          <p:cNvPr id="31" name="Picture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987AD54-BCC3-9778-1A3B-61DC9DACC6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2904" y="3867151"/>
            <a:ext cx="778384" cy="685800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xmlns="" id="{28CA5694-3A26-42D5-3100-9B7030B7F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6714" y="4682491"/>
            <a:ext cx="77838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AB31561-80C4-3390-4DB8-37F9A3B59DF5}"/>
              </a:ext>
            </a:extLst>
          </p:cNvPr>
          <p:cNvGrpSpPr/>
          <p:nvPr/>
        </p:nvGrpSpPr>
        <p:grpSpPr>
          <a:xfrm>
            <a:off x="442119" y="466559"/>
            <a:ext cx="11049000" cy="822960"/>
            <a:chOff x="518319" y="463060"/>
            <a:chExt cx="11049000" cy="8229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560AC42-D73B-913F-4556-94E9F953DC8D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4429E72-5D02-0DAD-0B21-0DEDB45E69FA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Hai phép tính nào có cùng kết quả?</a:t>
              </a:r>
            </a:p>
          </p:txBody>
        </p:sp>
      </p:grpSp>
      <p:pic>
        <p:nvPicPr>
          <p:cNvPr id="15" name="Picture 4" descr="F:\AAA-PDF-SGK\PNG\Bai11-HĐ3-2.png">
            <a:extLst>
              <a:ext uri="{FF2B5EF4-FFF2-40B4-BE49-F238E27FC236}">
                <a16:creationId xmlns:a16="http://schemas.microsoft.com/office/drawing/2014/main" xmlns="" id="{3AE95A06-C0D8-F881-A839-B01B706E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439875" y="1622250"/>
            <a:ext cx="2760167" cy="1788865"/>
          </a:xfrm>
          <a:prstGeom prst="rect">
            <a:avLst/>
          </a:prstGeom>
          <a:noFill/>
        </p:spPr>
      </p:pic>
      <p:pic>
        <p:nvPicPr>
          <p:cNvPr id="16" name="Picture 4" descr="F:\AAA-PDF-SGK\PNG\Bai11-HĐ3-2.png">
            <a:extLst>
              <a:ext uri="{FF2B5EF4-FFF2-40B4-BE49-F238E27FC236}">
                <a16:creationId xmlns:a16="http://schemas.microsoft.com/office/drawing/2014/main" xmlns="" id="{EB0CA702-3A22-84C2-3772-8148CBB4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472758" y="3644647"/>
            <a:ext cx="2692650" cy="2020791"/>
          </a:xfrm>
          <a:prstGeom prst="rect">
            <a:avLst/>
          </a:prstGeom>
          <a:noFill/>
        </p:spPr>
      </p:pic>
      <p:pic>
        <p:nvPicPr>
          <p:cNvPr id="17" name="Picture 4" descr="F:\AAA-PDF-SGK\PNG\Bai11-HĐ3-2.png">
            <a:extLst>
              <a:ext uri="{FF2B5EF4-FFF2-40B4-BE49-F238E27FC236}">
                <a16:creationId xmlns:a16="http://schemas.microsoft.com/office/drawing/2014/main" xmlns="" id="{BEDA0A9A-24AD-1091-AC35-D69ED065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439718" y="3644605"/>
            <a:ext cx="2760481" cy="2020832"/>
          </a:xfrm>
          <a:prstGeom prst="rect">
            <a:avLst/>
          </a:prstGeom>
          <a:noFill/>
        </p:spPr>
      </p:pic>
      <p:pic>
        <p:nvPicPr>
          <p:cNvPr id="20" name="Picture 4" descr="F:\AAA-PDF-SGK\PNG\Bai11-HĐ3-2.png">
            <a:extLst>
              <a:ext uri="{FF2B5EF4-FFF2-40B4-BE49-F238E27FC236}">
                <a16:creationId xmlns:a16="http://schemas.microsoft.com/office/drawing/2014/main" xmlns="" id="{16906070-B384-F871-A143-32B45315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270884" y="3644605"/>
            <a:ext cx="2883058" cy="2020832"/>
          </a:xfrm>
          <a:prstGeom prst="rect">
            <a:avLst/>
          </a:prstGeom>
          <a:noFill/>
        </p:spPr>
      </p:pic>
      <p:pic>
        <p:nvPicPr>
          <p:cNvPr id="21" name="Picture 4" descr="F:\AAA-PDF-SGK\PNG\Bai11-HĐ3-2.png">
            <a:extLst>
              <a:ext uri="{FF2B5EF4-FFF2-40B4-BE49-F238E27FC236}">
                <a16:creationId xmlns:a16="http://schemas.microsoft.com/office/drawing/2014/main" xmlns="" id="{5D5A3584-3E66-5FB9-BF96-AA6FD68D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225654" y="3644605"/>
            <a:ext cx="2716213" cy="2020832"/>
          </a:xfrm>
          <a:prstGeom prst="rect">
            <a:avLst/>
          </a:prstGeom>
          <a:noFill/>
        </p:spPr>
      </p:pic>
      <p:pic>
        <p:nvPicPr>
          <p:cNvPr id="25" name="Picture 4" descr="F:\AAA-PDF-SGK\PNG\Bai11-HĐ3-2.png">
            <a:extLst>
              <a:ext uri="{FF2B5EF4-FFF2-40B4-BE49-F238E27FC236}">
                <a16:creationId xmlns:a16="http://schemas.microsoft.com/office/drawing/2014/main" xmlns="" id="{8D06C6D3-DB94-8206-CAAC-A8AD4157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472904" y="1622250"/>
            <a:ext cx="2894689" cy="1780550"/>
          </a:xfrm>
          <a:prstGeom prst="rect">
            <a:avLst/>
          </a:prstGeom>
          <a:noFill/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A823374-4310-B1A2-C9EA-718543D63329}"/>
              </a:ext>
            </a:extLst>
          </p:cNvPr>
          <p:cNvCxnSpPr/>
          <p:nvPr/>
        </p:nvCxnSpPr>
        <p:spPr>
          <a:xfrm>
            <a:off x="2626074" y="2982842"/>
            <a:ext cx="1891468" cy="96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624745B-7D95-1CF6-E0D2-24DC85A37831}"/>
              </a:ext>
            </a:extLst>
          </p:cNvPr>
          <p:cNvCxnSpPr/>
          <p:nvPr/>
        </p:nvCxnSpPr>
        <p:spPr>
          <a:xfrm flipH="1">
            <a:off x="2553950" y="3145297"/>
            <a:ext cx="1755600" cy="9039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F:\AAA-PDF-SGK\PNG\Bai11-HĐ3-2.png">
            <a:extLst>
              <a:ext uri="{FF2B5EF4-FFF2-40B4-BE49-F238E27FC236}">
                <a16:creationId xmlns:a16="http://schemas.microsoft.com/office/drawing/2014/main" xmlns="" id="{EB1E6185-4567-9AE2-62CA-4F815DB9A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191099" y="1676400"/>
            <a:ext cx="2962843" cy="1788865"/>
          </a:xfrm>
          <a:prstGeom prst="rect">
            <a:avLst/>
          </a:prstGeom>
          <a:noFill/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0741DD-EE0B-2618-2E55-D6547B53A956}"/>
              </a:ext>
            </a:extLst>
          </p:cNvPr>
          <p:cNvCxnSpPr/>
          <p:nvPr/>
        </p:nvCxnSpPr>
        <p:spPr>
          <a:xfrm>
            <a:off x="8078411" y="3145297"/>
            <a:ext cx="1671672" cy="13629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F:\AAA-PDF-SGK\PNG\Bai11-HĐ3-2.png">
            <a:extLst>
              <a:ext uri="{FF2B5EF4-FFF2-40B4-BE49-F238E27FC236}">
                <a16:creationId xmlns:a16="http://schemas.microsoft.com/office/drawing/2014/main" xmlns="" id="{AA39D19C-D991-9FDD-E3DA-CF537E09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225654" y="1680287"/>
            <a:ext cx="2736827" cy="1788826"/>
          </a:xfrm>
          <a:prstGeom prst="rect">
            <a:avLst/>
          </a:prstGeom>
          <a:noFill/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BB721F9-2FBA-1DA7-5326-68EA38BC814E}"/>
              </a:ext>
            </a:extLst>
          </p:cNvPr>
          <p:cNvCxnSpPr/>
          <p:nvPr/>
        </p:nvCxnSpPr>
        <p:spPr>
          <a:xfrm flipH="1">
            <a:off x="8353962" y="3042440"/>
            <a:ext cx="1244152" cy="12708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xmlns="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8800" b="1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KHỞI ĐỘNG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1-HĐ3-3(4).png">
            <a:extLst>
              <a:ext uri="{FF2B5EF4-FFF2-40B4-BE49-F238E27FC236}">
                <a16:creationId xmlns:a16="http://schemas.microsoft.com/office/drawing/2014/main" xmlns="" id="{2F4BC499-2C23-14B5-6819-4984F87B0B7C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614" y="981400"/>
            <a:ext cx="8534529" cy="4740332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1E9F55A-372E-8EAA-C72F-A002C271F131}"/>
              </a:ext>
            </a:extLst>
          </p:cNvPr>
          <p:cNvGrpSpPr/>
          <p:nvPr/>
        </p:nvGrpSpPr>
        <p:grpSpPr>
          <a:xfrm>
            <a:off x="327819" y="177310"/>
            <a:ext cx="4229100" cy="822960"/>
            <a:chOff x="518319" y="463060"/>
            <a:chExt cx="4229100" cy="8229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1CB3524-734E-C2A9-8F65-148BCC36A789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2E11DD2-78BA-BB36-82E1-A17F0F0C58C3}"/>
                </a:ext>
              </a:extLst>
            </p:cNvPr>
            <p:cNvSpPr txBox="1"/>
            <p:nvPr/>
          </p:nvSpPr>
          <p:spPr>
            <a:xfrm>
              <a:off x="1432719" y="516579"/>
              <a:ext cx="3314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78">
            <a:extLst>
              <a:ext uri="{FF2B5EF4-FFF2-40B4-BE49-F238E27FC236}">
                <a16:creationId xmlns:a16="http://schemas.microsoft.com/office/drawing/2014/main" xmlns="" id="{0CF21D23-0518-C5FC-6E5E-61688A1C47C1}"/>
              </a:ext>
            </a:extLst>
          </p:cNvPr>
          <p:cNvSpPr/>
          <p:nvPr/>
        </p:nvSpPr>
        <p:spPr>
          <a:xfrm>
            <a:off x="4136727" y="5374842"/>
            <a:ext cx="320040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7">
            <a:extLst>
              <a:ext uri="{FF2B5EF4-FFF2-40B4-BE49-F238E27FC236}">
                <a16:creationId xmlns:a16="http://schemas.microsoft.com/office/drawing/2014/main" xmlns="" id="{A1E68BFD-689C-0AAC-EA0A-8658B6EA177D}"/>
              </a:ext>
            </a:extLst>
          </p:cNvPr>
          <p:cNvSpPr/>
          <p:nvPr/>
        </p:nvSpPr>
        <p:spPr>
          <a:xfrm>
            <a:off x="4297855" y="54474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73">
            <a:extLst>
              <a:ext uri="{FF2B5EF4-FFF2-40B4-BE49-F238E27FC236}">
                <a16:creationId xmlns:a16="http://schemas.microsoft.com/office/drawing/2014/main" xmlns="" id="{594C38F8-5F3A-D43A-708F-E0E7C1A9C86D}"/>
              </a:ext>
            </a:extLst>
          </p:cNvPr>
          <p:cNvSpPr/>
          <p:nvPr/>
        </p:nvSpPr>
        <p:spPr>
          <a:xfrm>
            <a:off x="4866069" y="5446931"/>
            <a:ext cx="499638" cy="54960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0" name="Rounded Rectangle 71">
            <a:extLst>
              <a:ext uri="{FF2B5EF4-FFF2-40B4-BE49-F238E27FC236}">
                <a16:creationId xmlns:a16="http://schemas.microsoft.com/office/drawing/2014/main" xmlns="" id="{76287484-085F-E8CC-9C1C-9866BE486D8C}"/>
              </a:ext>
            </a:extLst>
          </p:cNvPr>
          <p:cNvSpPr/>
          <p:nvPr/>
        </p:nvSpPr>
        <p:spPr>
          <a:xfrm>
            <a:off x="5380621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74">
            <a:extLst>
              <a:ext uri="{FF2B5EF4-FFF2-40B4-BE49-F238E27FC236}">
                <a16:creationId xmlns:a16="http://schemas.microsoft.com/office/drawing/2014/main" xmlns="" id="{0EFAD2D6-662C-44E8-5E5F-D4075634479B}"/>
              </a:ext>
            </a:extLst>
          </p:cNvPr>
          <p:cNvSpPr/>
          <p:nvPr/>
        </p:nvSpPr>
        <p:spPr>
          <a:xfrm>
            <a:off x="6063495" y="5461445"/>
            <a:ext cx="548640" cy="5486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" name="Rounded Rectangle 72">
            <a:extLst>
              <a:ext uri="{FF2B5EF4-FFF2-40B4-BE49-F238E27FC236}">
                <a16:creationId xmlns:a16="http://schemas.microsoft.com/office/drawing/2014/main" xmlns="" id="{3CF03E1C-D6BB-ABBB-8483-B6BA59A9BB84}"/>
              </a:ext>
            </a:extLst>
          </p:cNvPr>
          <p:cNvSpPr/>
          <p:nvPr/>
        </p:nvSpPr>
        <p:spPr>
          <a:xfrm>
            <a:off x="6612135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E397152-D0B5-3723-424F-B9D1F1EF3013}"/>
              </a:ext>
            </a:extLst>
          </p:cNvPr>
          <p:cNvGrpSpPr/>
          <p:nvPr/>
        </p:nvGrpSpPr>
        <p:grpSpPr>
          <a:xfrm>
            <a:off x="3000453" y="2022422"/>
            <a:ext cx="1405351" cy="1329144"/>
            <a:chOff x="5748932" y="1996137"/>
            <a:chExt cx="1056994" cy="997166"/>
          </a:xfrm>
        </p:grpSpPr>
        <p:pic>
          <p:nvPicPr>
            <p:cNvPr id="15" name="Picture 7" descr="F:\AAA-LÀM ẢNH SLIDE\Bai11-HĐ3-3(1).png">
              <a:extLst>
                <a:ext uri="{FF2B5EF4-FFF2-40B4-BE49-F238E27FC236}">
                  <a16:creationId xmlns:a16="http://schemas.microsoft.com/office/drawing/2014/main" xmlns="" id="{FA296685-0B52-7B31-5A87-FCE198A1A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16" name="Picture 7" descr="F:\AAA-LÀM ẢNH SLIDE\Bai11-HĐ3-3(1).png">
              <a:extLst>
                <a:ext uri="{FF2B5EF4-FFF2-40B4-BE49-F238E27FC236}">
                  <a16:creationId xmlns:a16="http://schemas.microsoft.com/office/drawing/2014/main" xmlns="" id="{A1D194D0-CAFB-A95A-3150-7F69C9AE7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B74EF59-D63C-1526-B1DF-BD78A08E6D64}"/>
              </a:ext>
            </a:extLst>
          </p:cNvPr>
          <p:cNvGrpSpPr/>
          <p:nvPr/>
        </p:nvGrpSpPr>
        <p:grpSpPr>
          <a:xfrm>
            <a:off x="5107335" y="2023840"/>
            <a:ext cx="1367471" cy="1329142"/>
            <a:chOff x="7199238" y="1936466"/>
            <a:chExt cx="1028504" cy="997164"/>
          </a:xfrm>
        </p:grpSpPr>
        <p:pic>
          <p:nvPicPr>
            <p:cNvPr id="18" name="Picture 8" descr="F:\AAA-LÀM ẢNH SLIDE\Bai11-HĐ3-3(2).png">
              <a:extLst>
                <a:ext uri="{FF2B5EF4-FFF2-40B4-BE49-F238E27FC236}">
                  <a16:creationId xmlns:a16="http://schemas.microsoft.com/office/drawing/2014/main" xmlns="" id="{B2C5EFA2-EDFB-01B7-E696-BAE1D1DE9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19" name="Picture 8" descr="F:\AAA-LÀM ẢNH SLIDE\Bai11-HĐ3-3(2).png">
              <a:extLst>
                <a:ext uri="{FF2B5EF4-FFF2-40B4-BE49-F238E27FC236}">
                  <a16:creationId xmlns:a16="http://schemas.microsoft.com/office/drawing/2014/main" xmlns="" id="{B0ACAA1B-8F7D-3D33-FEBC-A389838D2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A1FAE69-C709-5F75-E7C6-10C8C08A110C}"/>
              </a:ext>
            </a:extLst>
          </p:cNvPr>
          <p:cNvGrpSpPr/>
          <p:nvPr/>
        </p:nvGrpSpPr>
        <p:grpSpPr>
          <a:xfrm>
            <a:off x="4136727" y="2362200"/>
            <a:ext cx="1367471" cy="1329142"/>
            <a:chOff x="6853549" y="2471724"/>
            <a:chExt cx="1028504" cy="997164"/>
          </a:xfrm>
        </p:grpSpPr>
        <p:pic>
          <p:nvPicPr>
            <p:cNvPr id="21" name="Picture 9" descr="F:\AAA-LÀM ẢNH SLIDE\Bai11-HĐ3-3(3).png">
              <a:extLst>
                <a:ext uri="{FF2B5EF4-FFF2-40B4-BE49-F238E27FC236}">
                  <a16:creationId xmlns:a16="http://schemas.microsoft.com/office/drawing/2014/main" xmlns="" id="{702A6878-E045-6763-FE40-80B6D6144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22" name="Picture 9" descr="F:\AAA-LÀM ẢNH SLIDE\Bai11-HĐ3-3(3).png">
              <a:extLst>
                <a:ext uri="{FF2B5EF4-FFF2-40B4-BE49-F238E27FC236}">
                  <a16:creationId xmlns:a16="http://schemas.microsoft.com/office/drawing/2014/main" xmlns="" id="{92AD214A-126B-AD71-CC85-B42315694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7" name="Rounded Rectangle 75">
            <a:extLst>
              <a:ext uri="{FF2B5EF4-FFF2-40B4-BE49-F238E27FC236}">
                <a16:creationId xmlns:a16="http://schemas.microsoft.com/office/drawing/2014/main" xmlns="" id="{1E081357-A5B6-1AF7-8539-7C57E5C0129D}"/>
              </a:ext>
            </a:extLst>
          </p:cNvPr>
          <p:cNvSpPr/>
          <p:nvPr/>
        </p:nvSpPr>
        <p:spPr>
          <a:xfrm>
            <a:off x="5392051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B1C96BE-3767-B137-8FE1-19BF7FE81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  <p:bldP spid="11" grpId="0"/>
      <p:bldP spid="1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3445" y="3754785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vào quả khế để đi đến câu hỏi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 slide câu hỏi, click vào con chim để quay về slide này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Chơi xong thì enter để xuất hiên người nông dân hạnh phúc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vào người nông dân hạnh phúc để đi đến bài mới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Nên soạn bài trực tiếp trên ppt này chứ đừng copy các slide qua ppt khác, nó sẽ bị lệch và sai các hiệu ứng.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Đọc xong mn xoá ô này đi nhé!</a:t>
            </a:r>
          </a:p>
        </p:txBody>
      </p:sp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6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9 –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7 + 3 =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2368A1-B74D-0B46-E954-4B0987444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9569" y="3547834"/>
            <a:ext cx="71268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326</Words>
  <Application>Microsoft Office PowerPoint</Application>
  <PresentationFormat>Custom</PresentationFormat>
  <Paragraphs>59</Paragraphs>
  <Slides>21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自定义设计方案</vt:lpstr>
      <vt:lpstr>1_Office Theme</vt:lpstr>
      <vt:lpstr>Office 主题</vt:lpstr>
      <vt:lpstr>Building Siblings Relationships by Slidesgo</vt:lpstr>
      <vt:lpstr>2_Children's Day in Brazil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63</cp:revision>
  <dcterms:created xsi:type="dcterms:W3CDTF">2021-07-24T01:07:49Z</dcterms:created>
  <dcterms:modified xsi:type="dcterms:W3CDTF">2025-12-22T07:03:08Z</dcterms:modified>
</cp:coreProperties>
</file>