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8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925" r:id="rId4"/>
    <p:sldMasterId id="2147483988" r:id="rId5"/>
    <p:sldMasterId id="2147484003" r:id="rId6"/>
    <p:sldMasterId id="2147484015" r:id="rId7"/>
    <p:sldMasterId id="2147484027" r:id="rId8"/>
    <p:sldMasterId id="2147484042" r:id="rId9"/>
  </p:sldMasterIdLst>
  <p:notesMasterIdLst>
    <p:notesMasterId r:id="rId28"/>
  </p:notesMasterIdLst>
  <p:sldIdLst>
    <p:sldId id="2007577283" r:id="rId10"/>
    <p:sldId id="2901" r:id="rId11"/>
    <p:sldId id="257" r:id="rId12"/>
    <p:sldId id="258" r:id="rId13"/>
    <p:sldId id="299" r:id="rId14"/>
    <p:sldId id="2007577096" r:id="rId15"/>
    <p:sldId id="261" r:id="rId16"/>
    <p:sldId id="263" r:id="rId17"/>
    <p:sldId id="262" r:id="rId18"/>
    <p:sldId id="2007577280" r:id="rId19"/>
    <p:sldId id="636" r:id="rId20"/>
    <p:sldId id="260" r:id="rId21"/>
    <p:sldId id="333" r:id="rId22"/>
    <p:sldId id="326" r:id="rId23"/>
    <p:sldId id="327" r:id="rId24"/>
    <p:sldId id="332" r:id="rId25"/>
    <p:sldId id="2007577282" r:id="rId26"/>
    <p:sldId id="33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54" autoAdjust="0"/>
    <p:restoredTop sz="91330" autoAdjust="0"/>
  </p:normalViewPr>
  <p:slideViewPr>
    <p:cSldViewPr snapToGrid="0">
      <p:cViewPr varScale="1">
        <p:scale>
          <a:sx n="67" d="100"/>
          <a:sy n="67" d="100"/>
        </p:scale>
        <p:origin x="-75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BẤM VÀO SỐ ĐỂ RA CÂU HỎI, TRẢ LỜI XONG BẤM GIỎ ĐỂ QUAY VỀ. </a:t>
            </a:r>
            <a:r>
              <a:rPr lang="en-US"/>
              <a:t>BẤM VÀO HẠT DẺ TƯƠNG ỨNG ĐỂ ĐƯA VÀO GIỎ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cú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963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vật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561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con </a:t>
            </a:r>
            <a:r>
              <a:rPr lang="en-US" baseline="0" dirty="0" err="1"/>
              <a:t>mèo</a:t>
            </a:r>
            <a:endParaRPr lang="en-US" baseline="0" dirty="0"/>
          </a:p>
          <a:p>
            <a:r>
              <a:rPr lang="en-US" baseline="0" dirty="0"/>
              <a:t>Sau </a:t>
            </a:r>
            <a:r>
              <a:rPr lang="en-US" baseline="0" dirty="0" err="1"/>
              <a:t>đó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667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15.png"/><Relationship Id="rId4" Type="http://schemas.openxmlformats.org/officeDocument/2006/relationships/image" Target="../media/image2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3.xml"/><Relationship Id="rId7" Type="http://schemas.openxmlformats.org/officeDocument/2006/relationships/image" Target="../media/image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p:transition spd="slow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7D4FC2E-8770-52C2-62E7-C9B368EAB4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6502F89-A728-4C89-763E-A86F92A880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864304-7271-728A-276C-656FBB47E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CA0F4-A1FC-460B-B880-F759D011CB90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5567CF-E54E-7D1C-21EE-8A77BE697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A5C40F-B43F-27A9-950A-363279EEA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616A8-3844-445A-8E52-F84D44B43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97323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65859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184655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661B00-8DEA-4B93-B71D-EFB3F5A80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9408268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50BF06-9292-4C3D-8578-12C5ACD1C9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961C9EF-C9E0-477E-851C-439628E304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B88983-ED1C-4F31-88BC-A6BE9F16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05E548-9AE9-40BE-A5DF-F4121C9FA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1FFD48-E45B-4554-82DD-7B5554981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12327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679F2D-C738-4355-9AD6-EF6509FD5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0007313-67EE-49FE-A760-A7797A040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B323698-D9C2-4DE4-AB83-B9112EB4A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9EACA7-2B8F-44C2-936F-964A93619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702CA5-01B9-4F58-8CD9-A7D0E661F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02382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200AE3-369F-4C38-AC64-441F63BAB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F21598B-BEAD-4DC2-9BBC-AC193C454A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9D8C49-A5CE-4DA4-851B-92E04B3CE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33DB30-60AE-48F3-8C9E-DDCFA8E31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0B0E148-43E3-4A9C-A310-AA174D513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37119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3684BD-1B32-4C27-AD7A-195B2ABDC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6CD9D3-246C-4979-BD48-4CFCD7B4D3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863D1A1-CE74-472D-81E6-26E36EADE2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517FE8D-D147-4B44-A968-32484D459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1E09042-95DC-43B7-BA6B-8E03A1D07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AF8F161-319E-40CC-BF09-B14B35676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29507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1738F2-90A8-4D6F-951E-6086A4414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79002CE-9BF5-4EFD-BFE2-112CD21451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45A14D7-3F7C-4F24-A3FB-800D6FB5BE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5372043-6242-4CA7-BC91-A13C02E21F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0FEC6B-312A-457F-B61A-8255BB8ED6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9C2C7FF-456C-4350-8B62-22B51D088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D10D86C-395D-42A9-A403-9DB0B98B3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4197BEF-5353-4690-AAF1-67A583F96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1442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0F1600-BED7-4755-8EB9-4295F073F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F13DCBA-E911-4080-96BB-CE7BFE927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2370C2F-A669-40CB-8499-27251E130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801F36B-76BA-40B3-827F-39E846F1F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28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p:transition spd="slow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FBEDDAF-9D1E-4406-904C-A2A77C2AA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69BC5B-ED6C-4B5A-A229-974E7F20F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0A3AF93-15F6-4111-9872-9D57AC750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7159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11B698-51E5-4FE8-94CB-43F045AD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56D96D7-A122-4E37-84D9-E224DF95B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C76CB78-12A0-4F3B-9AAE-0E4C6A81CD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54D0E2-FC2C-4233-95C0-2738726DB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7733E7A-117C-4440-83E4-4E5F99FCD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AF19032-973A-4465-B210-237582D9D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32239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72BEA3-6ECC-4856-8708-299FC5E28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400FF6F-43CD-4CE0-9ECB-180D2ED9BA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C6EBEF9-65A2-46CD-8518-7A08628416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5B53B99-CDBD-40B6-9577-96C50AA08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E66A471-7CCA-47A6-8D34-04724F292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4D671F7-6DE1-4D52-A445-7D47C6469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9277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706D77-728C-4729-B7BE-4CCF52BD1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DDFE5EF-E26C-4962-BC17-127E605FD1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328AD27-70D0-4148-BB4D-E24E68D9D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CECD1E-EC5D-4928-B2A3-ABD25A900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3D245F-5FC6-4AB3-8CD1-1E988C7E4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05623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41D42AB-9C16-48F0-AAAC-CCE071200C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4BD26D5-0B02-4104-B93D-98242E71DB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73654D9-CD81-4825-8E7D-7F9F0BC9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AE6BD-C4C9-4EC9-A9B3-FE42EF4571D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1AA5EE-D8E4-4AC1-829D-7B1B3DBB3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21FECEC-1835-4E5A-A9BA-0C96500D6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175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72033"/>
      </p:ext>
    </p:extLst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083144"/>
      </p:ext>
    </p:extLst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734171"/>
      </p:ext>
    </p:extLst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125940"/>
      </p:ext>
    </p:extLst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850467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71464"/>
      </p:ext>
    </p:extLst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328946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p:transition spd="slow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901724"/>
      </p:ext>
    </p:extLst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205667"/>
      </p:ext>
    </p:extLst>
  </p:cSld>
  <p:clrMapOvr>
    <a:masterClrMapping/>
  </p:clrMapOvr>
  <p:transition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739518"/>
      </p:ext>
    </p:extLst>
  </p:cSld>
  <p:clrMapOvr>
    <a:masterClrMapping/>
  </p:clrMapOvr>
  <p:transition spd="slow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81000"/>
      </p:ext>
    </p:extLst>
  </p:cSld>
  <p:clrMapOvr>
    <a:masterClrMapping/>
  </p:clrMapOvr>
  <p:transition spd="slow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8811963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4849545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9057596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13782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1677246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29214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p:transition spd="slow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7509350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13695546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288861" y="1228151"/>
            <a:ext cx="6554000" cy="2736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259061" y="4490184"/>
            <a:ext cx="4613600" cy="1056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55423" y="445135"/>
            <a:ext cx="11119721" cy="5857033"/>
          </a:xfrm>
          <a:custGeom>
            <a:avLst/>
            <a:gdLst/>
            <a:ahLst/>
            <a:cxnLst/>
            <a:rect l="l" t="t" r="r" b="b"/>
            <a:pathLst>
              <a:path w="255098" h="175711" extrusionOk="0">
                <a:moveTo>
                  <a:pt x="253462" y="1094"/>
                </a:moveTo>
                <a:cubicBezTo>
                  <a:pt x="253723" y="1094"/>
                  <a:pt x="253968" y="1281"/>
                  <a:pt x="253968" y="1540"/>
                </a:cubicBezTo>
                <a:cubicBezTo>
                  <a:pt x="254078" y="2339"/>
                  <a:pt x="253858" y="3028"/>
                  <a:pt x="253169" y="3497"/>
                </a:cubicBezTo>
                <a:cubicBezTo>
                  <a:pt x="252701" y="3717"/>
                  <a:pt x="252232" y="3938"/>
                  <a:pt x="251543" y="3938"/>
                </a:cubicBezTo>
                <a:cubicBezTo>
                  <a:pt x="251543" y="2560"/>
                  <a:pt x="252232" y="1761"/>
                  <a:pt x="253169" y="1182"/>
                </a:cubicBezTo>
                <a:cubicBezTo>
                  <a:pt x="253261" y="1121"/>
                  <a:pt x="253362" y="1094"/>
                  <a:pt x="253462" y="1094"/>
                </a:cubicBezTo>
                <a:close/>
                <a:moveTo>
                  <a:pt x="2286" y="6209"/>
                </a:moveTo>
                <a:cubicBezTo>
                  <a:pt x="2454" y="6209"/>
                  <a:pt x="2608" y="6263"/>
                  <a:pt x="2756" y="6362"/>
                </a:cubicBezTo>
                <a:cubicBezTo>
                  <a:pt x="3555" y="6831"/>
                  <a:pt x="4134" y="7520"/>
                  <a:pt x="4355" y="8649"/>
                </a:cubicBezTo>
                <a:lnTo>
                  <a:pt x="2068" y="8649"/>
                </a:lnTo>
                <a:cubicBezTo>
                  <a:pt x="1599" y="8649"/>
                  <a:pt x="1268" y="8429"/>
                  <a:pt x="1158" y="7960"/>
                </a:cubicBezTo>
                <a:cubicBezTo>
                  <a:pt x="1048" y="7520"/>
                  <a:pt x="1158" y="6831"/>
                  <a:pt x="1599" y="6473"/>
                </a:cubicBezTo>
                <a:cubicBezTo>
                  <a:pt x="1857" y="6291"/>
                  <a:pt x="2081" y="6209"/>
                  <a:pt x="2286" y="6209"/>
                </a:cubicBezTo>
                <a:close/>
                <a:moveTo>
                  <a:pt x="249146" y="169263"/>
                </a:moveTo>
                <a:cubicBezTo>
                  <a:pt x="250166" y="169263"/>
                  <a:pt x="251103" y="169511"/>
                  <a:pt x="251902" y="170090"/>
                </a:cubicBezTo>
                <a:cubicBezTo>
                  <a:pt x="252701" y="170531"/>
                  <a:pt x="252811" y="171908"/>
                  <a:pt x="252232" y="172845"/>
                </a:cubicBezTo>
                <a:cubicBezTo>
                  <a:pt x="252012" y="173065"/>
                  <a:pt x="251791" y="173396"/>
                  <a:pt x="251433" y="173534"/>
                </a:cubicBezTo>
                <a:cubicBezTo>
                  <a:pt x="251142" y="173735"/>
                  <a:pt x="250837" y="173833"/>
                  <a:pt x="250548" y="173833"/>
                </a:cubicBezTo>
                <a:cubicBezTo>
                  <a:pt x="250045" y="173833"/>
                  <a:pt x="249594" y="173533"/>
                  <a:pt x="249367" y="172955"/>
                </a:cubicBezTo>
                <a:cubicBezTo>
                  <a:pt x="249036" y="171798"/>
                  <a:pt x="248788" y="170531"/>
                  <a:pt x="249146" y="169263"/>
                </a:cubicBezTo>
                <a:close/>
                <a:moveTo>
                  <a:pt x="253495" y="0"/>
                </a:moveTo>
                <a:cubicBezTo>
                  <a:pt x="253206" y="0"/>
                  <a:pt x="252897" y="86"/>
                  <a:pt x="252591" y="273"/>
                </a:cubicBezTo>
                <a:cubicBezTo>
                  <a:pt x="251791" y="741"/>
                  <a:pt x="250965" y="1320"/>
                  <a:pt x="250634" y="2229"/>
                </a:cubicBezTo>
                <a:lnTo>
                  <a:pt x="249587" y="4626"/>
                </a:lnTo>
                <a:cubicBezTo>
                  <a:pt x="247410" y="4985"/>
                  <a:pt x="245123" y="5315"/>
                  <a:pt x="242947" y="5563"/>
                </a:cubicBezTo>
                <a:cubicBezTo>
                  <a:pt x="241321" y="5784"/>
                  <a:pt x="239833" y="6004"/>
                  <a:pt x="238345" y="6362"/>
                </a:cubicBezTo>
                <a:cubicBezTo>
                  <a:pt x="236389" y="6693"/>
                  <a:pt x="234432" y="7161"/>
                  <a:pt x="232504" y="7272"/>
                </a:cubicBezTo>
                <a:cubicBezTo>
                  <a:pt x="230768" y="7520"/>
                  <a:pt x="229169" y="7740"/>
                  <a:pt x="227682" y="8208"/>
                </a:cubicBezTo>
                <a:cubicBezTo>
                  <a:pt x="226524" y="8429"/>
                  <a:pt x="225477" y="8429"/>
                  <a:pt x="224347" y="8429"/>
                </a:cubicBezTo>
                <a:lnTo>
                  <a:pt x="214455" y="8429"/>
                </a:lnTo>
                <a:cubicBezTo>
                  <a:pt x="213078" y="8374"/>
                  <a:pt x="211673" y="8374"/>
                  <a:pt x="210253" y="8374"/>
                </a:cubicBezTo>
                <a:cubicBezTo>
                  <a:pt x="208834" y="8374"/>
                  <a:pt x="207402" y="8374"/>
                  <a:pt x="205969" y="8319"/>
                </a:cubicBezTo>
                <a:cubicBezTo>
                  <a:pt x="202304" y="8071"/>
                  <a:pt x="198750" y="7960"/>
                  <a:pt x="195057" y="7960"/>
                </a:cubicBezTo>
                <a:cubicBezTo>
                  <a:pt x="193239" y="7960"/>
                  <a:pt x="191393" y="8071"/>
                  <a:pt x="189546" y="8071"/>
                </a:cubicBezTo>
                <a:cubicBezTo>
                  <a:pt x="184394" y="7960"/>
                  <a:pt x="179214" y="7850"/>
                  <a:pt x="174171" y="7740"/>
                </a:cubicBezTo>
                <a:cubicBezTo>
                  <a:pt x="171746" y="7740"/>
                  <a:pt x="169459" y="7630"/>
                  <a:pt x="167062" y="7382"/>
                </a:cubicBezTo>
                <a:cubicBezTo>
                  <a:pt x="162681" y="6941"/>
                  <a:pt x="158217" y="6583"/>
                  <a:pt x="153836" y="6362"/>
                </a:cubicBezTo>
                <a:cubicBezTo>
                  <a:pt x="151659" y="6362"/>
                  <a:pt x="149483" y="6252"/>
                  <a:pt x="147306" y="6142"/>
                </a:cubicBezTo>
                <a:cubicBezTo>
                  <a:pt x="144661" y="5894"/>
                  <a:pt x="142015" y="5784"/>
                  <a:pt x="139370" y="5673"/>
                </a:cubicBezTo>
                <a:cubicBezTo>
                  <a:pt x="136174" y="5453"/>
                  <a:pt x="132950" y="5315"/>
                  <a:pt x="129726" y="5095"/>
                </a:cubicBezTo>
                <a:cubicBezTo>
                  <a:pt x="128271" y="5002"/>
                  <a:pt x="126795" y="4968"/>
                  <a:pt x="125308" y="4968"/>
                </a:cubicBezTo>
                <a:cubicBezTo>
                  <a:pt x="123277" y="4968"/>
                  <a:pt x="121225" y="5031"/>
                  <a:pt x="119173" y="5095"/>
                </a:cubicBezTo>
                <a:lnTo>
                  <a:pt x="113772" y="5095"/>
                </a:lnTo>
                <a:cubicBezTo>
                  <a:pt x="110108" y="4985"/>
                  <a:pt x="106305" y="4764"/>
                  <a:pt x="102530" y="4626"/>
                </a:cubicBezTo>
                <a:cubicBezTo>
                  <a:pt x="99775" y="4626"/>
                  <a:pt x="97019" y="4764"/>
                  <a:pt x="94154" y="4874"/>
                </a:cubicBezTo>
                <a:lnTo>
                  <a:pt x="83931" y="4874"/>
                </a:lnTo>
                <a:cubicBezTo>
                  <a:pt x="82572" y="4923"/>
                  <a:pt x="81219" y="4971"/>
                  <a:pt x="79856" y="4971"/>
                </a:cubicBezTo>
                <a:cubicBezTo>
                  <a:pt x="78098" y="4971"/>
                  <a:pt x="76324" y="4890"/>
                  <a:pt x="74508" y="4626"/>
                </a:cubicBezTo>
                <a:lnTo>
                  <a:pt x="73819" y="4626"/>
                </a:lnTo>
                <a:cubicBezTo>
                  <a:pt x="73383" y="4612"/>
                  <a:pt x="72949" y="4606"/>
                  <a:pt x="72518" y="4606"/>
                </a:cubicBezTo>
                <a:cubicBezTo>
                  <a:pt x="69647" y="4606"/>
                  <a:pt x="66853" y="4889"/>
                  <a:pt x="63954" y="4985"/>
                </a:cubicBezTo>
                <a:cubicBezTo>
                  <a:pt x="59931" y="5205"/>
                  <a:pt x="56019" y="5673"/>
                  <a:pt x="52023" y="5784"/>
                </a:cubicBezTo>
                <a:cubicBezTo>
                  <a:pt x="48201" y="5967"/>
                  <a:pt x="44378" y="6169"/>
                  <a:pt x="40571" y="6169"/>
                </a:cubicBezTo>
                <a:cubicBezTo>
                  <a:pt x="39796" y="6169"/>
                  <a:pt x="39020" y="6161"/>
                  <a:pt x="38246" y="6142"/>
                </a:cubicBezTo>
                <a:cubicBezTo>
                  <a:pt x="37089" y="6142"/>
                  <a:pt x="36042" y="6142"/>
                  <a:pt x="34912" y="6252"/>
                </a:cubicBezTo>
                <a:cubicBezTo>
                  <a:pt x="31688" y="6362"/>
                  <a:pt x="28602" y="6362"/>
                  <a:pt x="25378" y="6583"/>
                </a:cubicBezTo>
                <a:cubicBezTo>
                  <a:pt x="22843" y="6831"/>
                  <a:pt x="20336" y="6941"/>
                  <a:pt x="17911" y="7382"/>
                </a:cubicBezTo>
                <a:cubicBezTo>
                  <a:pt x="16313" y="7740"/>
                  <a:pt x="14687" y="7960"/>
                  <a:pt x="13199" y="8071"/>
                </a:cubicBezTo>
                <a:cubicBezTo>
                  <a:pt x="11491" y="8208"/>
                  <a:pt x="9755" y="8319"/>
                  <a:pt x="8157" y="8760"/>
                </a:cubicBezTo>
                <a:cubicBezTo>
                  <a:pt x="7746" y="8944"/>
                  <a:pt x="7334" y="9004"/>
                  <a:pt x="6919" y="9004"/>
                </a:cubicBezTo>
                <a:cubicBezTo>
                  <a:pt x="6528" y="9004"/>
                  <a:pt x="6133" y="8951"/>
                  <a:pt x="5732" y="8897"/>
                </a:cubicBezTo>
                <a:lnTo>
                  <a:pt x="5402" y="8208"/>
                </a:lnTo>
                <a:cubicBezTo>
                  <a:pt x="4933" y="7520"/>
                  <a:pt x="4492" y="6693"/>
                  <a:pt x="3803" y="6004"/>
                </a:cubicBezTo>
                <a:cubicBezTo>
                  <a:pt x="3431" y="5572"/>
                  <a:pt x="2890" y="5374"/>
                  <a:pt x="2363" y="5374"/>
                </a:cubicBezTo>
                <a:cubicBezTo>
                  <a:pt x="1914" y="5374"/>
                  <a:pt x="1475" y="5518"/>
                  <a:pt x="1158" y="5784"/>
                </a:cubicBezTo>
                <a:cubicBezTo>
                  <a:pt x="359" y="6362"/>
                  <a:pt x="1" y="7740"/>
                  <a:pt x="469" y="8649"/>
                </a:cubicBezTo>
                <a:cubicBezTo>
                  <a:pt x="690" y="9008"/>
                  <a:pt x="1048" y="9338"/>
                  <a:pt x="1379" y="9338"/>
                </a:cubicBezTo>
                <a:cubicBezTo>
                  <a:pt x="1957" y="9448"/>
                  <a:pt x="2536" y="9448"/>
                  <a:pt x="2977" y="9448"/>
                </a:cubicBezTo>
                <a:cubicBezTo>
                  <a:pt x="3555" y="9448"/>
                  <a:pt x="4134" y="9448"/>
                  <a:pt x="4713" y="9807"/>
                </a:cubicBezTo>
                <a:cubicBezTo>
                  <a:pt x="4823" y="10275"/>
                  <a:pt x="5043" y="10826"/>
                  <a:pt x="5043" y="11295"/>
                </a:cubicBezTo>
                <a:cubicBezTo>
                  <a:pt x="5181" y="12672"/>
                  <a:pt x="5291" y="14050"/>
                  <a:pt x="5291" y="15428"/>
                </a:cubicBezTo>
                <a:cubicBezTo>
                  <a:pt x="5402" y="17384"/>
                  <a:pt x="5291" y="19340"/>
                  <a:pt x="5291" y="21297"/>
                </a:cubicBezTo>
                <a:cubicBezTo>
                  <a:pt x="5181" y="26339"/>
                  <a:pt x="4823" y="31492"/>
                  <a:pt x="4244" y="36562"/>
                </a:cubicBezTo>
                <a:cubicBezTo>
                  <a:pt x="4024" y="38050"/>
                  <a:pt x="3803" y="39427"/>
                  <a:pt x="3666" y="40805"/>
                </a:cubicBezTo>
                <a:cubicBezTo>
                  <a:pt x="3225" y="44470"/>
                  <a:pt x="2756" y="48272"/>
                  <a:pt x="2426" y="51937"/>
                </a:cubicBezTo>
                <a:cubicBezTo>
                  <a:pt x="2068" y="54913"/>
                  <a:pt x="1847" y="57916"/>
                  <a:pt x="1737" y="61002"/>
                </a:cubicBezTo>
                <a:cubicBezTo>
                  <a:pt x="1489" y="63868"/>
                  <a:pt x="1489" y="66871"/>
                  <a:pt x="1379" y="69847"/>
                </a:cubicBezTo>
                <a:cubicBezTo>
                  <a:pt x="1268" y="73181"/>
                  <a:pt x="1158" y="76515"/>
                  <a:pt x="1048" y="79960"/>
                </a:cubicBezTo>
                <a:cubicBezTo>
                  <a:pt x="910" y="84313"/>
                  <a:pt x="910" y="88667"/>
                  <a:pt x="910" y="93048"/>
                </a:cubicBezTo>
                <a:cubicBezTo>
                  <a:pt x="910" y="97760"/>
                  <a:pt x="800" y="102444"/>
                  <a:pt x="469" y="107156"/>
                </a:cubicBezTo>
                <a:cubicBezTo>
                  <a:pt x="221" y="109222"/>
                  <a:pt x="359" y="111289"/>
                  <a:pt x="359" y="113355"/>
                </a:cubicBezTo>
                <a:cubicBezTo>
                  <a:pt x="359" y="113466"/>
                  <a:pt x="469" y="113603"/>
                  <a:pt x="469" y="113714"/>
                </a:cubicBezTo>
                <a:cubicBezTo>
                  <a:pt x="800" y="113934"/>
                  <a:pt x="1048" y="114044"/>
                  <a:pt x="1268" y="114044"/>
                </a:cubicBezTo>
                <a:cubicBezTo>
                  <a:pt x="1847" y="113824"/>
                  <a:pt x="1847" y="113355"/>
                  <a:pt x="1847" y="113025"/>
                </a:cubicBezTo>
                <a:cubicBezTo>
                  <a:pt x="1957" y="111757"/>
                  <a:pt x="1957" y="110490"/>
                  <a:pt x="2068" y="109222"/>
                </a:cubicBezTo>
                <a:cubicBezTo>
                  <a:pt x="2068" y="108313"/>
                  <a:pt x="2178" y="107514"/>
                  <a:pt x="2178" y="106715"/>
                </a:cubicBezTo>
                <a:cubicBezTo>
                  <a:pt x="2288" y="103711"/>
                  <a:pt x="2178" y="100736"/>
                  <a:pt x="2288" y="97760"/>
                </a:cubicBezTo>
                <a:cubicBezTo>
                  <a:pt x="2426" y="91780"/>
                  <a:pt x="2426" y="85911"/>
                  <a:pt x="2288" y="79960"/>
                </a:cubicBezTo>
                <a:cubicBezTo>
                  <a:pt x="2288" y="77315"/>
                  <a:pt x="2178" y="74780"/>
                  <a:pt x="2288" y="72134"/>
                </a:cubicBezTo>
                <a:cubicBezTo>
                  <a:pt x="2426" y="68470"/>
                  <a:pt x="2756" y="64805"/>
                  <a:pt x="2867" y="61113"/>
                </a:cubicBezTo>
                <a:cubicBezTo>
                  <a:pt x="2977" y="61002"/>
                  <a:pt x="2977" y="61002"/>
                  <a:pt x="2977" y="60892"/>
                </a:cubicBezTo>
                <a:cubicBezTo>
                  <a:pt x="3335" y="56759"/>
                  <a:pt x="3666" y="52626"/>
                  <a:pt x="4134" y="48493"/>
                </a:cubicBezTo>
                <a:cubicBezTo>
                  <a:pt x="4492" y="44718"/>
                  <a:pt x="4933" y="41026"/>
                  <a:pt x="5512" y="37361"/>
                </a:cubicBezTo>
                <a:cubicBezTo>
                  <a:pt x="6201" y="32759"/>
                  <a:pt x="6669" y="28296"/>
                  <a:pt x="6669" y="23694"/>
                </a:cubicBezTo>
                <a:lnTo>
                  <a:pt x="6669" y="20470"/>
                </a:lnTo>
                <a:cubicBezTo>
                  <a:pt x="6779" y="17164"/>
                  <a:pt x="6669" y="13719"/>
                  <a:pt x="6090" y="10385"/>
                </a:cubicBezTo>
                <a:cubicBezTo>
                  <a:pt x="5980" y="10275"/>
                  <a:pt x="6090" y="10137"/>
                  <a:pt x="6090" y="10027"/>
                </a:cubicBezTo>
                <a:cubicBezTo>
                  <a:pt x="7248" y="9807"/>
                  <a:pt x="8267" y="9586"/>
                  <a:pt x="9425" y="9338"/>
                </a:cubicBezTo>
                <a:lnTo>
                  <a:pt x="12180" y="9008"/>
                </a:lnTo>
                <a:cubicBezTo>
                  <a:pt x="13778" y="8760"/>
                  <a:pt x="15376" y="8649"/>
                  <a:pt x="16892" y="8429"/>
                </a:cubicBezTo>
                <a:cubicBezTo>
                  <a:pt x="19179" y="8208"/>
                  <a:pt x="21355" y="7740"/>
                  <a:pt x="23532" y="7630"/>
                </a:cubicBezTo>
                <a:cubicBezTo>
                  <a:pt x="25268" y="7630"/>
                  <a:pt x="26977" y="7520"/>
                  <a:pt x="28712" y="7382"/>
                </a:cubicBezTo>
                <a:cubicBezTo>
                  <a:pt x="31110" y="7382"/>
                  <a:pt x="33645" y="7161"/>
                  <a:pt x="36042" y="7051"/>
                </a:cubicBezTo>
                <a:cubicBezTo>
                  <a:pt x="36878" y="7026"/>
                  <a:pt x="37719" y="7018"/>
                  <a:pt x="38563" y="7018"/>
                </a:cubicBezTo>
                <a:cubicBezTo>
                  <a:pt x="40069" y="7018"/>
                  <a:pt x="41587" y="7044"/>
                  <a:pt x="43112" y="7044"/>
                </a:cubicBezTo>
                <a:cubicBezTo>
                  <a:pt x="44506" y="7044"/>
                  <a:pt x="45907" y="7022"/>
                  <a:pt x="47312" y="6941"/>
                </a:cubicBezTo>
                <a:cubicBezTo>
                  <a:pt x="51886" y="6583"/>
                  <a:pt x="56597" y="6473"/>
                  <a:pt x="61309" y="6252"/>
                </a:cubicBezTo>
                <a:cubicBezTo>
                  <a:pt x="63954" y="6004"/>
                  <a:pt x="66600" y="5784"/>
                  <a:pt x="69245" y="5673"/>
                </a:cubicBezTo>
                <a:cubicBezTo>
                  <a:pt x="70154" y="5618"/>
                  <a:pt x="71070" y="5591"/>
                  <a:pt x="71990" y="5591"/>
                </a:cubicBezTo>
                <a:cubicBezTo>
                  <a:pt x="72909" y="5591"/>
                  <a:pt x="73833" y="5618"/>
                  <a:pt x="74756" y="5673"/>
                </a:cubicBezTo>
                <a:cubicBezTo>
                  <a:pt x="76932" y="5894"/>
                  <a:pt x="79109" y="5894"/>
                  <a:pt x="81176" y="5894"/>
                </a:cubicBezTo>
                <a:cubicBezTo>
                  <a:pt x="87706" y="5784"/>
                  <a:pt x="94264" y="5673"/>
                  <a:pt x="100684" y="5673"/>
                </a:cubicBezTo>
                <a:cubicBezTo>
                  <a:pt x="101277" y="5658"/>
                  <a:pt x="101870" y="5651"/>
                  <a:pt x="102463" y="5651"/>
                </a:cubicBezTo>
                <a:cubicBezTo>
                  <a:pt x="106117" y="5651"/>
                  <a:pt x="109775" y="5909"/>
                  <a:pt x="113331" y="6004"/>
                </a:cubicBezTo>
                <a:cubicBezTo>
                  <a:pt x="114094" y="6050"/>
                  <a:pt x="114844" y="6065"/>
                  <a:pt x="115586" y="6065"/>
                </a:cubicBezTo>
                <a:cubicBezTo>
                  <a:pt x="117070" y="6065"/>
                  <a:pt x="118521" y="6004"/>
                  <a:pt x="119972" y="6004"/>
                </a:cubicBezTo>
                <a:cubicBezTo>
                  <a:pt x="121882" y="6004"/>
                  <a:pt x="123805" y="5955"/>
                  <a:pt x="125724" y="5955"/>
                </a:cubicBezTo>
                <a:cubicBezTo>
                  <a:pt x="126683" y="5955"/>
                  <a:pt x="127641" y="5967"/>
                  <a:pt x="128597" y="6004"/>
                </a:cubicBezTo>
                <a:cubicBezTo>
                  <a:pt x="131242" y="6142"/>
                  <a:pt x="133997" y="6362"/>
                  <a:pt x="136753" y="6473"/>
                </a:cubicBezTo>
                <a:cubicBezTo>
                  <a:pt x="139728" y="6693"/>
                  <a:pt x="142704" y="6693"/>
                  <a:pt x="145818" y="6941"/>
                </a:cubicBezTo>
                <a:cubicBezTo>
                  <a:pt x="148573" y="7051"/>
                  <a:pt x="151439" y="7272"/>
                  <a:pt x="154305" y="7382"/>
                </a:cubicBezTo>
                <a:cubicBezTo>
                  <a:pt x="156729" y="7520"/>
                  <a:pt x="159237" y="7630"/>
                  <a:pt x="161772" y="7850"/>
                </a:cubicBezTo>
                <a:cubicBezTo>
                  <a:pt x="163039" y="7960"/>
                  <a:pt x="164417" y="8071"/>
                  <a:pt x="165795" y="8208"/>
                </a:cubicBezTo>
                <a:cubicBezTo>
                  <a:pt x="167861" y="8429"/>
                  <a:pt x="169928" y="8539"/>
                  <a:pt x="171994" y="8649"/>
                </a:cubicBezTo>
                <a:cubicBezTo>
                  <a:pt x="174860" y="8760"/>
                  <a:pt x="177616" y="8760"/>
                  <a:pt x="180481" y="8897"/>
                </a:cubicBezTo>
                <a:cubicBezTo>
                  <a:pt x="184835" y="8897"/>
                  <a:pt x="189106" y="8897"/>
                  <a:pt x="193349" y="9008"/>
                </a:cubicBezTo>
                <a:cubicBezTo>
                  <a:pt x="194874" y="9008"/>
                  <a:pt x="196398" y="8959"/>
                  <a:pt x="197964" y="8959"/>
                </a:cubicBezTo>
                <a:cubicBezTo>
                  <a:pt x="198747" y="8959"/>
                  <a:pt x="199539" y="8971"/>
                  <a:pt x="200348" y="9008"/>
                </a:cubicBezTo>
                <a:cubicBezTo>
                  <a:pt x="203213" y="9118"/>
                  <a:pt x="206189" y="9228"/>
                  <a:pt x="209193" y="9338"/>
                </a:cubicBezTo>
                <a:cubicBezTo>
                  <a:pt x="214125" y="9338"/>
                  <a:pt x="219167" y="9338"/>
                  <a:pt x="224237" y="9448"/>
                </a:cubicBezTo>
                <a:cubicBezTo>
                  <a:pt x="225835" y="9448"/>
                  <a:pt x="227323" y="9338"/>
                  <a:pt x="228921" y="8897"/>
                </a:cubicBezTo>
                <a:cubicBezTo>
                  <a:pt x="229858" y="8649"/>
                  <a:pt x="230768" y="8539"/>
                  <a:pt x="231677" y="8429"/>
                </a:cubicBezTo>
                <a:cubicBezTo>
                  <a:pt x="233633" y="8071"/>
                  <a:pt x="235590" y="7850"/>
                  <a:pt x="237436" y="7520"/>
                </a:cubicBezTo>
                <a:cubicBezTo>
                  <a:pt x="238924" y="7272"/>
                  <a:pt x="240412" y="7051"/>
                  <a:pt x="241789" y="6831"/>
                </a:cubicBezTo>
                <a:cubicBezTo>
                  <a:pt x="242947" y="6583"/>
                  <a:pt x="244076" y="6473"/>
                  <a:pt x="245234" y="6252"/>
                </a:cubicBezTo>
                <a:cubicBezTo>
                  <a:pt x="246722" y="6004"/>
                  <a:pt x="248099" y="5784"/>
                  <a:pt x="249477" y="5673"/>
                </a:cubicBezTo>
                <a:cubicBezTo>
                  <a:pt x="249587" y="5784"/>
                  <a:pt x="249725" y="6004"/>
                  <a:pt x="249725" y="6142"/>
                </a:cubicBezTo>
                <a:cubicBezTo>
                  <a:pt x="249587" y="9448"/>
                  <a:pt x="249587" y="12893"/>
                  <a:pt x="249367" y="16227"/>
                </a:cubicBezTo>
                <a:cubicBezTo>
                  <a:pt x="249036" y="20470"/>
                  <a:pt x="248788" y="24741"/>
                  <a:pt x="248678" y="28984"/>
                </a:cubicBezTo>
                <a:cubicBezTo>
                  <a:pt x="248568" y="33558"/>
                  <a:pt x="248568" y="38160"/>
                  <a:pt x="248457" y="42761"/>
                </a:cubicBezTo>
                <a:lnTo>
                  <a:pt x="248457" y="50229"/>
                </a:lnTo>
                <a:cubicBezTo>
                  <a:pt x="248347" y="54114"/>
                  <a:pt x="248209" y="57916"/>
                  <a:pt x="248209" y="61801"/>
                </a:cubicBezTo>
                <a:cubicBezTo>
                  <a:pt x="248209" y="64226"/>
                  <a:pt x="248099" y="66623"/>
                  <a:pt x="248099" y="69048"/>
                </a:cubicBezTo>
                <a:cubicBezTo>
                  <a:pt x="248209" y="72024"/>
                  <a:pt x="248347" y="75027"/>
                  <a:pt x="248209" y="77893"/>
                </a:cubicBezTo>
                <a:cubicBezTo>
                  <a:pt x="248209" y="80869"/>
                  <a:pt x="248099" y="83983"/>
                  <a:pt x="248099" y="86958"/>
                </a:cubicBezTo>
                <a:cubicBezTo>
                  <a:pt x="247989" y="94536"/>
                  <a:pt x="247989" y="102113"/>
                  <a:pt x="247989" y="109691"/>
                </a:cubicBezTo>
                <a:cubicBezTo>
                  <a:pt x="247989" y="110600"/>
                  <a:pt x="247989" y="111399"/>
                  <a:pt x="247879" y="112226"/>
                </a:cubicBezTo>
                <a:cubicBezTo>
                  <a:pt x="247658" y="120244"/>
                  <a:pt x="247521" y="128290"/>
                  <a:pt x="247658" y="136336"/>
                </a:cubicBezTo>
                <a:cubicBezTo>
                  <a:pt x="247658" y="144933"/>
                  <a:pt x="247658" y="153667"/>
                  <a:pt x="248099" y="162264"/>
                </a:cubicBezTo>
                <a:cubicBezTo>
                  <a:pt x="248099" y="164110"/>
                  <a:pt x="247879" y="165819"/>
                  <a:pt x="247521" y="167665"/>
                </a:cubicBezTo>
                <a:cubicBezTo>
                  <a:pt x="246969" y="167775"/>
                  <a:pt x="246501" y="167885"/>
                  <a:pt x="245922" y="168023"/>
                </a:cubicBezTo>
                <a:cubicBezTo>
                  <a:pt x="244324" y="168243"/>
                  <a:pt x="242588" y="168464"/>
                  <a:pt x="240990" y="168712"/>
                </a:cubicBezTo>
                <a:cubicBezTo>
                  <a:pt x="239723" y="168932"/>
                  <a:pt x="238565" y="169153"/>
                  <a:pt x="237326" y="169263"/>
                </a:cubicBezTo>
                <a:cubicBezTo>
                  <a:pt x="235700" y="169511"/>
                  <a:pt x="234102" y="169621"/>
                  <a:pt x="232504" y="169731"/>
                </a:cubicBezTo>
                <a:cubicBezTo>
                  <a:pt x="230547" y="169842"/>
                  <a:pt x="228591" y="170090"/>
                  <a:pt x="226634" y="170200"/>
                </a:cubicBezTo>
                <a:cubicBezTo>
                  <a:pt x="224347" y="170420"/>
                  <a:pt x="222171" y="170531"/>
                  <a:pt x="219856" y="170641"/>
                </a:cubicBezTo>
                <a:cubicBezTo>
                  <a:pt x="214703" y="170999"/>
                  <a:pt x="209634" y="171330"/>
                  <a:pt x="204481" y="171467"/>
                </a:cubicBezTo>
                <a:cubicBezTo>
                  <a:pt x="202304" y="171578"/>
                  <a:pt x="200238" y="171578"/>
                  <a:pt x="198061" y="171578"/>
                </a:cubicBezTo>
                <a:cubicBezTo>
                  <a:pt x="194727" y="171798"/>
                  <a:pt x="191393" y="172018"/>
                  <a:pt x="188059" y="172156"/>
                </a:cubicBezTo>
                <a:cubicBezTo>
                  <a:pt x="185193" y="172266"/>
                  <a:pt x="182327" y="172377"/>
                  <a:pt x="179572" y="172377"/>
                </a:cubicBezTo>
                <a:cubicBezTo>
                  <a:pt x="173813" y="172487"/>
                  <a:pt x="168192" y="172597"/>
                  <a:pt x="162571" y="172707"/>
                </a:cubicBezTo>
                <a:cubicBezTo>
                  <a:pt x="160504" y="172707"/>
                  <a:pt x="158438" y="172845"/>
                  <a:pt x="156371" y="172845"/>
                </a:cubicBezTo>
                <a:cubicBezTo>
                  <a:pt x="153558" y="173014"/>
                  <a:pt x="150729" y="173248"/>
                  <a:pt x="147908" y="173248"/>
                </a:cubicBezTo>
                <a:cubicBezTo>
                  <a:pt x="147054" y="173248"/>
                  <a:pt x="146201" y="173227"/>
                  <a:pt x="145350" y="173176"/>
                </a:cubicBezTo>
                <a:cubicBezTo>
                  <a:pt x="144263" y="173125"/>
                  <a:pt x="143171" y="173103"/>
                  <a:pt x="142075" y="173103"/>
                </a:cubicBezTo>
                <a:cubicBezTo>
                  <a:pt x="138420" y="173103"/>
                  <a:pt x="134729" y="173343"/>
                  <a:pt x="131104" y="173534"/>
                </a:cubicBezTo>
                <a:cubicBezTo>
                  <a:pt x="127549" y="173644"/>
                  <a:pt x="123995" y="173865"/>
                  <a:pt x="120330" y="174085"/>
                </a:cubicBezTo>
                <a:cubicBezTo>
                  <a:pt x="118016" y="174223"/>
                  <a:pt x="115729" y="174223"/>
                  <a:pt x="113442" y="174443"/>
                </a:cubicBezTo>
                <a:cubicBezTo>
                  <a:pt x="110821" y="174653"/>
                  <a:pt x="108201" y="174730"/>
                  <a:pt x="105581" y="174730"/>
                </a:cubicBezTo>
                <a:cubicBezTo>
                  <a:pt x="104068" y="174730"/>
                  <a:pt x="102555" y="174704"/>
                  <a:pt x="101042" y="174664"/>
                </a:cubicBezTo>
                <a:lnTo>
                  <a:pt x="93685" y="174664"/>
                </a:lnTo>
                <a:cubicBezTo>
                  <a:pt x="92597" y="174664"/>
                  <a:pt x="91509" y="174691"/>
                  <a:pt x="90420" y="174691"/>
                </a:cubicBezTo>
                <a:cubicBezTo>
                  <a:pt x="89332" y="174691"/>
                  <a:pt x="88243" y="174664"/>
                  <a:pt x="87155" y="174553"/>
                </a:cubicBezTo>
                <a:cubicBezTo>
                  <a:pt x="85777" y="174443"/>
                  <a:pt x="84400" y="174333"/>
                  <a:pt x="83022" y="174223"/>
                </a:cubicBezTo>
                <a:lnTo>
                  <a:pt x="83022" y="174223"/>
                </a:lnTo>
                <a:cubicBezTo>
                  <a:pt x="83132" y="174664"/>
                  <a:pt x="83132" y="175022"/>
                  <a:pt x="83242" y="175352"/>
                </a:cubicBezTo>
                <a:lnTo>
                  <a:pt x="85639" y="175352"/>
                </a:lnTo>
                <a:cubicBezTo>
                  <a:pt x="87844" y="175600"/>
                  <a:pt x="90021" y="175600"/>
                  <a:pt x="92087" y="175600"/>
                </a:cubicBezTo>
                <a:cubicBezTo>
                  <a:pt x="95283" y="175600"/>
                  <a:pt x="98507" y="175711"/>
                  <a:pt x="101731" y="175711"/>
                </a:cubicBezTo>
                <a:lnTo>
                  <a:pt x="104239" y="175711"/>
                </a:lnTo>
                <a:cubicBezTo>
                  <a:pt x="108510" y="175711"/>
                  <a:pt x="112753" y="175463"/>
                  <a:pt x="116996" y="175242"/>
                </a:cubicBezTo>
                <a:cubicBezTo>
                  <a:pt x="119283" y="175132"/>
                  <a:pt x="121708" y="175022"/>
                  <a:pt x="124105" y="174912"/>
                </a:cubicBezTo>
                <a:cubicBezTo>
                  <a:pt x="128018" y="174664"/>
                  <a:pt x="131931" y="174443"/>
                  <a:pt x="135816" y="174333"/>
                </a:cubicBezTo>
                <a:cubicBezTo>
                  <a:pt x="137903" y="174183"/>
                  <a:pt x="140031" y="174083"/>
                  <a:pt x="142182" y="174083"/>
                </a:cubicBezTo>
                <a:cubicBezTo>
                  <a:pt x="143579" y="174083"/>
                  <a:pt x="144986" y="174125"/>
                  <a:pt x="146397" y="174223"/>
                </a:cubicBezTo>
                <a:cubicBezTo>
                  <a:pt x="146773" y="174260"/>
                  <a:pt x="147153" y="174272"/>
                  <a:pt x="147534" y="174272"/>
                </a:cubicBezTo>
                <a:cubicBezTo>
                  <a:pt x="148298" y="174272"/>
                  <a:pt x="149069" y="174223"/>
                  <a:pt x="149841" y="174223"/>
                </a:cubicBezTo>
                <a:cubicBezTo>
                  <a:pt x="154663" y="173975"/>
                  <a:pt x="159485" y="173644"/>
                  <a:pt x="164307" y="173644"/>
                </a:cubicBezTo>
                <a:lnTo>
                  <a:pt x="170727" y="173644"/>
                </a:lnTo>
                <a:cubicBezTo>
                  <a:pt x="174860" y="173534"/>
                  <a:pt x="178993" y="173396"/>
                  <a:pt x="183126" y="173286"/>
                </a:cubicBezTo>
                <a:cubicBezTo>
                  <a:pt x="185992" y="173176"/>
                  <a:pt x="188858" y="173065"/>
                  <a:pt x="191723" y="172955"/>
                </a:cubicBezTo>
                <a:cubicBezTo>
                  <a:pt x="194616" y="172845"/>
                  <a:pt x="197372" y="172597"/>
                  <a:pt x="200127" y="172487"/>
                </a:cubicBezTo>
                <a:cubicBezTo>
                  <a:pt x="202414" y="172487"/>
                  <a:pt x="204591" y="172487"/>
                  <a:pt x="206768" y="172377"/>
                </a:cubicBezTo>
                <a:cubicBezTo>
                  <a:pt x="211480" y="172156"/>
                  <a:pt x="216191" y="171798"/>
                  <a:pt x="220903" y="171578"/>
                </a:cubicBezTo>
                <a:cubicBezTo>
                  <a:pt x="225725" y="171330"/>
                  <a:pt x="230657" y="170889"/>
                  <a:pt x="235479" y="170420"/>
                </a:cubicBezTo>
                <a:cubicBezTo>
                  <a:pt x="237656" y="170310"/>
                  <a:pt x="239723" y="169842"/>
                  <a:pt x="241789" y="169511"/>
                </a:cubicBezTo>
                <a:cubicBezTo>
                  <a:pt x="242947" y="169401"/>
                  <a:pt x="244076" y="169153"/>
                  <a:pt x="245234" y="168932"/>
                </a:cubicBezTo>
                <a:cubicBezTo>
                  <a:pt x="245922" y="168932"/>
                  <a:pt x="246611" y="168932"/>
                  <a:pt x="247300" y="169153"/>
                </a:cubicBezTo>
                <a:cubicBezTo>
                  <a:pt x="247410" y="169842"/>
                  <a:pt x="247521" y="170531"/>
                  <a:pt x="247521" y="171109"/>
                </a:cubicBezTo>
                <a:cubicBezTo>
                  <a:pt x="247521" y="172487"/>
                  <a:pt x="248209" y="173286"/>
                  <a:pt x="249146" y="174085"/>
                </a:cubicBezTo>
                <a:cubicBezTo>
                  <a:pt x="249620" y="174483"/>
                  <a:pt x="250145" y="174659"/>
                  <a:pt x="250651" y="174659"/>
                </a:cubicBezTo>
                <a:cubicBezTo>
                  <a:pt x="250881" y="174659"/>
                  <a:pt x="251107" y="174622"/>
                  <a:pt x="251323" y="174553"/>
                </a:cubicBezTo>
                <a:cubicBezTo>
                  <a:pt x="252343" y="174085"/>
                  <a:pt x="253169" y="173396"/>
                  <a:pt x="253390" y="172266"/>
                </a:cubicBezTo>
                <a:cubicBezTo>
                  <a:pt x="253610" y="170999"/>
                  <a:pt x="253279" y="169952"/>
                  <a:pt x="252232" y="169263"/>
                </a:cubicBezTo>
                <a:cubicBezTo>
                  <a:pt x="251654" y="168822"/>
                  <a:pt x="250965" y="168574"/>
                  <a:pt x="250276" y="168243"/>
                </a:cubicBezTo>
                <a:cubicBezTo>
                  <a:pt x="249945" y="168023"/>
                  <a:pt x="249587" y="167885"/>
                  <a:pt x="249256" y="167775"/>
                </a:cubicBezTo>
                <a:cubicBezTo>
                  <a:pt x="249256" y="163532"/>
                  <a:pt x="249146" y="159399"/>
                  <a:pt x="249146" y="155376"/>
                </a:cubicBezTo>
                <a:lnTo>
                  <a:pt x="249146" y="142866"/>
                </a:lnTo>
                <a:cubicBezTo>
                  <a:pt x="249036" y="138733"/>
                  <a:pt x="248898" y="134710"/>
                  <a:pt x="248898" y="130577"/>
                </a:cubicBezTo>
                <a:cubicBezTo>
                  <a:pt x="249036" y="125645"/>
                  <a:pt x="249036" y="120712"/>
                  <a:pt x="249146" y="115780"/>
                </a:cubicBezTo>
                <a:cubicBezTo>
                  <a:pt x="249146" y="114981"/>
                  <a:pt x="249036" y="114155"/>
                  <a:pt x="249036" y="113355"/>
                </a:cubicBezTo>
                <a:cubicBezTo>
                  <a:pt x="249146" y="109581"/>
                  <a:pt x="249146" y="105778"/>
                  <a:pt x="249256" y="102003"/>
                </a:cubicBezTo>
                <a:lnTo>
                  <a:pt x="249256" y="97512"/>
                </a:lnTo>
                <a:lnTo>
                  <a:pt x="249256" y="88116"/>
                </a:lnTo>
                <a:cubicBezTo>
                  <a:pt x="249256" y="86159"/>
                  <a:pt x="249256" y="84203"/>
                  <a:pt x="249367" y="82357"/>
                </a:cubicBezTo>
                <a:cubicBezTo>
                  <a:pt x="249367" y="80070"/>
                  <a:pt x="249477" y="77783"/>
                  <a:pt x="249477" y="75579"/>
                </a:cubicBezTo>
                <a:cubicBezTo>
                  <a:pt x="249587" y="73071"/>
                  <a:pt x="249587" y="70536"/>
                  <a:pt x="249725" y="68001"/>
                </a:cubicBezTo>
                <a:cubicBezTo>
                  <a:pt x="249835" y="63069"/>
                  <a:pt x="249945" y="58137"/>
                  <a:pt x="250056" y="53205"/>
                </a:cubicBezTo>
                <a:cubicBezTo>
                  <a:pt x="250166" y="50449"/>
                  <a:pt x="250166" y="47583"/>
                  <a:pt x="250276" y="44718"/>
                </a:cubicBezTo>
                <a:cubicBezTo>
                  <a:pt x="250414" y="40695"/>
                  <a:pt x="250744" y="36672"/>
                  <a:pt x="250855" y="32649"/>
                </a:cubicBezTo>
                <a:cubicBezTo>
                  <a:pt x="250965" y="30004"/>
                  <a:pt x="251213" y="27248"/>
                  <a:pt x="251213" y="24603"/>
                </a:cubicBezTo>
                <a:cubicBezTo>
                  <a:pt x="251323" y="20828"/>
                  <a:pt x="251433" y="17026"/>
                  <a:pt x="251433" y="13251"/>
                </a:cubicBezTo>
                <a:lnTo>
                  <a:pt x="251433" y="5315"/>
                </a:lnTo>
                <a:cubicBezTo>
                  <a:pt x="252122" y="4985"/>
                  <a:pt x="252811" y="4764"/>
                  <a:pt x="253390" y="4406"/>
                </a:cubicBezTo>
                <a:cubicBezTo>
                  <a:pt x="254547" y="3827"/>
                  <a:pt x="255098" y="2808"/>
                  <a:pt x="254988" y="1540"/>
                </a:cubicBezTo>
                <a:cubicBezTo>
                  <a:pt x="254907" y="617"/>
                  <a:pt x="254271" y="0"/>
                  <a:pt x="2534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>
            <a:off x="516856" y="4778402"/>
            <a:ext cx="1071900" cy="1591033"/>
          </a:xfrm>
          <a:custGeom>
            <a:avLst/>
            <a:gdLst/>
            <a:ahLst/>
            <a:cxnLst/>
            <a:rect l="l" t="t" r="r" b="b"/>
            <a:pathLst>
              <a:path w="32157" h="47731" extrusionOk="0">
                <a:moveTo>
                  <a:pt x="3693" y="42489"/>
                </a:moveTo>
                <a:cubicBezTo>
                  <a:pt x="3803" y="43398"/>
                  <a:pt x="3583" y="44225"/>
                  <a:pt x="3225" y="45134"/>
                </a:cubicBezTo>
                <a:cubicBezTo>
                  <a:pt x="3004" y="45602"/>
                  <a:pt x="2756" y="45713"/>
                  <a:pt x="1957" y="45823"/>
                </a:cubicBezTo>
                <a:cubicBezTo>
                  <a:pt x="1847" y="45465"/>
                  <a:pt x="1737" y="45134"/>
                  <a:pt x="1737" y="44776"/>
                </a:cubicBezTo>
                <a:cubicBezTo>
                  <a:pt x="1626" y="43398"/>
                  <a:pt x="1957" y="42957"/>
                  <a:pt x="3445" y="42489"/>
                </a:cubicBezTo>
                <a:close/>
                <a:moveTo>
                  <a:pt x="2067" y="0"/>
                </a:moveTo>
                <a:cubicBezTo>
                  <a:pt x="1957" y="0"/>
                  <a:pt x="1847" y="248"/>
                  <a:pt x="1847" y="358"/>
                </a:cubicBezTo>
                <a:lnTo>
                  <a:pt x="1847" y="2893"/>
                </a:lnTo>
                <a:cubicBezTo>
                  <a:pt x="1847" y="4492"/>
                  <a:pt x="1737" y="6090"/>
                  <a:pt x="1847" y="7826"/>
                </a:cubicBezTo>
                <a:cubicBezTo>
                  <a:pt x="2067" y="11711"/>
                  <a:pt x="2315" y="15734"/>
                  <a:pt x="2536" y="19757"/>
                </a:cubicBezTo>
                <a:cubicBezTo>
                  <a:pt x="2756" y="22402"/>
                  <a:pt x="2894" y="25047"/>
                  <a:pt x="3225" y="27692"/>
                </a:cubicBezTo>
                <a:cubicBezTo>
                  <a:pt x="3693" y="31688"/>
                  <a:pt x="3803" y="35711"/>
                  <a:pt x="3803" y="39844"/>
                </a:cubicBezTo>
                <a:cubicBezTo>
                  <a:pt x="3803" y="40202"/>
                  <a:pt x="3693" y="40643"/>
                  <a:pt x="3693" y="41111"/>
                </a:cubicBezTo>
                <a:cubicBezTo>
                  <a:pt x="3225" y="41221"/>
                  <a:pt x="2756" y="41332"/>
                  <a:pt x="2315" y="41580"/>
                </a:cubicBezTo>
                <a:cubicBezTo>
                  <a:pt x="1737" y="41800"/>
                  <a:pt x="1158" y="42268"/>
                  <a:pt x="938" y="42957"/>
                </a:cubicBezTo>
                <a:cubicBezTo>
                  <a:pt x="827" y="43288"/>
                  <a:pt x="690" y="43536"/>
                  <a:pt x="469" y="43867"/>
                </a:cubicBezTo>
                <a:cubicBezTo>
                  <a:pt x="1" y="44776"/>
                  <a:pt x="249" y="45823"/>
                  <a:pt x="690" y="46732"/>
                </a:cubicBezTo>
                <a:cubicBezTo>
                  <a:pt x="1102" y="47360"/>
                  <a:pt x="1852" y="47730"/>
                  <a:pt x="2558" y="47730"/>
                </a:cubicBezTo>
                <a:cubicBezTo>
                  <a:pt x="3030" y="47730"/>
                  <a:pt x="3483" y="47565"/>
                  <a:pt x="3803" y="47201"/>
                </a:cubicBezTo>
                <a:cubicBezTo>
                  <a:pt x="4024" y="46980"/>
                  <a:pt x="4272" y="46732"/>
                  <a:pt x="4382" y="46402"/>
                </a:cubicBezTo>
                <a:cubicBezTo>
                  <a:pt x="4712" y="45602"/>
                  <a:pt x="4960" y="44776"/>
                  <a:pt x="5291" y="43867"/>
                </a:cubicBezTo>
                <a:cubicBezTo>
                  <a:pt x="5401" y="43398"/>
                  <a:pt x="5512" y="42957"/>
                  <a:pt x="5649" y="42599"/>
                </a:cubicBezTo>
                <a:lnTo>
                  <a:pt x="9094" y="42599"/>
                </a:lnTo>
                <a:cubicBezTo>
                  <a:pt x="9645" y="42599"/>
                  <a:pt x="10223" y="42709"/>
                  <a:pt x="10802" y="42847"/>
                </a:cubicBezTo>
                <a:cubicBezTo>
                  <a:pt x="12180" y="42957"/>
                  <a:pt x="13557" y="43178"/>
                  <a:pt x="15045" y="43398"/>
                </a:cubicBezTo>
                <a:cubicBezTo>
                  <a:pt x="16423" y="43536"/>
                  <a:pt x="17911" y="43646"/>
                  <a:pt x="19426" y="43867"/>
                </a:cubicBezTo>
                <a:cubicBezTo>
                  <a:pt x="23091" y="44445"/>
                  <a:pt x="26756" y="45024"/>
                  <a:pt x="30558" y="45465"/>
                </a:cubicBezTo>
                <a:cubicBezTo>
                  <a:pt x="30657" y="45506"/>
                  <a:pt x="30759" y="45522"/>
                  <a:pt x="30861" y="45522"/>
                </a:cubicBezTo>
                <a:cubicBezTo>
                  <a:pt x="31101" y="45522"/>
                  <a:pt x="31346" y="45432"/>
                  <a:pt x="31578" y="45354"/>
                </a:cubicBezTo>
                <a:cubicBezTo>
                  <a:pt x="31826" y="45354"/>
                  <a:pt x="32156" y="45244"/>
                  <a:pt x="32046" y="44776"/>
                </a:cubicBezTo>
                <a:cubicBezTo>
                  <a:pt x="31826" y="44776"/>
                  <a:pt x="31688" y="44666"/>
                  <a:pt x="31468" y="44666"/>
                </a:cubicBezTo>
                <a:cubicBezTo>
                  <a:pt x="29759" y="44445"/>
                  <a:pt x="28134" y="44087"/>
                  <a:pt x="26425" y="43867"/>
                </a:cubicBezTo>
                <a:cubicBezTo>
                  <a:pt x="24000" y="43536"/>
                  <a:pt x="21493" y="43178"/>
                  <a:pt x="18958" y="42709"/>
                </a:cubicBezTo>
                <a:cubicBezTo>
                  <a:pt x="17002" y="42379"/>
                  <a:pt x="15045" y="42158"/>
                  <a:pt x="13089" y="41690"/>
                </a:cubicBezTo>
                <a:cubicBezTo>
                  <a:pt x="11270" y="41221"/>
                  <a:pt x="9534" y="41001"/>
                  <a:pt x="7716" y="41001"/>
                </a:cubicBezTo>
                <a:cubicBezTo>
                  <a:pt x="7137" y="41001"/>
                  <a:pt x="6448" y="40891"/>
                  <a:pt x="5649" y="40780"/>
                </a:cubicBezTo>
                <a:lnTo>
                  <a:pt x="5649" y="38714"/>
                </a:lnTo>
                <a:cubicBezTo>
                  <a:pt x="5649" y="35711"/>
                  <a:pt x="5760" y="32735"/>
                  <a:pt x="5291" y="29759"/>
                </a:cubicBezTo>
                <a:cubicBezTo>
                  <a:pt x="5181" y="28381"/>
                  <a:pt x="5071" y="27114"/>
                  <a:pt x="4960" y="25846"/>
                </a:cubicBezTo>
                <a:cubicBezTo>
                  <a:pt x="4823" y="24248"/>
                  <a:pt x="4602" y="22622"/>
                  <a:pt x="4492" y="21134"/>
                </a:cubicBezTo>
                <a:cubicBezTo>
                  <a:pt x="4272" y="19288"/>
                  <a:pt x="3913" y="17470"/>
                  <a:pt x="3803" y="15623"/>
                </a:cubicBezTo>
                <a:cubicBezTo>
                  <a:pt x="3583" y="12400"/>
                  <a:pt x="3445" y="9203"/>
                  <a:pt x="3335" y="5979"/>
                </a:cubicBezTo>
                <a:cubicBezTo>
                  <a:pt x="3335" y="4133"/>
                  <a:pt x="3114" y="2425"/>
                  <a:pt x="2756" y="579"/>
                </a:cubicBezTo>
                <a:cubicBezTo>
                  <a:pt x="2756" y="469"/>
                  <a:pt x="2756" y="248"/>
                  <a:pt x="2646" y="248"/>
                </a:cubicBezTo>
                <a:cubicBezTo>
                  <a:pt x="2425" y="138"/>
                  <a:pt x="2315" y="0"/>
                  <a:pt x="206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6206100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2593524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5594854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68769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6309280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393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19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92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p:transition spd="slow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64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1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11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74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07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26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29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96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7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95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p:transition spd="slow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48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77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10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16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25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89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94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07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17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p:transition spd="slow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01D96D-A2B4-3414-2A07-1237DE5DC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B712CF8-3B3C-4D71-5E5B-8B6B92E0F9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A3F0A4-DD64-2744-4F7E-B441DCB46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CA0F4-A1FC-460B-B880-F759D011CB90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849E590-AB6F-C82F-7B7D-882688908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3CEF7AC-F318-D6D2-42B5-B7294C55B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616A8-3844-445A-8E52-F84D44B43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08865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10C924-3725-4BC0-BE20-F65188499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1045D8-C014-806E-401E-5F8B3EAC58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B9A103E-54F0-45F0-759E-E36E24C4A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CA0F4-A1FC-460B-B880-F759D011CB90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713C80-C496-097A-1B3F-D411F89FE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47F42F-8F5E-39C7-6080-BBA38FA7D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616A8-3844-445A-8E52-F84D44B43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02313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952C84-4450-1FDE-FEAD-D59254BB2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26EE8ED-4E2B-D81A-6960-60C0F5C75A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8D642C6-32BE-9FF7-D436-B75CB7D38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CA0F4-A1FC-460B-B880-F759D011CB90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16002D-B46F-8DA2-3989-0195FB12D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A7F93A0-E6FB-349E-8FC5-4D445AEF2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616A8-3844-445A-8E52-F84D44B43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91403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181100-4EC5-E867-DA4F-E12641694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B1519B6-B4CC-2F95-0F88-6B2E14D8ED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41A6BDC-22F9-95E3-9243-1865E6E13E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98F8086-FF19-2411-CF45-5CBB82489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CA0F4-A1FC-460B-B880-F759D011CB90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564D139-ED6C-AD95-CAB7-501088111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C97AB03-A61C-856C-4411-6DEF10D6F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616A8-3844-445A-8E52-F84D44B43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02641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C53055-EA51-C001-135B-CC1FB69D3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184DE98-D97C-9F3D-2686-BE2903488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3A72570-F4A1-6FE8-D1D5-E920881F43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38912C7-1065-4120-601B-5A14370FD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6014E61-214B-BA5C-6272-6BE6BC0633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C4B5BEC-AAFF-9EFC-20DC-673D501A5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CA0F4-A1FC-460B-B880-F759D011CB90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096A55E-0440-6D5E-E2FF-D650019FA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66ABB55-8B72-E845-D1A3-421832263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616A8-3844-445A-8E52-F84D44B43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80079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44F00B-0BAA-CADC-2713-8172A693B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9039069-F4B7-94FB-13D2-851357A16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CA0F4-A1FC-460B-B880-F759D011CB90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3CC3DC0-4883-F700-D76A-6D07A38F8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B37AB02-0A98-DA45-80B5-DC5134995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616A8-3844-445A-8E52-F84D44B43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44032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225281C-38C0-36E8-5E23-42364F2A5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CA0F4-A1FC-460B-B880-F759D011CB90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486B189-E817-8A3E-044F-BB2061D1E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4097E03-40C6-FC13-D624-CF90C2BD6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616A8-3844-445A-8E52-F84D44B43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43294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140D5F-0BDF-5D03-2BFE-B9FE7B8F3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AC5E9A5-8AF0-278F-5D0C-DF4061F20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67A506D-5FFA-0A95-A605-153B33FEE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3610821-2A69-6EAB-E776-444213E4F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CA0F4-A1FC-460B-B880-F759D011CB90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A9BB435-4FAE-385B-B2A4-D57161E39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29A7AF8-E013-BFB4-B415-1105B4C7C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616A8-3844-445A-8E52-F84D44B43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70090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A83225-FF66-CC1D-0D95-24266279C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DF8E050-801A-5D95-D6BB-9F8EE9C8DA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C3844AE-4C14-BB27-7A2F-0C6C9A7DA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C668CAE-1212-6807-A429-1E0F5B85D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CA0F4-A1FC-460B-B880-F759D011CB90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8324F9D-A119-0164-63D1-2FD3FA90D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31FAB3E-2EFB-69F3-97CB-8693A4ED5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616A8-3844-445A-8E52-F84D44B43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24848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F3AA60-4A10-9D9E-03AE-845E2096E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D387580-5711-F621-F3C9-425C605428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C55AEF-24FE-5593-A823-1D0CB9C9C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CA0F4-A1FC-460B-B880-F759D011CB90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FB5C3E-9DCF-E920-C432-6677B0886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814EB75-7C07-2B5D-4446-DF12553D7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616A8-3844-445A-8E52-F84D44B43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679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7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plant, tree, cartoon, house&#10;&#10;Description automatically generated">
            <a:extLst>
              <a:ext uri="{FF2B5EF4-FFF2-40B4-BE49-F238E27FC236}">
                <a16:creationId xmlns:a16="http://schemas.microsoft.com/office/drawing/2014/main" xmlns="" id="{481D2E3C-03F5-9EF8-8C04-ABA78BC0E9C1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B6C9F933-206E-C533-8756-A280B7147F2A}"/>
              </a:ext>
            </a:extLst>
          </p:cNvPr>
          <p:cNvSpPr/>
          <p:nvPr userDrawn="1"/>
        </p:nvSpPr>
        <p:spPr>
          <a:xfrm>
            <a:off x="336000" y="279000"/>
            <a:ext cx="11520000" cy="6300000"/>
          </a:xfrm>
          <a:custGeom>
            <a:avLst/>
            <a:gdLst>
              <a:gd name="connsiteX0" fmla="*/ 0 w 11520000"/>
              <a:gd name="connsiteY0" fmla="*/ 626409 h 6300000"/>
              <a:gd name="connsiteX1" fmla="*/ 626409 w 11520000"/>
              <a:gd name="connsiteY1" fmla="*/ 0 h 6300000"/>
              <a:gd name="connsiteX2" fmla="*/ 10893591 w 11520000"/>
              <a:gd name="connsiteY2" fmla="*/ 0 h 6300000"/>
              <a:gd name="connsiteX3" fmla="*/ 11520000 w 11520000"/>
              <a:gd name="connsiteY3" fmla="*/ 626409 h 6300000"/>
              <a:gd name="connsiteX4" fmla="*/ 11520000 w 11520000"/>
              <a:gd name="connsiteY4" fmla="*/ 5673591 h 6300000"/>
              <a:gd name="connsiteX5" fmla="*/ 10893591 w 11520000"/>
              <a:gd name="connsiteY5" fmla="*/ 6300000 h 6300000"/>
              <a:gd name="connsiteX6" fmla="*/ 626409 w 11520000"/>
              <a:gd name="connsiteY6" fmla="*/ 6300000 h 6300000"/>
              <a:gd name="connsiteX7" fmla="*/ 0 w 11520000"/>
              <a:gd name="connsiteY7" fmla="*/ 5673591 h 6300000"/>
              <a:gd name="connsiteX8" fmla="*/ 0 w 11520000"/>
              <a:gd name="connsiteY8" fmla="*/ 626409 h 63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0000" h="6300000" fill="none" extrusionOk="0">
                <a:moveTo>
                  <a:pt x="0" y="626409"/>
                </a:moveTo>
                <a:cubicBezTo>
                  <a:pt x="-45425" y="273106"/>
                  <a:pt x="331555" y="41792"/>
                  <a:pt x="626409" y="0"/>
                </a:cubicBezTo>
                <a:cubicBezTo>
                  <a:pt x="5464537" y="130954"/>
                  <a:pt x="9258231" y="43574"/>
                  <a:pt x="10893591" y="0"/>
                </a:cubicBezTo>
                <a:cubicBezTo>
                  <a:pt x="11257110" y="27053"/>
                  <a:pt x="11539543" y="304391"/>
                  <a:pt x="11520000" y="626409"/>
                </a:cubicBezTo>
                <a:cubicBezTo>
                  <a:pt x="11369561" y="2197990"/>
                  <a:pt x="11605879" y="4218971"/>
                  <a:pt x="11520000" y="5673591"/>
                </a:cubicBezTo>
                <a:cubicBezTo>
                  <a:pt x="11506898" y="6021699"/>
                  <a:pt x="11220833" y="6287088"/>
                  <a:pt x="10893591" y="6300000"/>
                </a:cubicBezTo>
                <a:cubicBezTo>
                  <a:pt x="9266880" y="6455197"/>
                  <a:pt x="5483171" y="6463020"/>
                  <a:pt x="626409" y="6300000"/>
                </a:cubicBezTo>
                <a:cubicBezTo>
                  <a:pt x="284457" y="6245844"/>
                  <a:pt x="-52976" y="6050480"/>
                  <a:pt x="0" y="5673591"/>
                </a:cubicBezTo>
                <a:cubicBezTo>
                  <a:pt x="64656" y="3527023"/>
                  <a:pt x="-17807" y="2257436"/>
                  <a:pt x="0" y="626409"/>
                </a:cubicBezTo>
                <a:close/>
              </a:path>
              <a:path w="11520000" h="6300000" stroke="0" extrusionOk="0">
                <a:moveTo>
                  <a:pt x="0" y="626409"/>
                </a:moveTo>
                <a:cubicBezTo>
                  <a:pt x="-58320" y="244480"/>
                  <a:pt x="239568" y="15345"/>
                  <a:pt x="626409" y="0"/>
                </a:cubicBezTo>
                <a:cubicBezTo>
                  <a:pt x="3165538" y="132882"/>
                  <a:pt x="7368853" y="-84951"/>
                  <a:pt x="10893591" y="0"/>
                </a:cubicBezTo>
                <a:cubicBezTo>
                  <a:pt x="11226353" y="12885"/>
                  <a:pt x="11513444" y="316690"/>
                  <a:pt x="11520000" y="626409"/>
                </a:cubicBezTo>
                <a:cubicBezTo>
                  <a:pt x="11540187" y="1394856"/>
                  <a:pt x="11672480" y="3501445"/>
                  <a:pt x="11520000" y="5673591"/>
                </a:cubicBezTo>
                <a:cubicBezTo>
                  <a:pt x="11528983" y="6020613"/>
                  <a:pt x="11245699" y="6287340"/>
                  <a:pt x="10893591" y="6300000"/>
                </a:cubicBezTo>
                <a:cubicBezTo>
                  <a:pt x="7146538" y="6387639"/>
                  <a:pt x="3123701" y="6227321"/>
                  <a:pt x="626409" y="6300000"/>
                </a:cubicBezTo>
                <a:cubicBezTo>
                  <a:pt x="276543" y="6262714"/>
                  <a:pt x="-31107" y="6062777"/>
                  <a:pt x="0" y="5673591"/>
                </a:cubicBezTo>
                <a:cubicBezTo>
                  <a:pt x="-38581" y="3532296"/>
                  <a:pt x="63341" y="1904086"/>
                  <a:pt x="0" y="626409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C00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E7330BEB-3992-1326-5092-88FAF8A34FE3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6041" y="102116"/>
            <a:ext cx="1445531" cy="144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A9E99E75-F157-0342-1BC0-5030E169F5B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6041" y="102116"/>
            <a:ext cx="1445531" cy="144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86DAC2D0-CD1D-E983-E0C0-4ACDCD17E4A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6041" y="102116"/>
            <a:ext cx="1445531" cy="144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C616C-8299-4076-8D87-B2DE53346399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3C6B2DDC-21D5-2815-E8BE-8F1B148D93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6041" y="102116"/>
            <a:ext cx="1445531" cy="144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825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transition spd="slow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22759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  <p:sldLayoutId id="2147484000" r:id="rId12"/>
    <p:sldLayoutId id="2147484001" r:id="rId13"/>
    <p:sldLayoutId id="214748400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8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00F5E864-05BD-9D26-32DC-21D1D5A5FFC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1070" y="91606"/>
            <a:ext cx="1600560" cy="160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410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  <p:sldLayoutId id="2147484022" r:id="rId7"/>
    <p:sldLayoutId id="2147484023" r:id="rId8"/>
    <p:sldLayoutId id="2147484024" r:id="rId9"/>
    <p:sldLayoutId id="2147484025" r:id="rId10"/>
    <p:sldLayoutId id="2147484026" r:id="rId11"/>
  </p:sldLayoutIdLst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8104064B-55BF-1296-7F21-980DAD688CF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106E9A5-99BE-39E2-4343-BECDEE33B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B8A7B29-59AB-A905-2D9A-65A5FB8D0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BEDB343-5A67-2B4D-4366-8076D4FD70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9CA0F4-A1FC-460B-B880-F759D011CB90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AF6FFA-9E80-6F4A-08B2-A75BED980C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AC2770-BBAD-B680-6D68-102B92119E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4616A8-3844-445A-8E52-F84D44B43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186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  <p:sldLayoutId id="2147484039" r:id="rId12"/>
    <p:sldLayoutId id="2147484040" r:id="rId13"/>
    <p:sldLayoutId id="214748404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A34F4DCA-D577-CF78-AC0A-B3A63187864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F6F8AA3-5FEA-48FA-A685-F07CDE29B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DCA72B8-C33C-4FCF-AD4F-E4F7BC6FB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3882113-6C28-49DC-8201-5AE847BB53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8AE6BD-C4C9-4EC9-A9B3-FE42EF4571DE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06D41C-9E28-4C9D-B0A1-328357820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4CBB75-6783-4BD1-B774-1F68F5261D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81389-269E-4CFB-87A5-138DCDB91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240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1.gif"/><Relationship Id="rId7" Type="http://schemas.openxmlformats.org/officeDocument/2006/relationships/image" Target="../media/image64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svg"/><Relationship Id="rId10" Type="http://schemas.openxmlformats.org/officeDocument/2006/relationships/image" Target="../media/image67.png"/><Relationship Id="rId4" Type="http://schemas.openxmlformats.org/officeDocument/2006/relationships/image" Target="../media/image62.png"/><Relationship Id="rId9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5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47.png"/><Relationship Id="rId4" Type="http://schemas.openxmlformats.org/officeDocument/2006/relationships/image" Target="../media/image44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4.wdp"/><Relationship Id="rId3" Type="http://schemas.microsoft.com/office/2007/relationships/media" Target="../media/media3.wav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2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43.xml"/><Relationship Id="rId10" Type="http://schemas.openxmlformats.org/officeDocument/2006/relationships/image" Target="../media/image44.png"/><Relationship Id="rId4" Type="http://schemas.openxmlformats.org/officeDocument/2006/relationships/audio" Target="../media/media3.wav"/><Relationship Id="rId9" Type="http://schemas.microsoft.com/office/2007/relationships/hdphoto" Target="../media/hdphoto2.wdp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51.png"/><Relationship Id="rId18" Type="http://schemas.microsoft.com/office/2007/relationships/hdphoto" Target="../media/hdphoto8.wdp"/><Relationship Id="rId3" Type="http://schemas.openxmlformats.org/officeDocument/2006/relationships/image" Target="../media/image48.png"/><Relationship Id="rId21" Type="http://schemas.openxmlformats.org/officeDocument/2006/relationships/image" Target="../media/image55.png"/><Relationship Id="rId7" Type="http://schemas.openxmlformats.org/officeDocument/2006/relationships/slide" Target="slide7.xml"/><Relationship Id="rId12" Type="http://schemas.microsoft.com/office/2007/relationships/hdphoto" Target="../media/hdphoto4.wdp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44.xml"/><Relationship Id="rId6" Type="http://schemas.openxmlformats.org/officeDocument/2006/relationships/slide" Target="slide6.xml"/><Relationship Id="rId11" Type="http://schemas.openxmlformats.org/officeDocument/2006/relationships/image" Target="../media/image50.png"/><Relationship Id="rId24" Type="http://schemas.openxmlformats.org/officeDocument/2006/relationships/slide" Target="slide10.xml"/><Relationship Id="rId5" Type="http://schemas.microsoft.com/office/2007/relationships/hdphoto" Target="../media/hdphoto2.wdp"/><Relationship Id="rId15" Type="http://schemas.openxmlformats.org/officeDocument/2006/relationships/image" Target="../media/image52.png"/><Relationship Id="rId23" Type="http://schemas.openxmlformats.org/officeDocument/2006/relationships/image" Target="../media/image56.GIF"/><Relationship Id="rId10" Type="http://schemas.microsoft.com/office/2007/relationships/hdphoto" Target="../media/hdphoto5.wdp"/><Relationship Id="rId19" Type="http://schemas.openxmlformats.org/officeDocument/2006/relationships/image" Target="../media/image54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Relationship Id="rId14" Type="http://schemas.microsoft.com/office/2007/relationships/hdphoto" Target="../media/hdphoto6.wdp"/><Relationship Id="rId22" Type="http://schemas.microsoft.com/office/2007/relationships/hdphoto" Target="../media/hdphoto10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5.png"/><Relationship Id="rId7" Type="http://schemas.microsoft.com/office/2007/relationships/hdphoto" Target="../media/hdphoto1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7.png"/><Relationship Id="rId11" Type="http://schemas.microsoft.com/office/2007/relationships/hdphoto" Target="../media/hdphoto13.wdp"/><Relationship Id="rId5" Type="http://schemas.openxmlformats.org/officeDocument/2006/relationships/slide" Target="slide5.xml"/><Relationship Id="rId10" Type="http://schemas.openxmlformats.org/officeDocument/2006/relationships/image" Target="../media/image59.png"/><Relationship Id="rId4" Type="http://schemas.microsoft.com/office/2007/relationships/hdphoto" Target="../media/hdphoto2.wdp"/><Relationship Id="rId9" Type="http://schemas.microsoft.com/office/2007/relationships/hdphoto" Target="../media/hdphoto1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5.png"/><Relationship Id="rId7" Type="http://schemas.microsoft.com/office/2007/relationships/hdphoto" Target="../media/hdphoto1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7.png"/><Relationship Id="rId11" Type="http://schemas.microsoft.com/office/2007/relationships/hdphoto" Target="../media/hdphoto13.wdp"/><Relationship Id="rId5" Type="http://schemas.openxmlformats.org/officeDocument/2006/relationships/slide" Target="slide5.xml"/><Relationship Id="rId10" Type="http://schemas.openxmlformats.org/officeDocument/2006/relationships/image" Target="../media/image59.png"/><Relationship Id="rId4" Type="http://schemas.microsoft.com/office/2007/relationships/hdphoto" Target="../media/hdphoto2.wdp"/><Relationship Id="rId9" Type="http://schemas.microsoft.com/office/2007/relationships/hdphoto" Target="../media/hdphoto1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5.png"/><Relationship Id="rId7" Type="http://schemas.microsoft.com/office/2007/relationships/hdphoto" Target="../media/hdphoto1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7.png"/><Relationship Id="rId11" Type="http://schemas.microsoft.com/office/2007/relationships/hdphoto" Target="../media/hdphoto13.wdp"/><Relationship Id="rId5" Type="http://schemas.openxmlformats.org/officeDocument/2006/relationships/slide" Target="slide5.xml"/><Relationship Id="rId10" Type="http://schemas.openxmlformats.org/officeDocument/2006/relationships/image" Target="../media/image59.png"/><Relationship Id="rId4" Type="http://schemas.microsoft.com/office/2007/relationships/hdphoto" Target="../media/hdphoto2.wdp"/><Relationship Id="rId9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5.png"/><Relationship Id="rId7" Type="http://schemas.microsoft.com/office/2007/relationships/hdphoto" Target="../media/hdphoto1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7.png"/><Relationship Id="rId11" Type="http://schemas.microsoft.com/office/2007/relationships/hdphoto" Target="../media/hdphoto13.wdp"/><Relationship Id="rId5" Type="http://schemas.openxmlformats.org/officeDocument/2006/relationships/slide" Target="slide5.xml"/><Relationship Id="rId10" Type="http://schemas.openxmlformats.org/officeDocument/2006/relationships/image" Target="../media/image59.png"/><Relationship Id="rId4" Type="http://schemas.microsoft.com/office/2007/relationships/hdphoto" Target="../media/hdphoto2.wdp"/><Relationship Id="rId9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3"/>
            <a:ext cx="11379200" cy="3031585"/>
          </a:xfrm>
          <a:prstGeom prst="rect">
            <a:avLst/>
          </a:prstGeom>
        </p:spPr>
        <p:txBody>
          <a:bodyPr wrap="square" lIns="91428" tIns="45713" rIns="91428" bIns="45713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chemeClr val="accent6">
                    <a:lumMod val="75000"/>
                    <a:alpha val="91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/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11: Phép trừ trong phạm vi 10 </a:t>
            </a:r>
            <a:r>
              <a:rPr lang="en-US" sz="4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(Tiết </a:t>
            </a:r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4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43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Phạm Thị Thuyết</a:t>
            </a:r>
          </a:p>
        </p:txBody>
      </p:sp>
    </p:spTree>
    <p:extLst>
      <p:ext uri="{BB962C8B-B14F-4D97-AF65-F5344CB8AC3E}">
        <p14:creationId xmlns:p14="http://schemas.microsoft.com/office/powerpoint/2010/main" val="204146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 basket of apples in a yard&#10;&#10;Description automatically generated">
            <a:extLst>
              <a:ext uri="{FF2B5EF4-FFF2-40B4-BE49-F238E27FC236}">
                <a16:creationId xmlns:a16="http://schemas.microsoft.com/office/drawing/2014/main" xmlns="" id="{416116FA-C523-E5A2-ACE9-BE5135E915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81" b="7579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4FF98646-04A5-6494-18ED-4E532C9F83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8128001" y="1905000"/>
            <a:ext cx="2223459" cy="5053318"/>
          </a:xfrm>
          <a:prstGeom prst="rect">
            <a:avLst/>
          </a:prstGeom>
        </p:spPr>
      </p:pic>
      <p:sp>
        <p:nvSpPr>
          <p:cNvPr id="8" name="Freeform 13">
            <a:extLst>
              <a:ext uri="{FF2B5EF4-FFF2-40B4-BE49-F238E27FC236}">
                <a16:creationId xmlns:a16="http://schemas.microsoft.com/office/drawing/2014/main" xmlns="" id="{8C6BAF66-2676-A166-BA94-C2A47D3D7E6E}"/>
              </a:ext>
            </a:extLst>
          </p:cNvPr>
          <p:cNvSpPr/>
          <p:nvPr/>
        </p:nvSpPr>
        <p:spPr>
          <a:xfrm>
            <a:off x="812800" y="-1432330"/>
            <a:ext cx="7467600" cy="6146569"/>
          </a:xfrm>
          <a:custGeom>
            <a:avLst/>
            <a:gdLst/>
            <a:ahLst/>
            <a:cxnLst/>
            <a:rect l="l" t="t" r="r" b="b"/>
            <a:pathLst>
              <a:path w="1669395" h="1535148">
                <a:moveTo>
                  <a:pt x="0" y="0"/>
                </a:moveTo>
                <a:lnTo>
                  <a:pt x="1669396" y="0"/>
                </a:lnTo>
                <a:lnTo>
                  <a:pt x="1669396" y="1535148"/>
                </a:lnTo>
                <a:lnTo>
                  <a:pt x="0" y="15351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35E78C2-1579-4B20-3B1A-D207B29364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9220" y="104546"/>
            <a:ext cx="686941" cy="6814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39F22FD-DE5A-4816-9A60-031E3B0674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96096" y="115539"/>
            <a:ext cx="686941" cy="6869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1308249-1440-F88B-648A-B87ADDBBCF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72578" y="104546"/>
            <a:ext cx="676706" cy="6814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60BF11C-FD9F-2AD3-5B46-F4C0C85E80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7343" y="1044337"/>
            <a:ext cx="7212193" cy="25544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575BDFC-AEA2-3499-9621-C64F9ED0A2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92796" y="3402285"/>
            <a:ext cx="3743268" cy="1036410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28297DE6-D55C-9763-DAEF-F80E137C1A1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4323" y="80010"/>
            <a:ext cx="1646674" cy="164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50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lackboard Learn Cartoon Child Clip Art - Children Png Cartoon - (1000x600)  Png Clipart Download">
            <a:extLst>
              <a:ext uri="{FF2B5EF4-FFF2-40B4-BE49-F238E27FC236}">
                <a16:creationId xmlns:a16="http://schemas.microsoft.com/office/drawing/2014/main" xmlns="" id="{7679EB3F-1CD6-684E-A914-53A3FBF63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46" y="0"/>
            <a:ext cx="10776109" cy="621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90" name="Google Shape;2490;p52"/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35560" y="3933056"/>
            <a:ext cx="7488832" cy="144655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buClr>
                <a:srgbClr val="000000"/>
              </a:buClr>
            </a:pPr>
            <a:r>
              <a:rPr lang="en-US" sz="8800" b="1" kern="0" dirty="0">
                <a:solidFill>
                  <a:srgbClr val="FFFFFF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LUYỆN TẬP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BDF977D-B307-A2AD-EDC7-21C43FE0B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207" y="4412691"/>
            <a:ext cx="1627652" cy="24453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B08CE0D-F224-1640-AE29-C69852C44C30}"/>
              </a:ext>
            </a:extLst>
          </p:cNvPr>
          <p:cNvGrpSpPr/>
          <p:nvPr/>
        </p:nvGrpSpPr>
        <p:grpSpPr>
          <a:xfrm>
            <a:off x="345534" y="372785"/>
            <a:ext cx="11374185" cy="846415"/>
            <a:chOff x="559883" y="346364"/>
            <a:chExt cx="11374185" cy="84641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F6ADCB61-4F70-105D-9A37-861808D2AAD7}"/>
                </a:ext>
              </a:extLst>
            </p:cNvPr>
            <p:cNvSpPr/>
            <p:nvPr/>
          </p:nvSpPr>
          <p:spPr>
            <a:xfrm>
              <a:off x="559883" y="346364"/>
              <a:ext cx="822960" cy="82296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86A9A5DE-0592-2ABC-B435-09B4D63A50A8}"/>
                </a:ext>
              </a:extLst>
            </p:cNvPr>
            <p:cNvSpPr txBox="1"/>
            <p:nvPr/>
          </p:nvSpPr>
          <p:spPr>
            <a:xfrm>
              <a:off x="1420943" y="423338"/>
              <a:ext cx="105131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Tính nhẩm.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4816E0B-89B3-2386-0D85-87725877B958}"/>
              </a:ext>
            </a:extLst>
          </p:cNvPr>
          <p:cNvSpPr txBox="1"/>
          <p:nvPr/>
        </p:nvSpPr>
        <p:spPr>
          <a:xfrm>
            <a:off x="168137" y="1857375"/>
            <a:ext cx="122088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– 1 = 1 	3 – 2 = 1		4 – 3 = 1		4 – 4 = 0</a:t>
            </a:r>
          </a:p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 – 1 = 3		3 – 1 = 2		5 – 1 = 4		2 – 0 =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46FC95D-976A-BBED-16A5-8F4060505773}"/>
              </a:ext>
            </a:extLst>
          </p:cNvPr>
          <p:cNvSpPr txBox="1"/>
          <p:nvPr/>
        </p:nvSpPr>
        <p:spPr>
          <a:xfrm>
            <a:off x="393159" y="1933575"/>
            <a:ext cx="1087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EEC1ADB-13B2-F6DF-6D11-6BBAF7996E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5" t="8465" r="67362" b="69678"/>
          <a:stretch/>
        </p:blipFill>
        <p:spPr>
          <a:xfrm>
            <a:off x="2750356" y="2026541"/>
            <a:ext cx="696664" cy="6149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CD9E0B0-5030-8E41-90BF-EAE5EF8682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09" t="7105" r="37748" b="71038"/>
          <a:stretch/>
        </p:blipFill>
        <p:spPr>
          <a:xfrm>
            <a:off x="2702619" y="2841347"/>
            <a:ext cx="696664" cy="6149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542F1376-3813-A8DA-FC8C-5AC18E5DF2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22" t="8722" r="7735" b="69421"/>
          <a:stretch/>
        </p:blipFill>
        <p:spPr>
          <a:xfrm>
            <a:off x="5564445" y="2026541"/>
            <a:ext cx="696664" cy="6149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26588ED-E604-608D-90C6-2560EB212A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62" t="32524" r="1269" b="40155"/>
          <a:stretch/>
        </p:blipFill>
        <p:spPr>
          <a:xfrm>
            <a:off x="5436466" y="2841347"/>
            <a:ext cx="952622" cy="7686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20AAD9B-2F74-2E35-81ED-CD2790098F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" t="33505" r="67909" b="44638"/>
          <a:stretch/>
        </p:blipFill>
        <p:spPr>
          <a:xfrm>
            <a:off x="8251260" y="1933575"/>
            <a:ext cx="696664" cy="61492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2F9AB14-C7FD-89B1-C1EB-3225FC5540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5" t="61237" r="67352" b="13110"/>
          <a:stretch/>
        </p:blipFill>
        <p:spPr>
          <a:xfrm>
            <a:off x="8196256" y="2780701"/>
            <a:ext cx="696664" cy="72172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0F24A88-AC03-79A5-B889-A1DEB16C7D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0" t="60702" r="35316" b="13645"/>
          <a:stretch/>
        </p:blipFill>
        <p:spPr>
          <a:xfrm>
            <a:off x="10921890" y="1901322"/>
            <a:ext cx="845454" cy="72172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B1C80145-0974-CABF-7E45-B666F14CD8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16" t="60450" r="1730" b="13897"/>
          <a:stretch/>
        </p:blipFill>
        <p:spPr>
          <a:xfrm>
            <a:off x="10962078" y="2734537"/>
            <a:ext cx="845454" cy="72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041DF70-BBF8-EC2F-F96C-B5C1E5E9D582}"/>
              </a:ext>
            </a:extLst>
          </p:cNvPr>
          <p:cNvSpPr txBox="1"/>
          <p:nvPr/>
        </p:nvSpPr>
        <p:spPr>
          <a:xfrm>
            <a:off x="480792" y="638175"/>
            <a:ext cx="10513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898E7B06-9FEC-6E56-F5F5-6AD7F88488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393315"/>
              </p:ext>
            </p:extLst>
          </p:nvPr>
        </p:nvGraphicFramePr>
        <p:xfrm>
          <a:off x="365013" y="1407378"/>
          <a:ext cx="11734803" cy="28883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38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038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0386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0386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0386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0386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30386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30386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303867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962799">
                <a:tc rowSpan="2"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–</a:t>
                      </a:r>
                      <a:endParaRPr lang="en-US" sz="4000" b="1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627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D6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6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F8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62799"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B1CC8C6-4E3B-3144-39C8-37096E29C268}"/>
              </a:ext>
            </a:extLst>
          </p:cNvPr>
          <p:cNvSpPr txBox="1"/>
          <p:nvPr/>
        </p:nvSpPr>
        <p:spPr>
          <a:xfrm>
            <a:off x="1992868" y="3416700"/>
            <a:ext cx="62849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0F2023D-CEB9-8235-F553-F60D3321AA52}"/>
              </a:ext>
            </a:extLst>
          </p:cNvPr>
          <p:cNvSpPr txBox="1"/>
          <p:nvPr/>
        </p:nvSpPr>
        <p:spPr>
          <a:xfrm>
            <a:off x="3184413" y="3387671"/>
            <a:ext cx="92583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D6FEC76-252D-0672-26B0-B023681C4576}"/>
              </a:ext>
            </a:extLst>
          </p:cNvPr>
          <p:cNvSpPr txBox="1"/>
          <p:nvPr/>
        </p:nvSpPr>
        <p:spPr>
          <a:xfrm>
            <a:off x="4479813" y="3416700"/>
            <a:ext cx="92583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4D0324B-D6C8-E3FB-BFCE-4C7EFF278930}"/>
              </a:ext>
            </a:extLst>
          </p:cNvPr>
          <p:cNvSpPr txBox="1"/>
          <p:nvPr/>
        </p:nvSpPr>
        <p:spPr>
          <a:xfrm>
            <a:off x="5822385" y="3402186"/>
            <a:ext cx="92583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B299FFA-4771-038F-2C3D-6D2942F30E85}"/>
              </a:ext>
            </a:extLst>
          </p:cNvPr>
          <p:cNvSpPr txBox="1"/>
          <p:nvPr/>
        </p:nvSpPr>
        <p:spPr>
          <a:xfrm>
            <a:off x="7103271" y="3395781"/>
            <a:ext cx="92583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BF373AE-12BE-F0E6-73C7-1D7E5A7021C0}"/>
              </a:ext>
            </a:extLst>
          </p:cNvPr>
          <p:cNvSpPr txBox="1"/>
          <p:nvPr/>
        </p:nvSpPr>
        <p:spPr>
          <a:xfrm>
            <a:off x="8380527" y="3402186"/>
            <a:ext cx="92583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2C6706A-0880-FF98-6CB7-B6B00A7DD819}"/>
              </a:ext>
            </a:extLst>
          </p:cNvPr>
          <p:cNvSpPr txBox="1"/>
          <p:nvPr/>
        </p:nvSpPr>
        <p:spPr>
          <a:xfrm>
            <a:off x="9679557" y="3402186"/>
            <a:ext cx="92583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E8CF134-9426-B1E5-19F4-4C2CF2E2DF0C}"/>
              </a:ext>
            </a:extLst>
          </p:cNvPr>
          <p:cNvSpPr txBox="1"/>
          <p:nvPr/>
        </p:nvSpPr>
        <p:spPr>
          <a:xfrm>
            <a:off x="11007615" y="3387671"/>
            <a:ext cx="92583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7AEE31C-6076-AD07-9E96-7897C3EF47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6" t="72804" r="47732" b="10303"/>
          <a:stretch/>
        </p:blipFill>
        <p:spPr>
          <a:xfrm>
            <a:off x="3084900" y="3402186"/>
            <a:ext cx="1124856" cy="8479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1383FF2-5F25-5216-1DB8-18011B579E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2" t="50289" r="47866" b="32818"/>
          <a:stretch/>
        </p:blipFill>
        <p:spPr>
          <a:xfrm>
            <a:off x="5684080" y="3402186"/>
            <a:ext cx="1124856" cy="8479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4767816-0557-DAB2-9F48-BC7AE05C8F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6" t="26850" r="47426" b="52023"/>
          <a:stretch/>
        </p:blipFill>
        <p:spPr>
          <a:xfrm>
            <a:off x="8361906" y="3377745"/>
            <a:ext cx="944451" cy="8764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78BBEE6-E3D6-8459-D4ED-49916B2993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57" t="48537" r="1741" b="34570"/>
          <a:stretch/>
        </p:blipFill>
        <p:spPr>
          <a:xfrm>
            <a:off x="6974730" y="3392259"/>
            <a:ext cx="1124856" cy="8479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77B0C06-3648-1775-ED2E-49E600BFD8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98" t="6322" r="4488" b="76785"/>
          <a:stretch/>
        </p:blipFill>
        <p:spPr>
          <a:xfrm>
            <a:off x="11017212" y="3406215"/>
            <a:ext cx="930201" cy="84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86026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17E5EC2-D1D0-C6BC-B069-6BB0AFA832DD}"/>
              </a:ext>
            </a:extLst>
          </p:cNvPr>
          <p:cNvGrpSpPr/>
          <p:nvPr/>
        </p:nvGrpSpPr>
        <p:grpSpPr>
          <a:xfrm>
            <a:off x="4238609" y="3754706"/>
            <a:ext cx="3782453" cy="2913287"/>
            <a:chOff x="5140711" y="1868837"/>
            <a:chExt cx="3300761" cy="2535896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DEDAC9EA-8817-A3F8-D353-6301809D7B26}"/>
                </a:ext>
              </a:extLst>
            </p:cNvPr>
            <p:cNvSpPr/>
            <p:nvPr/>
          </p:nvSpPr>
          <p:spPr>
            <a:xfrm>
              <a:off x="5140711" y="3858323"/>
              <a:ext cx="3300761" cy="54641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2" descr="F:\AAA-LÀM ẢNH SLIDE\Bai11-LT2-2(1).png">
              <a:extLst>
                <a:ext uri="{FF2B5EF4-FFF2-40B4-BE49-F238E27FC236}">
                  <a16:creationId xmlns:a16="http://schemas.microsoft.com/office/drawing/2014/main" xmlns="" id="{809544B0-35B5-6994-396D-BA974E98F6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953100" y="1868837"/>
              <a:ext cx="1675983" cy="2364594"/>
            </a:xfrm>
            <a:prstGeom prst="rect">
              <a:avLst/>
            </a:prstGeom>
            <a:noFill/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33417C5-773E-6B7E-D87C-3DDD874D2F00}"/>
              </a:ext>
            </a:extLst>
          </p:cNvPr>
          <p:cNvGrpSpPr/>
          <p:nvPr/>
        </p:nvGrpSpPr>
        <p:grpSpPr>
          <a:xfrm>
            <a:off x="3580723" y="1670514"/>
            <a:ext cx="2453606" cy="2359859"/>
            <a:chOff x="4142795" y="1134968"/>
            <a:chExt cx="1845409" cy="177044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5AE16966-72E8-220F-9203-7DD7029B2513}"/>
                </a:ext>
              </a:extLst>
            </p:cNvPr>
            <p:cNvSpPr/>
            <p:nvPr/>
          </p:nvSpPr>
          <p:spPr>
            <a:xfrm>
              <a:off x="4605454" y="1572322"/>
              <a:ext cx="278780" cy="30108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4" descr="F:\AAA-LÀM ẢNH SLIDE\Bai11-LT2-2(3).png">
              <a:extLst>
                <a:ext uri="{FF2B5EF4-FFF2-40B4-BE49-F238E27FC236}">
                  <a16:creationId xmlns:a16="http://schemas.microsoft.com/office/drawing/2014/main" xmlns="" id="{7860A341-1EA8-E41D-CFA3-FBB5935A62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142795" y="1134968"/>
              <a:ext cx="1845409" cy="1770441"/>
            </a:xfrm>
            <a:prstGeom prst="rect">
              <a:avLst/>
            </a:prstGeom>
            <a:noFill/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8C7685A-CFA1-F6CC-9702-0E5EE451EBE9}"/>
              </a:ext>
            </a:extLst>
          </p:cNvPr>
          <p:cNvGrpSpPr/>
          <p:nvPr/>
        </p:nvGrpSpPr>
        <p:grpSpPr>
          <a:xfrm>
            <a:off x="6232528" y="1248211"/>
            <a:ext cx="2465110" cy="2736512"/>
            <a:chOff x="6137274" y="818143"/>
            <a:chExt cx="1854061" cy="205301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433D38E9-6DE3-6FF8-13E8-BAFF47B0CFFE}"/>
                </a:ext>
              </a:extLst>
            </p:cNvPr>
            <p:cNvSpPr/>
            <p:nvPr/>
          </p:nvSpPr>
          <p:spPr>
            <a:xfrm>
              <a:off x="7103327" y="1293541"/>
              <a:ext cx="401444" cy="2899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6" descr="F:\AAA-LÀM ẢNH SLIDE\Bai11-LT2-2(5).png">
              <a:extLst>
                <a:ext uri="{FF2B5EF4-FFF2-40B4-BE49-F238E27FC236}">
                  <a16:creationId xmlns:a16="http://schemas.microsoft.com/office/drawing/2014/main" xmlns="" id="{DCF59ABD-6824-F5FE-A4E7-E92488BBB4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137274" y="818143"/>
              <a:ext cx="1854061" cy="2053018"/>
            </a:xfrm>
            <a:prstGeom prst="rect">
              <a:avLst/>
            </a:prstGeom>
            <a:noFill/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E36A5DF-6898-7FDB-6193-A9BB806E5738}"/>
              </a:ext>
            </a:extLst>
          </p:cNvPr>
          <p:cNvGrpSpPr/>
          <p:nvPr/>
        </p:nvGrpSpPr>
        <p:grpSpPr>
          <a:xfrm>
            <a:off x="6261258" y="2830217"/>
            <a:ext cx="2730383" cy="1557407"/>
            <a:chOff x="6158882" y="2005014"/>
            <a:chExt cx="2053579" cy="116841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E0A579E8-C019-797A-9ECA-5CE96CD9FE54}"/>
                </a:ext>
              </a:extLst>
            </p:cNvPr>
            <p:cNvSpPr/>
            <p:nvPr/>
          </p:nvSpPr>
          <p:spPr>
            <a:xfrm>
              <a:off x="7382107" y="2453268"/>
              <a:ext cx="367991" cy="2787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7" descr="F:\AAA-LÀM ẢNH SLIDE\Bai11-LT2-2(6).png">
              <a:extLst>
                <a:ext uri="{FF2B5EF4-FFF2-40B4-BE49-F238E27FC236}">
                  <a16:creationId xmlns:a16="http://schemas.microsoft.com/office/drawing/2014/main" xmlns="" id="{69446539-C7D5-BF11-A684-D6363A2C6C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158882" y="2005014"/>
              <a:ext cx="2053579" cy="1168416"/>
            </a:xfrm>
            <a:prstGeom prst="rect">
              <a:avLst/>
            </a:prstGeom>
            <a:noFill/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696BD7EC-C5AB-D9EE-9992-AC5D59A73A26}"/>
              </a:ext>
            </a:extLst>
          </p:cNvPr>
          <p:cNvGrpSpPr/>
          <p:nvPr/>
        </p:nvGrpSpPr>
        <p:grpSpPr>
          <a:xfrm>
            <a:off x="5198133" y="1424044"/>
            <a:ext cx="1644682" cy="2313739"/>
            <a:chOff x="5359284" y="950059"/>
            <a:chExt cx="1237000" cy="173584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042D6E7C-C27E-91C2-C4DF-F4B330D66FFD}"/>
                </a:ext>
              </a:extLst>
            </p:cNvPr>
            <p:cNvSpPr/>
            <p:nvPr/>
          </p:nvSpPr>
          <p:spPr>
            <a:xfrm>
              <a:off x="5887844" y="1393902"/>
              <a:ext cx="289932" cy="24532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5" descr="F:\AAA-LÀM ẢNH SLIDE\Bai11-LT2-2(4).png">
              <a:extLst>
                <a:ext uri="{FF2B5EF4-FFF2-40B4-BE49-F238E27FC236}">
                  <a16:creationId xmlns:a16="http://schemas.microsoft.com/office/drawing/2014/main" xmlns="" id="{12E4B526-9946-C7B9-6AD1-A3CF9FCF64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359284" y="950059"/>
              <a:ext cx="1237000" cy="1735840"/>
            </a:xfrm>
            <a:prstGeom prst="rect">
              <a:avLst/>
            </a:prstGeom>
            <a:noFill/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64E2CED-9808-FE8C-31A6-C5908462CF2E}"/>
              </a:ext>
            </a:extLst>
          </p:cNvPr>
          <p:cNvGrpSpPr/>
          <p:nvPr/>
        </p:nvGrpSpPr>
        <p:grpSpPr>
          <a:xfrm>
            <a:off x="3028699" y="3039236"/>
            <a:ext cx="3277866" cy="1575803"/>
            <a:chOff x="3727607" y="2161826"/>
            <a:chExt cx="2465352" cy="118221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BD64222E-85D6-908C-F557-153E22CF68BA}"/>
                </a:ext>
              </a:extLst>
            </p:cNvPr>
            <p:cNvSpPr/>
            <p:nvPr/>
          </p:nvSpPr>
          <p:spPr>
            <a:xfrm>
              <a:off x="4259766" y="2587083"/>
              <a:ext cx="245327" cy="2899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3" descr="F:\AAA-LÀM ẢNH SLIDE\Bai11-LT2-2(2).png">
              <a:extLst>
                <a:ext uri="{FF2B5EF4-FFF2-40B4-BE49-F238E27FC236}">
                  <a16:creationId xmlns:a16="http://schemas.microsoft.com/office/drawing/2014/main" xmlns="" id="{A2100008-3A22-B75D-7C13-A32ABDCDB1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727607" y="2161826"/>
              <a:ext cx="2465352" cy="1182217"/>
            </a:xfrm>
            <a:prstGeom prst="rect">
              <a:avLst/>
            </a:prstGeom>
            <a:noFill/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B79DA787-4A70-DF55-7E92-2BB2C93FF73F}"/>
              </a:ext>
            </a:extLst>
          </p:cNvPr>
          <p:cNvGrpSpPr/>
          <p:nvPr/>
        </p:nvGrpSpPr>
        <p:grpSpPr>
          <a:xfrm>
            <a:off x="391442" y="328054"/>
            <a:ext cx="11770395" cy="830997"/>
            <a:chOff x="597667" y="502580"/>
            <a:chExt cx="11770395" cy="830997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8B0AC349-BEB8-2198-51F5-765BF2B526EB}"/>
                </a:ext>
              </a:extLst>
            </p:cNvPr>
            <p:cNvSpPr/>
            <p:nvPr/>
          </p:nvSpPr>
          <p:spPr>
            <a:xfrm>
              <a:off x="597667" y="519033"/>
              <a:ext cx="731520" cy="7315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BD1A130D-85D9-9B28-CE91-252C93D4F661}"/>
                </a:ext>
              </a:extLst>
            </p:cNvPr>
            <p:cNvSpPr txBox="1"/>
            <p:nvPr/>
          </p:nvSpPr>
          <p:spPr>
            <a:xfrm>
              <a:off x="1462695" y="502580"/>
              <a:ext cx="109053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2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Những bông hoa nào ghi phép tính có kết quả lớn hơn 3?</a:t>
              </a:r>
            </a:p>
          </p:txBody>
        </p:sp>
      </p:grpSp>
      <p:sp>
        <p:nvSpPr>
          <p:cNvPr id="24" name="Right Arrow 4">
            <a:extLst>
              <a:ext uri="{FF2B5EF4-FFF2-40B4-BE49-F238E27FC236}">
                <a16:creationId xmlns:a16="http://schemas.microsoft.com/office/drawing/2014/main" xmlns="" id="{31CA6D12-58A3-2448-AB15-D69EEDE46D2B}"/>
              </a:ext>
            </a:extLst>
          </p:cNvPr>
          <p:cNvSpPr/>
          <p:nvPr/>
        </p:nvSpPr>
        <p:spPr>
          <a:xfrm rot="3124355">
            <a:off x="3362684" y="1508595"/>
            <a:ext cx="978408" cy="4846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46">
            <a:extLst>
              <a:ext uri="{FF2B5EF4-FFF2-40B4-BE49-F238E27FC236}">
                <a16:creationId xmlns:a16="http://schemas.microsoft.com/office/drawing/2014/main" xmlns="" id="{1268EE5F-2BF8-96E1-C3E8-3F00A9811F98}"/>
              </a:ext>
            </a:extLst>
          </p:cNvPr>
          <p:cNvSpPr/>
          <p:nvPr/>
        </p:nvSpPr>
        <p:spPr>
          <a:xfrm rot="1284363">
            <a:off x="2510150" y="3214928"/>
            <a:ext cx="978408" cy="4846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48">
            <a:extLst>
              <a:ext uri="{FF2B5EF4-FFF2-40B4-BE49-F238E27FC236}">
                <a16:creationId xmlns:a16="http://schemas.microsoft.com/office/drawing/2014/main" xmlns="" id="{1F66C6C0-5791-3850-4975-EF95EDDCD5E9}"/>
              </a:ext>
            </a:extLst>
          </p:cNvPr>
          <p:cNvSpPr/>
          <p:nvPr/>
        </p:nvSpPr>
        <p:spPr>
          <a:xfrm rot="17857492">
            <a:off x="7469289" y="4130615"/>
            <a:ext cx="978408" cy="4846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54">
            <a:extLst>
              <a:ext uri="{FF2B5EF4-FFF2-40B4-BE49-F238E27FC236}">
                <a16:creationId xmlns:a16="http://schemas.microsoft.com/office/drawing/2014/main" xmlns="" id="{F47F2F0D-C4C2-CA04-1E1D-AB2C43E0DA8F}"/>
              </a:ext>
            </a:extLst>
          </p:cNvPr>
          <p:cNvSpPr/>
          <p:nvPr/>
        </p:nvSpPr>
        <p:spPr>
          <a:xfrm rot="8566592">
            <a:off x="8067985" y="1237152"/>
            <a:ext cx="978408" cy="4846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412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1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3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4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6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1934655-0BF2-8937-A7DA-92982D669B6E}"/>
              </a:ext>
            </a:extLst>
          </p:cNvPr>
          <p:cNvGrpSpPr/>
          <p:nvPr/>
        </p:nvGrpSpPr>
        <p:grpSpPr>
          <a:xfrm>
            <a:off x="293529" y="300990"/>
            <a:ext cx="11374185" cy="846415"/>
            <a:chOff x="559883" y="346364"/>
            <a:chExt cx="11374185" cy="84641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1DFE4F03-2C02-4D30-6DB5-5C098F4D2028}"/>
                </a:ext>
              </a:extLst>
            </p:cNvPr>
            <p:cNvSpPr/>
            <p:nvPr/>
          </p:nvSpPr>
          <p:spPr>
            <a:xfrm>
              <a:off x="559883" y="346364"/>
              <a:ext cx="822960" cy="82296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A7F2413F-19EE-9CE4-C160-DB3D8FFE9B71}"/>
                </a:ext>
              </a:extLst>
            </p:cNvPr>
            <p:cNvSpPr txBox="1"/>
            <p:nvPr/>
          </p:nvSpPr>
          <p:spPr>
            <a:xfrm>
              <a:off x="1420943" y="423338"/>
              <a:ext cx="105131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a) Có mấy con cá đang cắn câu?</a:t>
              </a:r>
            </a:p>
          </p:txBody>
        </p:sp>
      </p:grpSp>
      <p:pic>
        <p:nvPicPr>
          <p:cNvPr id="5" name="Picture 2" descr="F:\AAA-LÀM ẢNH SLIDE\Bai11-LT2-3.png">
            <a:extLst>
              <a:ext uri="{FF2B5EF4-FFF2-40B4-BE49-F238E27FC236}">
                <a16:creationId xmlns:a16="http://schemas.microsoft.com/office/drawing/2014/main" xmlns="" id="{60FB6A67-633D-4D24-B0F9-C13AB5A41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r="84061"/>
          <a:stretch>
            <a:fillRect/>
          </a:stretch>
        </p:blipFill>
        <p:spPr bwMode="auto">
          <a:xfrm>
            <a:off x="5857302" y="1709279"/>
            <a:ext cx="871564" cy="4989819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C943745-06F8-C33F-F2B4-60885CA22FAB}"/>
              </a:ext>
            </a:extLst>
          </p:cNvPr>
          <p:cNvSpPr txBox="1"/>
          <p:nvPr/>
        </p:nvSpPr>
        <p:spPr>
          <a:xfrm>
            <a:off x="6084687" y="1203712"/>
            <a:ext cx="439698" cy="446034"/>
          </a:xfrm>
          <a:prstGeom prst="rect">
            <a:avLst/>
          </a:prstGeom>
          <a:noFill/>
        </p:spPr>
        <p:txBody>
          <a:bodyPr wrap="none" lIns="121679" tIns="60840" rIns="121679" bIns="60840" rtlCol="0">
            <a:spAutoFit/>
          </a:bodyPr>
          <a:lstStyle/>
          <a:p>
            <a:r>
              <a:rPr lang="en-US" sz="2100" b="1" dirty="0">
                <a:latin typeface="Lato" pitchFamily="34" charset="0"/>
                <a:cs typeface="Lato" pitchFamily="34" charset="0"/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31A089E-583D-133E-C3AE-C52BC6A91C22}"/>
              </a:ext>
            </a:extLst>
          </p:cNvPr>
          <p:cNvSpPr txBox="1"/>
          <p:nvPr/>
        </p:nvSpPr>
        <p:spPr>
          <a:xfrm>
            <a:off x="6821063" y="1203712"/>
            <a:ext cx="439698" cy="446034"/>
          </a:xfrm>
          <a:prstGeom prst="rect">
            <a:avLst/>
          </a:prstGeom>
          <a:noFill/>
        </p:spPr>
        <p:txBody>
          <a:bodyPr wrap="none" lIns="121679" tIns="60840" rIns="121679" bIns="60840" rtlCol="0">
            <a:spAutoFit/>
          </a:bodyPr>
          <a:lstStyle/>
          <a:p>
            <a:r>
              <a:rPr lang="en-US" sz="2100" b="1" dirty="0">
                <a:latin typeface="Lato" pitchFamily="34" charset="0"/>
                <a:cs typeface="Lato" pitchFamily="34" charset="0"/>
              </a:rPr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7AF7E6-2326-D132-D1E4-58D5883E1029}"/>
              </a:ext>
            </a:extLst>
          </p:cNvPr>
          <p:cNvSpPr txBox="1"/>
          <p:nvPr/>
        </p:nvSpPr>
        <p:spPr>
          <a:xfrm>
            <a:off x="7512959" y="1203712"/>
            <a:ext cx="439698" cy="446034"/>
          </a:xfrm>
          <a:prstGeom prst="rect">
            <a:avLst/>
          </a:prstGeom>
          <a:noFill/>
        </p:spPr>
        <p:txBody>
          <a:bodyPr wrap="none" lIns="121679" tIns="60840" rIns="121679" bIns="60840" rtlCol="0">
            <a:spAutoFit/>
          </a:bodyPr>
          <a:lstStyle/>
          <a:p>
            <a:r>
              <a:rPr lang="en-US" sz="2100" b="1" dirty="0">
                <a:latin typeface="Lato" pitchFamily="34" charset="0"/>
                <a:cs typeface="Lato" pitchFamily="34" charset="0"/>
              </a:rPr>
              <a:t>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48357FF-5D1B-59F8-EF6C-1C066EDB3384}"/>
              </a:ext>
            </a:extLst>
          </p:cNvPr>
          <p:cNvSpPr txBox="1"/>
          <p:nvPr/>
        </p:nvSpPr>
        <p:spPr>
          <a:xfrm>
            <a:off x="8338294" y="1203712"/>
            <a:ext cx="452265" cy="451266"/>
          </a:xfrm>
          <a:prstGeom prst="rect">
            <a:avLst/>
          </a:prstGeom>
          <a:noFill/>
        </p:spPr>
        <p:txBody>
          <a:bodyPr wrap="none" lIns="121679" tIns="60840" rIns="121679" bIns="60840" rtlCol="0">
            <a:spAutoFit/>
          </a:bodyPr>
          <a:lstStyle/>
          <a:p>
            <a:r>
              <a:rPr lang="en-US" sz="2100" b="1" dirty="0">
                <a:latin typeface="Lato" pitchFamily="34" charset="0"/>
                <a:cs typeface="Lato" pitchFamily="34" charset="0"/>
              </a:rPr>
              <a:t>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1867BA3-1DF6-ECFD-AEAA-2EBD6C150965}"/>
              </a:ext>
            </a:extLst>
          </p:cNvPr>
          <p:cNvSpPr txBox="1"/>
          <p:nvPr/>
        </p:nvSpPr>
        <p:spPr>
          <a:xfrm>
            <a:off x="9035131" y="1203712"/>
            <a:ext cx="425271" cy="446034"/>
          </a:xfrm>
          <a:prstGeom prst="rect">
            <a:avLst/>
          </a:prstGeom>
          <a:noFill/>
        </p:spPr>
        <p:txBody>
          <a:bodyPr wrap="none" lIns="121679" tIns="60840" rIns="121679" bIns="60840" rtlCol="0">
            <a:spAutoFit/>
          </a:bodyPr>
          <a:lstStyle/>
          <a:p>
            <a:r>
              <a:rPr lang="en-US" sz="2100" b="1" dirty="0">
                <a:latin typeface="Lato" pitchFamily="34" charset="0"/>
                <a:cs typeface="Lato" pitchFamily="34" charset="0"/>
              </a:rPr>
              <a:t>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B7394D6-1169-B002-5634-29B8463CB083}"/>
              </a:ext>
            </a:extLst>
          </p:cNvPr>
          <p:cNvSpPr txBox="1"/>
          <p:nvPr/>
        </p:nvSpPr>
        <p:spPr>
          <a:xfrm>
            <a:off x="9830812" y="1203712"/>
            <a:ext cx="455728" cy="446034"/>
          </a:xfrm>
          <a:prstGeom prst="rect">
            <a:avLst/>
          </a:prstGeom>
          <a:noFill/>
        </p:spPr>
        <p:txBody>
          <a:bodyPr wrap="none" lIns="121679" tIns="60840" rIns="121679" bIns="60840" rtlCol="0">
            <a:spAutoFit/>
          </a:bodyPr>
          <a:lstStyle/>
          <a:p>
            <a:r>
              <a:rPr lang="en-US" sz="2100" b="1" dirty="0">
                <a:latin typeface="Lato" pitchFamily="34" charset="0"/>
                <a:cs typeface="Lato" pitchFamily="34" charset="0"/>
              </a:rPr>
              <a:t>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9237FE2-38AA-2588-271B-322BA8A7D11B}"/>
              </a:ext>
            </a:extLst>
          </p:cNvPr>
          <p:cNvSpPr txBox="1"/>
          <p:nvPr/>
        </p:nvSpPr>
        <p:spPr>
          <a:xfrm>
            <a:off x="10493058" y="1203712"/>
            <a:ext cx="456528" cy="451266"/>
          </a:xfrm>
          <a:prstGeom prst="rect">
            <a:avLst/>
          </a:prstGeom>
          <a:noFill/>
        </p:spPr>
        <p:txBody>
          <a:bodyPr wrap="none" lIns="121679" tIns="60840" rIns="121679" bIns="60840" rtlCol="0">
            <a:spAutoFit/>
          </a:bodyPr>
          <a:lstStyle/>
          <a:p>
            <a:r>
              <a:rPr lang="en-US" sz="2100" b="1" dirty="0">
                <a:latin typeface="Lato" pitchFamily="34" charset="0"/>
                <a:cs typeface="Lato" pitchFamily="34" charset="0"/>
              </a:rPr>
              <a:t>H</a:t>
            </a:r>
          </a:p>
        </p:txBody>
      </p:sp>
      <p:pic>
        <p:nvPicPr>
          <p:cNvPr id="13" name="Picture 2" descr="F:\AAA-LÀM ẢNH SLIDE\Bai11-LT2-3.png">
            <a:extLst>
              <a:ext uri="{FF2B5EF4-FFF2-40B4-BE49-F238E27FC236}">
                <a16:creationId xmlns:a16="http://schemas.microsoft.com/office/drawing/2014/main" xmlns="" id="{F58C4569-7EF5-5B9F-3F67-53E7FE011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29495" r="57147"/>
          <a:stretch>
            <a:fillRect/>
          </a:stretch>
        </p:blipFill>
        <p:spPr bwMode="auto">
          <a:xfrm>
            <a:off x="7470234" y="1709279"/>
            <a:ext cx="730493" cy="4989819"/>
          </a:xfrm>
          <a:prstGeom prst="rect">
            <a:avLst/>
          </a:prstGeom>
          <a:noFill/>
        </p:spPr>
      </p:pic>
      <p:pic>
        <p:nvPicPr>
          <p:cNvPr id="14" name="Picture 2" descr="F:\AAA-LÀM ẢNH SLIDE\Bai11-LT2-3.png">
            <a:extLst>
              <a:ext uri="{FF2B5EF4-FFF2-40B4-BE49-F238E27FC236}">
                <a16:creationId xmlns:a16="http://schemas.microsoft.com/office/drawing/2014/main" xmlns="" id="{1B92AAD6-06CC-69F2-BB27-4F5760DE2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42399" r="42399"/>
          <a:stretch>
            <a:fillRect/>
          </a:stretch>
        </p:blipFill>
        <p:spPr bwMode="auto">
          <a:xfrm>
            <a:off x="8175888" y="1709279"/>
            <a:ext cx="831268" cy="4989819"/>
          </a:xfrm>
          <a:prstGeom prst="rect">
            <a:avLst/>
          </a:prstGeom>
          <a:noFill/>
        </p:spPr>
      </p:pic>
      <p:pic>
        <p:nvPicPr>
          <p:cNvPr id="15" name="Picture 2" descr="F:\AAA-LÀM ẢNH SLIDE\Bai11-LT2-3.png">
            <a:extLst>
              <a:ext uri="{FF2B5EF4-FFF2-40B4-BE49-F238E27FC236}">
                <a16:creationId xmlns:a16="http://schemas.microsoft.com/office/drawing/2014/main" xmlns="" id="{03FF1502-6E8C-F8A6-D3A7-984351A74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57147" r="29495"/>
          <a:stretch>
            <a:fillRect/>
          </a:stretch>
        </p:blipFill>
        <p:spPr bwMode="auto">
          <a:xfrm>
            <a:off x="8982315" y="1709279"/>
            <a:ext cx="730477" cy="4989819"/>
          </a:xfrm>
          <a:prstGeom prst="rect">
            <a:avLst/>
          </a:prstGeom>
          <a:noFill/>
        </p:spPr>
      </p:pic>
      <p:pic>
        <p:nvPicPr>
          <p:cNvPr id="16" name="Picture 2" descr="F:\AAA-LÀM ẢNH SLIDE\Bai11-LT2-3.png">
            <a:extLst>
              <a:ext uri="{FF2B5EF4-FFF2-40B4-BE49-F238E27FC236}">
                <a16:creationId xmlns:a16="http://schemas.microsoft.com/office/drawing/2014/main" xmlns="" id="{CDF5484D-C56C-6F8E-C51A-1EF542697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70051" r="14748"/>
          <a:stretch>
            <a:fillRect/>
          </a:stretch>
        </p:blipFill>
        <p:spPr bwMode="auto">
          <a:xfrm>
            <a:off x="9687818" y="1709279"/>
            <a:ext cx="831350" cy="4989819"/>
          </a:xfrm>
          <a:prstGeom prst="rect">
            <a:avLst/>
          </a:prstGeom>
          <a:noFill/>
        </p:spPr>
      </p:pic>
      <p:pic>
        <p:nvPicPr>
          <p:cNvPr id="23" name="Picture 2" descr="F:\AAA-LÀM ẢNH SLIDE\Bai11-LT2-3.png">
            <a:extLst>
              <a:ext uri="{FF2B5EF4-FFF2-40B4-BE49-F238E27FC236}">
                <a16:creationId xmlns:a16="http://schemas.microsoft.com/office/drawing/2014/main" xmlns="" id="{CD1D4004-1CE0-0FF3-0D5B-9A4DAF906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84799"/>
          <a:stretch>
            <a:fillRect/>
          </a:stretch>
        </p:blipFill>
        <p:spPr bwMode="auto">
          <a:xfrm>
            <a:off x="10494490" y="1709279"/>
            <a:ext cx="831236" cy="4989819"/>
          </a:xfrm>
          <a:prstGeom prst="rect">
            <a:avLst/>
          </a:prstGeom>
          <a:noFill/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xmlns="" id="{0BA7051F-F33B-4876-5F62-EA0F6A95FE78}"/>
              </a:ext>
            </a:extLst>
          </p:cNvPr>
          <p:cNvSpPr/>
          <p:nvPr/>
        </p:nvSpPr>
        <p:spPr>
          <a:xfrm>
            <a:off x="6055033" y="1184094"/>
            <a:ext cx="489270" cy="490502"/>
          </a:xfrm>
          <a:prstGeom prst="ellipse">
            <a:avLst/>
          </a:prstGeom>
          <a:noFill/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7F0285D7-354B-9420-AF07-9F7EAA90FEFE}"/>
              </a:ext>
            </a:extLst>
          </p:cNvPr>
          <p:cNvSpPr/>
          <p:nvPr/>
        </p:nvSpPr>
        <p:spPr>
          <a:xfrm>
            <a:off x="8303697" y="1184094"/>
            <a:ext cx="489270" cy="490502"/>
          </a:xfrm>
          <a:prstGeom prst="ellipse">
            <a:avLst/>
          </a:prstGeom>
          <a:noFill/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0475DFE3-B6B2-1319-3071-AF6E9D208E29}"/>
              </a:ext>
            </a:extLst>
          </p:cNvPr>
          <p:cNvSpPr/>
          <p:nvPr/>
        </p:nvSpPr>
        <p:spPr>
          <a:xfrm>
            <a:off x="9801160" y="1184094"/>
            <a:ext cx="489270" cy="490502"/>
          </a:xfrm>
          <a:prstGeom prst="ellipse">
            <a:avLst/>
          </a:prstGeom>
          <a:noFill/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B4C97D78-E223-8D1F-6489-3E3781AF8F2C}"/>
              </a:ext>
            </a:extLst>
          </p:cNvPr>
          <p:cNvSpPr/>
          <p:nvPr/>
        </p:nvSpPr>
        <p:spPr>
          <a:xfrm>
            <a:off x="8985711" y="1184094"/>
            <a:ext cx="489270" cy="490502"/>
          </a:xfrm>
          <a:prstGeom prst="ellipse">
            <a:avLst/>
          </a:prstGeom>
          <a:noFill/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3134E242-0026-1EBD-CBC0-1D4EB6D7C8A0}"/>
              </a:ext>
            </a:extLst>
          </p:cNvPr>
          <p:cNvSpPr/>
          <p:nvPr/>
        </p:nvSpPr>
        <p:spPr>
          <a:xfrm>
            <a:off x="7488248" y="1184094"/>
            <a:ext cx="489270" cy="490502"/>
          </a:xfrm>
          <a:prstGeom prst="ellipse">
            <a:avLst/>
          </a:prstGeom>
          <a:noFill/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37932B41-BDCA-BA2F-ED1E-93AFF4DD3FFB}"/>
              </a:ext>
            </a:extLst>
          </p:cNvPr>
          <p:cNvGrpSpPr/>
          <p:nvPr/>
        </p:nvGrpSpPr>
        <p:grpSpPr>
          <a:xfrm>
            <a:off x="1706648" y="2561332"/>
            <a:ext cx="4003116" cy="683730"/>
            <a:chOff x="557561" y="1188275"/>
            <a:chExt cx="3010829" cy="512956"/>
          </a:xfrm>
        </p:grpSpPr>
        <p:sp>
          <p:nvSpPr>
            <p:cNvPr id="50" name="Rounded Rectangle 37">
              <a:extLst>
                <a:ext uri="{FF2B5EF4-FFF2-40B4-BE49-F238E27FC236}">
                  <a16:creationId xmlns:a16="http://schemas.microsoft.com/office/drawing/2014/main" xmlns="" id="{90531D47-8A45-9939-7C6D-5045111D04A5}"/>
                </a:ext>
              </a:extLst>
            </p:cNvPr>
            <p:cNvSpPr/>
            <p:nvPr/>
          </p:nvSpPr>
          <p:spPr>
            <a:xfrm>
              <a:off x="557561" y="1188275"/>
              <a:ext cx="3010829" cy="512956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0902BD3A-923A-75D1-0543-7AFB68EDCC9B}"/>
                </a:ext>
              </a:extLst>
            </p:cNvPr>
            <p:cNvSpPr txBox="1"/>
            <p:nvPr/>
          </p:nvSpPr>
          <p:spPr>
            <a:xfrm>
              <a:off x="628848" y="1260087"/>
              <a:ext cx="2720772" cy="3463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itchFamily="34" charset="0"/>
                </a:rPr>
                <a:t>Có</a:t>
              </a:r>
              <a:r>
                <a:rPr lang="en-US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itchFamily="34" charset="0"/>
                </a:rPr>
                <a:t> 5 con </a:t>
              </a:r>
              <a:r>
                <a:rPr lang="en-US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itchFamily="34" charset="0"/>
                </a:rPr>
                <a:t>cá</a:t>
              </a:r>
              <a:r>
                <a:rPr lang="en-US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itchFamily="34" charset="0"/>
                </a:rPr>
                <a:t>đang</a:t>
              </a:r>
              <a:r>
                <a:rPr lang="en-US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itchFamily="34" charset="0"/>
                </a:rPr>
                <a:t>cắn</a:t>
              </a:r>
              <a:r>
                <a:rPr lang="en-US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itchFamily="34" charset="0"/>
                </a:rPr>
                <a:t>câu</a:t>
              </a:r>
              <a:endPara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9C1DBD59-EE2D-9691-B0B4-524F007A9DFC}"/>
              </a:ext>
            </a:extLst>
          </p:cNvPr>
          <p:cNvGrpSpPr/>
          <p:nvPr/>
        </p:nvGrpSpPr>
        <p:grpSpPr>
          <a:xfrm>
            <a:off x="234764" y="2567106"/>
            <a:ext cx="1363121" cy="683730"/>
            <a:chOff x="557561" y="1188275"/>
            <a:chExt cx="3010829" cy="512956"/>
          </a:xfrm>
        </p:grpSpPr>
        <p:sp>
          <p:nvSpPr>
            <p:cNvPr id="57" name="Rounded Rectangle 40">
              <a:extLst>
                <a:ext uri="{FF2B5EF4-FFF2-40B4-BE49-F238E27FC236}">
                  <a16:creationId xmlns:a16="http://schemas.microsoft.com/office/drawing/2014/main" xmlns="" id="{839BCB7A-84E5-4232-F460-9A1DD72C50AE}"/>
                </a:ext>
              </a:extLst>
            </p:cNvPr>
            <p:cNvSpPr/>
            <p:nvPr/>
          </p:nvSpPr>
          <p:spPr>
            <a:xfrm>
              <a:off x="557561" y="1188275"/>
              <a:ext cx="3010829" cy="512956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C7A78626-3B07-96BB-6BF7-FEB5D57581DA}"/>
                </a:ext>
              </a:extLst>
            </p:cNvPr>
            <p:cNvSpPr txBox="1"/>
            <p:nvPr/>
          </p:nvSpPr>
          <p:spPr>
            <a:xfrm>
              <a:off x="683430" y="1314532"/>
              <a:ext cx="2642052" cy="300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itchFamily="34" charset="0"/>
                </a:rPr>
                <a:t>Kết</a:t>
              </a:r>
              <a:r>
                <a:rPr lang="en-US" sz="2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itchFamily="34" charset="0"/>
                </a:rPr>
                <a:t>luận</a:t>
              </a:r>
              <a:endParaRPr lang="en-US" sz="2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itchFamily="34" charset="0"/>
              </a:endParaRPr>
            </a:p>
          </p:txBody>
        </p:sp>
      </p:grpSp>
      <p:pic>
        <p:nvPicPr>
          <p:cNvPr id="59" name="Picture 2" descr="F:\AAA-LÀM ẢNH SLIDE\Bai11-LT2-3.png">
            <a:extLst>
              <a:ext uri="{FF2B5EF4-FFF2-40B4-BE49-F238E27FC236}">
                <a16:creationId xmlns:a16="http://schemas.microsoft.com/office/drawing/2014/main" xmlns="" id="{88C4A31B-B538-D506-F5AF-036E4DE07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4748" r="70051"/>
          <a:stretch>
            <a:fillRect/>
          </a:stretch>
        </p:blipFill>
        <p:spPr bwMode="auto">
          <a:xfrm>
            <a:off x="6663677" y="1709279"/>
            <a:ext cx="831253" cy="4989819"/>
          </a:xfrm>
          <a:prstGeom prst="rect">
            <a:avLst/>
          </a:prstGeom>
          <a:noFill/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A51B6E5-5818-D8EB-A4FC-E1744C7BAC9A}"/>
              </a:ext>
            </a:extLst>
          </p:cNvPr>
          <p:cNvSpPr txBox="1"/>
          <p:nvPr/>
        </p:nvSpPr>
        <p:spPr>
          <a:xfrm>
            <a:off x="937549" y="5839956"/>
            <a:ext cx="68753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con </a:t>
            </a:r>
            <a:r>
              <a:rPr lang="en-US" dirty="0" err="1"/>
              <a:t>mèo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đó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luận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7965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5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8" dur="25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6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7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9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9"/>
          <p:cNvGrpSpPr/>
          <p:nvPr/>
        </p:nvGrpSpPr>
        <p:grpSpPr>
          <a:xfrm>
            <a:off x="7512243" y="2184056"/>
            <a:ext cx="957153" cy="995838"/>
            <a:chOff x="1975996" y="3646349"/>
            <a:chExt cx="446022" cy="464048"/>
          </a:xfrm>
          <a:solidFill>
            <a:schemeClr val="bg1"/>
          </a:solidFill>
        </p:grpSpPr>
        <p:sp>
          <p:nvSpPr>
            <p:cNvPr id="5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76490"/>
              <a:ext cx="259502" cy="4339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332" b="1" dirty="0">
                  <a:solidFill>
                    <a:prstClr val="black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7" name="Group 103"/>
          <p:cNvGrpSpPr/>
          <p:nvPr/>
        </p:nvGrpSpPr>
        <p:grpSpPr>
          <a:xfrm>
            <a:off x="5570136" y="2195712"/>
            <a:ext cx="957153" cy="1002213"/>
            <a:chOff x="1975996" y="3646349"/>
            <a:chExt cx="446022" cy="467020"/>
          </a:xfrm>
          <a:solidFill>
            <a:schemeClr val="bg1"/>
          </a:solidFill>
        </p:grpSpPr>
        <p:sp>
          <p:nvSpPr>
            <p:cNvPr id="8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grp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507" y="3679461"/>
              <a:ext cx="259502" cy="43390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3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10" name="Group 109"/>
          <p:cNvGrpSpPr/>
          <p:nvPr/>
        </p:nvGrpSpPr>
        <p:grpSpPr>
          <a:xfrm>
            <a:off x="3526961" y="2183274"/>
            <a:ext cx="957153" cy="1025564"/>
            <a:chOff x="1975996" y="3646349"/>
            <a:chExt cx="446022" cy="477900"/>
          </a:xfrm>
          <a:solidFill>
            <a:schemeClr val="bg1"/>
          </a:solidFill>
        </p:grpSpPr>
        <p:sp>
          <p:nvSpPr>
            <p:cNvPr id="11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5821" y="3690342"/>
              <a:ext cx="259502" cy="4339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3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7</a:t>
              </a:r>
            </a:p>
          </p:txBody>
        </p:sp>
      </p:grpSp>
      <p:grpSp>
        <p:nvGrpSpPr>
          <p:cNvPr id="25" name="Group 109"/>
          <p:cNvGrpSpPr/>
          <p:nvPr/>
        </p:nvGrpSpPr>
        <p:grpSpPr>
          <a:xfrm>
            <a:off x="7512243" y="4363983"/>
            <a:ext cx="957153" cy="1010701"/>
            <a:chOff x="1975996" y="3646349"/>
            <a:chExt cx="446022" cy="470974"/>
          </a:xfrm>
          <a:solidFill>
            <a:schemeClr val="bg1"/>
          </a:solidFill>
        </p:grpSpPr>
        <p:sp>
          <p:nvSpPr>
            <p:cNvPr id="2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83416"/>
              <a:ext cx="259502" cy="4339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3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28" name="Group 103"/>
          <p:cNvGrpSpPr/>
          <p:nvPr/>
        </p:nvGrpSpPr>
        <p:grpSpPr>
          <a:xfrm>
            <a:off x="5570136" y="4375642"/>
            <a:ext cx="957153" cy="1017068"/>
            <a:chOff x="1975996" y="3646349"/>
            <a:chExt cx="446022" cy="473942"/>
          </a:xfrm>
          <a:solidFill>
            <a:schemeClr val="bg1"/>
          </a:solidFill>
        </p:grpSpPr>
        <p:sp>
          <p:nvSpPr>
            <p:cNvPr id="2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507" y="3686383"/>
              <a:ext cx="259502" cy="43390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332" b="1" dirty="0">
                  <a:solidFill>
                    <a:prstClr val="black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1" name="Group 109"/>
          <p:cNvGrpSpPr/>
          <p:nvPr/>
        </p:nvGrpSpPr>
        <p:grpSpPr>
          <a:xfrm>
            <a:off x="3526961" y="4363981"/>
            <a:ext cx="957153" cy="1025564"/>
            <a:chOff x="1975996" y="3646349"/>
            <a:chExt cx="446022" cy="477900"/>
          </a:xfrm>
          <a:solidFill>
            <a:schemeClr val="bg1"/>
          </a:solidFill>
        </p:grpSpPr>
        <p:sp>
          <p:nvSpPr>
            <p:cNvPr id="32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5821" y="3690342"/>
              <a:ext cx="259502" cy="4339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332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7</a:t>
              </a:r>
            </a:p>
          </p:txBody>
        </p:sp>
      </p:grpSp>
      <p:grpSp>
        <p:nvGrpSpPr>
          <p:cNvPr id="17" name="Group 112"/>
          <p:cNvGrpSpPr/>
          <p:nvPr/>
        </p:nvGrpSpPr>
        <p:grpSpPr>
          <a:xfrm>
            <a:off x="7512243" y="2184048"/>
            <a:ext cx="957153" cy="1025687"/>
            <a:chOff x="1975996" y="3646349"/>
            <a:chExt cx="446022" cy="477958"/>
          </a:xfrm>
          <a:solidFill>
            <a:schemeClr val="bg1"/>
          </a:solidFill>
        </p:grpSpPr>
        <p:sp>
          <p:nvSpPr>
            <p:cNvPr id="18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64" y="3690400"/>
              <a:ext cx="259502" cy="4339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332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35" name="Group 106"/>
          <p:cNvGrpSpPr/>
          <p:nvPr/>
        </p:nvGrpSpPr>
        <p:grpSpPr>
          <a:xfrm>
            <a:off x="5570136" y="4363979"/>
            <a:ext cx="957153" cy="1025677"/>
            <a:chOff x="1975996" y="3646345"/>
            <a:chExt cx="446022" cy="477953"/>
          </a:xfrm>
          <a:solidFill>
            <a:schemeClr val="bg1"/>
          </a:solidFill>
        </p:grpSpPr>
        <p:sp>
          <p:nvSpPr>
            <p:cNvPr id="36" name="Rounded Rectangle 3"/>
            <p:cNvSpPr/>
            <p:nvPr/>
          </p:nvSpPr>
          <p:spPr>
            <a:xfrm>
              <a:off x="1975996" y="3646345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3002" y="3690392"/>
              <a:ext cx="259502" cy="433906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5332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726399" y="4443648"/>
            <a:ext cx="556885" cy="93115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endParaRPr lang="en-GB" sz="5332" b="1" dirty="0">
              <a:solidFill>
                <a:prstClr val="white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01707" y="1893588"/>
            <a:ext cx="648478" cy="1322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402"/>
            <a:r>
              <a:rPr lang="en-US" sz="7997" b="1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-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99229" y="1893588"/>
            <a:ext cx="840752" cy="1322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402"/>
            <a:r>
              <a:rPr lang="en-US" sz="7997" b="1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=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701707" y="4073515"/>
            <a:ext cx="648478" cy="1322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402"/>
            <a:r>
              <a:rPr lang="en-US" sz="7997" b="1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-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599229" y="4073515"/>
            <a:ext cx="840752" cy="1322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402"/>
            <a:r>
              <a:rPr lang="en-US" sz="7997" b="1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=</a:t>
            </a:r>
          </a:p>
        </p:txBody>
      </p:sp>
      <p:pic>
        <p:nvPicPr>
          <p:cNvPr id="38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6967" y="245331"/>
            <a:ext cx="2976354" cy="1322991"/>
          </a:xfrm>
          <a:prstGeom prst="rect">
            <a:avLst/>
          </a:prstGeom>
          <a:noFill/>
        </p:spPr>
      </p:pic>
      <p:sp>
        <p:nvSpPr>
          <p:cNvPr id="41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95780" y="1356857"/>
            <a:ext cx="1499997" cy="422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3. </a:t>
            </a:r>
            <a:r>
              <a:rPr lang="en-GB" sz="3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3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5169523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6)">
            <a:hlinkClick r:id="" action="ppaction://media"/>
            <a:extLst>
              <a:ext uri="{FF2B5EF4-FFF2-40B4-BE49-F238E27FC236}">
                <a16:creationId xmlns:a16="http://schemas.microsoft.com/office/drawing/2014/main" xmlns="" id="{CEA1A911-2A1B-E046-1A34-DB018E225D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09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8" name="Picture 10" descr="F:\AAA-LÀM ẢNH SLIDE\Bai11-LT2-4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7317" y="873746"/>
            <a:ext cx="10447356" cy="5279727"/>
          </a:xfrm>
          <a:prstGeom prst="rect">
            <a:avLst/>
          </a:prstGeom>
          <a:noFill/>
        </p:spPr>
      </p:pic>
      <p:grpSp>
        <p:nvGrpSpPr>
          <p:cNvPr id="36" name="Group 35"/>
          <p:cNvGrpSpPr/>
          <p:nvPr/>
        </p:nvGrpSpPr>
        <p:grpSpPr>
          <a:xfrm>
            <a:off x="2788893" y="2718415"/>
            <a:ext cx="2178122" cy="1627474"/>
            <a:chOff x="2092395" y="2162081"/>
            <a:chExt cx="1634159" cy="1221029"/>
          </a:xfrm>
        </p:grpSpPr>
        <p:sp>
          <p:nvSpPr>
            <p:cNvPr id="18" name="Rectangle 17"/>
            <p:cNvSpPr/>
            <p:nvPr/>
          </p:nvSpPr>
          <p:spPr>
            <a:xfrm>
              <a:off x="2732049" y="2709746"/>
              <a:ext cx="156117" cy="1784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24" name="Picture 11" descr="F:\AAA-LÀM ẢNH SLIDE\Bai11-LT2-4(2).png"/>
            <p:cNvPicPr>
              <a:picLocks noChangeAspect="1" noChangeArrowheads="1"/>
            </p:cNvPicPr>
            <p:nvPr/>
          </p:nvPicPr>
          <p:blipFill>
            <a:blip r:embed="rId3" cstate="print"/>
            <a:srcRect l="14400" t="22800" r="14400" b="24000"/>
            <a:stretch>
              <a:fillRect/>
            </a:stretch>
          </p:blipFill>
          <p:spPr bwMode="auto">
            <a:xfrm>
              <a:off x="2092395" y="2162081"/>
              <a:ext cx="1634159" cy="1221029"/>
            </a:xfrm>
            <a:prstGeom prst="rect">
              <a:avLst/>
            </a:prstGeom>
            <a:noFill/>
          </p:spPr>
        </p:pic>
      </p:grpSp>
      <p:grpSp>
        <p:nvGrpSpPr>
          <p:cNvPr id="35" name="Group 34"/>
          <p:cNvGrpSpPr/>
          <p:nvPr/>
        </p:nvGrpSpPr>
        <p:grpSpPr>
          <a:xfrm>
            <a:off x="4637712" y="3657891"/>
            <a:ext cx="1615339" cy="2099932"/>
            <a:chOff x="3479491" y="2866933"/>
            <a:chExt cx="1211925" cy="1575496"/>
          </a:xfrm>
        </p:grpSpPr>
        <p:sp>
          <p:nvSpPr>
            <p:cNvPr id="19" name="Rectangle 18"/>
            <p:cNvSpPr/>
            <p:nvPr/>
          </p:nvSpPr>
          <p:spPr>
            <a:xfrm>
              <a:off x="3980985" y="3724507"/>
              <a:ext cx="211874" cy="16726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25" name="Picture 12" descr="F:\AAA-LÀM ẢNH SLIDE\Bai11-LT2-4(3).png"/>
            <p:cNvPicPr>
              <a:picLocks noChangeAspect="1" noChangeArrowheads="1"/>
            </p:cNvPicPr>
            <p:nvPr/>
          </p:nvPicPr>
          <p:blipFill>
            <a:blip r:embed="rId4" cstate="print"/>
            <a:srcRect l="20400" t="14400" r="27600" b="18000"/>
            <a:stretch>
              <a:fillRect/>
            </a:stretch>
          </p:blipFill>
          <p:spPr bwMode="auto">
            <a:xfrm>
              <a:off x="3479491" y="2866933"/>
              <a:ext cx="1211925" cy="1575496"/>
            </a:xfrm>
            <a:prstGeom prst="rect">
              <a:avLst/>
            </a:prstGeom>
            <a:noFill/>
          </p:spPr>
        </p:pic>
      </p:grpSp>
      <p:grpSp>
        <p:nvGrpSpPr>
          <p:cNvPr id="33" name="Group 32"/>
          <p:cNvGrpSpPr/>
          <p:nvPr/>
        </p:nvGrpSpPr>
        <p:grpSpPr>
          <a:xfrm>
            <a:off x="6385140" y="2705229"/>
            <a:ext cx="1103166" cy="990341"/>
            <a:chOff x="4790517" y="2163339"/>
            <a:chExt cx="827662" cy="743014"/>
          </a:xfrm>
        </p:grpSpPr>
        <p:sp>
          <p:nvSpPr>
            <p:cNvPr id="20" name="Rectangle 19"/>
            <p:cNvSpPr/>
            <p:nvPr/>
          </p:nvSpPr>
          <p:spPr>
            <a:xfrm>
              <a:off x="5151863" y="2642839"/>
              <a:ext cx="156117" cy="13381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26" name="Picture 7" descr="F:\AAA-LÀM ẢNH SLIDE\Bai11-LT2-4(5).png"/>
            <p:cNvPicPr>
              <a:picLocks noChangeAspect="1" noChangeArrowheads="1"/>
            </p:cNvPicPr>
            <p:nvPr/>
          </p:nvPicPr>
          <p:blipFill>
            <a:blip r:embed="rId5" cstate="print"/>
            <a:srcRect l="32400" t="33600" r="32400" b="34800"/>
            <a:stretch>
              <a:fillRect/>
            </a:stretch>
          </p:blipFill>
          <p:spPr bwMode="auto">
            <a:xfrm>
              <a:off x="4790517" y="2163339"/>
              <a:ext cx="827662" cy="743014"/>
            </a:xfrm>
            <a:prstGeom prst="rect">
              <a:avLst/>
            </a:prstGeom>
            <a:noFill/>
          </p:spPr>
        </p:pic>
      </p:grpSp>
      <p:grpSp>
        <p:nvGrpSpPr>
          <p:cNvPr id="32" name="Group 31"/>
          <p:cNvGrpSpPr/>
          <p:nvPr/>
        </p:nvGrpSpPr>
        <p:grpSpPr>
          <a:xfrm>
            <a:off x="6324534" y="2318787"/>
            <a:ext cx="690865" cy="615498"/>
            <a:chOff x="4745046" y="1862256"/>
            <a:chExt cx="518329" cy="461784"/>
          </a:xfrm>
        </p:grpSpPr>
        <p:sp>
          <p:nvSpPr>
            <p:cNvPr id="23" name="Rectangle 22"/>
            <p:cNvSpPr/>
            <p:nvPr/>
          </p:nvSpPr>
          <p:spPr>
            <a:xfrm>
              <a:off x="4895385" y="2129883"/>
              <a:ext cx="111513" cy="892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27" name="Picture 6" descr="F:\AAA-LÀM ẢNH SLIDE\Bai11-LT2-4(4).png"/>
            <p:cNvPicPr>
              <a:picLocks noChangeAspect="1" noChangeArrowheads="1"/>
            </p:cNvPicPr>
            <p:nvPr/>
          </p:nvPicPr>
          <p:blipFill>
            <a:blip r:embed="rId6" cstate="print"/>
            <a:srcRect l="38400" t="39600" r="39600" b="40800"/>
            <a:stretch>
              <a:fillRect/>
            </a:stretch>
          </p:blipFill>
          <p:spPr bwMode="auto">
            <a:xfrm>
              <a:off x="4745046" y="1862256"/>
              <a:ext cx="518329" cy="461784"/>
            </a:xfrm>
            <a:prstGeom prst="rect">
              <a:avLst/>
            </a:prstGeom>
            <a:noFill/>
          </p:spPr>
        </p:pic>
      </p:grpSp>
      <p:grpSp>
        <p:nvGrpSpPr>
          <p:cNvPr id="30" name="Group 29"/>
          <p:cNvGrpSpPr/>
          <p:nvPr/>
        </p:nvGrpSpPr>
        <p:grpSpPr>
          <a:xfrm>
            <a:off x="9560436" y="2407965"/>
            <a:ext cx="878670" cy="900319"/>
            <a:chOff x="7172816" y="1929163"/>
            <a:chExt cx="659231" cy="675474"/>
          </a:xfrm>
        </p:grpSpPr>
        <p:sp>
          <p:nvSpPr>
            <p:cNvPr id="22" name="Rectangle 21"/>
            <p:cNvSpPr/>
            <p:nvPr/>
          </p:nvSpPr>
          <p:spPr>
            <a:xfrm>
              <a:off x="7426712" y="2297151"/>
              <a:ext cx="144966" cy="13381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28" name="Picture 9" descr="F:\AAA-LÀM ẢNH SLIDE\Bai11-LT2-4(7).png"/>
            <p:cNvPicPr>
              <a:picLocks noChangeAspect="1" noChangeArrowheads="1"/>
            </p:cNvPicPr>
            <p:nvPr/>
          </p:nvPicPr>
          <p:blipFill>
            <a:blip r:embed="rId7" cstate="print"/>
            <a:srcRect l="11163" t="25946" r="25116" b="18870"/>
            <a:stretch>
              <a:fillRect/>
            </a:stretch>
          </p:blipFill>
          <p:spPr bwMode="auto">
            <a:xfrm>
              <a:off x="7172816" y="1929163"/>
              <a:ext cx="659231" cy="675474"/>
            </a:xfrm>
            <a:prstGeom prst="rect">
              <a:avLst/>
            </a:prstGeom>
            <a:noFill/>
          </p:spPr>
        </p:pic>
      </p:grpSp>
      <p:grpSp>
        <p:nvGrpSpPr>
          <p:cNvPr id="31" name="Group 30"/>
          <p:cNvGrpSpPr/>
          <p:nvPr/>
        </p:nvGrpSpPr>
        <p:grpSpPr>
          <a:xfrm>
            <a:off x="7609925" y="2364281"/>
            <a:ext cx="1760483" cy="1648903"/>
            <a:chOff x="5709424" y="1896388"/>
            <a:chExt cx="1320821" cy="1237107"/>
          </a:xfrm>
        </p:grpSpPr>
        <p:sp>
          <p:nvSpPr>
            <p:cNvPr id="21" name="Rectangle 20"/>
            <p:cNvSpPr/>
            <p:nvPr/>
          </p:nvSpPr>
          <p:spPr>
            <a:xfrm>
              <a:off x="6144322" y="2787805"/>
              <a:ext cx="189571" cy="1672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29" name="Picture 8" descr="F:\AAA-LÀM ẢNH SLIDE\Bai11-LT2-4(6).png"/>
            <p:cNvPicPr>
              <a:picLocks noChangeAspect="1" noChangeArrowheads="1"/>
            </p:cNvPicPr>
            <p:nvPr/>
          </p:nvPicPr>
          <p:blipFill>
            <a:blip r:embed="rId8" cstate="print"/>
            <a:srcRect l="21600" t="22800" r="21600" b="24000"/>
            <a:stretch>
              <a:fillRect/>
            </a:stretch>
          </p:blipFill>
          <p:spPr bwMode="auto">
            <a:xfrm>
              <a:off x="5709424" y="1896388"/>
              <a:ext cx="1320821" cy="1237107"/>
            </a:xfrm>
            <a:prstGeom prst="rect">
              <a:avLst/>
            </a:prstGeom>
            <a:noFill/>
          </p:spPr>
        </p:pic>
      </p:grpSp>
      <p:grpSp>
        <p:nvGrpSpPr>
          <p:cNvPr id="58" name="Group 103"/>
          <p:cNvGrpSpPr/>
          <p:nvPr/>
        </p:nvGrpSpPr>
        <p:grpSpPr>
          <a:xfrm>
            <a:off x="5614731" y="5825738"/>
            <a:ext cx="591181" cy="598466"/>
            <a:chOff x="1975996" y="3646349"/>
            <a:chExt cx="446022" cy="451519"/>
          </a:xfrm>
          <a:solidFill>
            <a:schemeClr val="bg1"/>
          </a:solidFill>
        </p:grpSpPr>
        <p:sp>
          <p:nvSpPr>
            <p:cNvPr id="5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81720" y="3663959"/>
              <a:ext cx="259502" cy="433909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black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61" name="Group 106"/>
          <p:cNvGrpSpPr/>
          <p:nvPr/>
        </p:nvGrpSpPr>
        <p:grpSpPr>
          <a:xfrm>
            <a:off x="5614731" y="5829377"/>
            <a:ext cx="591181" cy="591184"/>
            <a:chOff x="1975996" y="3646345"/>
            <a:chExt cx="446022" cy="446024"/>
          </a:xfrm>
          <a:solidFill>
            <a:schemeClr val="bg1"/>
          </a:solidFill>
        </p:grpSpPr>
        <p:sp>
          <p:nvSpPr>
            <p:cNvPr id="62" name="Rounded Rectangle 3"/>
            <p:cNvSpPr/>
            <p:nvPr/>
          </p:nvSpPr>
          <p:spPr>
            <a:xfrm>
              <a:off x="1975996" y="3646345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3002" y="3656758"/>
              <a:ext cx="259502" cy="4339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64" name="Group 109"/>
          <p:cNvGrpSpPr/>
          <p:nvPr/>
        </p:nvGrpSpPr>
        <p:grpSpPr>
          <a:xfrm>
            <a:off x="6843422" y="5827701"/>
            <a:ext cx="591181" cy="594539"/>
            <a:chOff x="1975996" y="3646349"/>
            <a:chExt cx="446022" cy="448555"/>
          </a:xfrm>
          <a:solidFill>
            <a:schemeClr val="bg1"/>
          </a:solidFill>
        </p:grpSpPr>
        <p:sp>
          <p:nvSpPr>
            <p:cNvPr id="65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60996"/>
              <a:ext cx="259502" cy="43390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srgbClr val="3B6BDD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057575" y="5837409"/>
            <a:ext cx="343958" cy="57512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endParaRPr lang="en-GB" sz="5400" b="1" dirty="0">
              <a:solidFill>
                <a:prstClr val="white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058420" y="5694233"/>
            <a:ext cx="400528" cy="830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402"/>
            <a:r>
              <a:rPr lang="en-US" sz="4800" b="1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-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272250" y="5694233"/>
            <a:ext cx="519288" cy="830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402"/>
            <a:r>
              <a:rPr lang="en-US" sz="4800" b="1" dirty="0">
                <a:solidFill>
                  <a:srgbClr val="3B6BDD"/>
                </a:solidFill>
                <a:latin typeface="Calibri" panose="020F0502020204030204" pitchFamily="34" charset="0"/>
                <a:cs typeface="Lato" pitchFamily="34" charset="0"/>
              </a:rPr>
              <a:t>=</a:t>
            </a:r>
          </a:p>
        </p:txBody>
      </p:sp>
      <p:grpSp>
        <p:nvGrpSpPr>
          <p:cNvPr id="70" name="Group 103"/>
          <p:cNvGrpSpPr/>
          <p:nvPr/>
        </p:nvGrpSpPr>
        <p:grpSpPr>
          <a:xfrm>
            <a:off x="4286955" y="5825738"/>
            <a:ext cx="591181" cy="598466"/>
            <a:chOff x="1975996" y="3646349"/>
            <a:chExt cx="446022" cy="451519"/>
          </a:xfrm>
          <a:solidFill>
            <a:schemeClr val="bg1"/>
          </a:solidFill>
        </p:grpSpPr>
        <p:sp>
          <p:nvSpPr>
            <p:cNvPr id="71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2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81720" y="3663959"/>
              <a:ext cx="259502" cy="433909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black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73" name="Group 106"/>
          <p:cNvGrpSpPr/>
          <p:nvPr/>
        </p:nvGrpSpPr>
        <p:grpSpPr>
          <a:xfrm>
            <a:off x="4286955" y="5829377"/>
            <a:ext cx="591181" cy="591184"/>
            <a:chOff x="1975996" y="3646345"/>
            <a:chExt cx="446022" cy="446024"/>
          </a:xfrm>
          <a:solidFill>
            <a:schemeClr val="bg1"/>
          </a:solidFill>
        </p:grpSpPr>
        <p:sp>
          <p:nvSpPr>
            <p:cNvPr id="74" name="Rounded Rectangle 3"/>
            <p:cNvSpPr/>
            <p:nvPr/>
          </p:nvSpPr>
          <p:spPr>
            <a:xfrm>
              <a:off x="1975996" y="3646345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3002" y="3656758"/>
              <a:ext cx="259502" cy="4339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000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8</a:t>
              </a:r>
            </a:p>
          </p:txBody>
        </p:sp>
      </p:grpSp>
      <p:pic>
        <p:nvPicPr>
          <p:cNvPr id="4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157923" y="0"/>
            <a:ext cx="2230362" cy="991397"/>
          </a:xfrm>
          <a:prstGeom prst="rect">
            <a:avLst/>
          </a:prstGeom>
          <a:noFill/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AD79D34-EA1E-94D8-A930-CB80D81DF381}"/>
              </a:ext>
            </a:extLst>
          </p:cNvPr>
          <p:cNvGrpSpPr/>
          <p:nvPr/>
        </p:nvGrpSpPr>
        <p:grpSpPr>
          <a:xfrm>
            <a:off x="5531936" y="129418"/>
            <a:ext cx="1965938" cy="705889"/>
            <a:chOff x="63500" y="1429216"/>
            <a:chExt cx="1970813" cy="705889"/>
          </a:xfrm>
        </p:grpSpPr>
        <p:sp>
          <p:nvSpPr>
            <p:cNvPr id="3" name="Rounded Rectangle 7">
              <a:extLst>
                <a:ext uri="{FF2B5EF4-FFF2-40B4-BE49-F238E27FC236}">
                  <a16:creationId xmlns:a16="http://schemas.microsoft.com/office/drawing/2014/main" xmlns="" id="{2D5744CE-B087-AEBD-8A97-753F86BED4F2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300" kern="12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Số</a:t>
              </a:r>
              <a:r>
                <a:rPr lang="en-US" sz="3300" kern="12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?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92777FCD-BD51-081E-963B-AE16AE173EC3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300" kern="12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58773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6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7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6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7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8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group of kids in a classroom&#10;&#10;Description automatically generated">
            <a:extLst>
              <a:ext uri="{FF2B5EF4-FFF2-40B4-BE49-F238E27FC236}">
                <a16:creationId xmlns:a16="http://schemas.microsoft.com/office/drawing/2014/main" xmlns="" id="{A668B528-8383-632C-B92C-48ACC21FE4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4" b="7075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4BCE123-D4C0-B73F-4075-60E98AC7A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736600"/>
            <a:ext cx="10117130" cy="2517295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72A083E9-2324-358E-2184-2F87032298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6041" y="102116"/>
            <a:ext cx="1445531" cy="144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98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>
            <a:fillRect/>
          </a:stretch>
        </p:blipFill>
        <p:spPr bwMode="auto">
          <a:xfrm>
            <a:off x="4401082" y="-13856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759566"/>
            <a:ext cx="1752601" cy="202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2328599" y="5612269"/>
            <a:ext cx="551097" cy="540344"/>
            <a:chOff x="2725503" y="6212581"/>
            <a:chExt cx="551097" cy="528220"/>
          </a:xfrm>
        </p:grpSpPr>
        <p:pic>
          <p:nvPicPr>
            <p:cNvPr id="33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870528" y="5612269"/>
            <a:ext cx="551097" cy="540344"/>
            <a:chOff x="2725503" y="6212581"/>
            <a:chExt cx="551097" cy="528220"/>
          </a:xfrm>
        </p:grpSpPr>
        <p:pic>
          <p:nvPicPr>
            <p:cNvPr id="36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981537" y="5603435"/>
            <a:ext cx="551097" cy="540344"/>
            <a:chOff x="2725503" y="6212581"/>
            <a:chExt cx="551097" cy="528220"/>
          </a:xfrm>
        </p:grpSpPr>
        <p:pic>
          <p:nvPicPr>
            <p:cNvPr id="39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523466" y="5603435"/>
            <a:ext cx="551097" cy="540344"/>
            <a:chOff x="2725503" y="6212581"/>
            <a:chExt cx="551097" cy="528220"/>
          </a:xfrm>
        </p:grpSpPr>
        <p:pic>
          <p:nvPicPr>
            <p:cNvPr id="42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719397" y="5297405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itle 1"/>
          <p:cNvSpPr txBox="1"/>
          <p:nvPr/>
        </p:nvSpPr>
        <p:spPr>
          <a:xfrm>
            <a:off x="0" y="27710"/>
            <a:ext cx="12192000" cy="1295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3400" b="1" i="0" u="none" strike="noStrike" kern="1200" cap="none" spc="0" normalizeH="0" baseline="0" noProof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nhau </a:t>
            </a:r>
            <a:r>
              <a:rPr kumimoji="0" lang="en-US" sz="3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 cho bài học mới nhé, hãy giúp mẹ con sóc trả lời các câu hỏi để có thể nhặt hạt dẻ cho mùa đông nhé.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70528" y="3529162"/>
            <a:ext cx="2875801" cy="332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04887" y="30511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>
            <a:fillRect/>
          </a:stretch>
        </p:blipFill>
        <p:spPr bwMode="auto">
          <a:xfrm>
            <a:off x="4697977" y="1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719397" y="5297405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1" y="4822263"/>
            <a:ext cx="1698437" cy="196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val Callout 21"/>
          <p:cNvSpPr/>
          <p:nvPr/>
        </p:nvSpPr>
        <p:spPr>
          <a:xfrm>
            <a:off x="1719396" y="165473"/>
            <a:ext cx="4633600" cy="2209800"/>
          </a:xfrm>
          <a:prstGeom prst="wedgeEllipseCallout">
            <a:avLst>
              <a:gd name="adj1" fmla="val 11292"/>
              <a:gd name="adj2" fmla="val 839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bắt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đầu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trở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nghĩ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ta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dẻ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trữ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mùa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4905632" y="5209655"/>
            <a:ext cx="3476368" cy="1578606"/>
          </a:xfrm>
          <a:prstGeom prst="wedgeEllipseCallout">
            <a:avLst>
              <a:gd name="adj1" fmla="val 58327"/>
              <a:gd name="adj2" fmla="val -341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Vâng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ạ!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Bây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giờ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chúng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ta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hãy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ngay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thôi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mẹ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!</a:t>
            </a:r>
          </a:p>
        </p:txBody>
      </p:sp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xmlns="" id="{5F259F75-6693-48EF-A1DF-A116B49687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27919" y="1917860"/>
            <a:ext cx="406400" cy="406400"/>
          </a:xfrm>
          <a:prstGeom prst="rect">
            <a:avLst/>
          </a:prstGeom>
        </p:spPr>
      </p:pic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xmlns="" id="{EE718F44-75AC-2563-FDBA-A65B8DB8EF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70987" y="2346124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2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 bldLvl="0" animBg="1"/>
      <p:bldP spid="2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9632" y="2857947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342" y="4099756"/>
            <a:ext cx="1862846" cy="215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Flowchart: Connector 28">
            <a:hlinkClick r:id="rId6" action="ppaction://hlinksldjump"/>
          </p:cNvPr>
          <p:cNvSpPr/>
          <p:nvPr/>
        </p:nvSpPr>
        <p:spPr>
          <a:xfrm>
            <a:off x="2707153" y="6323840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Flowchart: Connector 29">
            <a:hlinkClick r:id="rId7" action="ppaction://hlinksldjump"/>
          </p:cNvPr>
          <p:cNvSpPr/>
          <p:nvPr/>
        </p:nvSpPr>
        <p:spPr>
          <a:xfrm>
            <a:off x="4528645" y="6203679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" name="Flowchart: Connector 30">
            <a:hlinkClick r:id="rId8" action="ppaction://hlinksldjump"/>
          </p:cNvPr>
          <p:cNvSpPr/>
          <p:nvPr/>
        </p:nvSpPr>
        <p:spPr>
          <a:xfrm>
            <a:off x="7155841" y="6179555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2" name="Flowchart: Connector 31">
            <a:hlinkClick r:id="rId8" action="ppaction://hlinksldjump"/>
          </p:cNvPr>
          <p:cNvSpPr/>
          <p:nvPr/>
        </p:nvSpPr>
        <p:spPr>
          <a:xfrm>
            <a:off x="8443258" y="6467935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35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3124201" y="6129089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4938872" y="6085796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7620001" y="5948350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8818375" y="6256064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  <a14:backgroundMark x1="37801" y1="47450" x2="61684" y2="50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5714507" y="4099757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2057400" y="6388882"/>
            <a:ext cx="250873" cy="23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7698878" y="5149960"/>
            <a:ext cx="196670" cy="18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5960641" y="5788859"/>
            <a:ext cx="167026" cy="1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8324068" y="5544590"/>
            <a:ext cx="283274" cy="26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8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10136137" y="6413005"/>
            <a:ext cx="308465" cy="29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6333254" y="6515857"/>
            <a:ext cx="283222" cy="26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618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624" y="533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602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64" y="533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113" y="9906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Point Star 1">
            <a:hlinkClick r:id="rId24" action="ppaction://hlinksldjump"/>
          </p:cNvPr>
          <p:cNvSpPr/>
          <p:nvPr/>
        </p:nvSpPr>
        <p:spPr>
          <a:xfrm>
            <a:off x="11012966" y="5581651"/>
            <a:ext cx="778983" cy="89871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2.03515E-7 C -0.00208 -0.00902 -0.00156 -0.00254 0.00105 -0.01526 C 0.00382 -0.02914 0.00261 -0.03562 0.01077 -0.04394 C 0.01337 -0.04926 0.01511 -0.05527 0.01789 -0.06059 C 0.01962 -0.07007 0.0191 -0.07863 0.025 -0.08441 C 0.02796 -0.09598 0.0323 -0.11286 0.03959 -0.1198 C 0.04514 -0.13159 0.05035 -0.14362 0.05764 -0.15333 C 0.06198 -0.16559 0.06893 -0.17484 0.07327 -0.1871 C 0.07587 -0.20167 0.08612 -0.2278 0.09497 -0.23612 C 0.09584 -0.23844 0.09636 -0.24075 0.0974 -0.24283 C 0.09896 -0.2463 0.10226 -0.25301 0.10226 -0.25278 C 0.10122 -0.25694 0.09862 -0.26041 0.09862 -0.2648 C 0.09862 -0.26688 0.1 -0.26827 0.10087 -0.26989 C 0.1066 -0.28168 0.11407 -0.28631 0.12379 -0.28839 C 0.12622 -0.29001 0.13021 -0.29232 0.1323 -0.2951 C 0.13334 -0.29648 0.13351 -0.29903 0.13473 -0.30019 C 0.13698 -0.30204 0.13959 -0.30227 0.14185 -0.30342 C 0.14549 -0.30504 0.15278 -0.30851 0.15278 -0.30828 C 0.16077 -0.31614 0.16893 -0.31846 0.17796 -0.32216 C 0.19202 -0.32794 0.20417 -0.3321 0.21893 -0.33395 C 0.22744 -0.33673 0.23195 -0.33094 0.23941 -0.32701 C 0.24462 -0.32031 0.25278 -0.31267 0.2599 -0.31036 C 0.26355 -0.3092 0.26719 -0.3092 0.27084 -0.30851 C 0.27257 -0.30805 0.27396 -0.30735 0.2757 -0.30689 C 0.27778 -0.30481 0.28091 -0.30435 0.28282 -0.3018 C 0.28612 -0.29718 0.28629 -0.28122 0.28889 -0.27475 C 0.29011 -0.27128 0.29202 -0.26804 0.29358 -0.2648 C 0.29445 -0.26318 0.29619 -0.25971 0.29619 -0.25948 C 0.29896 -0.24746 0.29775 -0.25301 0.29966 -0.24283 C 0.30087 -0.21647 0.29497 -0.21762 0.3033 -0.21762 " pathEditMode="relative" rAng="0" ptsTypes="fffffffffffffffffffffffffffffA">
                                      <p:cBhvr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9" y="-168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-1.84971E-6 C -0.00208 -0.00902 -0.00191 -0.00254 -0.00069 -0.01526 C 0.00052 -0.02913 -2.22222E-6 -0.03561 0.00365 -0.04393 C 0.00486 -0.04925 0.00573 -0.05526 0.00695 -0.06058 C 0.00781 -0.07006 0.00764 -0.07861 0.01025 -0.08439 C 0.01163 -0.09595 0.01354 -0.11283 0.01702 -0.11977 C 0.01945 -0.13156 0.02188 -0.14358 0.02535 -0.15329 C 0.02726 -0.16555 0.03038 -0.1748 0.03247 -0.18705 C 0.03368 -0.20162 0.03837 -0.22774 0.04236 -0.23607 C 0.04288 -0.23838 0.04306 -0.24069 0.04358 -0.24277 C 0.04427 -0.24624 0.04584 -0.25295 0.04584 -0.25271 C 0.04531 -0.25688 0.0441 -0.26034 0.0441 -0.26474 C 0.0441 -0.26682 0.04479 -0.26821 0.04514 -0.26982 C 0.04775 -0.28162 0.05122 -0.28624 0.05573 -0.28832 C 0.05677 -0.28994 0.05868 -0.29225 0.05955 -0.29503 C 0.06007 -0.29641 0.06007 -0.29896 0.06059 -0.30011 C 0.06163 -0.30196 0.06285 -0.30219 0.06389 -0.30335 C 0.06563 -0.30497 0.06893 -0.30844 0.06893 -0.30821 C 0.07257 -0.31607 0.07639 -0.31838 0.08056 -0.32208 C 0.08698 -0.32786 0.09254 -0.33202 0.09931 -0.33387 C 0.1033 -0.33665 0.10538 -0.33087 0.10868 -0.32693 C 0.11111 -0.32023 0.11493 -0.3126 0.11823 -0.31029 C 0.11979 -0.30913 0.12153 -0.30913 0.12327 -0.30844 C 0.12396 -0.30798 0.12466 -0.30728 0.12535 -0.30682 C 0.12639 -0.30474 0.12778 -0.30428 0.12865 -0.30173 C 0.13021 -0.29711 0.13021 -0.28115 0.13143 -0.27468 C 0.13212 -0.27121 0.13299 -0.26798 0.13368 -0.26474 C 0.13403 -0.26312 0.1349 -0.25965 0.1349 -0.25942 C 0.13611 -0.2474 0.13559 -0.25295 0.13646 -0.24277 C 0.13698 -0.21641 0.1342 -0.21757 0.1382 -0.21757 " pathEditMode="relative" rAng="0" ptsTypes="fffffffffffffffffffffffffffffA">
                                      <p:cBhvr>
                                        <p:cTn id="2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7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3.75723E-6 C 0.00087 -0.00902 0.00052 -0.00255 -0.00052 -0.01526 C -0.00174 -0.02914 -0.00122 -0.03561 -0.00434 -0.04393 C -0.00538 -0.04925 -0.00608 -0.05526 -0.00712 -0.06058 C -0.00781 -0.07006 -0.00764 -0.07862 -0.0099 -0.0844 C -0.01111 -0.09596 -0.01267 -0.11284 -0.01562 -0.11977 C -0.01771 -0.13156 -0.01979 -0.14359 -0.02274 -0.1533 C -0.02431 -0.16555 -0.02708 -0.1748 -0.02882 -0.18706 C -0.02986 -0.20162 -0.03385 -0.22775 -0.03733 -0.23607 C -0.03767 -0.23839 -0.03785 -0.2407 -0.03837 -0.24278 C -0.03889 -0.24625 -0.0401 -0.25295 -0.0401 -0.25272 C -0.03976 -0.25688 -0.03889 -0.26035 -0.03889 -0.26474 C -0.03889 -0.26682 -0.03924 -0.26821 -0.03958 -0.26983 C -0.04184 -0.28162 -0.04479 -0.28625 -0.04861 -0.28833 C -0.04948 -0.28995 -0.05122 -0.29226 -0.05191 -0.29503 C -0.05226 -0.29642 -0.05243 -0.29896 -0.05295 -0.30012 C -0.05382 -0.30197 -0.05469 -0.3022 -0.05573 -0.30336 C -0.05712 -0.30497 -0.0599 -0.30844 -0.0599 -0.30821 C -0.06319 -0.31607 -0.06632 -0.31839 -0.06979 -0.32208 C -0.07535 -0.32787 -0.08003 -0.33203 -0.08594 -0.33388 C -0.08906 -0.33665 -0.09097 -0.33087 -0.09392 -0.32694 C -0.09601 -0.32023 -0.09913 -0.3126 -0.10191 -0.31029 C -0.10347 -0.30914 -0.10469 -0.30914 -0.10625 -0.30844 C -0.10677 -0.30798 -0.10747 -0.30729 -0.10816 -0.30682 C -0.10885 -0.30474 -0.11007 -0.30428 -0.11094 -0.30174 C -0.11215 -0.29711 -0.11215 -0.28116 -0.11337 -0.27469 C -0.11389 -0.27122 -0.11441 -0.26798 -0.1151 -0.26474 C -0.11545 -0.26313 -0.11615 -0.25966 -0.11615 -0.25943 C -0.11719 -0.2474 -0.11667 -0.25295 -0.11753 -0.24278 C -0.11806 -0.21642 -0.11562 -0.21758 -0.11875 -0.21758 " pathEditMode="relative" rAng="0" ptsTypes="fffffffffffffffffffffffffffffA">
                                      <p:cBhvr>
                                        <p:cTn id="3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3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1.7341E-6 C 0.00139 -0.00902 0.00087 -0.00254 -0.00104 -0.01526 C -0.00313 -0.02913 -0.00209 -0.03561 -0.00799 -0.04393 C -0.0099 -0.04925 -0.01129 -0.05526 -0.0132 -0.06058 C -0.01459 -0.07006 -0.01424 -0.07861 -0.0184 -0.08439 C -0.02049 -0.09595 -0.02379 -0.11283 -0.02882 -0.11977 C -0.03281 -0.13156 -0.03663 -0.14358 -0.04202 -0.15329 C -0.04514 -0.16555 -0.05 -0.1748 -0.0533 -0.18705 C -0.05521 -0.20162 -0.0625 -0.22774 -0.06893 -0.23607 C -0.06962 -0.23838 -0.06997 -0.24069 -0.07066 -0.24277 C -0.07188 -0.24624 -0.07413 -0.25295 -0.07413 -0.25272 C -0.07361 -0.25688 -0.0717 -0.26035 -0.0717 -0.26474 C -0.0717 -0.26682 -0.07257 -0.26821 -0.07327 -0.26982 C -0.07743 -0.28162 -0.08281 -0.28624 -0.08976 -0.28832 C -0.0915 -0.28994 -0.09445 -0.29225 -0.09601 -0.29503 C -0.0967 -0.29641 -0.09688 -0.29896 -0.09757 -0.30011 C -0.09931 -0.30196 -0.10122 -0.30219 -0.10278 -0.30335 C -0.10556 -0.30497 -0.11077 -0.30844 -0.11077 -0.30821 C -0.1165 -0.31607 -0.12257 -0.31838 -0.129 -0.32208 C -0.13906 -0.32786 -0.14792 -0.33202 -0.15851 -0.33387 C -0.16476 -0.33665 -0.16788 -0.33087 -0.17344 -0.32693 C -0.17709 -0.32023 -0.18299 -0.3126 -0.1882 -0.31029 C -0.1908 -0.30913 -0.19358 -0.30913 -0.19618 -0.30844 C -0.1974 -0.30798 -0.19827 -0.30728 -0.19965 -0.30682 C -0.20122 -0.30474 -0.20347 -0.30428 -0.20486 -0.30173 C -0.20712 -0.29711 -0.20729 -0.28115 -0.2092 -0.27468 C -0.21025 -0.27121 -0.21146 -0.26798 -0.21268 -0.26474 C -0.2132 -0.26312 -0.21459 -0.25965 -0.21459 -0.25942 C -0.2165 -0.2474 -0.21545 -0.25295 -0.21702 -0.24277 C -0.21788 -0.21641 -0.21354 -0.21757 -0.21945 -0.21757 " pathEditMode="relative" rAng="0" ptsTypes="fffffffffffffffffffffffffffffA">
                                      <p:cBhvr>
                                        <p:cTn id="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1182" y="3526272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698316" y="5561803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814" y="307805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3141518" y="-103743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3141518" y="4470501"/>
            <a:ext cx="6459682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13859" y="671692"/>
            <a:ext cx="58847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– 3 = 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14800" y="4824139"/>
            <a:ext cx="4419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" y="3402175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714964" y="5668220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454" y="3198505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3141518" y="-103743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3720280" y="3505200"/>
            <a:ext cx="5694830" cy="324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10028" y="457200"/>
            <a:ext cx="58847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 – 1 = 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913799" y="4209149"/>
            <a:ext cx="5307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" y="0"/>
            <a:ext cx="12188113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4631" y="3831492"/>
            <a:ext cx="2306360" cy="29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779034" y="5801255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557" y="3458675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2558260" y="-103743"/>
            <a:ext cx="7347740" cy="3053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2057400" y="3692055"/>
            <a:ext cx="8839200" cy="3055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58260" y="742377"/>
            <a:ext cx="6909223" cy="1363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 – 1 = 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895600" y="4176337"/>
            <a:ext cx="670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0145" y="35544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9373424" y="5599640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09102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3141517" y="-103743"/>
            <a:ext cx="7069283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4246626" y="4470501"/>
            <a:ext cx="4279776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53211" y="546478"/>
            <a:ext cx="66458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 – 6 = 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876294" y="5146303"/>
            <a:ext cx="31775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</TotalTime>
  <Words>320</Words>
  <Application>Microsoft Office PowerPoint</Application>
  <PresentationFormat>Custom</PresentationFormat>
  <Paragraphs>110</Paragraphs>
  <Slides>18</Slides>
  <Notes>7</Notes>
  <HiddenSlides>0</HiddenSlides>
  <MMClips>3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Office Theme</vt:lpstr>
      <vt:lpstr>2_Office 主题</vt:lpstr>
      <vt:lpstr>https://www.freeppt7.com</vt:lpstr>
      <vt:lpstr>1_Office Theme</vt:lpstr>
      <vt:lpstr>1_Children's Day in Brazil by Slidesgo</vt:lpstr>
      <vt:lpstr>4_Office Theme</vt:lpstr>
      <vt:lpstr>2_Office Theme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86</cp:revision>
  <dcterms:created xsi:type="dcterms:W3CDTF">2021-07-20T01:55:21Z</dcterms:created>
  <dcterms:modified xsi:type="dcterms:W3CDTF">2025-12-22T07:28:07Z</dcterms:modified>
</cp:coreProperties>
</file>