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media/media3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785" r:id="rId2"/>
    <p:sldMasterId id="2147483827" r:id="rId3"/>
    <p:sldMasterId id="2147483851" r:id="rId4"/>
    <p:sldMasterId id="2147483873" r:id="rId5"/>
    <p:sldMasterId id="2147483925" r:id="rId6"/>
    <p:sldMasterId id="2147483944" r:id="rId7"/>
    <p:sldMasterId id="2147483956" r:id="rId8"/>
    <p:sldMasterId id="2147483968" r:id="rId9"/>
    <p:sldMasterId id="2147483983" r:id="rId10"/>
  </p:sldMasterIdLst>
  <p:notesMasterIdLst>
    <p:notesMasterId r:id="rId34"/>
  </p:notesMasterIdLst>
  <p:sldIdLst>
    <p:sldId id="2007577286" r:id="rId11"/>
    <p:sldId id="322" r:id="rId12"/>
    <p:sldId id="256" r:id="rId13"/>
    <p:sldId id="262" r:id="rId14"/>
    <p:sldId id="257" r:id="rId15"/>
    <p:sldId id="258" r:id="rId16"/>
    <p:sldId id="259" r:id="rId17"/>
    <p:sldId id="2007577096" r:id="rId18"/>
    <p:sldId id="261" r:id="rId19"/>
    <p:sldId id="2007577280" r:id="rId20"/>
    <p:sldId id="328" r:id="rId21"/>
    <p:sldId id="260" r:id="rId22"/>
    <p:sldId id="333" r:id="rId23"/>
    <p:sldId id="332" r:id="rId24"/>
    <p:sldId id="334" r:id="rId25"/>
    <p:sldId id="330" r:id="rId26"/>
    <p:sldId id="2007577283" r:id="rId27"/>
    <p:sldId id="331" r:id="rId28"/>
    <p:sldId id="2007577284" r:id="rId29"/>
    <p:sldId id="337" r:id="rId30"/>
    <p:sldId id="351" r:id="rId31"/>
    <p:sldId id="2007577285" r:id="rId32"/>
    <p:sldId id="282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6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/>
              <a:t>Dẫn</a:t>
            </a:r>
            <a:r>
              <a:rPr lang="en-US" sz="1400" baseline="0"/>
              <a:t> dắt: Các con vật đều rất đói bụng rồi, chúng ta hãy cùng đi tìm thức ăn về cho chúng nhé!</a:t>
            </a:r>
          </a:p>
          <a:p>
            <a:r>
              <a:rPr lang="en-US" sz="1400"/>
              <a:t>Click vào</a:t>
            </a:r>
            <a:r>
              <a:rPr lang="en-US" sz="1400" baseline="0"/>
              <a:t> con vật để đến câu hỏi</a:t>
            </a:r>
          </a:p>
          <a:p>
            <a:r>
              <a:rPr lang="en-US" sz="1400" baseline="0"/>
              <a:t>Tại slide câu hỏi, click vào con vật để quay về slide này.</a:t>
            </a:r>
          </a:p>
          <a:p>
            <a:r>
              <a:rPr lang="en-US" sz="1400"/>
              <a:t>Click vào</a:t>
            </a:r>
            <a:r>
              <a:rPr lang="en-US" sz="1400" baseline="0"/>
              <a:t> Mặt trời để đến bài học</a:t>
            </a:r>
            <a:endParaRPr lang="en-US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sóc để quay về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/>
              <a:t>Click vào con vật để quay về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ngựa để quay về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177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98F752C-1CBE-A41B-B9CC-59F17A9D0A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0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670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393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865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702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21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8664462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659175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sket of apples in a yard&#10;&#10;Description automatically generated">
            <a:extLst>
              <a:ext uri="{FF2B5EF4-FFF2-40B4-BE49-F238E27FC236}">
                <a16:creationId xmlns:a16="http://schemas.microsoft.com/office/drawing/2014/main" xmlns="" id="{A53B5C52-579D-F6DF-D5EC-B93CB9A6F17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1" b="757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xmlns="" id="{731DF504-E08C-7AEB-FA10-D5DC09C8365C}"/>
              </a:ext>
            </a:extLst>
          </p:cNvPr>
          <p:cNvSpPr/>
          <p:nvPr userDrawn="1"/>
        </p:nvSpPr>
        <p:spPr>
          <a:xfrm>
            <a:off x="355600" y="431800"/>
            <a:ext cx="11328400" cy="6096000"/>
          </a:xfrm>
          <a:custGeom>
            <a:avLst/>
            <a:gdLst>
              <a:gd name="connsiteX0" fmla="*/ 0 w 11328400"/>
              <a:gd name="connsiteY0" fmla="*/ 690921 h 6096000"/>
              <a:gd name="connsiteX1" fmla="*/ 690921 w 11328400"/>
              <a:gd name="connsiteY1" fmla="*/ 0 h 6096000"/>
              <a:gd name="connsiteX2" fmla="*/ 10637479 w 11328400"/>
              <a:gd name="connsiteY2" fmla="*/ 0 h 6096000"/>
              <a:gd name="connsiteX3" fmla="*/ 11328400 w 11328400"/>
              <a:gd name="connsiteY3" fmla="*/ 690921 h 6096000"/>
              <a:gd name="connsiteX4" fmla="*/ 11328400 w 11328400"/>
              <a:gd name="connsiteY4" fmla="*/ 5405079 h 6096000"/>
              <a:gd name="connsiteX5" fmla="*/ 10637479 w 11328400"/>
              <a:gd name="connsiteY5" fmla="*/ 6096000 h 6096000"/>
              <a:gd name="connsiteX6" fmla="*/ 690921 w 11328400"/>
              <a:gd name="connsiteY6" fmla="*/ 6096000 h 6096000"/>
              <a:gd name="connsiteX7" fmla="*/ 0 w 11328400"/>
              <a:gd name="connsiteY7" fmla="*/ 5405079 h 6096000"/>
              <a:gd name="connsiteX8" fmla="*/ 0 w 11328400"/>
              <a:gd name="connsiteY8" fmla="*/ 690921 h 6096000"/>
              <a:gd name="connsiteX0" fmla="*/ 0 w 11328400"/>
              <a:gd name="connsiteY0" fmla="*/ 690921 h 6096000"/>
              <a:gd name="connsiteX1" fmla="*/ 690921 w 11328400"/>
              <a:gd name="connsiteY1" fmla="*/ 0 h 6096000"/>
              <a:gd name="connsiteX2" fmla="*/ 10637479 w 11328400"/>
              <a:gd name="connsiteY2" fmla="*/ 0 h 6096000"/>
              <a:gd name="connsiteX3" fmla="*/ 11328400 w 11328400"/>
              <a:gd name="connsiteY3" fmla="*/ 690921 h 6096000"/>
              <a:gd name="connsiteX4" fmla="*/ 11328400 w 11328400"/>
              <a:gd name="connsiteY4" fmla="*/ 5405079 h 6096000"/>
              <a:gd name="connsiteX5" fmla="*/ 10637479 w 11328400"/>
              <a:gd name="connsiteY5" fmla="*/ 6096000 h 6096000"/>
              <a:gd name="connsiteX6" fmla="*/ 690921 w 11328400"/>
              <a:gd name="connsiteY6" fmla="*/ 6096000 h 6096000"/>
              <a:gd name="connsiteX7" fmla="*/ 0 w 11328400"/>
              <a:gd name="connsiteY7" fmla="*/ 5405079 h 6096000"/>
              <a:gd name="connsiteX8" fmla="*/ 0 w 11328400"/>
              <a:gd name="connsiteY8" fmla="*/ 690921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8400" h="6096000" fill="none" extrusionOk="0">
                <a:moveTo>
                  <a:pt x="0" y="690921"/>
                </a:moveTo>
                <a:cubicBezTo>
                  <a:pt x="1781" y="357545"/>
                  <a:pt x="360729" y="86253"/>
                  <a:pt x="690921" y="0"/>
                </a:cubicBezTo>
                <a:cubicBezTo>
                  <a:pt x="2628723" y="89949"/>
                  <a:pt x="8303779" y="451316"/>
                  <a:pt x="10637479" y="0"/>
                </a:cubicBezTo>
                <a:cubicBezTo>
                  <a:pt x="11007021" y="-82898"/>
                  <a:pt x="11238484" y="282139"/>
                  <a:pt x="11328400" y="690921"/>
                </a:cubicBezTo>
                <a:cubicBezTo>
                  <a:pt x="11462218" y="1467153"/>
                  <a:pt x="11152484" y="3683801"/>
                  <a:pt x="11328400" y="5405079"/>
                </a:cubicBezTo>
                <a:cubicBezTo>
                  <a:pt x="11349676" y="5678682"/>
                  <a:pt x="10955651" y="6024913"/>
                  <a:pt x="10637479" y="6096000"/>
                </a:cubicBezTo>
                <a:cubicBezTo>
                  <a:pt x="9039017" y="6168380"/>
                  <a:pt x="5641110" y="6083547"/>
                  <a:pt x="690921" y="6096000"/>
                </a:cubicBezTo>
                <a:cubicBezTo>
                  <a:pt x="353495" y="6091008"/>
                  <a:pt x="-77287" y="5801947"/>
                  <a:pt x="0" y="5405079"/>
                </a:cubicBezTo>
                <a:cubicBezTo>
                  <a:pt x="85115" y="3272109"/>
                  <a:pt x="-54302" y="1510942"/>
                  <a:pt x="0" y="690921"/>
                </a:cubicBezTo>
                <a:close/>
              </a:path>
              <a:path w="11328400" h="6096000" stroke="0" extrusionOk="0">
                <a:moveTo>
                  <a:pt x="0" y="690921"/>
                </a:moveTo>
                <a:cubicBezTo>
                  <a:pt x="-1559" y="335931"/>
                  <a:pt x="324521" y="-1505"/>
                  <a:pt x="690921" y="0"/>
                </a:cubicBezTo>
                <a:cubicBezTo>
                  <a:pt x="5592369" y="77685"/>
                  <a:pt x="5743939" y="-91013"/>
                  <a:pt x="10637479" y="0"/>
                </a:cubicBezTo>
                <a:cubicBezTo>
                  <a:pt x="10923080" y="-25613"/>
                  <a:pt x="11398678" y="286977"/>
                  <a:pt x="11328400" y="690921"/>
                </a:cubicBezTo>
                <a:cubicBezTo>
                  <a:pt x="11518381" y="2335383"/>
                  <a:pt x="11599369" y="3924320"/>
                  <a:pt x="11328400" y="5405079"/>
                </a:cubicBezTo>
                <a:cubicBezTo>
                  <a:pt x="11313322" y="5731326"/>
                  <a:pt x="10954981" y="6064418"/>
                  <a:pt x="10637479" y="6096000"/>
                </a:cubicBezTo>
                <a:cubicBezTo>
                  <a:pt x="8458938" y="5346218"/>
                  <a:pt x="3959858" y="6303724"/>
                  <a:pt x="690921" y="6096000"/>
                </a:cubicBezTo>
                <a:cubicBezTo>
                  <a:pt x="269749" y="6130117"/>
                  <a:pt x="-35202" y="5760593"/>
                  <a:pt x="0" y="5405079"/>
                </a:cubicBezTo>
                <a:cubicBezTo>
                  <a:pt x="44804" y="3617267"/>
                  <a:pt x="63877" y="1691872"/>
                  <a:pt x="0" y="690921"/>
                </a:cubicBezTo>
                <a:close/>
              </a:path>
              <a:path w="11328400" h="6096000" fill="none" stroke="0" extrusionOk="0">
                <a:moveTo>
                  <a:pt x="0" y="690921"/>
                </a:moveTo>
                <a:cubicBezTo>
                  <a:pt x="58630" y="366440"/>
                  <a:pt x="352842" y="77037"/>
                  <a:pt x="690921" y="0"/>
                </a:cubicBezTo>
                <a:cubicBezTo>
                  <a:pt x="3238567" y="283753"/>
                  <a:pt x="8069023" y="131750"/>
                  <a:pt x="10637479" y="0"/>
                </a:cubicBezTo>
                <a:cubicBezTo>
                  <a:pt x="10961018" y="-96699"/>
                  <a:pt x="11328300" y="233351"/>
                  <a:pt x="11328400" y="690921"/>
                </a:cubicBezTo>
                <a:cubicBezTo>
                  <a:pt x="11481120" y="1401033"/>
                  <a:pt x="11491924" y="3353337"/>
                  <a:pt x="11328400" y="5405079"/>
                </a:cubicBezTo>
                <a:cubicBezTo>
                  <a:pt x="11290322" y="5732784"/>
                  <a:pt x="10955473" y="6056058"/>
                  <a:pt x="10637479" y="6096000"/>
                </a:cubicBezTo>
                <a:cubicBezTo>
                  <a:pt x="8786911" y="5586346"/>
                  <a:pt x="5484387" y="6095218"/>
                  <a:pt x="690921" y="6096000"/>
                </a:cubicBezTo>
                <a:cubicBezTo>
                  <a:pt x="268208" y="6082206"/>
                  <a:pt x="-52332" y="5789511"/>
                  <a:pt x="0" y="5405079"/>
                </a:cubicBezTo>
                <a:cubicBezTo>
                  <a:pt x="21989" y="3438707"/>
                  <a:pt x="-58630" y="1675039"/>
                  <a:pt x="0" y="690921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328400"/>
                      <a:gd name="connsiteY0" fmla="*/ 690921 h 6096000"/>
                      <a:gd name="connsiteX1" fmla="*/ 690921 w 11328400"/>
                      <a:gd name="connsiteY1" fmla="*/ 0 h 6096000"/>
                      <a:gd name="connsiteX2" fmla="*/ 10637479 w 11328400"/>
                      <a:gd name="connsiteY2" fmla="*/ 0 h 6096000"/>
                      <a:gd name="connsiteX3" fmla="*/ 11328400 w 11328400"/>
                      <a:gd name="connsiteY3" fmla="*/ 690921 h 6096000"/>
                      <a:gd name="connsiteX4" fmla="*/ 11328400 w 11328400"/>
                      <a:gd name="connsiteY4" fmla="*/ 5405079 h 6096000"/>
                      <a:gd name="connsiteX5" fmla="*/ 10637479 w 11328400"/>
                      <a:gd name="connsiteY5" fmla="*/ 6096000 h 6096000"/>
                      <a:gd name="connsiteX6" fmla="*/ 690921 w 11328400"/>
                      <a:gd name="connsiteY6" fmla="*/ 6096000 h 6096000"/>
                      <a:gd name="connsiteX7" fmla="*/ 0 w 11328400"/>
                      <a:gd name="connsiteY7" fmla="*/ 5405079 h 6096000"/>
                      <a:gd name="connsiteX8" fmla="*/ 0 w 11328400"/>
                      <a:gd name="connsiteY8" fmla="*/ 690921 h 609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28400" h="6096000" fill="none" extrusionOk="0">
                        <a:moveTo>
                          <a:pt x="0" y="690921"/>
                        </a:moveTo>
                        <a:cubicBezTo>
                          <a:pt x="1535" y="350877"/>
                          <a:pt x="342918" y="56361"/>
                          <a:pt x="690921" y="0"/>
                        </a:cubicBezTo>
                        <a:cubicBezTo>
                          <a:pt x="2923958" y="72427"/>
                          <a:pt x="8128815" y="61419"/>
                          <a:pt x="10637479" y="0"/>
                        </a:cubicBezTo>
                        <a:cubicBezTo>
                          <a:pt x="11010494" y="-58991"/>
                          <a:pt x="11295540" y="299397"/>
                          <a:pt x="11328400" y="690921"/>
                        </a:cubicBezTo>
                        <a:cubicBezTo>
                          <a:pt x="11429276" y="1445112"/>
                          <a:pt x="11221087" y="3548450"/>
                          <a:pt x="11328400" y="5405079"/>
                        </a:cubicBezTo>
                        <a:cubicBezTo>
                          <a:pt x="11342759" y="5713787"/>
                          <a:pt x="10988213" y="6061416"/>
                          <a:pt x="10637479" y="6096000"/>
                        </a:cubicBezTo>
                        <a:cubicBezTo>
                          <a:pt x="8919766" y="6125827"/>
                          <a:pt x="5635804" y="6016694"/>
                          <a:pt x="690921" y="6096000"/>
                        </a:cubicBezTo>
                        <a:cubicBezTo>
                          <a:pt x="326756" y="6094031"/>
                          <a:pt x="-40806" y="5794733"/>
                          <a:pt x="0" y="5405079"/>
                        </a:cubicBezTo>
                        <a:cubicBezTo>
                          <a:pt x="50037" y="3337414"/>
                          <a:pt x="770" y="1653004"/>
                          <a:pt x="0" y="690921"/>
                        </a:cubicBezTo>
                        <a:close/>
                      </a:path>
                      <a:path w="11328400" h="6096000" stroke="0" extrusionOk="0">
                        <a:moveTo>
                          <a:pt x="0" y="690921"/>
                        </a:moveTo>
                        <a:cubicBezTo>
                          <a:pt x="8570" y="311672"/>
                          <a:pt x="328659" y="40259"/>
                          <a:pt x="690921" y="0"/>
                        </a:cubicBezTo>
                        <a:cubicBezTo>
                          <a:pt x="5588298" y="123000"/>
                          <a:pt x="5739649" y="-96860"/>
                          <a:pt x="10637479" y="0"/>
                        </a:cubicBezTo>
                        <a:cubicBezTo>
                          <a:pt x="10978167" y="-31169"/>
                          <a:pt x="11345215" y="275436"/>
                          <a:pt x="11328400" y="690921"/>
                        </a:cubicBezTo>
                        <a:cubicBezTo>
                          <a:pt x="11331573" y="2357875"/>
                          <a:pt x="11422667" y="3886882"/>
                          <a:pt x="11328400" y="5405079"/>
                        </a:cubicBezTo>
                        <a:cubicBezTo>
                          <a:pt x="11294244" y="5799038"/>
                          <a:pt x="11009046" y="6094360"/>
                          <a:pt x="10637479" y="6096000"/>
                        </a:cubicBezTo>
                        <a:cubicBezTo>
                          <a:pt x="8402060" y="5935293"/>
                          <a:pt x="3984292" y="6135667"/>
                          <a:pt x="690921" y="6096000"/>
                        </a:cubicBezTo>
                        <a:cubicBezTo>
                          <a:pt x="254025" y="6084829"/>
                          <a:pt x="-32887" y="5771765"/>
                          <a:pt x="0" y="5405079"/>
                        </a:cubicBezTo>
                        <a:cubicBezTo>
                          <a:pt x="32216" y="3792658"/>
                          <a:pt x="57206" y="1797384"/>
                          <a:pt x="0" y="69092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250404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506472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03" y="28491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11100304" y="8727233"/>
            <a:ext cx="1033515" cy="296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33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564666652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158108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01067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1310603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0662174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7208992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EEB48-1DE6-45AD-BE3A-3BB5ADA466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416060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p:transition spd="slow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24553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817844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86037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01701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00094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27770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156737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32072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7545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20170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90DAF-CC37-464A-8652-79347B29536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80868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9350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4970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7713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8934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20982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1326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50981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1440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9275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2785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0106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4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4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8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3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6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6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1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32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5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01D96D-A2B4-3414-2A07-1237DE5DC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B712CF8-3B3C-4D71-5E5B-8B6B92E0F9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A3F0A4-DD64-2744-4F7E-B441DCB46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A0F4-A1FC-460B-B880-F759D011CB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849E590-AB6F-C82F-7B7D-882688908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CEF7AC-F318-D6D2-42B5-B7294C55B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2730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10C924-3725-4BC0-BE20-F65188499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1045D8-C014-806E-401E-5F8B3EAC5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9A103E-54F0-45F0-759E-E36E24C4A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A0F4-A1FC-460B-B880-F759D011CB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713C80-C496-097A-1B3F-D411F89FE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47F42F-8F5E-39C7-6080-BBA38FA7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381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952C84-4450-1FDE-FEAD-D59254BB2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26EE8ED-4E2B-D81A-6960-60C0F5C75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8D642C6-32BE-9FF7-D436-B75CB7D38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A0F4-A1FC-460B-B880-F759D011CB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916002D-B46F-8DA2-3989-0195FB12D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A7F93A0-E6FB-349E-8FC5-4D445AEF2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2792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181100-4EC5-E867-DA4F-E12641694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1519B6-B4CC-2F95-0F88-6B2E14D8ED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41A6BDC-22F9-95E3-9243-1865E6E13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8F8086-FF19-2411-CF45-5CBB82489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A0F4-A1FC-460B-B880-F759D011CB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564D139-ED6C-AD95-CAB7-501088111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C97AB03-A61C-856C-4411-6DEF10D6F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19023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C53055-EA51-C001-135B-CC1FB69D3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184DE98-D97C-9F3D-2686-BE2903488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A72570-F4A1-6FE8-D1D5-E920881F43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38912C7-1065-4120-601B-5A14370FD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6014E61-214B-BA5C-6272-6BE6BC0633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C4B5BEC-AAFF-9EFC-20DC-673D501A5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A0F4-A1FC-460B-B880-F759D011CB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096A55E-0440-6D5E-E2FF-D650019FA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66ABB55-8B72-E845-D1A3-421832263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764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44F00B-0BAA-CADC-2713-8172A693B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49039069-F4B7-94FB-13D2-851357A16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A0F4-A1FC-460B-B880-F759D011CB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3CC3DC0-4883-F700-D76A-6D07A38F8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B37AB02-0A98-DA45-80B5-DC5134995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786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225281C-38C0-36E8-5E23-42364F2A5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A0F4-A1FC-460B-B880-F759D011CB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486B189-E817-8A3E-044F-BB2061D1E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4097E03-40C6-FC13-D624-CF90C2BD6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907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140D5F-0BDF-5D03-2BFE-B9FE7B8F3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AC5E9A5-8AF0-278F-5D0C-DF4061F20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7A506D-5FFA-0A95-A605-153B33FEE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3610821-2A69-6EAB-E776-444213E4F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A0F4-A1FC-460B-B880-F759D011CB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A9BB435-4FAE-385B-B2A4-D57161E3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9A7AF8-E013-BFB4-B415-1105B4C7C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538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A83225-FF66-CC1D-0D95-24266279C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DF8E050-801A-5D95-D6BB-9F8EE9C8DA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3844AE-4C14-BB27-7A2F-0C6C9A7DA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C668CAE-1212-6807-A429-1E0F5B85D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A0F4-A1FC-460B-B880-F759D011CB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8324F9D-A119-0164-63D1-2FD3FA90D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31FAB3E-2EFB-69F3-97CB-8693A4ED5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43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F3AA60-4A10-9D9E-03AE-845E2096EF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D387580-5711-F621-F3C9-425C605428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C55AEF-24FE-5593-A823-1D0CB9C9C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A0F4-A1FC-460B-B880-F759D011CB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FB5C3E-9DCF-E920-C432-6677B088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14EB75-7C07-2B5D-4446-DF12553D7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914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7D4FC2E-8770-52C2-62E7-C9B368EAB4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6502F89-A728-4C89-763E-A86F92A880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D864304-7271-728A-276C-656FBB47E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CA0F4-A1FC-460B-B880-F759D011CB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45567CF-E54E-7D1C-21EE-8A77BE697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A5C40F-B43F-27A9-950A-363279EEA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66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58820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661B00-8DEA-4B93-B71D-EFB3F5A80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647987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7301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807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43483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1673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17760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06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27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EEB48-1DE6-45AD-BE3A-3BB5ADA466F2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6C835-3E02-41FF-9946-5F89EB142FD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basket of apples in a yard&#10;&#10;Description automatically generated">
            <a:extLst>
              <a:ext uri="{FF2B5EF4-FFF2-40B4-BE49-F238E27FC236}">
                <a16:creationId xmlns:a16="http://schemas.microsoft.com/office/drawing/2014/main" xmlns="" id="{355D5D0D-4C73-A2D8-8BA8-B5965060AA8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1" b="757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xmlns="" id="{CF694D2A-88CC-AF06-3A96-E2ABD8F88915}"/>
              </a:ext>
            </a:extLst>
          </p:cNvPr>
          <p:cNvSpPr/>
          <p:nvPr userDrawn="1"/>
        </p:nvSpPr>
        <p:spPr>
          <a:xfrm>
            <a:off x="355600" y="431800"/>
            <a:ext cx="11328400" cy="6096000"/>
          </a:xfrm>
          <a:custGeom>
            <a:avLst/>
            <a:gdLst>
              <a:gd name="connsiteX0" fmla="*/ 0 w 11328400"/>
              <a:gd name="connsiteY0" fmla="*/ 690921 h 6096000"/>
              <a:gd name="connsiteX1" fmla="*/ 690921 w 11328400"/>
              <a:gd name="connsiteY1" fmla="*/ 0 h 6096000"/>
              <a:gd name="connsiteX2" fmla="*/ 10637479 w 11328400"/>
              <a:gd name="connsiteY2" fmla="*/ 0 h 6096000"/>
              <a:gd name="connsiteX3" fmla="*/ 11328400 w 11328400"/>
              <a:gd name="connsiteY3" fmla="*/ 690921 h 6096000"/>
              <a:gd name="connsiteX4" fmla="*/ 11328400 w 11328400"/>
              <a:gd name="connsiteY4" fmla="*/ 5405079 h 6096000"/>
              <a:gd name="connsiteX5" fmla="*/ 10637479 w 11328400"/>
              <a:gd name="connsiteY5" fmla="*/ 6096000 h 6096000"/>
              <a:gd name="connsiteX6" fmla="*/ 690921 w 11328400"/>
              <a:gd name="connsiteY6" fmla="*/ 6096000 h 6096000"/>
              <a:gd name="connsiteX7" fmla="*/ 0 w 11328400"/>
              <a:gd name="connsiteY7" fmla="*/ 5405079 h 6096000"/>
              <a:gd name="connsiteX8" fmla="*/ 0 w 11328400"/>
              <a:gd name="connsiteY8" fmla="*/ 690921 h 6096000"/>
              <a:gd name="connsiteX0" fmla="*/ 0 w 11328400"/>
              <a:gd name="connsiteY0" fmla="*/ 690921 h 6096000"/>
              <a:gd name="connsiteX1" fmla="*/ 690921 w 11328400"/>
              <a:gd name="connsiteY1" fmla="*/ 0 h 6096000"/>
              <a:gd name="connsiteX2" fmla="*/ 10637479 w 11328400"/>
              <a:gd name="connsiteY2" fmla="*/ 0 h 6096000"/>
              <a:gd name="connsiteX3" fmla="*/ 11328400 w 11328400"/>
              <a:gd name="connsiteY3" fmla="*/ 690921 h 6096000"/>
              <a:gd name="connsiteX4" fmla="*/ 11328400 w 11328400"/>
              <a:gd name="connsiteY4" fmla="*/ 5405079 h 6096000"/>
              <a:gd name="connsiteX5" fmla="*/ 10637479 w 11328400"/>
              <a:gd name="connsiteY5" fmla="*/ 6096000 h 6096000"/>
              <a:gd name="connsiteX6" fmla="*/ 690921 w 11328400"/>
              <a:gd name="connsiteY6" fmla="*/ 6096000 h 6096000"/>
              <a:gd name="connsiteX7" fmla="*/ 0 w 11328400"/>
              <a:gd name="connsiteY7" fmla="*/ 5405079 h 6096000"/>
              <a:gd name="connsiteX8" fmla="*/ 0 w 11328400"/>
              <a:gd name="connsiteY8" fmla="*/ 690921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8400" h="6096000" fill="none" extrusionOk="0">
                <a:moveTo>
                  <a:pt x="0" y="690921"/>
                </a:moveTo>
                <a:cubicBezTo>
                  <a:pt x="1781" y="357545"/>
                  <a:pt x="360729" y="86253"/>
                  <a:pt x="690921" y="0"/>
                </a:cubicBezTo>
                <a:cubicBezTo>
                  <a:pt x="2628723" y="89949"/>
                  <a:pt x="8303779" y="451316"/>
                  <a:pt x="10637479" y="0"/>
                </a:cubicBezTo>
                <a:cubicBezTo>
                  <a:pt x="11007021" y="-82898"/>
                  <a:pt x="11238484" y="282139"/>
                  <a:pt x="11328400" y="690921"/>
                </a:cubicBezTo>
                <a:cubicBezTo>
                  <a:pt x="11462218" y="1467153"/>
                  <a:pt x="11152484" y="3683801"/>
                  <a:pt x="11328400" y="5405079"/>
                </a:cubicBezTo>
                <a:cubicBezTo>
                  <a:pt x="11349676" y="5678682"/>
                  <a:pt x="10955651" y="6024913"/>
                  <a:pt x="10637479" y="6096000"/>
                </a:cubicBezTo>
                <a:cubicBezTo>
                  <a:pt x="9039017" y="6168380"/>
                  <a:pt x="5641110" y="6083547"/>
                  <a:pt x="690921" y="6096000"/>
                </a:cubicBezTo>
                <a:cubicBezTo>
                  <a:pt x="353495" y="6091008"/>
                  <a:pt x="-77287" y="5801947"/>
                  <a:pt x="0" y="5405079"/>
                </a:cubicBezTo>
                <a:cubicBezTo>
                  <a:pt x="85115" y="3272109"/>
                  <a:pt x="-54302" y="1510942"/>
                  <a:pt x="0" y="690921"/>
                </a:cubicBezTo>
                <a:close/>
              </a:path>
              <a:path w="11328400" h="6096000" stroke="0" extrusionOk="0">
                <a:moveTo>
                  <a:pt x="0" y="690921"/>
                </a:moveTo>
                <a:cubicBezTo>
                  <a:pt x="-1559" y="335931"/>
                  <a:pt x="324521" y="-1505"/>
                  <a:pt x="690921" y="0"/>
                </a:cubicBezTo>
                <a:cubicBezTo>
                  <a:pt x="5592369" y="77685"/>
                  <a:pt x="5743939" y="-91013"/>
                  <a:pt x="10637479" y="0"/>
                </a:cubicBezTo>
                <a:cubicBezTo>
                  <a:pt x="10923080" y="-25613"/>
                  <a:pt x="11398678" y="286977"/>
                  <a:pt x="11328400" y="690921"/>
                </a:cubicBezTo>
                <a:cubicBezTo>
                  <a:pt x="11518381" y="2335383"/>
                  <a:pt x="11599369" y="3924320"/>
                  <a:pt x="11328400" y="5405079"/>
                </a:cubicBezTo>
                <a:cubicBezTo>
                  <a:pt x="11313322" y="5731326"/>
                  <a:pt x="10954981" y="6064418"/>
                  <a:pt x="10637479" y="6096000"/>
                </a:cubicBezTo>
                <a:cubicBezTo>
                  <a:pt x="8458938" y="5346218"/>
                  <a:pt x="3959858" y="6303724"/>
                  <a:pt x="690921" y="6096000"/>
                </a:cubicBezTo>
                <a:cubicBezTo>
                  <a:pt x="269749" y="6130117"/>
                  <a:pt x="-35202" y="5760593"/>
                  <a:pt x="0" y="5405079"/>
                </a:cubicBezTo>
                <a:cubicBezTo>
                  <a:pt x="44804" y="3617267"/>
                  <a:pt x="63877" y="1691872"/>
                  <a:pt x="0" y="690921"/>
                </a:cubicBezTo>
                <a:close/>
              </a:path>
              <a:path w="11328400" h="6096000" fill="none" stroke="0" extrusionOk="0">
                <a:moveTo>
                  <a:pt x="0" y="690921"/>
                </a:moveTo>
                <a:cubicBezTo>
                  <a:pt x="58630" y="366440"/>
                  <a:pt x="352842" y="77037"/>
                  <a:pt x="690921" y="0"/>
                </a:cubicBezTo>
                <a:cubicBezTo>
                  <a:pt x="3238567" y="283753"/>
                  <a:pt x="8069023" y="131750"/>
                  <a:pt x="10637479" y="0"/>
                </a:cubicBezTo>
                <a:cubicBezTo>
                  <a:pt x="10961018" y="-96699"/>
                  <a:pt x="11328300" y="233351"/>
                  <a:pt x="11328400" y="690921"/>
                </a:cubicBezTo>
                <a:cubicBezTo>
                  <a:pt x="11481120" y="1401033"/>
                  <a:pt x="11491924" y="3353337"/>
                  <a:pt x="11328400" y="5405079"/>
                </a:cubicBezTo>
                <a:cubicBezTo>
                  <a:pt x="11290322" y="5732784"/>
                  <a:pt x="10955473" y="6056058"/>
                  <a:pt x="10637479" y="6096000"/>
                </a:cubicBezTo>
                <a:cubicBezTo>
                  <a:pt x="8786911" y="5586346"/>
                  <a:pt x="5484387" y="6095218"/>
                  <a:pt x="690921" y="6096000"/>
                </a:cubicBezTo>
                <a:cubicBezTo>
                  <a:pt x="268208" y="6082206"/>
                  <a:pt x="-52332" y="5789511"/>
                  <a:pt x="0" y="5405079"/>
                </a:cubicBezTo>
                <a:cubicBezTo>
                  <a:pt x="21989" y="3438707"/>
                  <a:pt x="-58630" y="1675039"/>
                  <a:pt x="0" y="690921"/>
                </a:cubicBezTo>
                <a:close/>
              </a:path>
            </a:pathLst>
          </a:custGeom>
          <a:solidFill>
            <a:schemeClr val="bg1">
              <a:alpha val="96000"/>
            </a:schemeClr>
          </a:solidFill>
          <a:ln w="76200">
            <a:solidFill>
              <a:schemeClr val="accent3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11328400"/>
                      <a:gd name="connsiteY0" fmla="*/ 690921 h 6096000"/>
                      <a:gd name="connsiteX1" fmla="*/ 690921 w 11328400"/>
                      <a:gd name="connsiteY1" fmla="*/ 0 h 6096000"/>
                      <a:gd name="connsiteX2" fmla="*/ 10637479 w 11328400"/>
                      <a:gd name="connsiteY2" fmla="*/ 0 h 6096000"/>
                      <a:gd name="connsiteX3" fmla="*/ 11328400 w 11328400"/>
                      <a:gd name="connsiteY3" fmla="*/ 690921 h 6096000"/>
                      <a:gd name="connsiteX4" fmla="*/ 11328400 w 11328400"/>
                      <a:gd name="connsiteY4" fmla="*/ 5405079 h 6096000"/>
                      <a:gd name="connsiteX5" fmla="*/ 10637479 w 11328400"/>
                      <a:gd name="connsiteY5" fmla="*/ 6096000 h 6096000"/>
                      <a:gd name="connsiteX6" fmla="*/ 690921 w 11328400"/>
                      <a:gd name="connsiteY6" fmla="*/ 6096000 h 6096000"/>
                      <a:gd name="connsiteX7" fmla="*/ 0 w 11328400"/>
                      <a:gd name="connsiteY7" fmla="*/ 5405079 h 6096000"/>
                      <a:gd name="connsiteX8" fmla="*/ 0 w 11328400"/>
                      <a:gd name="connsiteY8" fmla="*/ 690921 h 609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28400" h="6096000" fill="none" extrusionOk="0">
                        <a:moveTo>
                          <a:pt x="0" y="690921"/>
                        </a:moveTo>
                        <a:cubicBezTo>
                          <a:pt x="1535" y="350877"/>
                          <a:pt x="342918" y="56361"/>
                          <a:pt x="690921" y="0"/>
                        </a:cubicBezTo>
                        <a:cubicBezTo>
                          <a:pt x="2923958" y="72427"/>
                          <a:pt x="8128815" y="61419"/>
                          <a:pt x="10637479" y="0"/>
                        </a:cubicBezTo>
                        <a:cubicBezTo>
                          <a:pt x="11010494" y="-58991"/>
                          <a:pt x="11295540" y="299397"/>
                          <a:pt x="11328400" y="690921"/>
                        </a:cubicBezTo>
                        <a:cubicBezTo>
                          <a:pt x="11429276" y="1445112"/>
                          <a:pt x="11221087" y="3548450"/>
                          <a:pt x="11328400" y="5405079"/>
                        </a:cubicBezTo>
                        <a:cubicBezTo>
                          <a:pt x="11342759" y="5713787"/>
                          <a:pt x="10988213" y="6061416"/>
                          <a:pt x="10637479" y="6096000"/>
                        </a:cubicBezTo>
                        <a:cubicBezTo>
                          <a:pt x="8919766" y="6125827"/>
                          <a:pt x="5635804" y="6016694"/>
                          <a:pt x="690921" y="6096000"/>
                        </a:cubicBezTo>
                        <a:cubicBezTo>
                          <a:pt x="326756" y="6094031"/>
                          <a:pt x="-40806" y="5794733"/>
                          <a:pt x="0" y="5405079"/>
                        </a:cubicBezTo>
                        <a:cubicBezTo>
                          <a:pt x="50037" y="3337414"/>
                          <a:pt x="770" y="1653004"/>
                          <a:pt x="0" y="690921"/>
                        </a:cubicBezTo>
                        <a:close/>
                      </a:path>
                      <a:path w="11328400" h="6096000" stroke="0" extrusionOk="0">
                        <a:moveTo>
                          <a:pt x="0" y="690921"/>
                        </a:moveTo>
                        <a:cubicBezTo>
                          <a:pt x="8570" y="311672"/>
                          <a:pt x="328659" y="40259"/>
                          <a:pt x="690921" y="0"/>
                        </a:cubicBezTo>
                        <a:cubicBezTo>
                          <a:pt x="5588298" y="123000"/>
                          <a:pt x="5739649" y="-96860"/>
                          <a:pt x="10637479" y="0"/>
                        </a:cubicBezTo>
                        <a:cubicBezTo>
                          <a:pt x="10978167" y="-31169"/>
                          <a:pt x="11345215" y="275436"/>
                          <a:pt x="11328400" y="690921"/>
                        </a:cubicBezTo>
                        <a:cubicBezTo>
                          <a:pt x="11331573" y="2357875"/>
                          <a:pt x="11422667" y="3886882"/>
                          <a:pt x="11328400" y="5405079"/>
                        </a:cubicBezTo>
                        <a:cubicBezTo>
                          <a:pt x="11294244" y="5799038"/>
                          <a:pt x="11009046" y="6094360"/>
                          <a:pt x="10637479" y="6096000"/>
                        </a:cubicBezTo>
                        <a:cubicBezTo>
                          <a:pt x="8402060" y="5935293"/>
                          <a:pt x="3984292" y="6135667"/>
                          <a:pt x="690921" y="6096000"/>
                        </a:cubicBezTo>
                        <a:cubicBezTo>
                          <a:pt x="254025" y="6084829"/>
                          <a:pt x="-32887" y="5771765"/>
                          <a:pt x="0" y="5405079"/>
                        </a:cubicBezTo>
                        <a:cubicBezTo>
                          <a:pt x="32216" y="3792658"/>
                          <a:pt x="57206" y="1797384"/>
                          <a:pt x="0" y="69092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vi-VN" sz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74F8AEE-025C-6C8E-E534-3881E901389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0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7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ransition spd="slow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华康海报体W12(P)" panose="040B0C00000000000000" pitchFamily="8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90DAF-CC37-464A-8652-79347B29536A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DA84F-4C3F-43C8-AA3F-4E5ABE0EE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2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B7222CA5-4937-AF60-1286-3EA919BD399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7269" y="0"/>
            <a:ext cx="1529614" cy="152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98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46" r:id="rId2"/>
    <p:sldLayoutId id="2147483947" r:id="rId3"/>
    <p:sldLayoutId id="2147483948" r:id="rId4"/>
    <p:sldLayoutId id="2147483949" r:id="rId5"/>
    <p:sldLayoutId id="2147483950" r:id="rId6"/>
    <p:sldLayoutId id="2147483951" r:id="rId7"/>
    <p:sldLayoutId id="2147483952" r:id="rId8"/>
    <p:sldLayoutId id="2147483953" r:id="rId9"/>
    <p:sldLayoutId id="2147483954" r:id="rId10"/>
    <p:sldLayoutId id="214748395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0F5E864-05BD-9D26-32DC-21D1D5A5FF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1070" y="91606"/>
            <a:ext cx="1600560" cy="160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57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8104064B-55BF-1296-7F21-980DAD688CF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106E9A5-99BE-39E2-4343-BECDEE33B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B8A7B29-59AB-A905-2D9A-65A5FB8D0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BEDB343-5A67-2B4D-4366-8076D4FD70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9CA0F4-A1FC-460B-B880-F759D011CB90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AF6FFA-9E80-6F4A-08B2-A75BED980C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AC2770-BBAD-B680-6D68-102B92119E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4616A8-3844-445A-8E52-F84D44B43C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152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9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  <p:sldLayoutId id="2147483981" r:id="rId12"/>
    <p:sldLayoutId id="214748398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gif"/><Relationship Id="rId7" Type="http://schemas.openxmlformats.org/officeDocument/2006/relationships/image" Target="../media/image2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5.sv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42.png"/><Relationship Id="rId18" Type="http://schemas.openxmlformats.org/officeDocument/2006/relationships/slide" Target="slide20.xml"/><Relationship Id="rId26" Type="http://schemas.openxmlformats.org/officeDocument/2006/relationships/image" Target="../media/image50.png"/><Relationship Id="rId3" Type="http://schemas.microsoft.com/office/2007/relationships/media" Target="../media/media2.mp3"/><Relationship Id="rId21" Type="http://schemas.microsoft.com/office/2007/relationships/hdphoto" Target="../media/hdphoto1.wdp"/><Relationship Id="rId7" Type="http://schemas.openxmlformats.org/officeDocument/2006/relationships/slideLayout" Target="../slideLayouts/slideLayout100.xml"/><Relationship Id="rId12" Type="http://schemas.openxmlformats.org/officeDocument/2006/relationships/slide" Target="slide17.xml"/><Relationship Id="rId17" Type="http://schemas.openxmlformats.org/officeDocument/2006/relationships/image" Target="../media/image44.png"/><Relationship Id="rId25" Type="http://schemas.openxmlformats.org/officeDocument/2006/relationships/image" Target="../media/image49.png"/><Relationship Id="rId2" Type="http://schemas.openxmlformats.org/officeDocument/2006/relationships/audio" Target="../media/media1.mp3"/><Relationship Id="rId16" Type="http://schemas.openxmlformats.org/officeDocument/2006/relationships/slide" Target="slide19.xml"/><Relationship Id="rId20" Type="http://schemas.openxmlformats.org/officeDocument/2006/relationships/image" Target="../media/image46.png"/><Relationship Id="rId29" Type="http://schemas.openxmlformats.org/officeDocument/2006/relationships/image" Target="../media/image53.png"/><Relationship Id="rId1" Type="http://schemas.microsoft.com/office/2007/relationships/media" Target="../media/media1.mp3"/><Relationship Id="rId6" Type="http://schemas.openxmlformats.org/officeDocument/2006/relationships/audio" Target="../media/media3.wav"/><Relationship Id="rId11" Type="http://schemas.openxmlformats.org/officeDocument/2006/relationships/image" Target="../media/image41.png"/><Relationship Id="rId24" Type="http://schemas.microsoft.com/office/2007/relationships/hdphoto" Target="../media/hdphoto2.wdp"/><Relationship Id="rId5" Type="http://schemas.microsoft.com/office/2007/relationships/media" Target="../media/media3.wav"/><Relationship Id="rId15" Type="http://schemas.openxmlformats.org/officeDocument/2006/relationships/image" Target="../media/image43.png"/><Relationship Id="rId23" Type="http://schemas.openxmlformats.org/officeDocument/2006/relationships/image" Target="../media/image48.png"/><Relationship Id="rId28" Type="http://schemas.openxmlformats.org/officeDocument/2006/relationships/image" Target="../media/image52.gif"/><Relationship Id="rId10" Type="http://schemas.openxmlformats.org/officeDocument/2006/relationships/slide" Target="slide21.xml"/><Relationship Id="rId19" Type="http://schemas.openxmlformats.org/officeDocument/2006/relationships/image" Target="../media/image45.png"/><Relationship Id="rId4" Type="http://schemas.openxmlformats.org/officeDocument/2006/relationships/audio" Target="../media/media2.mp3"/><Relationship Id="rId9" Type="http://schemas.openxmlformats.org/officeDocument/2006/relationships/image" Target="../media/image40.jpg"/><Relationship Id="rId14" Type="http://schemas.openxmlformats.org/officeDocument/2006/relationships/slide" Target="slide18.xml"/><Relationship Id="rId22" Type="http://schemas.openxmlformats.org/officeDocument/2006/relationships/image" Target="../media/image47.png"/><Relationship Id="rId27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42.png"/><Relationship Id="rId4" Type="http://schemas.openxmlformats.org/officeDocument/2006/relationships/slide" Target="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55.png"/><Relationship Id="rId4" Type="http://schemas.openxmlformats.org/officeDocument/2006/relationships/slide" Target="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56.png"/><Relationship Id="rId4" Type="http://schemas.openxmlformats.org/officeDocument/2006/relationships/slide" Target="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5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6.gif"/><Relationship Id="rId18" Type="http://schemas.openxmlformats.org/officeDocument/2006/relationships/slide" Target="slide10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slide" Target="slide9.xml"/><Relationship Id="rId17" Type="http://schemas.openxmlformats.org/officeDocument/2006/relationships/image" Target="../media/image20.png"/><Relationship Id="rId2" Type="http://schemas.openxmlformats.org/officeDocument/2006/relationships/audio" Target="../media/audio1.wav"/><Relationship Id="rId16" Type="http://schemas.openxmlformats.org/officeDocument/2006/relationships/hyperlink" Target="https://www.facebook.com/nkpowerskills" TargetMode="Externa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5.png"/><Relationship Id="rId11" Type="http://schemas.openxmlformats.org/officeDocument/2006/relationships/slide" Target="slide8.xml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openxmlformats.org/officeDocument/2006/relationships/slide" Target="slide7.xml"/><Relationship Id="rId4" Type="http://schemas.openxmlformats.org/officeDocument/2006/relationships/image" Target="../media/image13.png"/><Relationship Id="rId9" Type="http://schemas.openxmlformats.org/officeDocument/2006/relationships/slide" Target="slide6.xml"/><Relationship Id="rId1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4.wav"/><Relationship Id="rId7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8.xml"/><Relationship Id="rId6" Type="http://schemas.openxmlformats.org/officeDocument/2006/relationships/slide" Target="slide4.xml"/><Relationship Id="rId5" Type="http://schemas.openxmlformats.org/officeDocument/2006/relationships/image" Target="../media/image14.png"/><Relationship Id="rId10" Type="http://schemas.openxmlformats.org/officeDocument/2006/relationships/image" Target="../media/image24.gif"/><Relationship Id="rId4" Type="http://schemas.openxmlformats.org/officeDocument/2006/relationships/image" Target="../media/image13.png"/><Relationship Id="rId9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4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openxmlformats.org/officeDocument/2006/relationships/slide" Target="slide4.xml"/><Relationship Id="rId4" Type="http://schemas.openxmlformats.org/officeDocument/2006/relationships/image" Target="../media/image13.png"/><Relationship Id="rId9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4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openxmlformats.org/officeDocument/2006/relationships/slide" Target="slide4.xml"/><Relationship Id="rId4" Type="http://schemas.openxmlformats.org/officeDocument/2006/relationships/image" Target="../media/image13.png"/><Relationship Id="rId9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4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openxmlformats.org/officeDocument/2006/relationships/slide" Target="slide4.xml"/><Relationship Id="rId4" Type="http://schemas.openxmlformats.org/officeDocument/2006/relationships/image" Target="../media/image13.png"/><Relationship Id="rId9" Type="http://schemas.openxmlformats.org/officeDocument/2006/relationships/image" Target="../media/image24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4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5.png"/><Relationship Id="rId11" Type="http://schemas.openxmlformats.org/officeDocument/2006/relationships/image" Target="../media/image21.png"/><Relationship Id="rId5" Type="http://schemas.openxmlformats.org/officeDocument/2006/relationships/image" Target="../media/image14.png"/><Relationship Id="rId10" Type="http://schemas.openxmlformats.org/officeDocument/2006/relationships/slide" Target="slide4.xml"/><Relationship Id="rId4" Type="http://schemas.openxmlformats.org/officeDocument/2006/relationships/image" Target="../media/image13.png"/><Relationship Id="rId9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3"/>
            <a:ext cx="11379200" cy="3031585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chemeClr val="accent6">
                    <a:lumMod val="75000"/>
                    <a:alpha val="91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chemeClr val="accent6">
                      <a:lumMod val="75000"/>
                      <a:alpha val="91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11: Phép trừ trong phạm vi 10 </a:t>
            </a:r>
            <a:r>
              <a:rPr lang="en-US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(Tiết </a:t>
            </a:r>
            <a:r>
              <a:rPr lang="en-US" sz="4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3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Phạm Thị Thuyết</a:t>
            </a:r>
          </a:p>
        </p:txBody>
      </p:sp>
    </p:spTree>
    <p:extLst>
      <p:ext uri="{BB962C8B-B14F-4D97-AF65-F5344CB8AC3E}">
        <p14:creationId xmlns:p14="http://schemas.microsoft.com/office/powerpoint/2010/main" val="54481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basket of apples in a yard&#10;&#10;Description automatically generated">
            <a:extLst>
              <a:ext uri="{FF2B5EF4-FFF2-40B4-BE49-F238E27FC236}">
                <a16:creationId xmlns:a16="http://schemas.microsoft.com/office/drawing/2014/main" xmlns="" id="{416116FA-C523-E5A2-ACE9-BE5135E915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81" b="7579"/>
          <a:stretch/>
        </p:blipFill>
        <p:spPr>
          <a:xfrm>
            <a:off x="13" y="1282"/>
            <a:ext cx="12191987" cy="685671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4FF98646-04A5-6494-18ED-4E532C9F83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8128001" y="1905000"/>
            <a:ext cx="2223459" cy="5053318"/>
          </a:xfrm>
          <a:prstGeom prst="rect">
            <a:avLst/>
          </a:prstGeom>
        </p:spPr>
      </p:pic>
      <p:sp>
        <p:nvSpPr>
          <p:cNvPr id="8" name="Freeform 13">
            <a:extLst>
              <a:ext uri="{FF2B5EF4-FFF2-40B4-BE49-F238E27FC236}">
                <a16:creationId xmlns:a16="http://schemas.microsoft.com/office/drawing/2014/main" xmlns="" id="{8C6BAF66-2676-A166-BA94-C2A47D3D7E6E}"/>
              </a:ext>
            </a:extLst>
          </p:cNvPr>
          <p:cNvSpPr/>
          <p:nvPr/>
        </p:nvSpPr>
        <p:spPr>
          <a:xfrm>
            <a:off x="812800" y="-1432330"/>
            <a:ext cx="7467600" cy="6146569"/>
          </a:xfrm>
          <a:custGeom>
            <a:avLst/>
            <a:gdLst/>
            <a:ahLst/>
            <a:cxnLst/>
            <a:rect l="l" t="t" r="r" b="b"/>
            <a:pathLst>
              <a:path w="1669395" h="1535148">
                <a:moveTo>
                  <a:pt x="0" y="0"/>
                </a:moveTo>
                <a:lnTo>
                  <a:pt x="1669396" y="0"/>
                </a:lnTo>
                <a:lnTo>
                  <a:pt x="1669396" y="1535148"/>
                </a:lnTo>
                <a:lnTo>
                  <a:pt x="0" y="15351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35E78C2-1579-4B20-3B1A-D207B29364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9220" y="104546"/>
            <a:ext cx="686941" cy="6814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39F22FD-DE5A-4816-9A60-031E3B0674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96096" y="115539"/>
            <a:ext cx="686941" cy="6869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1308249-1440-F88B-648A-B87ADDBBCF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72578" y="104546"/>
            <a:ext cx="676706" cy="6814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60BF11C-FD9F-2AD3-5B46-F4C0C85E80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7343" y="1044337"/>
            <a:ext cx="7212193" cy="2554445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8297DE6-D55C-9763-DAEF-F80E137C1A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4323" y="80010"/>
            <a:ext cx="1646674" cy="16466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F64AE3F-B229-8A4D-BCB7-6977C85157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5173" y="3399893"/>
            <a:ext cx="6968332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0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nk background with clouds and hearts&#10;&#10;Description automatically generated with medium confidence">
            <a:extLst>
              <a:ext uri="{FF2B5EF4-FFF2-40B4-BE49-F238E27FC236}">
                <a16:creationId xmlns:a16="http://schemas.microsoft.com/office/drawing/2014/main" xmlns="" id="{3D8F77F8-309B-5AA9-0F67-F2D371451F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773548"/>
          </a:xfrm>
          <a:prstGeom prst="rect">
            <a:avLst/>
          </a:prstGeom>
        </p:spPr>
      </p:pic>
      <p:pic>
        <p:nvPicPr>
          <p:cNvPr id="12" name="Picture 11" descr="A picture containing cartoon, art&#10;&#10;Description automatically generated">
            <a:extLst>
              <a:ext uri="{FF2B5EF4-FFF2-40B4-BE49-F238E27FC236}">
                <a16:creationId xmlns:a16="http://schemas.microsoft.com/office/drawing/2014/main" xmlns="" id="{0648588F-A8E7-53A4-5581-25CE986CD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55" y="0"/>
            <a:ext cx="10795488" cy="10764000"/>
          </a:xfrm>
          <a:prstGeom prst="rect">
            <a:avLst/>
          </a:prstGeom>
          <a:effectLst>
            <a:outerShdw blurRad="50800" dist="38100" dir="10800000" algn="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0252BF9-9714-CC43-DCB5-27B65ED71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182112"/>
            <a:ext cx="12192000" cy="3675888"/>
          </a:xfrm>
          <a:prstGeom prst="rect">
            <a:avLst/>
          </a:prstGeom>
          <a:effectLst>
            <a:outerShdw blurRad="50800" dist="38100" dir="16200000" rotWithShape="0">
              <a:schemeClr val="accent5">
                <a:lumMod val="50000"/>
                <a:alpha val="40000"/>
              </a:scheme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526F3FF-CDA3-5D07-6F12-6C068F2817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86" y="3629034"/>
            <a:ext cx="12192000" cy="393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7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 p14:bounceEnd="50000">
                                          <p:cBhvr>
                                            <p:cTn id="6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999" y="210221"/>
            <a:ext cx="2906154" cy="1291787"/>
          </a:xfrm>
          <a:prstGeom prst="rect">
            <a:avLst/>
          </a:prstGeom>
          <a:noFill/>
        </p:spPr>
      </p:pic>
      <p:pic>
        <p:nvPicPr>
          <p:cNvPr id="8194" name="Picture 2" descr="F:\AAA-LÀM ẢNH SLIDE\Bai11-LT3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28172" y="2423282"/>
            <a:ext cx="6498723" cy="2927573"/>
          </a:xfrm>
          <a:prstGeom prst="rect">
            <a:avLst/>
          </a:prstGeom>
          <a:noFill/>
        </p:spPr>
      </p:pic>
      <p:sp>
        <p:nvSpPr>
          <p:cNvPr id="141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32046" y="2028135"/>
            <a:ext cx="4089766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Vớt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ra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3 con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,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còn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lại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mấy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con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?</a:t>
            </a:r>
          </a:p>
        </p:txBody>
      </p:sp>
      <p:cxnSp>
        <p:nvCxnSpPr>
          <p:cNvPr id="142" name="Straight Connector 141"/>
          <p:cNvCxnSpPr/>
          <p:nvPr/>
        </p:nvCxnSpPr>
        <p:spPr>
          <a:xfrm>
            <a:off x="1898545" y="3547413"/>
            <a:ext cx="1218777" cy="1218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" name="Group 142"/>
          <p:cNvGrpSpPr/>
          <p:nvPr/>
        </p:nvGrpSpPr>
        <p:grpSpPr>
          <a:xfrm>
            <a:off x="4065014" y="3768555"/>
            <a:ext cx="776422" cy="776493"/>
            <a:chOff x="1975996" y="3646349"/>
            <a:chExt cx="446022" cy="446063"/>
          </a:xfrm>
        </p:grpSpPr>
        <p:sp>
          <p:nvSpPr>
            <p:cNvPr id="14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4065014" y="3762484"/>
            <a:ext cx="776422" cy="788637"/>
            <a:chOff x="1975996" y="3646349"/>
            <a:chExt cx="446022" cy="453039"/>
          </a:xfrm>
        </p:grpSpPr>
        <p:sp>
          <p:nvSpPr>
            <p:cNvPr id="14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149" name="Group 148"/>
          <p:cNvGrpSpPr/>
          <p:nvPr/>
        </p:nvGrpSpPr>
        <p:grpSpPr>
          <a:xfrm>
            <a:off x="1144416" y="3752778"/>
            <a:ext cx="776422" cy="808049"/>
            <a:chOff x="1975996" y="3646349"/>
            <a:chExt cx="446022" cy="464190"/>
          </a:xfrm>
        </p:grpSpPr>
        <p:sp>
          <p:nvSpPr>
            <p:cNvPr id="15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9</a:t>
              </a: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2563839" y="3762482"/>
            <a:ext cx="776422" cy="788638"/>
            <a:chOff x="1975996" y="3646349"/>
            <a:chExt cx="446022" cy="453040"/>
          </a:xfrm>
          <a:noFill/>
        </p:grpSpPr>
        <p:sp>
          <p:nvSpPr>
            <p:cNvPr id="15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</a:p>
          </p:txBody>
        </p:sp>
      </p:grpSp>
      <p:sp>
        <p:nvSpPr>
          <p:cNvPr id="155" name="TextBox 154"/>
          <p:cNvSpPr txBox="1"/>
          <p:nvPr/>
        </p:nvSpPr>
        <p:spPr>
          <a:xfrm>
            <a:off x="1987721" y="3584568"/>
            <a:ext cx="415498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0070C0"/>
                </a:solidFill>
                <a:latin typeface="Calibri" panose="020F0502020204030204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3384855" y="3625590"/>
            <a:ext cx="52450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0070C0"/>
                </a:solidFill>
                <a:latin typeface="Calibri" panose="020F0502020204030204" pitchFamily="34" charset="0"/>
                <a:cs typeface="Lato" pitchFamily="34" charset="0"/>
              </a:rPr>
              <a:t>=</a:t>
            </a:r>
          </a:p>
        </p:txBody>
      </p:sp>
      <p:sp>
        <p:nvSpPr>
          <p:cNvPr id="157" name="Flowchart: Alternate Process 156"/>
          <p:cNvSpPr/>
          <p:nvPr/>
        </p:nvSpPr>
        <p:spPr>
          <a:xfrm>
            <a:off x="798666" y="3420962"/>
            <a:ext cx="4340034" cy="1426861"/>
          </a:xfrm>
          <a:prstGeom prst="flowChartAlternateProcess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AAA-LÀM ẢNH SLIDE\Bai11-LT3-1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26056" y="2470068"/>
            <a:ext cx="6396899" cy="2874646"/>
          </a:xfrm>
          <a:prstGeom prst="rect">
            <a:avLst/>
          </a:prstGeom>
          <a:noFill/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86810" y="2105577"/>
            <a:ext cx="496556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Vớt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ra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tiếp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2 con,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còn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lại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mấy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con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cá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972903" y="3555451"/>
            <a:ext cx="1218777" cy="12187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4139372" y="3776593"/>
            <a:ext cx="776422" cy="776493"/>
            <a:chOff x="1975996" y="3646349"/>
            <a:chExt cx="446022" cy="446063"/>
          </a:xfrm>
        </p:grpSpPr>
        <p:sp>
          <p:nvSpPr>
            <p:cNvPr id="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/>
              </a:endParaRPr>
            </a:p>
          </p:txBody>
        </p:sp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139372" y="3770522"/>
            <a:ext cx="776422" cy="788637"/>
            <a:chOff x="1975996" y="3646349"/>
            <a:chExt cx="446022" cy="453039"/>
          </a:xfrm>
        </p:grpSpPr>
        <p:sp>
          <p:nvSpPr>
            <p:cNvPr id="1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65481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218774" y="3760816"/>
            <a:ext cx="776422" cy="808049"/>
            <a:chOff x="1975996" y="3646349"/>
            <a:chExt cx="446022" cy="464190"/>
          </a:xfrm>
        </p:grpSpPr>
        <p:sp>
          <p:nvSpPr>
            <p:cNvPr id="1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/>
              </a:endParaRPr>
            </a:p>
          </p:txBody>
        </p:sp>
        <p:sp>
          <p:nvSpPr>
            <p:cNvPr id="15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638197" y="3770520"/>
            <a:ext cx="776422" cy="788638"/>
            <a:chOff x="1975996" y="3646349"/>
            <a:chExt cx="446022" cy="453040"/>
          </a:xfrm>
          <a:noFill/>
        </p:grpSpPr>
        <p:sp>
          <p:nvSpPr>
            <p:cNvPr id="1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grp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0070C0"/>
                </a:solidFill>
                <a:latin typeface="Calibri"/>
              </a:endParaRP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grpFill/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0070C0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2062079" y="3592606"/>
            <a:ext cx="489236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0070C0"/>
                </a:solidFill>
                <a:latin typeface="Lato Heavy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59213" y="3633628"/>
            <a:ext cx="65274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0070C0"/>
                </a:solidFill>
                <a:latin typeface="Lato" pitchFamily="34" charset="0"/>
                <a:cs typeface="Lato" pitchFamily="34" charset="0"/>
              </a:rPr>
              <a:t>=</a:t>
            </a:r>
          </a:p>
        </p:txBody>
      </p:sp>
      <p:sp>
        <p:nvSpPr>
          <p:cNvPr id="21" name="Flowchart: Alternate Process 20"/>
          <p:cNvSpPr/>
          <p:nvPr/>
        </p:nvSpPr>
        <p:spPr>
          <a:xfrm>
            <a:off x="873024" y="3429000"/>
            <a:ext cx="4340034" cy="1426861"/>
          </a:xfrm>
          <a:prstGeom prst="flowChartAlternateProcess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2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6181" y="401195"/>
            <a:ext cx="3066053" cy="1362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26261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/>
          <p:cNvGrpSpPr/>
          <p:nvPr/>
        </p:nvGrpSpPr>
        <p:grpSpPr>
          <a:xfrm>
            <a:off x="7819416" y="2294799"/>
            <a:ext cx="776422" cy="776493"/>
            <a:chOff x="1975996" y="3646349"/>
            <a:chExt cx="446022" cy="446063"/>
          </a:xfrm>
        </p:grpSpPr>
        <p:sp>
          <p:nvSpPr>
            <p:cNvPr id="4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7819416" y="2288729"/>
            <a:ext cx="776422" cy="803500"/>
            <a:chOff x="1975996" y="3646349"/>
            <a:chExt cx="446022" cy="461577"/>
          </a:xfrm>
        </p:grpSpPr>
        <p:sp>
          <p:nvSpPr>
            <p:cNvPr id="5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0441" y="249244"/>
            <a:ext cx="2791117" cy="1240653"/>
          </a:xfrm>
          <a:prstGeom prst="rect">
            <a:avLst/>
          </a:prstGeom>
          <a:noFill/>
        </p:spPr>
      </p:pic>
      <p:grpSp>
        <p:nvGrpSpPr>
          <p:cNvPr id="52" name="Group 51"/>
          <p:cNvGrpSpPr/>
          <p:nvPr/>
        </p:nvGrpSpPr>
        <p:grpSpPr>
          <a:xfrm>
            <a:off x="4836887" y="2279023"/>
            <a:ext cx="776422" cy="808049"/>
            <a:chOff x="1975996" y="3646349"/>
            <a:chExt cx="446022" cy="464190"/>
          </a:xfrm>
        </p:grpSpPr>
        <p:sp>
          <p:nvSpPr>
            <p:cNvPr id="5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6255075" y="2288727"/>
            <a:ext cx="776422" cy="788638"/>
            <a:chOff x="1975996" y="3646349"/>
            <a:chExt cx="446022" cy="453040"/>
          </a:xfrm>
        </p:grpSpPr>
        <p:sp>
          <p:nvSpPr>
            <p:cNvPr id="5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6548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sp>
        <p:nvSpPr>
          <p:cNvPr id="58" name="TextBox 57"/>
          <p:cNvSpPr txBox="1"/>
          <p:nvPr/>
        </p:nvSpPr>
        <p:spPr>
          <a:xfrm>
            <a:off x="5692579" y="2110812"/>
            <a:ext cx="489236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Lato Heavy" pitchFamily="34" charset="0"/>
                <a:cs typeface="Lato Heavy" pitchFamily="34" charset="0"/>
              </a:rPr>
              <a:t>-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139257" y="2166697"/>
            <a:ext cx="65274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=</a:t>
            </a:r>
          </a:p>
        </p:txBody>
      </p:sp>
      <p:sp>
        <p:nvSpPr>
          <p:cNvPr id="60" name="Flowchart: Alternate Process 59"/>
          <p:cNvSpPr/>
          <p:nvPr/>
        </p:nvSpPr>
        <p:spPr>
          <a:xfrm>
            <a:off x="1828158" y="1976933"/>
            <a:ext cx="8454030" cy="3775236"/>
          </a:xfrm>
          <a:prstGeom prst="flowChartAlternateProcess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3417458" y="2279023"/>
            <a:ext cx="776422" cy="808049"/>
            <a:chOff x="1975996" y="3646349"/>
            <a:chExt cx="446022" cy="464190"/>
          </a:xfrm>
        </p:grpSpPr>
        <p:sp>
          <p:nvSpPr>
            <p:cNvPr id="6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4260763" y="2090995"/>
            <a:ext cx="489236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Lato Heavy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6255075" y="3492846"/>
            <a:ext cx="776422" cy="808049"/>
            <a:chOff x="1975996" y="3646349"/>
            <a:chExt cx="446022" cy="464190"/>
          </a:xfrm>
        </p:grpSpPr>
        <p:sp>
          <p:nvSpPr>
            <p:cNvPr id="6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836887" y="3492846"/>
            <a:ext cx="776422" cy="808049"/>
            <a:chOff x="1975996" y="3646349"/>
            <a:chExt cx="446022" cy="464190"/>
          </a:xfrm>
        </p:grpSpPr>
        <p:sp>
          <p:nvSpPr>
            <p:cNvPr id="6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9</a:t>
              </a: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5667805" y="3304819"/>
            <a:ext cx="489236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Lato Heavy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6255075" y="4706668"/>
            <a:ext cx="776422" cy="808049"/>
            <a:chOff x="1975996" y="3646349"/>
            <a:chExt cx="446022" cy="464190"/>
          </a:xfrm>
        </p:grpSpPr>
        <p:sp>
          <p:nvSpPr>
            <p:cNvPr id="7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4836887" y="4706668"/>
            <a:ext cx="776422" cy="808049"/>
            <a:chOff x="1975996" y="3646349"/>
            <a:chExt cx="446022" cy="464190"/>
          </a:xfrm>
        </p:grpSpPr>
        <p:sp>
          <p:nvSpPr>
            <p:cNvPr id="7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7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689" y="3676632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srgbClr val="3B6BDD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5692578" y="4518640"/>
            <a:ext cx="489236" cy="994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865" b="1" dirty="0">
                <a:solidFill>
                  <a:srgbClr val="3B6BDD"/>
                </a:solidFill>
                <a:latin typeface="Lato Heavy" pitchFamily="34" charset="0"/>
                <a:cs typeface="Lato Heavy" pitchFamily="34" charset="0"/>
              </a:rPr>
              <a:t>-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7819416" y="3478895"/>
            <a:ext cx="776422" cy="776493"/>
            <a:chOff x="1975996" y="3646349"/>
            <a:chExt cx="446022" cy="446063"/>
          </a:xfrm>
        </p:grpSpPr>
        <p:sp>
          <p:nvSpPr>
            <p:cNvPr id="8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7819416" y="3472825"/>
            <a:ext cx="776422" cy="803500"/>
            <a:chOff x="1975996" y="3646349"/>
            <a:chExt cx="446022" cy="461577"/>
          </a:xfrm>
        </p:grpSpPr>
        <p:sp>
          <p:nvSpPr>
            <p:cNvPr id="8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4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85" name="TextBox 84"/>
          <p:cNvSpPr txBox="1"/>
          <p:nvPr/>
        </p:nvSpPr>
        <p:spPr>
          <a:xfrm>
            <a:off x="7139257" y="3365656"/>
            <a:ext cx="65274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=</a:t>
            </a:r>
          </a:p>
        </p:txBody>
      </p:sp>
      <p:grpSp>
        <p:nvGrpSpPr>
          <p:cNvPr id="86" name="Group 85"/>
          <p:cNvGrpSpPr/>
          <p:nvPr/>
        </p:nvGrpSpPr>
        <p:grpSpPr>
          <a:xfrm>
            <a:off x="7819416" y="4697672"/>
            <a:ext cx="776422" cy="776493"/>
            <a:chOff x="1975996" y="3646349"/>
            <a:chExt cx="446022" cy="446063"/>
          </a:xfrm>
        </p:grpSpPr>
        <p:sp>
          <p:nvSpPr>
            <p:cNvPr id="8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8895" y="365850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7819416" y="4691601"/>
            <a:ext cx="776422" cy="803500"/>
            <a:chOff x="1975996" y="3646349"/>
            <a:chExt cx="446022" cy="461577"/>
          </a:xfrm>
        </p:grpSpPr>
        <p:sp>
          <p:nvSpPr>
            <p:cNvPr id="9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xmlns="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6076" y="3674019"/>
              <a:ext cx="259502" cy="433907"/>
            </a:xfrm>
            <a:prstGeom prst="rect">
              <a:avLst/>
            </a:prstGeom>
            <a:ln>
              <a:noFill/>
            </a:ln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532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92" name="TextBox 91"/>
          <p:cNvSpPr txBox="1"/>
          <p:nvPr/>
        </p:nvSpPr>
        <p:spPr>
          <a:xfrm>
            <a:off x="7139257" y="4569570"/>
            <a:ext cx="652743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dirty="0">
                <a:solidFill>
                  <a:srgbClr val="3B6BDD"/>
                </a:solidFill>
                <a:latin typeface="Lato" pitchFamily="34" charset="0"/>
                <a:cs typeface="Lato" pitchFamily="34" charset="0"/>
              </a:rPr>
              <a:t>=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2541598" y="3953730"/>
            <a:ext cx="1890261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265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Lato" pitchFamily="34" charset="0"/>
                <a:cs typeface="Lato" pitchFamily="34" charset="0"/>
              </a:rPr>
              <a:t>Nhẩm</a:t>
            </a:r>
            <a:r>
              <a:rPr lang="en-US" sz="4265" b="1" dirty="0">
                <a:solidFill>
                  <a:prstClr val="black">
                    <a:lumMod val="65000"/>
                    <a:lumOff val="35000"/>
                  </a:prstClr>
                </a:solidFill>
                <a:latin typeface="Lato" pitchFamily="34" charset="0"/>
                <a:cs typeface="Lato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4681789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FF87B57-A6BF-ED13-5754-1A8A1A2AA94C}"/>
              </a:ext>
            </a:extLst>
          </p:cNvPr>
          <p:cNvGrpSpPr/>
          <p:nvPr/>
        </p:nvGrpSpPr>
        <p:grpSpPr>
          <a:xfrm>
            <a:off x="711324" y="546207"/>
            <a:ext cx="11770395" cy="901593"/>
            <a:chOff x="597667" y="399344"/>
            <a:chExt cx="11770395" cy="90159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7B22BAEB-8E8D-E41F-6DA4-192CF321529F}"/>
                </a:ext>
              </a:extLst>
            </p:cNvPr>
            <p:cNvSpPr/>
            <p:nvPr/>
          </p:nvSpPr>
          <p:spPr>
            <a:xfrm>
              <a:off x="597667" y="519033"/>
              <a:ext cx="731520" cy="73152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260A106A-E6D3-B46C-1CF9-7D811966D988}"/>
                </a:ext>
              </a:extLst>
            </p:cNvPr>
            <p:cNvSpPr txBox="1"/>
            <p:nvPr/>
          </p:nvSpPr>
          <p:spPr>
            <a:xfrm>
              <a:off x="1462695" y="399344"/>
              <a:ext cx="10905367" cy="901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Tính: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3B8EEE1-8D23-20CF-1256-C68D47A5E49D}"/>
              </a:ext>
            </a:extLst>
          </p:cNvPr>
          <p:cNvSpPr txBox="1"/>
          <p:nvPr/>
        </p:nvSpPr>
        <p:spPr>
          <a:xfrm>
            <a:off x="1063186" y="1824792"/>
            <a:ext cx="7505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A760CC-96A6-EF3A-D76B-504C8116568F}"/>
              </a:ext>
            </a:extLst>
          </p:cNvPr>
          <p:cNvSpPr txBox="1"/>
          <p:nvPr/>
        </p:nvSpPr>
        <p:spPr>
          <a:xfrm>
            <a:off x="1813719" y="1877837"/>
            <a:ext cx="44196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– 2 – 3 = 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0F6EC33-6669-3B58-AB55-A6FC78FC1F1F}"/>
              </a:ext>
            </a:extLst>
          </p:cNvPr>
          <p:cNvSpPr txBox="1"/>
          <p:nvPr/>
        </p:nvSpPr>
        <p:spPr>
          <a:xfrm>
            <a:off x="7062752" y="1830224"/>
            <a:ext cx="5452683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2C5D614-91F4-1059-07B6-875D452E6C2C}"/>
              </a:ext>
            </a:extLst>
          </p:cNvPr>
          <p:cNvSpPr txBox="1"/>
          <p:nvPr/>
        </p:nvSpPr>
        <p:spPr>
          <a:xfrm>
            <a:off x="7813286" y="1883269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– 4 – 1 = 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FB6E15D-5374-76B3-D28D-9966DDF29C6C}"/>
              </a:ext>
            </a:extLst>
          </p:cNvPr>
          <p:cNvSpPr txBox="1"/>
          <p:nvPr/>
        </p:nvSpPr>
        <p:spPr>
          <a:xfrm>
            <a:off x="1066959" y="3019928"/>
            <a:ext cx="750534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8085EA6-6159-6359-6EC9-8CA6B45FCA3D}"/>
              </a:ext>
            </a:extLst>
          </p:cNvPr>
          <p:cNvSpPr txBox="1"/>
          <p:nvPr/>
        </p:nvSpPr>
        <p:spPr>
          <a:xfrm>
            <a:off x="1817492" y="3072973"/>
            <a:ext cx="4419600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– 2 – 3 = ?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437DB3F-0BD2-59C3-E669-11430802C8E4}"/>
              </a:ext>
            </a:extLst>
          </p:cNvPr>
          <p:cNvSpPr txBox="1"/>
          <p:nvPr/>
        </p:nvSpPr>
        <p:spPr>
          <a:xfrm>
            <a:off x="7066525" y="3025360"/>
            <a:ext cx="5452683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945EDA98-882C-DAFD-A220-7ECE1D388AFC}"/>
              </a:ext>
            </a:extLst>
          </p:cNvPr>
          <p:cNvSpPr txBox="1"/>
          <p:nvPr/>
        </p:nvSpPr>
        <p:spPr>
          <a:xfrm>
            <a:off x="7817059" y="3078405"/>
            <a:ext cx="441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– 4 – 1 = ? </a:t>
            </a:r>
          </a:p>
        </p:txBody>
      </p:sp>
    </p:spTree>
    <p:extLst>
      <p:ext uri="{BB962C8B-B14F-4D97-AF65-F5344CB8AC3E}">
        <p14:creationId xmlns:p14="http://schemas.microsoft.com/office/powerpoint/2010/main" val="1733618199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Cartoon Sun Clip Art at Clker.com - vector clip art online, royalty free &amp;amp;  public domai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1" y="1803506"/>
            <a:ext cx="833044" cy="70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133" y="2589461"/>
            <a:ext cx="1244685" cy="1416175"/>
          </a:xfrm>
          <a:prstGeom prst="rect">
            <a:avLst/>
          </a:prstGeom>
        </p:spPr>
      </p:pic>
      <p:pic>
        <p:nvPicPr>
          <p:cNvPr id="3" name="Picture 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065" y="3597144"/>
            <a:ext cx="2185657" cy="1889256"/>
          </a:xfrm>
          <a:prstGeom prst="rect">
            <a:avLst/>
          </a:prstGeom>
        </p:spPr>
      </p:pic>
      <p:pic>
        <p:nvPicPr>
          <p:cNvPr id="4" name="Picture 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655" y="2988013"/>
            <a:ext cx="1638719" cy="2003756"/>
          </a:xfrm>
          <a:prstGeom prst="rect">
            <a:avLst/>
          </a:prstGeom>
        </p:spPr>
      </p:pic>
      <p:pic>
        <p:nvPicPr>
          <p:cNvPr id="5" name="Picture 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736" y="5638800"/>
            <a:ext cx="1206664" cy="120666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781801" y="304800"/>
            <a:ext cx="5395119" cy="7620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THỨC ĂN CHO CÁC LOÀI VẬT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505427" y="3712128"/>
            <a:ext cx="2438400" cy="1447800"/>
            <a:chOff x="9490346" y="3712128"/>
            <a:chExt cx="2438400" cy="1447800"/>
          </a:xfrm>
        </p:grpSpPr>
        <p:sp>
          <p:nvSpPr>
            <p:cNvPr id="23" name="Cloud Callout 22"/>
            <p:cNvSpPr/>
            <p:nvPr/>
          </p:nvSpPr>
          <p:spPr>
            <a:xfrm>
              <a:off x="9490346" y="3712128"/>
              <a:ext cx="2438400" cy="1447800"/>
            </a:xfrm>
            <a:prstGeom prst="cloudCallout">
              <a:avLst>
                <a:gd name="adj1" fmla="val -15300"/>
                <a:gd name="adj2" fmla="val 8424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26" name="Picture 2" descr="Healthy Food Turtle Stock Illustrations – 309 Healthy Food Turtle Stock  Illustrations, Vectors &amp;amp; Clipart - Dreamstime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90000" l="4563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5719" y="3787930"/>
              <a:ext cx="1143000" cy="1207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8616868" y="1341997"/>
            <a:ext cx="2438400" cy="1447800"/>
            <a:chOff x="8976519" y="1433650"/>
            <a:chExt cx="2438400" cy="1447800"/>
          </a:xfrm>
        </p:grpSpPr>
        <p:sp>
          <p:nvSpPr>
            <p:cNvPr id="7" name="Cloud Callout 6"/>
            <p:cNvSpPr/>
            <p:nvPr/>
          </p:nvSpPr>
          <p:spPr>
            <a:xfrm>
              <a:off x="8976519" y="1433650"/>
              <a:ext cx="2438400" cy="1447800"/>
            </a:xfrm>
            <a:prstGeom prst="cloudCallout">
              <a:avLst>
                <a:gd name="adj1" fmla="val -41120"/>
                <a:gd name="adj2" fmla="val 7388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30" name="Picture 6" descr="Free Grass Png Cartoon, Download Free Grass Png Cartoon png images, Free  ClipArts on Clipart Library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43815" y="1600230"/>
              <a:ext cx="1103806" cy="931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4198620" y="1787694"/>
            <a:ext cx="2438400" cy="1447800"/>
            <a:chOff x="4183539" y="1787694"/>
            <a:chExt cx="2438400" cy="1447800"/>
          </a:xfrm>
        </p:grpSpPr>
        <p:sp>
          <p:nvSpPr>
            <p:cNvPr id="26" name="Cloud Callout 25"/>
            <p:cNvSpPr/>
            <p:nvPr/>
          </p:nvSpPr>
          <p:spPr>
            <a:xfrm>
              <a:off x="4183539" y="1787694"/>
              <a:ext cx="2438400" cy="1447800"/>
            </a:xfrm>
            <a:prstGeom prst="cloudCallout">
              <a:avLst>
                <a:gd name="adj1" fmla="val -41120"/>
                <a:gd name="adj2" fmla="val 7388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28" name="Picture 4" descr="Pork meat clipart 5 » Clipart Station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250" b="100000" l="0" r="982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5230" y="1974244"/>
              <a:ext cx="1226820" cy="106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1497275" y="408549"/>
            <a:ext cx="2438400" cy="1447800"/>
            <a:chOff x="1482194" y="408549"/>
            <a:chExt cx="2438400" cy="1447800"/>
          </a:xfrm>
        </p:grpSpPr>
        <p:sp>
          <p:nvSpPr>
            <p:cNvPr id="30" name="Cloud Callout 29"/>
            <p:cNvSpPr/>
            <p:nvPr/>
          </p:nvSpPr>
          <p:spPr>
            <a:xfrm>
              <a:off x="1482194" y="408549"/>
              <a:ext cx="2438400" cy="1447800"/>
            </a:xfrm>
            <a:prstGeom prst="cloudCallout">
              <a:avLst>
                <a:gd name="adj1" fmla="val 683"/>
                <a:gd name="adj2" fmla="val 9459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032" name="Picture 8" descr="Free Chestnut Cliparts, Download Free Chestnut Cliparts png images, Free  ClipArts on Clipart Library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3204" y="729805"/>
              <a:ext cx="1096379" cy="8801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359481" y="865056"/>
            <a:ext cx="609600" cy="609600"/>
          </a:xfrm>
          <a:prstGeom prst="rect">
            <a:avLst/>
          </a:prstGeom>
        </p:spPr>
      </p:pic>
      <p:pic>
        <p:nvPicPr>
          <p:cNvPr id="34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468386" y="2378413"/>
            <a:ext cx="609600" cy="609600"/>
          </a:xfrm>
          <a:prstGeom prst="rect">
            <a:avLst/>
          </a:prstGeom>
        </p:spPr>
      </p:pic>
      <p:pic>
        <p:nvPicPr>
          <p:cNvPr id="3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606122" y="4236972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977458" y="5674241"/>
            <a:ext cx="8016225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prstClr val="black"/>
                </a:solidFill>
                <a:latin typeface="Calibri"/>
              </a:rPr>
              <a:t>Dẫn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dắt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: Các con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vật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đều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rất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đói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bụng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rồi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chúng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hãy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cùng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đi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tìm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thức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ăn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chúng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nhé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!</a:t>
            </a:r>
          </a:p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Click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con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vật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đến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hỏi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r>
              <a:rPr lang="en-US" sz="2000" dirty="0" err="1">
                <a:solidFill>
                  <a:prstClr val="black"/>
                </a:solidFill>
                <a:latin typeface="Calibri"/>
              </a:rPr>
              <a:t>Tại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slide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câu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hỏi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, click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con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vật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quay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về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slide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này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.</a:t>
            </a:r>
          </a:p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Click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vào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Mặt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trời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kết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thúc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  <a:p>
            <a:r>
              <a:rPr lang="en-US" sz="2000" dirty="0">
                <a:solidFill>
                  <a:prstClr val="black"/>
                </a:solidFill>
                <a:latin typeface="Calibri"/>
              </a:rPr>
              <a:t>Lưu ý: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xoá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ô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này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đi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khi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thầy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cô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đã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hiểu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cách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chơi</a:t>
            </a:r>
            <a:r>
              <a:rPr lang="en-US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Calibri"/>
              </a:rPr>
              <a:t>nhé</a:t>
            </a:r>
            <a:endParaRPr lang="en-US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-1386681" y="-137319"/>
            <a:ext cx="609600" cy="609600"/>
          </a:xfrm>
          <a:prstGeom prst="rect">
            <a:avLst/>
          </a:prstGeom>
        </p:spPr>
      </p:pic>
      <p:pic>
        <p:nvPicPr>
          <p:cNvPr id="25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64956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tải xuống">
            <a:hlinkClick r:id="" action="ppaction://media"/>
            <a:extLst>
              <a:ext uri="{FF2B5EF4-FFF2-40B4-BE49-F238E27FC236}">
                <a16:creationId xmlns:a16="http://schemas.microsoft.com/office/drawing/2014/main" xmlns="" id="{1163EFC0-054B-5D98-CDC5-9ADEF1B8CED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-837610" y="17585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13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4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41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4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5660" numSld="999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312" y="5406963"/>
            <a:ext cx="1244685" cy="14161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00" y="2368449"/>
            <a:ext cx="879936" cy="11848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98533" y="2368449"/>
            <a:ext cx="5181600" cy="11848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 – 2 – 3 = ?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239000" y="2668441"/>
            <a:ext cx="974596" cy="91440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3789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153" y="5175131"/>
            <a:ext cx="1576057" cy="1362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86518" y="2541122"/>
            <a:ext cx="5452683" cy="11848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37051" y="2541122"/>
            <a:ext cx="4419600" cy="11848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5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– 4 – 1 = ?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13638" y="2823176"/>
            <a:ext cx="831273" cy="91440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2605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5334000"/>
            <a:ext cx="1133448" cy="13859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1801" y="2454755"/>
            <a:ext cx="1061787" cy="13062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22334" y="2454755"/>
            <a:ext cx="6252448" cy="13062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10 – 5 – 2 = ?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929892" y="2801332"/>
            <a:ext cx="1176009" cy="91440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560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" y="2114703"/>
            <a:ext cx="9041152" cy="19874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63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638800"/>
            <a:ext cx="1206664" cy="12066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9880" y="2160124"/>
            <a:ext cx="7257521" cy="13062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41388" y="2160124"/>
            <a:ext cx="5882488" cy="13062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 – 4 – 1 = ?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275576" y="2513878"/>
            <a:ext cx="1106424" cy="91440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08074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nk background with clouds and hearts&#10;&#10;Description automatically generated with medium confidence">
            <a:extLst>
              <a:ext uri="{FF2B5EF4-FFF2-40B4-BE49-F238E27FC236}">
                <a16:creationId xmlns:a16="http://schemas.microsoft.com/office/drawing/2014/main" xmlns="" id="{40A123C4-B1D0-C973-52D5-22C7E715AF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773548"/>
          </a:xfrm>
          <a:prstGeom prst="rect">
            <a:avLst/>
          </a:prstGeom>
        </p:spPr>
      </p:pic>
      <p:pic>
        <p:nvPicPr>
          <p:cNvPr id="12" name="Picture 11" descr="A picture containing cartoon, art&#10;&#10;Description automatically generated">
            <a:extLst>
              <a:ext uri="{FF2B5EF4-FFF2-40B4-BE49-F238E27FC236}">
                <a16:creationId xmlns:a16="http://schemas.microsoft.com/office/drawing/2014/main" xmlns="" id="{0648588F-A8E7-53A4-5581-25CE986CD3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55" y="0"/>
            <a:ext cx="10795488" cy="10764000"/>
          </a:xfrm>
          <a:prstGeom prst="rect">
            <a:avLst/>
          </a:prstGeom>
          <a:effectLst>
            <a:outerShdw blurRad="50800" dist="38100" dir="10800000" algn="r" rotWithShape="0">
              <a:schemeClr val="tx1">
                <a:lumMod val="50000"/>
                <a:lumOff val="50000"/>
                <a:alpha val="40000"/>
              </a:scheme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0252BF9-9714-CC43-DCB5-27B65ED71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3182112"/>
            <a:ext cx="12192000" cy="3675888"/>
          </a:xfrm>
          <a:prstGeom prst="rect">
            <a:avLst/>
          </a:prstGeom>
          <a:effectLst>
            <a:outerShdw blurRad="50800" dist="38100" dir="16200000" rotWithShape="0">
              <a:schemeClr val="accent5">
                <a:lumMod val="50000"/>
                <a:alpha val="40000"/>
              </a:schemeClr>
            </a:outerShdw>
          </a:effectLst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xmlns="" id="{5EEEF83F-8679-300A-A015-129B8530F8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86" y="4264971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3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 p14:bounceEnd="50000">
                                          <p:cBhvr>
                                            <p:cTn id="6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6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giai-điệu-thần-tiê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4B1C674-034E-211C-FC21-87B6115796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47" y="245134"/>
            <a:ext cx="3341262" cy="15069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EDA9AAB-DE32-8D75-6DA5-EE850890F6E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" t="39968" r="6444" b="9892"/>
          <a:stretch/>
        </p:blipFill>
        <p:spPr>
          <a:xfrm>
            <a:off x="6046788" y="998589"/>
            <a:ext cx="6080919" cy="49745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5778597-9D03-5D89-30B4-CB2910549A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1" t="10561" r="6444" b="59640"/>
          <a:stretch/>
        </p:blipFill>
        <p:spPr>
          <a:xfrm>
            <a:off x="404037" y="2220687"/>
            <a:ext cx="6046788" cy="293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11010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lower, drawing, cartoon, illustration&#10;&#10;Description automatically generated">
            <a:extLst>
              <a:ext uri="{FF2B5EF4-FFF2-40B4-BE49-F238E27FC236}">
                <a16:creationId xmlns:a16="http://schemas.microsoft.com/office/drawing/2014/main" xmlns="" id="{7FE01467-540A-A136-720E-0AD3847FB3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2" b="7790"/>
          <a:stretch/>
        </p:blipFill>
        <p:spPr>
          <a:xfrm>
            <a:off x="0" y="0"/>
            <a:ext cx="1218573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1A48CC0-FEF6-8466-A77B-EEE9D2AE8A07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6350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3625D71-270C-C7C4-9554-1CC093DD6F61}"/>
              </a:ext>
            </a:extLst>
          </p:cNvPr>
          <p:cNvSpPr txBox="1"/>
          <p:nvPr/>
        </p:nvSpPr>
        <p:spPr>
          <a:xfrm>
            <a:off x="1420985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978465F-9C42-EEB0-5922-A259FE4FF493}"/>
              </a:ext>
            </a:extLst>
          </p:cNvPr>
          <p:cNvSpPr txBox="1"/>
          <p:nvPr/>
        </p:nvSpPr>
        <p:spPr>
          <a:xfrm>
            <a:off x="1420985" y="323186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D4FFE23-0E82-9596-F0E8-BAC251A71C39}"/>
              </a:ext>
            </a:extLst>
          </p:cNvPr>
          <p:cNvSpPr txBox="1"/>
          <p:nvPr/>
        </p:nvSpPr>
        <p:spPr>
          <a:xfrm>
            <a:off x="1420985" y="424312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C4A035E-7232-1920-AD9E-5C52EE377B7F}"/>
              </a:ext>
            </a:extLst>
          </p:cNvPr>
          <p:cNvSpPr txBox="1"/>
          <p:nvPr/>
        </p:nvSpPr>
        <p:spPr>
          <a:xfrm>
            <a:off x="1420984" y="525439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1D90E74-093D-A131-6D17-0C9F6D8E3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37" y="2147947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D045743-31C5-A962-83FC-6ED762598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37" y="3159211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4761BCB-17AE-D082-1B8D-EFE424326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37" y="4170475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B0444F2-29DA-0CB6-1EDA-0800444FE8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937" y="5181740"/>
            <a:ext cx="513600" cy="900000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B2901D1-5E50-6194-D250-E3B482DCB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5441" y="171582"/>
            <a:ext cx="6102625" cy="22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6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  <p:bldP spid="6" grpId="0" uiExpand="1" build="p"/>
      <p:bldP spid="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1026" name="Picture 2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9895" y="237688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70603" y="1628463"/>
            <a:ext cx="92435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 CHIM XÂY TỔ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510512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CẤM BUÔN BÁN, CẤM REUP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Vào http://fb.com/nkpowerskills tải game miễn phí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35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0356"/>
          <a:stretch>
            <a:fillRect/>
          </a:stretch>
        </p:blipFill>
        <p:spPr>
          <a:xfrm>
            <a:off x="1116637" y="3000527"/>
            <a:ext cx="3860425" cy="398525"/>
          </a:xfrm>
          <a:custGeom>
            <a:avLst/>
            <a:gdLst>
              <a:gd name="connsiteX0" fmla="*/ 0 w 3860425"/>
              <a:gd name="connsiteY0" fmla="*/ 0 h 398525"/>
              <a:gd name="connsiteX1" fmla="*/ 3860425 w 3860425"/>
              <a:gd name="connsiteY1" fmla="*/ 0 h 398525"/>
              <a:gd name="connsiteX2" fmla="*/ 3860425 w 3860425"/>
              <a:gd name="connsiteY2" fmla="*/ 398525 h 398525"/>
              <a:gd name="connsiteX3" fmla="*/ 0 w 3860425"/>
              <a:gd name="connsiteY3" fmla="*/ 398525 h 39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398525">
                <a:moveTo>
                  <a:pt x="0" y="0"/>
                </a:moveTo>
                <a:lnTo>
                  <a:pt x="3860425" y="0"/>
                </a:lnTo>
                <a:lnTo>
                  <a:pt x="3860425" y="398525"/>
                </a:lnTo>
                <a:lnTo>
                  <a:pt x="0" y="398525"/>
                </a:lnTo>
                <a:close/>
              </a:path>
            </a:pathLst>
          </a:custGeom>
        </p:spPr>
      </p:pic>
      <p:pic>
        <p:nvPicPr>
          <p:cNvPr id="30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86209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pic>
        <p:nvPicPr>
          <p:cNvPr id="37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655" y="226642"/>
            <a:ext cx="1107458" cy="538347"/>
          </a:xfrm>
          <a:prstGeom prst="rect">
            <a:avLst/>
          </a:prstGeom>
        </p:spPr>
      </p:pic>
      <p:sp>
        <p:nvSpPr>
          <p:cNvPr id="44" name="Vào http://fb.com/nkpowerskills tải game miễn phí">
            <a:hlinkClick r:id="rId8" action="ppaction://hlinksldjump"/>
          </p:cNvPr>
          <p:cNvSpPr/>
          <p:nvPr/>
        </p:nvSpPr>
        <p:spPr>
          <a:xfrm>
            <a:off x="193155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5" name="ĐC SHARE MIỄN PHÍ BỞI NK POWERSKILLS">
            <a:hlinkClick r:id="rId9" action="ppaction://hlinksldjump"/>
          </p:cNvPr>
          <p:cNvSpPr/>
          <p:nvPr/>
        </p:nvSpPr>
        <p:spPr>
          <a:xfrm>
            <a:off x="1345769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6" name="CẤM BUÔN BÁN, CẤM REUP">
            <a:hlinkClick r:id="rId10" action="ppaction://hlinksldjump"/>
          </p:cNvPr>
          <p:cNvSpPr/>
          <p:nvPr/>
        </p:nvSpPr>
        <p:spPr>
          <a:xfrm>
            <a:off x="2498383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7" name="Vào http://fb.com/nkpowerskills tải game miễn phí">
            <a:hlinkClick r:id="rId11" action="ppaction://hlinksldjump"/>
          </p:cNvPr>
          <p:cNvSpPr/>
          <p:nvPr/>
        </p:nvSpPr>
        <p:spPr>
          <a:xfrm>
            <a:off x="3650997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8" name="ĐC SHARE MIỄN PHÍ BỞI NK POWERSKILLS">
            <a:hlinkClick r:id="rId12" action="ppaction://hlinksldjump"/>
          </p:cNvPr>
          <p:cNvSpPr/>
          <p:nvPr/>
        </p:nvSpPr>
        <p:spPr>
          <a:xfrm>
            <a:off x="4803610" y="88868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49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7996" y="286630"/>
            <a:ext cx="1107458" cy="538347"/>
          </a:xfrm>
          <a:prstGeom prst="rect">
            <a:avLst/>
          </a:prstGeom>
        </p:spPr>
      </p:pic>
      <p:pic>
        <p:nvPicPr>
          <p:cNvPr id="50" name="Vào http://fb.com/nkpowerskills tải game miễn phí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14037" y="273753"/>
            <a:ext cx="1107458" cy="538347"/>
          </a:xfrm>
          <a:prstGeom prst="rect">
            <a:avLst/>
          </a:prstGeom>
        </p:spPr>
      </p:pic>
      <p:pic>
        <p:nvPicPr>
          <p:cNvPr id="51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08068" y="286630"/>
            <a:ext cx="1107458" cy="538347"/>
          </a:xfrm>
          <a:prstGeom prst="rect">
            <a:avLst/>
          </a:prstGeom>
        </p:spPr>
      </p:pic>
      <p:pic>
        <p:nvPicPr>
          <p:cNvPr id="52" name="CẤM BUÔN BÁN, CẤM REUP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8565" y="304535"/>
            <a:ext cx="1107458" cy="538347"/>
          </a:xfrm>
          <a:prstGeom prst="rect">
            <a:avLst/>
          </a:prstGeom>
        </p:spPr>
      </p:pic>
      <p:pic>
        <p:nvPicPr>
          <p:cNvPr id="1026" name="Vào http://fb.com/nkpowerskills tải game miễn phí" descr="Flying Red Bird GIF by PlayKids | Bird gif, Cartoon people, Flash ...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2395" y="190451"/>
            <a:ext cx="3867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ĐC SHARE MIỄN PHÍ BỞI NK 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047" y="888685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CẤM BUÔN BÁN, CẤM REUP"/>
          <p:cNvPicPr>
            <a:picLocks noChangeAspect="1"/>
          </p:cNvPicPr>
          <p:nvPr/>
        </p:nvPicPr>
        <p:blipFill rotWithShape="1">
          <a:blip r:embed="rId15"/>
          <a:srcRect b="5532"/>
          <a:stretch/>
        </p:blipFill>
        <p:spPr>
          <a:xfrm>
            <a:off x="140700" y="8463071"/>
            <a:ext cx="12257011" cy="1734816"/>
          </a:xfrm>
          <a:prstGeom prst="rect">
            <a:avLst/>
          </a:prstGeom>
        </p:spPr>
      </p:pic>
      <p:sp>
        <p:nvSpPr>
          <p:cNvPr id="22" name="Vào http://fb.com/nkpowerskills tải game miễn phí">
            <a:hlinkClick r:id="rId16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1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ĐC SHARE MIỄN PHÍ BỞI NK POWERSKILLS"/>
          <p:cNvGrpSpPr/>
          <p:nvPr/>
        </p:nvGrpSpPr>
        <p:grpSpPr>
          <a:xfrm>
            <a:off x="132451" y="4436315"/>
            <a:ext cx="12257011" cy="5761572"/>
            <a:chOff x="293100" y="4606849"/>
            <a:chExt cx="12257011" cy="576157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3857"/>
            <a:stretch>
              <a:fillRect/>
            </a:stretch>
          </p:blipFill>
          <p:spPr>
            <a:xfrm>
              <a:off x="1286627" y="4606849"/>
              <a:ext cx="3860425" cy="530384"/>
            </a:xfrm>
            <a:custGeom>
              <a:avLst/>
              <a:gdLst>
                <a:gd name="connsiteX0" fmla="*/ 0 w 3860425"/>
                <a:gd name="connsiteY0" fmla="*/ 0 h 530384"/>
                <a:gd name="connsiteX1" fmla="*/ 3860425 w 3860425"/>
                <a:gd name="connsiteY1" fmla="*/ 0 h 530384"/>
                <a:gd name="connsiteX2" fmla="*/ 3860425 w 3860425"/>
                <a:gd name="connsiteY2" fmla="*/ 530384 h 530384"/>
                <a:gd name="connsiteX3" fmla="*/ 0 w 3860425"/>
                <a:gd name="connsiteY3" fmla="*/ 530384 h 5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60425" h="530384">
                  <a:moveTo>
                    <a:pt x="0" y="0"/>
                  </a:moveTo>
                  <a:lnTo>
                    <a:pt x="3860425" y="0"/>
                  </a:lnTo>
                  <a:lnTo>
                    <a:pt x="3860425" y="530384"/>
                  </a:lnTo>
                  <a:lnTo>
                    <a:pt x="0" y="530384"/>
                  </a:lnTo>
                  <a:close/>
                </a:path>
              </a:pathLst>
            </a:cu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15"/>
            <a:srcRect b="5532"/>
            <a:stretch/>
          </p:blipFill>
          <p:spPr>
            <a:xfrm>
              <a:off x="293100" y="8615471"/>
              <a:ext cx="12257011" cy="1734816"/>
            </a:xfrm>
            <a:prstGeom prst="rect">
              <a:avLst/>
            </a:prstGeom>
          </p:spPr>
        </p:pic>
        <p:sp>
          <p:nvSpPr>
            <p:cNvPr id="25" name="Rounded Rectangle 24">
              <a:hlinkClick r:id="rId16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17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Rectangle: Rounded Corners 2">
            <a:hlinkClick r:id="rId18" action="ppaction://hlinksldjump"/>
            <a:extLst>
              <a:ext uri="{FF2B5EF4-FFF2-40B4-BE49-F238E27FC236}">
                <a16:creationId xmlns:a16="http://schemas.microsoft.com/office/drawing/2014/main" xmlns="" id="{39EDF1D9-2DC9-0FC1-FE85-92B796B2AC64}"/>
              </a:ext>
            </a:extLst>
          </p:cNvPr>
          <p:cNvSpPr/>
          <p:nvPr/>
        </p:nvSpPr>
        <p:spPr>
          <a:xfrm>
            <a:off x="9982200" y="123825"/>
            <a:ext cx="1581150" cy="4476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2389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6.2963E-6 L 7.5E-6 6.2963E-6 C 0.00313 0.00348 0.00613 0.00741 0.00951 0.01042 C 0.0129 0.01366 0.01915 0.01667 0.02253 0.01899 C 0.0254 0.02084 0.02813 0.02339 0.03087 0.02524 C 0.03321 0.02686 0.03568 0.02778 0.03803 0.02964 C 0.0405 0.03126 0.04271 0.0338 0.04519 0.03589 C 0.05717 0.04584 0.05014 0.03913 0.06303 0.04862 C 0.06667 0.05116 0.07006 0.05487 0.0737 0.05718 C 0.07683 0.05903 0.08008 0.05996 0.08334 0.06135 C 0.09975 0.06783 0.09024 0.06297 0.10469 0.06968 C 0.10756 0.07107 0.11029 0.07246 0.11303 0.07408 C 0.11628 0.07593 0.11928 0.07871 0.12253 0.08033 C 0.12488 0.08149 0.12735 0.08172 0.12969 0.08241 C 0.1461 0.09491 0.13008 0.08427 0.14636 0.09098 C 0.14883 0.0919 0.15118 0.09399 0.15352 0.09514 C 0.15626 0.09677 0.15912 0.09815 0.16185 0.09931 C 0.16498 0.10093 0.16823 0.10186 0.17136 0.10371 C 0.17462 0.10556 0.17761 0.10834 0.18087 0.10996 C 0.18477 0.11204 0.18894 0.11227 0.19284 0.11436 C 0.1961 0.11598 0.19909 0.11876 0.20235 0.12061 C 0.20626 0.12292 0.21042 0.12431 0.2142 0.12686 C 0.21758 0.12917 0.22045 0.13311 0.22383 0.13542 C 0.22644 0.13727 0.22943 0.13774 0.23217 0.13959 C 0.23464 0.14144 0.23685 0.14422 0.2392 0.14607 C 0.24154 0.14769 0.24402 0.14862 0.24636 0.15024 C 0.25157 0.15371 0.25678 0.15718 0.26185 0.16089 C 0.26589 0.16366 0.2698 0.16644 0.27383 0.16922 C 0.27579 0.17061 0.27774 0.17246 0.27969 0.17362 L 0.28685 0.17778 C 0.28881 0.18056 0.29076 0.1838 0.29284 0.18635 C 0.29532 0.18913 0.30222 0.19399 0.30469 0.19468 C 0.31068 0.1963 0.31667 0.19607 0.32266 0.19677 C 0.33152 0.20209 0.32045 0.19491 0.32969 0.20325 C 0.33087 0.20417 0.33217 0.20464 0.33334 0.20533 C 0.33451 0.20672 0.33542 0.20927 0.33685 0.2095 C 0.34323 0.21135 0.34962 0.21065 0.356 0.21158 C 0.35756 0.21204 0.35912 0.21297 0.36068 0.21389 C 0.36915 0.2213 0.36172 0.21598 0.37383 0.22014 C 0.37501 0.22061 0.37618 0.22153 0.37735 0.22223 C 0.38594 0.22663 0.37826 0.22223 0.38803 0.22639 C 0.39988 0.23172 0.37917 0.22501 0.39883 0.23079 C 0.4056 0.23889 0.39909 0.23172 0.406 0.23704 C 0.40756 0.23843 0.40912 0.23982 0.41068 0.24121 C 0.41198 0.2426 0.41303 0.24445 0.41433 0.24561 C 0.41576 0.24677 0.41745 0.247 0.41902 0.24769 C 0.4224 0.25371 0.42266 0.25556 0.42735 0.25834 C 0.42813 0.2588 0.42891 0.25834 0.42982 0.25834 " pathEditMode="relative" ptsTypes="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33333E-6 L -4.16667E-7 -3.33333E-6 C -0.00221 0.0051 -0.00404 0.01135 -0.00651 0.01598 C -0.01068 0.02385 -0.01263 0.02385 -0.01693 0.02593 C -0.01836 0.02732 -0.01966 0.02871 -0.02096 0.03033 C -0.02422 0.03403 -0.02721 0.03982 -0.0306 0.04213 C -0.03242 0.04375 -0.03437 0.04468 -0.0362 0.04653 C -0.03789 0.04792 -0.03932 0.0507 -0.04102 0.05232 C -0.04258 0.05417 -0.04427 0.05486 -0.04583 0.05648 C -0.05651 0.0676 -0.04427 0.05811 -0.05625 0.06667 C -0.05781 0.06922 -0.05937 0.07246 -0.06094 0.07477 C -0.06263 0.07662 -0.06432 0.07732 -0.06575 0.07871 C -0.06745 0.08056 -0.06901 0.08287 -0.07057 0.08473 C -0.07279 0.08727 -0.07487 0.08866 -0.07708 0.09098 C -0.07865 0.09283 -0.08021 0.09514 -0.0819 0.09699 C -0.08398 0.09931 -0.0862 0.10093 -0.08828 0.10324 C -0.1026 0.1176 -0.08594 0.10116 -0.0987 0.11528 C -0.1013 0.11829 -0.10417 0.12014 -0.10677 0.12338 C -0.12487 0.14468 -0.11406 0.13172 -0.12435 0.14769 C -0.12943 0.15556 -0.13021 0.1551 -0.13477 0.16389 C -0.14883 0.19051 -0.13854 0.17269 -0.14518 0.18403 C -0.1457 0.18611 -0.14609 0.18866 -0.14674 0.19028 C -0.14792 0.1926 -0.14948 0.19398 -0.15078 0.1963 C -0.15195 0.19815 -0.15299 0.20023 -0.15404 0.20232 C -0.15482 0.20417 -0.1556 0.20672 -0.15651 0.20834 C -0.16159 0.21968 -0.16523 0.22547 -0.17005 0.23681 C -0.17227 0.24213 -0.1737 0.24954 -0.17643 0.25301 C -0.17773 0.2544 -0.18086 0.25834 -0.18203 0.26111 C -0.18307 0.26343 -0.18359 0.26667 -0.1845 0.26922 C -0.18516 0.27084 -0.1862 0.27153 -0.18685 0.27338 C -0.1931 0.28658 -0.18776 0.2757 -0.19167 0.2875 C -0.19271 0.29028 -0.19401 0.29236 -0.19479 0.29537 C -0.20286 0.32223 -0.19609 0.30463 -0.20039 0.31598 " pathEditMode="relative" rAng="0" ptsTypes="AAAAAAAAAAAAAAAAAAAAAAAAAAAAAAAAA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15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982 0.25834 L 0.42982 0.25834 L 0.41315 0.27732 C 0.4112 0.2794 0.40938 0.28241 0.40716 0.28357 C 0.40352 0.28565 0.39961 0.28658 0.39649 0.29005 C 0.38477 0.30255 0.39622 0.29098 0.38451 0.30047 C 0.38125 0.30325 0.37787 0.30533 0.375 0.30903 C 0.37096 0.31436 0.36888 0.3176 0.36432 0.32177 C 0.36315 0.32269 0.36198 0.32315 0.36068 0.32385 C 0.35456 0.33473 0.35977 0.32686 0.35 0.33658 C 0.34323 0.34329 0.34987 0.33936 0.34167 0.34283 C 0.33854 0.34653 0.33529 0.34977 0.33216 0.35348 C 0.33047 0.35556 0.32904 0.35788 0.32734 0.35996 C 0.32409 0.36366 0.32253 0.36413 0.31901 0.36621 C 0.31745 0.36829 0.31602 0.37061 0.31432 0.37246 C 0.31276 0.37431 0.31094 0.37501 0.30951 0.37686 C 0.30169 0.38681 0.31003 0.38079 0.30234 0.38519 C 0.3 0.3882 0.29753 0.39075 0.29531 0.39376 C 0.28477 0.40788 0.28945 0.40417 0.28216 0.40857 C 0.27539 0.42663 0.28659 0.39862 0.27266 0.42339 C 0.26823 0.43126 0.2707 0.42871 0.2655 0.43195 C 0.26406 0.43704 0.26289 0.44214 0.26081 0.44677 C 0.25964 0.44908 0.25833 0.45093 0.25716 0.45302 C 0.25677 0.45579 0.25664 0.4588 0.25599 0.46158 C 0.25547 0.46389 0.25404 0.46528 0.25365 0.46783 C 0.25274 0.47385 0.25247 0.49052 0.25117 0.49746 C 0.25078 0.50001 0.24961 0.50163 0.24883 0.50394 C 0.24844 0.50741 0.24818 0.51089 0.24766 0.51436 C 0.24544 0.53056 0.24753 0.5095 0.24531 0.52917 C 0.24518 0.52987 0.24531 0.53056 0.24531 0.53149 " pathEditMode="relative" ptsTypes="AAAAAAAAAAAAAAAAAAAAAAAAAAAAAA"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505 0.26736 -0.20104 0.31181 -0.1957 0.28634 C -0.19518 0.28357 -0.19531 0.28032 -0.19453 0.27778 C -0.19362 0.27523 -0.19218 0.27361 -0.19088 0.27153 C -0.19049 0.26875 -0.18945 0.25972 -0.18854 0.25671 C -0.18789 0.2544 -0.18698 0.25232 -0.18619 0.25023 C -0.1858 0.24815 -0.18554 0.24583 -0.18502 0.24398 C -0.18398 0.24074 -0.18255 0.23843 -0.18138 0.23542 C -0.1806 0.23333 -0.17981 0.23125 -0.17903 0.22917 C -0.17487 0.20694 -0.17877 0.22407 -0.17422 0.20995 C -0.17343 0.20741 -0.17291 0.20417 -0.17187 0.20162 C -0.17096 0.19907 -0.1694 0.19745 -0.16836 0.19514 C -0.16744 0.19329 -0.16679 0.19097 -0.16588 0.18889 C -0.16484 0.18611 -0.16354 0.18333 -0.16237 0.18032 C -0.16158 0.17847 -0.1608 0.17616 -0.16002 0.17407 C -0.15729 0.16759 -0.15416 0.16181 -0.15169 0.15509 C -0.15091 0.15301 -0.15026 0.15046 -0.14922 0.14861 C -0.14648 0.14375 -0.14453 0.14398 -0.14101 0.14236 C -0.13685 0.13148 -0.14075 0.13935 -0.13385 0.13171 C -0.12916 0.12662 -0.12942 0.12431 -0.12435 0.1213 C -0.12239 0.12014 -0.12031 0.11968 -0.11836 0.11898 C -0.10807 0.10694 -0.12109 0.12153 -0.11119 0.11273 C -0.10195 0.10463 -0.11302 0.11181 -0.10403 0.10648 C -0.10286 0.10486 -0.10182 0.10324 -0.10052 0.10208 C -0.09935 0.10116 -0.09804 0.10093 -0.09687 0.1 C -0.09531 0.09884 -0.09375 0.09699 -0.09218 0.09583 C -0.09023 0.09421 -0.08815 0.09329 -0.08619 0.09167 C -0.07695 0.08333 -0.08802 0.09051 -0.07903 0.08519 C -0.07786 0.0838 -0.07656 0.08264 -0.07552 0.08102 C -0.07422 0.07917 -0.0733 0.07639 -0.07187 0.07454 C -0.06966 0.07176 -0.06627 0.06968 -0.06354 0.06829 C -0.05651 0.06458 -0.05651 0.06458 -0.05052 0.06204 C -0.04895 0.06065 -0.04739 0.0588 -0.0457 0.05764 C -0.04388 0.05648 -0.04179 0.05648 -0.03984 0.05556 C -0.03815 0.05486 -0.03658 0.05417 -0.03502 0.05347 C -0.03346 0.05208 -0.0319 0.05046 -0.03033 0.04931 C -0.02916 0.04838 -0.02773 0.04838 -0.02669 0.04722 C -0.01783 0.03657 -0.02799 0.04375 -0.01953 0.03866 C -0.01679 0.03542 -0.01289 0.03056 -0.01002 0.02801 C -0.00898 0.02708 -0.00768 0.02662 -0.00651 0.02593 C -0.00533 0.02384 -0.00442 0.02107 -0.00286 0.01968 C -0.00065 0.01736 0.0043 0.01551 0.0043 0.01551 " pathEditMode="relative" ptsTypes="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7 -0.00463 L 0.00287 -0.00463 C 0.00534 -0.00139 0.00768 0.00254 0.01042 0.00555 C 0.01315 0.00879 0.0181 0.01157 0.02084 0.01389 C 0.02305 0.01574 0.02526 0.01829 0.02748 0.02014 C 0.0293 0.02176 0.03138 0.02268 0.03321 0.0243 C 0.03516 0.02592 0.03698 0.02847 0.03893 0.03055 C 0.04844 0.04028 0.04284 0.03379 0.05313 0.04305 C 0.05612 0.0456 0.05886 0.0493 0.06172 0.05162 C 0.06419 0.05324 0.0668 0.05416 0.0694 0.05555 C 0.08255 0.06204 0.075 0.05717 0.08646 0.06389 C 0.0888 0.06528 0.09102 0.06643 0.0931 0.06805 C 0.09571 0.06991 0.09818 0.07268 0.10078 0.0743 C 0.10261 0.07546 0.10456 0.07569 0.10651 0.07639 C 0.11953 0.08866 0.10677 0.07824 0.11979 0.08472 C 0.12175 0.08565 0.1237 0.08773 0.12552 0.08889 C 0.12774 0.09051 0.12995 0.0919 0.13216 0.09305 C 0.13464 0.09444 0.13724 0.09537 0.13985 0.09722 C 0.14245 0.09907 0.14479 0.10185 0.1474 0.10347 C 0.15052 0.10555 0.15391 0.10579 0.1569 0.10787 C 0.15951 0.10926 0.16198 0.11204 0.16459 0.11389 C 0.16771 0.1162 0.17097 0.11759 0.17409 0.12014 C 0.17669 0.12245 0.17904 0.12616 0.18177 0.12847 C 0.18386 0.13032 0.1862 0.13079 0.18841 0.13264 C 0.19037 0.13449 0.19219 0.13704 0.19401 0.13889 C 0.19584 0.14051 0.19792 0.14143 0.19974 0.14305 C 0.20391 0.14653 0.20807 0.15 0.21211 0.15347 C 0.21537 0.15625 0.21849 0.15903 0.22175 0.1618 C 0.22331 0.16319 0.22487 0.16481 0.22643 0.16597 L 0.23216 0.17014 C 0.23373 0.17291 0.23529 0.17616 0.23685 0.1787 C 0.23893 0.18125 0.2444 0.18611 0.24636 0.1868 C 0.25117 0.18842 0.25599 0.18819 0.26081 0.18889 C 0.26784 0.19398 0.25899 0.18704 0.26641 0.19514 C 0.26732 0.19606 0.26836 0.19653 0.26927 0.19722 C 0.27018 0.19861 0.27097 0.20116 0.27214 0.20139 C 0.27722 0.20324 0.28229 0.20254 0.28737 0.20347 C 0.28867 0.20393 0.28985 0.20486 0.29115 0.20579 C 0.29792 0.21296 0.29193 0.20764 0.30169 0.2118 C 0.30261 0.21227 0.30352 0.21319 0.30443 0.21389 C 0.31133 0.21829 0.30521 0.21389 0.31302 0.21805 C 0.32253 0.22315 0.30599 0.21666 0.32162 0.22222 C 0.32709 0.23032 0.32188 0.22315 0.32735 0.22847 C 0.32865 0.22986 0.32982 0.23125 0.33112 0.23264 C 0.33216 0.23403 0.33294 0.23565 0.33399 0.2368 C 0.33516 0.23796 0.33659 0.23819 0.33776 0.23889 C 0.3405 0.24491 0.34076 0.24676 0.3444 0.24954 C 0.34505 0.24977 0.34571 0.24954 0.34649 0.24954 " pathEditMode="relative" rAng="0" ptsTypes="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183 0.0169 -0.00065 0.01783 -0.00312 0.01945 C -0.00429 0.02014 -0.0052 0.02222 -0.00638 0.02315 C -0.01002 0.02639 -0.00989 0.02361 -0.01367 0.02894 C -0.01458 0.03033 -0.01549 0.03125 -0.01627 0.03287 C -0.01692 0.0338 -0.01757 0.03565 -0.01823 0.03658 C -0.01914 0.0375 -0.02005 0.03773 -0.02096 0.03843 C -0.02591 0.04908 -0.02109 0.04051 -0.02695 0.04607 C -0.03515 0.05417 -0.0233 0.0463 -0.03281 0.05185 L -0.03815 0.05949 C -0.03984 0.06204 -0.04205 0.06574 -0.04414 0.06736 C -0.04544 0.06806 -0.04674 0.06852 -0.04804 0.06922 C -0.05416 0.07778 -0.04739 0.06922 -0.05937 0.07662 C -0.06041 0.07755 -0.06145 0.0794 -0.06263 0.08079 C -0.06679 0.08496 -0.06601 0.08403 -0.06992 0.08635 C -0.07578 0.09468 -0.06875 0.08519 -0.07721 0.09398 C -0.07877 0.0956 -0.0802 0.09792 -0.08177 0.09977 C -0.08476 0.10301 -0.08359 0.10023 -0.08711 0.10556 C -0.09218 0.11297 -0.08867 0.10903 -0.0931 0.1169 C -0.09388 0.11852 -0.09492 0.11945 -0.0957 0.12084 C -0.09752 0.12385 -0.10273 0.13542 -0.10299 0.13611 C -0.1039 0.13797 -0.10494 0.13935 -0.1056 0.14167 C -0.1082 0.15162 -0.1069 0.14722 -0.10963 0.1551 C -0.11054 0.16042 -0.11119 0.16574 -0.11224 0.1706 C -0.11276 0.17246 -0.11328 0.17408 -0.11354 0.17616 C -0.11393 0.17824 -0.11393 0.18033 -0.11419 0.18218 C -0.11471 0.18496 -0.11562 0.18704 -0.11614 0.18959 C -0.11653 0.19097 -0.11666 0.19213 -0.11679 0.19375 " pathEditMode="relative" rAng="0" ptsTypes="AAAAAAAAAAAAAAAAAAAAAAAAAAAAA">
                                      <p:cBhvr>
                                        <p:cTn id="3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888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48 0.24954 L 0.34648 0.24954 L 0.33281 0.26551 C 0.33138 0.26713 0.32981 0.26967 0.32812 0.2706 C 0.32526 0.27245 0.322 0.27315 0.3194 0.27616 C 0.31002 0.2868 0.31927 0.27708 0.30989 0.28495 C 0.30729 0.2875 0.30442 0.28912 0.30221 0.29236 C 0.29895 0.29676 0.29739 0.29977 0.29349 0.30301 C 0.2927 0.30393 0.29166 0.30417 0.29062 0.30486 C 0.2858 0.31435 0.28997 0.30741 0.28216 0.31597 C 0.27656 0.32153 0.28203 0.31829 0.27552 0.32106 C 0.27304 0.3243 0.27018 0.32685 0.2677 0.33009 C 0.2664 0.33194 0.26523 0.33379 0.26393 0.33565 C 0.26119 0.33866 0.25989 0.33912 0.25729 0.34097 C 0.25599 0.34259 0.25468 0.34467 0.25338 0.34629 C 0.25208 0.34792 0.25078 0.34861 0.24961 0.35 C 0.24323 0.35856 0.25 0.35347 0.24388 0.35717 C 0.24192 0.35972 0.23984 0.36204 0.23815 0.36458 C 0.22981 0.37639 0.23333 0.37338 0.2276 0.37685 C 0.22213 0.39236 0.23112 0.36852 0.22005 0.38981 C 0.2164 0.39629 0.21836 0.39421 0.21419 0.39699 C 0.21289 0.40139 0.21198 0.40555 0.21041 0.40949 C 0.2095 0.41134 0.20833 0.41296 0.20755 0.41481 C 0.20716 0.41713 0.2069 0.41967 0.20664 0.42222 C 0.20612 0.42407 0.20494 0.42546 0.20455 0.42754 C 0.2039 0.43264 0.20377 0.44653 0.2026 0.45254 C 0.20234 0.45486 0.2013 0.45625 0.20078 0.4581 C 0.20052 0.46111 0.20026 0.46412 0.19987 0.46713 C 0.19804 0.48102 0.19974 0.46296 0.19804 0.47986 C 0.19804 0.48032 0.19804 0.48102 0.19804 0.4819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2" y="1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31597 L -0.20039 0.31597 C -0.19375 0.30394 -0.18958 0.29861 -0.18502 0.28634 C -0.18372 0.28287 -0.18281 0.27894 -0.18138 0.2757 C -0.17864 0.26875 -0.17448 0.26181 -0.17187 0.2544 C -0.17096 0.25185 -0.17044 0.24884 -0.16953 0.24607 C -0.16797 0.24097 -0.16536 0.23588 -0.16354 0.23125 C -0.16276 0.22917 -0.16211 0.22685 -0.1612 0.22477 C -0.15117 0.20394 -0.16107 0.22547 -0.15286 0.21227 C -0.14948 0.20672 -0.14583 0.20185 -0.14336 0.19537 C -0.14258 0.19306 -0.14206 0.19051 -0.14101 0.18889 C -0.13997 0.1875 -0.13854 0.1875 -0.13737 0.18681 C -0.13502 0.18125 -0.13229 0.17593 -0.13021 0.16991 C -0.12903 0.16644 -0.12812 0.1625 -0.12669 0.15926 C -0.12526 0.15625 -0.12344 0.15394 -0.12187 0.15093 C -0.12096 0.14884 -0.12044 0.1463 -0.11953 0.14445 C -0.11732 0.14005 -0.11484 0.13611 -0.11237 0.13172 L -0.10521 0.11922 C -0.09349 0.09815 -0.10716 0.12176 -0.0957 0.1044 C -0.09453 0.10232 -0.09362 0.09954 -0.09219 0.09792 C -0.09114 0.09676 -0.08971 0.09676 -0.08867 0.09584 C -0.08698 0.09468 -0.08541 0.09306 -0.08385 0.09167 C -0.08255 0.09028 -0.08138 0.08889 -0.08034 0.08727 C -0.07864 0.08542 -0.07734 0.08264 -0.07552 0.08102 C -0.07409 0.07963 -0.07239 0.07963 -0.0707 0.07894 C -0.06914 0.07685 -0.06771 0.07431 -0.06601 0.07246 C -0.06497 0.07153 -0.06341 0.07176 -0.06237 0.07037 C -0.06068 0.06852 -0.05781 0.06065 -0.05534 0.05996 C -0.04622 0.05741 -0.03711 0.05718 -0.02786 0.05556 C -0.00234 0.05139 -0.02682 0.05556 -0.00885 0.05139 C -0.00169 0.04977 0.00781 0.04838 0.01498 0.04722 C 0.01328 0.04653 0.01172 0.0456 0.01016 0.04514 C 0.00664 0.04398 -0.00052 0.04306 -0.00052 0.04306 " pathEditMode="relative" ptsTypes="AAAAAAAAAAAAAAAAAAAAAAAAAAAAAAAAA">
                                      <p:cBhvr>
                                        <p:cTn id="4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8.33333E-7 0.00023 C 0.00182 0.00347 0.00365 0.00787 0.00573 0.01134 C 0.00794 0.01504 0.01172 0.01805 0.0138 0.02083 C 0.0155 0.02291 0.01719 0.02569 0.01901 0.02777 C 0.02031 0.02963 0.02201 0.03078 0.02344 0.0324 C 0.02487 0.03426 0.0263 0.03727 0.02787 0.03958 C 0.03516 0.05046 0.03086 0.04328 0.0388 0.0537 C 0.04115 0.05648 0.04323 0.06065 0.04544 0.06319 C 0.04727 0.06504 0.04935 0.0662 0.0513 0.06782 C 0.06146 0.075 0.05573 0.06967 0.06458 0.07708 C 0.06628 0.0787 0.0681 0.08009 0.06966 0.08194 C 0.07162 0.08402 0.07357 0.08703 0.07565 0.08889 C 0.07695 0.09027 0.07852 0.09051 0.08008 0.0912 C 0.09011 0.10509 0.08021 0.09328 0.09024 0.10069 C 0.0918 0.10162 0.09336 0.10393 0.09466 0.10532 C 0.09636 0.10717 0.09818 0.10879 0.09987 0.10995 C 0.10169 0.11157 0.10378 0.11273 0.10573 0.11481 C 0.10781 0.1169 0.10964 0.1199 0.11159 0.12176 C 0.11406 0.12407 0.11667 0.1243 0.11901 0.12662 C 0.12096 0.12824 0.12292 0.13148 0.12487 0.13356 C 0.12734 0.13611 0.12982 0.13773 0.13229 0.14051 C 0.13425 0.14328 0.13607 0.14745 0.13815 0.15 C 0.13971 0.15208 0.14154 0.15254 0.14336 0.15463 C 0.14479 0.15671 0.14622 0.15972 0.14766 0.1618 C 0.14909 0.16342 0.15065 0.16458 0.15208 0.16643 C 0.15521 0.17037 0.15846 0.1743 0.16159 0.17824 C 0.16406 0.18125 0.16654 0.18449 0.16901 0.1875 C 0.17031 0.18912 0.17149 0.19097 0.17266 0.19213 L 0.17708 0.19699 C 0.17826 0.2 0.17956 0.2037 0.18073 0.20648 C 0.18229 0.20949 0.18659 0.21504 0.18802 0.21574 C 0.1918 0.21759 0.19557 0.21736 0.19922 0.21805 C 0.20469 0.22384 0.19779 0.21597 0.20352 0.22523 C 0.2043 0.22615 0.20508 0.22662 0.20573 0.22754 C 0.20651 0.22893 0.20703 0.23194 0.20794 0.23217 C 0.21185 0.23426 0.21589 0.23356 0.21979 0.23449 C 0.2207 0.23495 0.22162 0.23611 0.22266 0.23703 C 0.22787 0.24514 0.22331 0.23912 0.23086 0.24398 C 0.23151 0.24444 0.23229 0.24537 0.23294 0.24629 C 0.23828 0.25115 0.23359 0.24629 0.23958 0.25092 C 0.24688 0.25671 0.23412 0.2493 0.24622 0.25555 C 0.25039 0.26481 0.24636 0.25671 0.25065 0.26273 C 0.25169 0.26435 0.25261 0.26574 0.25352 0.26736 C 0.25443 0.26898 0.25495 0.27083 0.25573 0.27199 C 0.25664 0.27338 0.25781 0.27361 0.25872 0.27453 C 0.26081 0.28125 0.26107 0.28333 0.2638 0.28657 C 0.26432 0.2868 0.26484 0.28657 0.2655 0.28657 " pathEditMode="relative" rAng="0" ptsTypes="AAAAAAAAAAAAAAAAAAAAAAAAAAAAAAAAAAAAAAAAAAAAAAAA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8" y="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74 C 0.00235 0.01875 0.00052 0.02246 -0.00156 0.02477 C -0.0026 0.02639 -0.0039 0.02616 -0.00507 0.02662 C -0.00612 0.02732 -0.00703 0.02801 -0.00794 0.02871 C -0.00859 0.02917 -0.00937 0.03033 -0.01002 0.03056 C -0.01315 0.03218 -0.01627 0.0331 -0.0194 0.03426 C -0.02799 0.0419 -0.01927 0.03496 -0.02799 0.03982 C -0.02864 0.04028 -0.02929 0.04144 -0.03007 0.0419 C -0.03125 0.0426 -0.03242 0.04306 -0.03359 0.04375 C -0.03463 0.04422 -0.03554 0.04491 -0.03645 0.0456 C -0.03724 0.04676 -0.03776 0.04861 -0.03867 0.04931 C -0.04179 0.05255 -0.04166 0.04954 -0.0444 0.05301 C -0.04518 0.05417 -0.0457 0.05602 -0.04648 0.05695 C -0.04713 0.05787 -0.04791 0.05787 -0.04869 0.0588 C -0.04948 0.05972 -0.05 0.06158 -0.05078 0.0625 C -0.05169 0.06389 -0.05273 0.06482 -0.05364 0.06621 C -0.05468 0.06806 -0.05547 0.07037 -0.05651 0.07199 C -0.05742 0.07338 -0.05846 0.07431 -0.05937 0.0757 C -0.06041 0.07732 -0.06119 0.07963 -0.06211 0.08148 C -0.06354 0.0838 -0.0651 0.08635 -0.0664 0.08889 L -0.0707 0.0963 L -0.07291 0.09815 C -0.07369 0.1 -0.07448 0.10185 -0.075 0.10371 C -0.0776 0.11297 -0.07565 0.10903 -0.07721 0.1169 C -0.0776 0.11898 -0.07812 0.12084 -0.07864 0.12269 C -0.0789 0.12709 -0.0789 0.13148 -0.07929 0.13588 C -0.07968 0.13912 -0.08033 0.14213 -0.08073 0.14537 C -0.08125 0.14908 -0.08164 0.15278 -0.08216 0.15648 L -0.08281 0.16227 C -0.08359 0.16829 -0.08359 0.16597 -0.08359 0.16991 " pathEditMode="relative" rAng="0" ptsTypes="AAAAAAAAAAAAAAAAAAAAAAAAAAAAAAA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7708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11 0.25139 L 0.25911 0.25139 L 0.24792 0.26181 C 0.24661 0.26296 0.24544 0.26458 0.24401 0.26528 C 0.24167 0.26667 0.23893 0.26713 0.23685 0.26898 C 0.2293 0.27639 0.23685 0.26968 0.22917 0.275 C 0.22708 0.27662 0.22474 0.27755 0.22292 0.27986 C 0.22031 0.28287 0.21888 0.28495 0.21575 0.28704 C 0.2151 0.28773 0.21432 0.28796 0.21341 0.28843 C 0.2095 0.29491 0.21289 0.29005 0.20651 0.29607 C 0.20195 0.29977 0.20651 0.29769 0.20117 0.29931 C 0.19909 0.30162 0.19674 0.30324 0.19479 0.30532 C 0.19375 0.30648 0.19284 0.30787 0.1918 0.30926 C 0.18945 0.31111 0.18841 0.31134 0.18633 0.31273 C 0.18516 0.31389 0.18424 0.31528 0.1832 0.31644 C 0.18203 0.31759 0.18099 0.31806 0.17995 0.31898 C 0.17487 0.32477 0.18034 0.3213 0.17539 0.32361 C 0.17383 0.32546 0.17213 0.32732 0.1707 0.3287 C 0.16393 0.33657 0.1668 0.33472 0.16211 0.33681 C 0.15768 0.34769 0.16497 0.33148 0.15599 0.34583 C 0.15299 0.35023 0.15456 0.34884 0.15117 0.35069 C 0.15013 0.3537 0.14948 0.35648 0.14805 0.35903 C 0.14739 0.36019 0.14635 0.36134 0.1457 0.3625 C 0.14544 0.36412 0.14518 0.36574 0.14505 0.36759 C 0.14466 0.36898 0.14362 0.36991 0.14323 0.3713 C 0.14271 0.37477 0.14271 0.38403 0.14167 0.38796 C 0.14154 0.38958 0.14062 0.39074 0.14023 0.3919 C 0.13997 0.39398 0.13984 0.39583 0.13945 0.39815 C 0.13815 0.40764 0.13945 0.39537 0.13815 0.40671 C 0.13815 0.40694 0.13815 0.40764 0.13815 0.40833 " pathEditMode="relative" rAng="0" ptsTypes="AAAAAAAAAAAAAAAAAAAAAAAAAAAAAA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5" y="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500"/>
                            </p:stCondLst>
                            <p:childTnLst>
                              <p:par>
                                <p:cTn id="6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039 0.20163 L -0.20039 0.20163 C -0.19571 0.2007 -0.19089 0.20093 -0.1862 0.19931 C -0.18438 0.19885 -0.18308 0.19607 -0.18138 0.19515 C -0.17956 0.19399 -0.17748 0.19376 -0.17552 0.19306 C -0.17383 0.19237 -0.17227 0.19167 -0.17071 0.19098 C -0.16953 0.18959 -0.16836 0.18774 -0.16719 0.18681 C -0.16237 0.18241 -0.15508 0.17941 -0.15052 0.17616 C -0.14844 0.17478 -0.14649 0.17316 -0.14453 0.172 C -0.14336 0.17107 -0.14206 0.17061 -0.14089 0.16968 C -0.13933 0.16853 -0.13776 0.16667 -0.1362 0.16552 C -0.13503 0.16459 -0.13373 0.16436 -0.13268 0.16343 C -0.13138 0.16228 -0.13034 0.16019 -0.12904 0.15927 C -0.12683 0.15741 -0.11875 0.15533 -0.11719 0.15487 C -0.11602 0.15348 -0.11498 0.1514 -0.11354 0.1507 C -0.09167 0.13913 -0.11341 0.15441 -0.1017 0.14653 C -0.09792 0.14399 -0.0944 0.14144 -0.09102 0.13797 C -0.08972 0.13681 -0.0888 0.1345 -0.08737 0.1338 C -0.08425 0.13241 -0.08099 0.13265 -0.07787 0.13172 C -0.0763 0.13126 -0.07474 0.13033 -0.07305 0.12964 C -0.06953 0.12755 -0.06602 0.12478 -0.06237 0.12316 C -0.06133 0.12269 -0.05547 0.12038 -0.05404 0.11899 C -0.04245 0.10765 -0.05143 0.11251 -0.04219 0.10834 C -0.04102 0.10626 -0.04011 0.10348 -0.03854 0.10209 C -0.03724 0.1007 -0.03516 0.10163 -0.03386 0.10001 C -0.03216 0.09792 -0.03138 0.09445 -0.03021 0.09144 C -0.02865 0.08728 -0.02657 0.08357 -0.02552 0.07871 C -0.02474 0.07524 -0.02383 0.07177 -0.02318 0.06829 C -0.02266 0.06621 -0.02253 0.0639 -0.02188 0.06181 C -0.02032 0.05672 -0.0168 0.04677 -0.01354 0.04283 C -0.01211 0.04098 -0.01042 0.03982 -0.00886 0.03866 C -0.00768 0.03774 -0.00521 0.03658 -0.00521 0.03658 " pathEditMode="relative" ptsTypes="AAAAAAAAAAAAAAAAAAAAAAAAAAAAAAAA">
                                      <p:cBhvr>
                                        <p:cTn id="6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00463 L 0.00286 -0.00463 C 0.0039 -0.00162 0.00495 0.00231 0.00625 0.00532 C 0.00755 0.00856 0.00976 0.01134 0.01107 0.01366 C 0.01198 0.01551 0.01302 0.01805 0.01419 0.01991 C 0.01497 0.02153 0.01588 0.02245 0.0168 0.02407 C 0.01758 0.02569 0.01849 0.02824 0.0194 0.03032 C 0.02383 0.04004 0.02122 0.03356 0.02591 0.04282 C 0.02734 0.04537 0.02851 0.04907 0.02995 0.05139 C 0.03099 0.05301 0.03229 0.05393 0.03333 0.05532 C 0.03945 0.0618 0.03607 0.05694 0.04127 0.06366 C 0.04232 0.06504 0.04336 0.0662 0.0444 0.06782 C 0.04557 0.06967 0.04661 0.07245 0.04792 0.07407 C 0.0487 0.07523 0.04961 0.07546 0.05052 0.07616 C 0.05651 0.08842 0.05065 0.07801 0.05664 0.08449 C 0.05755 0.08541 0.05846 0.0875 0.05924 0.08866 C 0.06028 0.09028 0.06133 0.09166 0.06237 0.09282 C 0.06341 0.09421 0.06471 0.09514 0.06588 0.09699 C 0.06706 0.09884 0.06823 0.10162 0.0694 0.10324 C 0.07083 0.10532 0.07239 0.10555 0.07383 0.10764 C 0.075 0.10903 0.07604 0.1118 0.07721 0.11366 C 0.07877 0.11597 0.08021 0.11736 0.08164 0.11991 C 0.08281 0.12245 0.08398 0.12592 0.08515 0.12824 C 0.08607 0.13009 0.08724 0.13055 0.08828 0.13241 C 0.08919 0.13426 0.08997 0.1368 0.09088 0.13866 C 0.09167 0.14028 0.09271 0.1412 0.09349 0.14282 C 0.09531 0.14629 0.09726 0.14977 0.09922 0.15324 C 0.10065 0.15602 0.10208 0.15879 0.10364 0.16157 C 0.10443 0.16296 0.10508 0.16458 0.10573 0.16574 L 0.10846 0.16991 C 0.10911 0.17268 0.10989 0.17592 0.11055 0.17847 C 0.11146 0.18102 0.11406 0.18588 0.11497 0.18657 C 0.11719 0.18819 0.1194 0.18796 0.12161 0.18866 C 0.12487 0.19375 0.1207 0.1868 0.12422 0.19491 C 0.12461 0.19583 0.12513 0.19629 0.12552 0.19699 C 0.12591 0.19838 0.1263 0.20092 0.12682 0.20116 C 0.12917 0.20301 0.13151 0.20231 0.13385 0.20324 C 0.13437 0.2037 0.13502 0.20463 0.13555 0.20555 C 0.13867 0.21273 0.13594 0.20741 0.14049 0.21157 C 0.14088 0.21204 0.14127 0.21296 0.14167 0.21366 C 0.14492 0.21805 0.14206 0.21366 0.1457 0.21782 C 0.15 0.22291 0.14245 0.21643 0.14961 0.22199 C 0.15208 0.23009 0.14974 0.22291 0.15234 0.22824 C 0.15286 0.22963 0.15338 0.23102 0.15403 0.23241 C 0.15456 0.23379 0.15482 0.23541 0.15534 0.23657 C 0.15586 0.23773 0.15651 0.23796 0.15703 0.23866 C 0.15833 0.24467 0.15846 0.24653 0.16015 0.24954 C 0.16042 0.24954 0.16081 0.24954 0.1612 0.24954 " pathEditMode="relative" rAng="0" ptsTypes="AAAAAAAAAAAAAAAAAAAAAAAAAAAAAAAAAAAAAAAAAAAAAAAA">
                                      <p:cBhvr>
                                        <p:cTn id="7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17" y="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-3.54167E-6 0.02338 -0.00364 0.03102 -0.00794 0.03658 C -0.00976 0.03889 -0.01263 0.04028 -0.01432 0.04375 C -0.01536 0.04584 -0.01614 0.04908 -0.01731 0.05093 C -0.01823 0.05278 -0.01953 0.05278 -0.02096 0.05463 C -0.02669 0.06065 -0.02591 0.05996 -0.02994 0.06551 C -0.03138 0.06875 -0.03229 0.07431 -0.03372 0.07616 C -0.0358 0.07894 -0.03802 0.07824 -0.0401 0.07986 C -0.04153 0.08056 -0.04257 0.08264 -0.04401 0.08357 C -0.04726 0.08496 -0.05065 0.08565 -0.05416 0.08681 C -0.07005 0.10787 -0.05013 0.08125 -0.06406 0.10116 C -0.06601 0.10371 -0.06783 0.10903 -0.06966 0.10903 L -0.07864 0.10903 " pathEditMode="relative" rAng="0" ptsTypes="AAAAAAAAAAAAAA">
                                      <p:cBhvr>
                                        <p:cTn id="7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4" y="465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12 0.24954 L 0.1612 0.25023 L 0.15313 0.2544 C 0.15222 0.25555 0.15144 0.25555 0.15039 0.25671 C 0.1487 0.25764 0.14675 0.25764 0.14532 0.25879 C 0.13985 0.2618 0.14532 0.25879 0.13985 0.2618 C 0.13828 0.2618 0.13659 0.26296 0.13529 0.26389 C 0.13347 0.26597 0.13242 0.26713 0.13021 0.26805 C 0.12982 0.26921 0.1293 0.26921 0.12852 0.26921 C 0.12578 0.27222 0.12813 0.27014 0.12383 0.27338 C 0.12045 0.27546 0.1237 0.2743 0.11979 0.2743 C 0.11836 0.27639 0.1168 0.27754 0.11537 0.27847 C 0.11459 0.27847 0.11381 0.27963 0.11315 0.28055 C 0.11159 0.28171 0.11068 0.28171 0.10938 0.28264 C 0.1086 0.28264 0.10769 0.28379 0.10703 0.28379 C 0.10625 0.28472 0.1056 0.28472 0.10482 0.28588 C 0.10117 0.28889 0.10521 0.28704 0.10144 0.28796 C 0.10039 0.28889 0.09922 0.29004 0.09818 0.2912 C 0.09336 0.29537 0.09545 0.29421 0.09206 0.29537 C 0.08894 0.30162 0.09414 0.29236 0.08776 0.30046 C 0.08555 0.30254 0.08672 0.30162 0.08438 0.30254 C 0.0836 0.30463 0.08308 0.30579 0.08203 0.30787 C 0.08164 0.30787 0.08086 0.30879 0.08047 0.30879 C 0.08021 0.30995 0.08008 0.31088 0.07995 0.31204 C 0.07969 0.31296 0.07891 0.31296 0.07865 0.31412 C 0.07826 0.3162 0.07826 0.32129 0.07761 0.32338 C 0.07748 0.32454 0.07683 0.32454 0.07644 0.32546 C 0.07631 0.32662 0.07631 0.32754 0.07591 0.3287 C 0.07513 0.33403 0.07591 0.32754 0.07513 0.33403 C 0.07513 0.33518 0.07513 0.33403 0.07513 0.33518 " pathEditMode="relative" rAng="0" ptsTypes="AAAAAAAAAAAAAAAAAAAAAAAAAAAAAA">
                                      <p:cBhvr>
                                        <p:cTn id="8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956 0.13287 L -0.17956 0.13357 C -0.17187 0.13148 -0.16419 0.13148 -0.15625 0.13032 C -0.15156 0.12963 -0.14687 0.12593 -0.14258 0.12338 C -0.14128 0.12269 -0.13997 0.12153 -0.1388 0.12083 L -0.13268 0.11829 C -0.13008 0.11574 -0.12773 0.11319 -0.12513 0.11134 C -0.11953 0.10764 -0.11862 0.11065 -0.11393 0.10625 C -0.11172 0.1044 -0.11003 0.10139 -0.10781 0.09931 C -0.10547 0.09745 -0.10273 0.09699 -0.10039 0.09444 C -0.09896 0.09375 -0.09805 0.09051 -0.09661 0.09005 C -0.09284 0.0875 -0.08906 0.08681 -0.08555 0.08565 C -0.08385 0.08426 -0.08229 0.08357 -0.08047 0.08241 C -0.07852 0.08171 -0.0763 0.08125 -0.07435 0.08056 C -0.07305 0.07986 -0.072 0.0787 -0.07057 0.07801 C -0.06484 0.07477 -0.06185 0.07546 -0.05573 0.07361 C -0.05365 0.07222 -0.05143 0.07176 -0.04948 0.07107 C -0.0401 0.05903 -0.05195 0.07292 -0.04088 0.06343 C -0.03945 0.06296 -0.03828 0.06042 -0.03711 0.05903 C -0.03529 0.05718 -0.02982 0.05463 -0.02825 0.05394 C -0.02721 0.05278 -0.02604 0.05093 -0.02461 0.04954 C -0.01432 0.03958 -0.02786 0.05602 -0.01706 0.04213 C -0.01641 0.04028 -0.01549 0.03773 -0.01471 0.03519 C -0.0138 0.03194 -0.01237 0.0213 -0.01224 0.01806 C -0.01172 0.01296 -0.01224 0.00671 -0.01094 0.00162 C -0.01029 -0.00139 -0.00508 -0.00463 -0.00365 -0.00509 C -0.00325 -0.00509 -0.00286 -0.00509 -0.00208 -0.00509 " pathEditMode="relative" rAng="0" ptsTypes="AAAAAAAAAAAAAAAAAAAAAAAAAAA">
                                      <p:cBhvr>
                                        <p:cTn id="9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-6875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3.33333E-6 0.00023 C 0.00039 0.003 0.00078 0.00694 0.0013 0.00995 C 0.00182 0.01342 0.00273 0.0162 0.00325 0.01851 C 0.00364 0.02037 0.00403 0.02314 0.00442 0.025 C 0.00481 0.02662 0.00521 0.02754 0.00547 0.02916 C 0.00586 0.03078 0.00625 0.03356 0.00651 0.03564 C 0.00833 0.0456 0.00729 0.03888 0.00924 0.04837 C 0.00976 0.05092 0.01028 0.05486 0.0108 0.05717 C 0.01119 0.05879 0.01172 0.05972 0.01211 0.06111 C 0.01458 0.06782 0.01328 0.06273 0.01536 0.06967 C 0.01575 0.07106 0.01614 0.07222 0.01666 0.07384 C 0.01705 0.07592 0.01744 0.0787 0.01797 0.08032 C 0.01836 0.08148 0.01875 0.08171 0.01901 0.0824 C 0.02148 0.0949 0.01914 0.08425 0.02148 0.09097 C 0.02187 0.09189 0.02226 0.09398 0.02252 0.09513 C 0.02291 0.09675 0.02343 0.09837 0.02382 0.09953 C 0.02422 0.10092 0.02474 0.10185 0.02526 0.1037 C 0.02565 0.10555 0.02617 0.10856 0.02669 0.11018 C 0.02721 0.11226 0.02786 0.1125 0.02838 0.11458 C 0.0289 0.11597 0.02929 0.11875 0.02981 0.12083 C 0.03034 0.12314 0.03099 0.12453 0.03151 0.12708 C 0.03203 0.12986 0.03255 0.13333 0.03294 0.13564 C 0.03333 0.1375 0.03385 0.13796 0.03424 0.13981 C 0.03463 0.14189 0.03489 0.14444 0.03528 0.14629 C 0.03554 0.14791 0.03593 0.14884 0.03632 0.15046 C 0.03698 0.15416 0.03776 0.15763 0.03854 0.16111 C 0.03919 0.16412 0.03971 0.16689 0.04036 0.16967 C 0.04075 0.17106 0.04101 0.17268 0.04127 0.17407 L 0.04231 0.17824 C 0.04257 0.18101 0.04284 0.18449 0.0431 0.18703 C 0.04349 0.18958 0.04453 0.19444 0.04492 0.19537 C 0.04583 0.19699 0.04674 0.19675 0.04765 0.19745 C 0.04896 0.20254 0.04726 0.1956 0.04869 0.2037 C 0.04882 0.20462 0.04896 0.20509 0.04922 0.20601 C 0.04935 0.2074 0.04948 0.20995 0.04974 0.21018 C 0.05065 0.21203 0.05156 0.21134 0.05247 0.21226 C 0.05273 0.21273 0.05299 0.21365 0.05312 0.21458 C 0.05442 0.22199 0.05338 0.21666 0.05521 0.22083 C 0.05534 0.22129 0.05547 0.22222 0.0556 0.22291 C 0.0569 0.22754 0.05586 0.22291 0.05729 0.22731 C 0.05898 0.2324 0.05599 0.22569 0.05885 0.23148 C 0.05976 0.23981 0.05885 0.2324 0.05989 0.23773 C 0.06015 0.23935 0.06028 0.24074 0.06054 0.24212 C 0.0608 0.24351 0.06093 0.24513 0.06106 0.24629 C 0.06132 0.24745 0.06159 0.24768 0.06185 0.24837 C 0.06237 0.25462 0.06237 0.25648 0.06302 0.25972 C 0.06315 0.25972 0.06328 0.25972 0.06354 0.25972 " pathEditMode="relative" rAng="0" ptsTypes="AAAAAAAAAAAAAAAAAAAAAAAAAAAAAAAAAAAAAAAAAAAAAAAA">
                                      <p:cBhvr>
                                        <p:cTn id="98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0.01574 L 0.0043 0.01597 C 0.00131 0.01667 -0.00169 0.01621 -0.00455 0.01852 C -0.00586 0.01945 -0.0069 0.02292 -0.00807 0.02454 C -0.00911 0.0257 -0.01041 0.02685 -0.01158 0.02732 C -0.01679 0.03033 -0.02408 0.03195 -0.02903 0.03334 L -0.03606 0.03959 C -0.03724 0.04051 -0.03841 0.04121 -0.03958 0.04236 L -0.04492 0.04838 C -0.04609 0.05162 -0.04713 0.0551 -0.0483 0.05741 C -0.04948 0.05903 -0.05078 0.05903 -0.05182 0.06042 C -0.05312 0.06204 -0.05416 0.06505 -0.05547 0.06621 C -0.05677 0.06783 -0.05833 0.06783 -0.05976 0.06945 C -0.06158 0.0713 -0.06497 0.07547 -0.06497 0.0757 C -0.06588 0.07732 -0.06666 0.0801 -0.0677 0.08125 C -0.06927 0.08403 -0.07278 0.0875 -0.07278 0.08797 " pathEditMode="relative" rAng="0" ptsTypes="AAAAAAAAAAAAAAAA">
                                      <p:cBhvr>
                                        <p:cTn id="10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611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52 0.32592 L 0.05352 0.32592 L 0.04896 0.32615 C 0.04675 0.32615 0.04675 0.32638 0.04675 0.32638 C 0.04441 0.32638 0.04441 0.32638 0.04219 0.32638 C 0.03776 0.32685 0.04219 0.32638 0.03776 0.32685 C 0.03776 0.32685 0.03542 0.32685 0.03542 0.32685 C 0.03321 0.32708 0.03321 0.32708 0.03099 0.32731 C 0.03099 0.32731 0.03099 0.32731 0.02878 0.32731 C 0.02878 0.32754 0.02878 0.32731 0.02644 0.32777 C 0.02422 0.32777 0.02644 0.32777 0.02422 0.32777 C 0.02201 0.328 0.02201 0.328 0.0198 0.328 C 0.0198 0.328 0.0198 0.32824 0.01745 0.32824 C 0.01745 0.32824 0.01524 0.32824 0.01524 0.32847 C 0.01524 0.32847 0.01303 0.32847 0.01303 0.32847 C 0.01303 0.32847 0.01303 0.32847 0.01303 0.3287 C 0.00847 0.32893 0.01303 0.3287 0.00847 0.3287 C 0.00847 0.32893 0.00847 0.32893 0.00625 0.32893 C 0.00404 0.32939 0.00404 0.32939 0.00183 0.32939 C -0.00052 0.32986 0.00404 0.32916 -0.00052 0.32986 C -0.00273 0.32986 -0.00273 0.32986 -0.00273 0.32986 C -0.00494 0.33009 -0.00494 0.33009 -0.00494 0.33032 C -0.00494 0.33032 -0.00716 0.33032 -0.00716 0.33055 C -0.00716 0.33055 -0.00716 0.33055 -0.00716 0.33055 C -0.00716 0.33078 -0.00716 0.33078 -0.00716 0.33078 C -0.00716 0.33101 -0.00716 0.33148 -0.0095 0.33148 C -0.0095 0.33171 -0.0095 0.33171 -0.0095 0.33171 C -0.0095 0.33194 -0.0095 0.33194 -0.0095 0.33194 C -0.01184 0.3324 -0.0095 0.33194 -0.01184 0.3324 C -0.01184 0.33263 -0.01184 0.3324 -0.01184 0.33263 " pathEditMode="relative" rAng="0" ptsTypes="AAAAAAAAAAAAAAAAAAAAAAAAAAAAAA">
                                      <p:cBhvr>
                                        <p:cTn id="10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8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0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279 0.08796 L -0.07279 0.08819 C -0.07084 0.08796 -0.06875 0.08796 -0.06654 0.08796 C -0.06602 0.08796 -0.06524 0.08773 -0.06459 0.08773 C -0.06368 0.08773 -0.06263 0.0875 -0.06172 0.0875 C -0.06029 0.08727 -0.05899 0.08727 -0.05756 0.08704 C -0.05573 0.08681 -0.05443 0.08681 -0.05261 0.08657 C -0.05118 0.08657 -0.04493 0.08611 -0.04271 0.08588 C -0.04206 0.08565 -0.04141 0.08542 -0.04063 0.08542 C -0.03959 0.08542 -0.03829 0.08518 -0.03711 0.08518 C -0.03568 0.08495 -0.03438 0.08472 -0.03295 0.08449 C -0.0323 0.08426 -0.03164 0.08426 -0.03086 0.08403 L -0.0267 0.0838 C -0.02487 0.08333 -0.02266 0.0831 -0.0211 0.08264 C -0.02045 0.08241 -0.01967 0.08241 -0.01888 0.08218 C -0.0181 0.08194 -0.01706 0.08194 -0.01615 0.08171 C -0.01537 0.08148 -0.01394 0.08125 -0.01394 0.08148 " pathEditMode="relative" rAng="0" ptsTypes="AAAAAAAAAAAAAAAAA">
                                      <p:cBhvr>
                                        <p:cTn id="1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324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4" name="Picture 2" descr="Káº¿t quáº£ hÃ¬nh áº£nh cho home icon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5"/>
            <a:ext cx="1017638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– 8 = 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10738" y="850282"/>
            <a:ext cx="4943398" cy="4943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0480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3394" y="412955"/>
            <a:ext cx="1017638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– 1 = 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50006" y="51683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8" name="Rectangle 7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9" name="Rectangle 8"/>
          <p:cNvSpPr/>
          <p:nvPr/>
        </p:nvSpPr>
        <p:spPr>
          <a:xfrm>
            <a:off x="6671600" y="413562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9006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6600" y="485947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29217" y="925570"/>
            <a:ext cx="4544118" cy="454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3133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3394" y="412955"/>
            <a:ext cx="1017638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8 -5 = 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5172" y="857279"/>
            <a:ext cx="4725962" cy="472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29461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sp>
        <p:nvSpPr>
          <p:cNvPr id="7" name="Rectangle 6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3394" y="412955"/>
            <a:ext cx="10176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– 4 = ?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649379" y="548701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854552" y="447077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49379" y="447077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2331" y="5535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2087" y="523451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44680" y="423582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9602" y="412954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75973" y="517814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6300" y="964884"/>
            <a:ext cx="4937103" cy="493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2477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4"/>
          <a:srcRect l="921" t="4482" r="748" b="12800"/>
          <a:stretch/>
        </p:blipFill>
        <p:spPr>
          <a:xfrm>
            <a:off x="0" y="6956"/>
            <a:ext cx="12192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275495"/>
            <a:ext cx="11682539" cy="67174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3857"/>
          <a:stretch>
            <a:fillRect/>
          </a:stretch>
        </p:blipFill>
        <p:spPr>
          <a:xfrm>
            <a:off x="1134227" y="4454449"/>
            <a:ext cx="3860425" cy="530384"/>
          </a:xfrm>
          <a:custGeom>
            <a:avLst/>
            <a:gdLst>
              <a:gd name="connsiteX0" fmla="*/ 0 w 3860425"/>
              <a:gd name="connsiteY0" fmla="*/ 0 h 530384"/>
              <a:gd name="connsiteX1" fmla="*/ 3860425 w 3860425"/>
              <a:gd name="connsiteY1" fmla="*/ 0 h 530384"/>
              <a:gd name="connsiteX2" fmla="*/ 3860425 w 3860425"/>
              <a:gd name="connsiteY2" fmla="*/ 530384 h 530384"/>
              <a:gd name="connsiteX3" fmla="*/ 0 w 3860425"/>
              <a:gd name="connsiteY3" fmla="*/ 530384 h 53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5" h="530384">
                <a:moveTo>
                  <a:pt x="0" y="0"/>
                </a:moveTo>
                <a:lnTo>
                  <a:pt x="3860425" y="0"/>
                </a:lnTo>
                <a:lnTo>
                  <a:pt x="3860425" y="530384"/>
                </a:lnTo>
                <a:lnTo>
                  <a:pt x="0" y="530384"/>
                </a:lnTo>
                <a:close/>
              </a:path>
            </a:pathLst>
          </a:cu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5652" b="26595"/>
          <a:stretch>
            <a:fillRect/>
          </a:stretch>
        </p:blipFill>
        <p:spPr>
          <a:xfrm>
            <a:off x="1134223" y="4100838"/>
            <a:ext cx="3860426" cy="360176"/>
          </a:xfrm>
          <a:custGeom>
            <a:avLst/>
            <a:gdLst>
              <a:gd name="connsiteX0" fmla="*/ 0 w 3860426"/>
              <a:gd name="connsiteY0" fmla="*/ 0 h 360176"/>
              <a:gd name="connsiteX1" fmla="*/ 3860426 w 3860426"/>
              <a:gd name="connsiteY1" fmla="*/ 0 h 360176"/>
              <a:gd name="connsiteX2" fmla="*/ 3860426 w 3860426"/>
              <a:gd name="connsiteY2" fmla="*/ 360176 h 360176"/>
              <a:gd name="connsiteX3" fmla="*/ 0 w 3860426"/>
              <a:gd name="connsiteY3" fmla="*/ 360176 h 360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176">
                <a:moveTo>
                  <a:pt x="0" y="0"/>
                </a:moveTo>
                <a:lnTo>
                  <a:pt x="3860426" y="0"/>
                </a:lnTo>
                <a:lnTo>
                  <a:pt x="3860426" y="360176"/>
                </a:lnTo>
                <a:lnTo>
                  <a:pt x="0" y="360176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7562" b="44348"/>
          <a:stretch>
            <a:fillRect/>
          </a:stretch>
        </p:blipFill>
        <p:spPr>
          <a:xfrm>
            <a:off x="1134225" y="3742888"/>
            <a:ext cx="3860426" cy="367008"/>
          </a:xfrm>
          <a:custGeom>
            <a:avLst/>
            <a:gdLst>
              <a:gd name="connsiteX0" fmla="*/ 0 w 3860426"/>
              <a:gd name="connsiteY0" fmla="*/ 0 h 367008"/>
              <a:gd name="connsiteX1" fmla="*/ 3860426 w 3860426"/>
              <a:gd name="connsiteY1" fmla="*/ 0 h 367008"/>
              <a:gd name="connsiteX2" fmla="*/ 3860426 w 3860426"/>
              <a:gd name="connsiteY2" fmla="*/ 367008 h 367008"/>
              <a:gd name="connsiteX3" fmla="*/ 0 w 3860426"/>
              <a:gd name="connsiteY3" fmla="*/ 367008 h 36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7008">
                <a:moveTo>
                  <a:pt x="0" y="0"/>
                </a:moveTo>
                <a:lnTo>
                  <a:pt x="3860426" y="0"/>
                </a:lnTo>
                <a:lnTo>
                  <a:pt x="3860426" y="367008"/>
                </a:lnTo>
                <a:lnTo>
                  <a:pt x="0" y="367008"/>
                </a:lnTo>
                <a:close/>
              </a:path>
            </a:pathLst>
          </a:cu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130" b="62102"/>
          <a:stretch>
            <a:fillRect/>
          </a:stretch>
        </p:blipFill>
        <p:spPr>
          <a:xfrm>
            <a:off x="1134223" y="3390363"/>
            <a:ext cx="3860426" cy="360486"/>
          </a:xfrm>
          <a:custGeom>
            <a:avLst/>
            <a:gdLst>
              <a:gd name="connsiteX0" fmla="*/ 0 w 3860426"/>
              <a:gd name="connsiteY0" fmla="*/ 0 h 360486"/>
              <a:gd name="connsiteX1" fmla="*/ 3860426 w 3860426"/>
              <a:gd name="connsiteY1" fmla="*/ 0 h 360486"/>
              <a:gd name="connsiteX2" fmla="*/ 3860426 w 3860426"/>
              <a:gd name="connsiteY2" fmla="*/ 360486 h 360486"/>
              <a:gd name="connsiteX3" fmla="*/ 0 w 3860426"/>
              <a:gd name="connsiteY3" fmla="*/ 360486 h 360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0426" h="360486">
                <a:moveTo>
                  <a:pt x="0" y="0"/>
                </a:moveTo>
                <a:lnTo>
                  <a:pt x="3860426" y="0"/>
                </a:lnTo>
                <a:lnTo>
                  <a:pt x="3860426" y="360486"/>
                </a:lnTo>
                <a:lnTo>
                  <a:pt x="0" y="360486"/>
                </a:lnTo>
                <a:close/>
              </a:path>
            </a:pathLst>
          </a:custGeom>
        </p:spPr>
      </p:pic>
      <p:sp>
        <p:nvSpPr>
          <p:cNvPr id="8" name="Rectangle 7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3394" y="412955"/>
            <a:ext cx="101763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– 3 = ?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12503" y="730345"/>
            <a:ext cx="4721887" cy="472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7887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第一PPT，www.1ppt.com">
  <a:themeElements>
    <a:clrScheme name="卡通童趣模板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B6C5"/>
      </a:accent1>
      <a:accent2>
        <a:srgbClr val="FFCE45"/>
      </a:accent2>
      <a:accent3>
        <a:srgbClr val="E2CABA"/>
      </a:accent3>
      <a:accent4>
        <a:srgbClr val="C69763"/>
      </a:accent4>
      <a:accent5>
        <a:srgbClr val="EB95B5"/>
      </a:accent5>
      <a:accent6>
        <a:srgbClr val="C4BFB4"/>
      </a:accent6>
      <a:hlink>
        <a:srgbClr val="E60044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413</Words>
  <Application>Microsoft Office PowerPoint</Application>
  <PresentationFormat>Custom</PresentationFormat>
  <Paragraphs>122</Paragraphs>
  <Slides>23</Slides>
  <Notes>4</Notes>
  <HiddenSlides>0</HiddenSlides>
  <MMClips>5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2_Office 主题</vt:lpstr>
      <vt:lpstr>1_第一PPT，www.1ppt.com</vt:lpstr>
      <vt:lpstr>https://www.freeppt7.com</vt:lpstr>
      <vt:lpstr>2_Office 主题​​</vt:lpstr>
      <vt:lpstr>3_Office 主题</vt:lpstr>
      <vt:lpstr>1_Office Theme</vt:lpstr>
      <vt:lpstr>Office 主题</vt:lpstr>
      <vt:lpstr>2_Office Theme</vt:lpstr>
      <vt:lpstr>Custom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80</cp:revision>
  <dcterms:created xsi:type="dcterms:W3CDTF">2021-07-20T01:55:21Z</dcterms:created>
  <dcterms:modified xsi:type="dcterms:W3CDTF">2025-12-22T07:06:42Z</dcterms:modified>
</cp:coreProperties>
</file>