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5" r:id="rId4"/>
    <p:sldMasterId id="2147483937" r:id="rId5"/>
    <p:sldMasterId id="2147483949" r:id="rId6"/>
    <p:sldMasterId id="2147483987" r:id="rId7"/>
  </p:sldMasterIdLst>
  <p:notesMasterIdLst>
    <p:notesMasterId r:id="rId34"/>
  </p:notesMasterIdLst>
  <p:sldIdLst>
    <p:sldId id="2007577349" r:id="rId8"/>
    <p:sldId id="2007577112" r:id="rId9"/>
    <p:sldId id="267" r:id="rId10"/>
    <p:sldId id="269" r:id="rId11"/>
    <p:sldId id="257" r:id="rId12"/>
    <p:sldId id="263" r:id="rId13"/>
    <p:sldId id="264" r:id="rId14"/>
    <p:sldId id="265" r:id="rId15"/>
    <p:sldId id="266" r:id="rId16"/>
    <p:sldId id="258" r:id="rId17"/>
    <p:sldId id="259" r:id="rId18"/>
    <p:sldId id="308" r:id="rId19"/>
    <p:sldId id="320" r:id="rId20"/>
    <p:sldId id="326" r:id="rId21"/>
    <p:sldId id="327" r:id="rId22"/>
    <p:sldId id="328" r:id="rId23"/>
    <p:sldId id="329" r:id="rId24"/>
    <p:sldId id="330" r:id="rId25"/>
    <p:sldId id="2007577348" r:id="rId26"/>
    <p:sldId id="2007577343" r:id="rId27"/>
    <p:sldId id="2007577342" r:id="rId28"/>
    <p:sldId id="318" r:id="rId29"/>
    <p:sldId id="322" r:id="rId30"/>
    <p:sldId id="2007577344" r:id="rId31"/>
    <p:sldId id="2007577341" r:id="rId32"/>
    <p:sldId id="2007577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88490" autoAdjust="0"/>
  </p:normalViewPr>
  <p:slideViewPr>
    <p:cSldViewPr snapToGrid="0">
      <p:cViewPr varScale="1">
        <p:scale>
          <a:sx n="63" d="100"/>
          <a:sy n="63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7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ốc</a:t>
            </a:r>
            <a:r>
              <a:rPr lang="en-US" dirty="0"/>
              <a:t> </a:t>
            </a:r>
            <a:r>
              <a:rPr lang="en-US" dirty="0" err="1"/>
              <a:t>sên</a:t>
            </a:r>
            <a:r>
              <a:rPr lang="en-US" dirty="0"/>
              <a:t> quay </a:t>
            </a:r>
            <a:r>
              <a:rPr lang="en-US" dirty="0" err="1"/>
              <a:t>về.sau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9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5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2515CB81-E177-7371-BB6C-C4B51E837836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740B3B09-824C-2B49-2A98-FE870C88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0A0E9043-5A2D-3680-43CB-D3535CAB3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1F9DD3F1-B5BE-8A8D-2866-362BFA25D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C6FE61E2-92F1-175F-14FF-DD5CBEB3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矩形: 圆角 13">
            <a:extLst>
              <a:ext uri="{FF2B5EF4-FFF2-40B4-BE49-F238E27FC236}">
                <a16:creationId xmlns:a16="http://schemas.microsoft.com/office/drawing/2014/main" xmlns="" id="{6AE0E5E6-D869-3EA4-2CE9-36443A943DFB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410795D-D5F6-F52B-33AE-ECF5AFD8B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90589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5687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xmlns="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xmlns="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8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xmlns="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8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676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6689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1A51EFC-54B4-6DCB-34AB-CD107F79A97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A4BC67A-11D5-2C08-E950-3C7C091199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F3BAC870-0CBB-98D1-7E20-7D356DBC5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xmlns="" id="{C1C8199B-8C77-5524-280A-F2F696CD43A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4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7BC3FB2B-30B5-5ECC-8187-A9684A5A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79FB289D-4D5D-9C23-15F3-DD683CD00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6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AD201E89-49AD-7F1E-BEE3-87940F3EB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7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669AF43A-C210-DBB9-6D18-563B8303C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8" name="矩形: 圆角 13">
            <a:extLst>
              <a:ext uri="{FF2B5EF4-FFF2-40B4-BE49-F238E27FC236}">
                <a16:creationId xmlns:a16="http://schemas.microsoft.com/office/drawing/2014/main" xmlns="" id="{B5EB77D4-4D70-8A58-AE3D-6FA14D4C83A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C6614D9-F473-D8AB-0B0D-A1C6EB3975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74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5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emf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3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microsoft.com/office/2007/relationships/hdphoto" Target="../media/hdphoto2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0.png"/><Relationship Id="rId5" Type="http://schemas.microsoft.com/office/2007/relationships/hdphoto" Target="../media/hdphoto26.wdp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4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6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43.jpeg"/><Relationship Id="rId15" Type="http://schemas.microsoft.com/office/2007/relationships/hdphoto" Target="../media/hdphoto5.wdp"/><Relationship Id="rId10" Type="http://schemas.openxmlformats.org/officeDocument/2006/relationships/image" Target="../media/image46.png"/><Relationship Id="rId19" Type="http://schemas.microsoft.com/office/2007/relationships/hdphoto" Target="../media/hdphoto7.wdp"/><Relationship Id="rId4" Type="http://schemas.openxmlformats.org/officeDocument/2006/relationships/image" Target="../media/image42.png"/><Relationship Id="rId9" Type="http://schemas.microsoft.com/office/2007/relationships/hdphoto" Target="../media/hdphoto2.wdp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media2.wav"/><Relationship Id="rId7" Type="http://schemas.openxmlformats.org/officeDocument/2006/relationships/image" Target="../media/image53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2.wdp"/><Relationship Id="rId18" Type="http://schemas.openxmlformats.org/officeDocument/2006/relationships/image" Target="../media/image62.png"/><Relationship Id="rId26" Type="http://schemas.openxmlformats.org/officeDocument/2006/relationships/slide" Target="slide10.xml"/><Relationship Id="rId3" Type="http://schemas.openxmlformats.org/officeDocument/2006/relationships/image" Target="../media/image43.jpeg"/><Relationship Id="rId21" Type="http://schemas.openxmlformats.org/officeDocument/2006/relationships/image" Target="../media/image63.png"/><Relationship Id="rId7" Type="http://schemas.microsoft.com/office/2007/relationships/hdphoto" Target="../media/hdphoto2.wdp"/><Relationship Id="rId12" Type="http://schemas.openxmlformats.org/officeDocument/2006/relationships/image" Target="../media/image59.png"/><Relationship Id="rId17" Type="http://schemas.microsoft.com/office/2007/relationships/hdphoto" Target="../media/hdphoto14.wdp"/><Relationship Id="rId25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11" Type="http://schemas.microsoft.com/office/2007/relationships/hdphoto" Target="../media/hdphoto11.wdp"/><Relationship Id="rId24" Type="http://schemas.openxmlformats.org/officeDocument/2006/relationships/slide" Target="slide8.xml"/><Relationship Id="rId5" Type="http://schemas.microsoft.com/office/2007/relationships/hdphoto" Target="../media/hdphoto9.wdp"/><Relationship Id="rId15" Type="http://schemas.microsoft.com/office/2007/relationships/hdphoto" Target="../media/hdphoto13.wdp"/><Relationship Id="rId23" Type="http://schemas.openxmlformats.org/officeDocument/2006/relationships/slide" Target="slide7.xml"/><Relationship Id="rId10" Type="http://schemas.openxmlformats.org/officeDocument/2006/relationships/image" Target="../media/image58.png"/><Relationship Id="rId19" Type="http://schemas.microsoft.com/office/2007/relationships/hdphoto" Target="../media/hdphoto15.wdp"/><Relationship Id="rId4" Type="http://schemas.openxmlformats.org/officeDocument/2006/relationships/image" Target="../media/image56.png"/><Relationship Id="rId9" Type="http://schemas.microsoft.com/office/2007/relationships/hdphoto" Target="../media/hdphoto10.wdp"/><Relationship Id="rId14" Type="http://schemas.openxmlformats.org/officeDocument/2006/relationships/image" Target="../media/image60.png"/><Relationship Id="rId22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5.xml"/><Relationship Id="rId11" Type="http://schemas.openxmlformats.org/officeDocument/2006/relationships/image" Target="../media/image66.png"/><Relationship Id="rId5" Type="http://schemas.openxmlformats.org/officeDocument/2006/relationships/image" Target="../media/image43.jpeg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11" Type="http://schemas.openxmlformats.org/officeDocument/2006/relationships/image" Target="../media/image64.png"/><Relationship Id="rId5" Type="http://schemas.openxmlformats.org/officeDocument/2006/relationships/image" Target="../media/image43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11" Type="http://schemas.openxmlformats.org/officeDocument/2006/relationships/image" Target="../media/image64.png"/><Relationship Id="rId5" Type="http://schemas.openxmlformats.org/officeDocument/2006/relationships/image" Target="../media/image43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11" Type="http://schemas.openxmlformats.org/officeDocument/2006/relationships/image" Target="../media/image64.png"/><Relationship Id="rId5" Type="http://schemas.openxmlformats.org/officeDocument/2006/relationships/image" Target="../media/image43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12:Bảng cộng, bảng trừ trong phạm vi 10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5448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CE37EA-B4A4-3775-1C71-8F69E8165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3" y="188134"/>
            <a:ext cx="3346994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C2502A4-799F-620B-C55F-8269D4515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860BFF93-B5DF-C435-ECA0-9878C5E6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9" y="1371600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688FFA-F122-2729-8817-A9526EBB7919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Bảng cộng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xmlns="" id="{D9C554D5-731C-B77B-5EB6-186A58B5EAC8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?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F53A1F50-DF07-A660-682D-D85772FF65D4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C54BBB-FBB7-98E7-5884-75542527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39"/>
          <a:stretch/>
        </p:blipFill>
        <p:spPr>
          <a:xfrm>
            <a:off x="1105059" y="1061514"/>
            <a:ext cx="5280660" cy="96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5EC58E-3B12-3334-E566-35C15208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17497" r="-518" b="67242"/>
          <a:stretch/>
        </p:blipFill>
        <p:spPr>
          <a:xfrm>
            <a:off x="1105059" y="2027291"/>
            <a:ext cx="5280660" cy="965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DB4AE0B-3D89-E071-1F48-EB05BB0A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b="52820"/>
          <a:stretch/>
        </p:blipFill>
        <p:spPr>
          <a:xfrm>
            <a:off x="1059540" y="2994810"/>
            <a:ext cx="5280660" cy="758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B8C36A-D67D-5B49-C640-7BC90A370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50975" r="-21" b="37044"/>
          <a:stretch/>
        </p:blipFill>
        <p:spPr>
          <a:xfrm>
            <a:off x="1058973" y="3881135"/>
            <a:ext cx="5280660" cy="758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1D99FF-7C26-5786-19BA-6E630216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66967" r="-11" b="21052"/>
          <a:stretch/>
        </p:blipFill>
        <p:spPr>
          <a:xfrm>
            <a:off x="1058406" y="4767460"/>
            <a:ext cx="5280660" cy="758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381495-9315-BC68-96E3-4297F1AB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6" b="5073"/>
          <a:stretch/>
        </p:blipFill>
        <p:spPr>
          <a:xfrm>
            <a:off x="1057839" y="5653785"/>
            <a:ext cx="5280660" cy="7582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34F3891-B2B5-8A49-6E6C-51362EEF6377}"/>
              </a:ext>
            </a:extLst>
          </p:cNvPr>
          <p:cNvCxnSpPr/>
          <p:nvPr/>
        </p:nvCxnSpPr>
        <p:spPr>
          <a:xfrm>
            <a:off x="1057839" y="2027291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xmlns="" id="{7B456E2E-9BC5-A645-BE68-707C194CC171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?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3465FE40-D0A4-FA6A-FE14-398DE116CA3D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0B57CC2-8298-CFBC-1260-94D2B897B2F0}"/>
              </a:ext>
            </a:extLst>
          </p:cNvPr>
          <p:cNvCxnSpPr/>
          <p:nvPr/>
        </p:nvCxnSpPr>
        <p:spPr>
          <a:xfrm>
            <a:off x="1057839" y="2952073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xmlns="" id="{665291B8-79B2-0D94-8C3A-DD439F29E831}"/>
              </a:ext>
            </a:extLst>
          </p:cNvPr>
          <p:cNvSpPr/>
          <p:nvPr/>
        </p:nvSpPr>
        <p:spPr>
          <a:xfrm>
            <a:off x="6766719" y="299843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xmlns="" id="{9032B008-F7C7-886C-F3B6-CD547C5D8B01}"/>
              </a:ext>
            </a:extLst>
          </p:cNvPr>
          <p:cNvSpPr/>
          <p:nvPr/>
        </p:nvSpPr>
        <p:spPr>
          <a:xfrm>
            <a:off x="6766719" y="300082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3E3749-F4EB-BF64-DB5E-45C062E57BF5}"/>
              </a:ext>
            </a:extLst>
          </p:cNvPr>
          <p:cNvCxnSpPr/>
          <p:nvPr/>
        </p:nvCxnSpPr>
        <p:spPr>
          <a:xfrm>
            <a:off x="1051719" y="3810000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xmlns="" id="{7F8BECD1-25F2-9818-17D8-13267E65831D}"/>
              </a:ext>
            </a:extLst>
          </p:cNvPr>
          <p:cNvSpPr/>
          <p:nvPr/>
        </p:nvSpPr>
        <p:spPr>
          <a:xfrm>
            <a:off x="6752205" y="385478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?</a:t>
            </a: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xmlns="" id="{AAD7E2C4-2D86-D38C-B296-3B7959A42643}"/>
              </a:ext>
            </a:extLst>
          </p:cNvPr>
          <p:cNvSpPr/>
          <p:nvPr/>
        </p:nvSpPr>
        <p:spPr>
          <a:xfrm>
            <a:off x="6752205" y="3868056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44EBB9D-DEFB-95CE-A5E0-130CCB0E009A}"/>
              </a:ext>
            </a:extLst>
          </p:cNvPr>
          <p:cNvCxnSpPr/>
          <p:nvPr/>
        </p:nvCxnSpPr>
        <p:spPr>
          <a:xfrm>
            <a:off x="1051719" y="4695372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xmlns="" id="{2E3A5503-BA70-F616-1866-BB0EC798CF52}"/>
              </a:ext>
            </a:extLst>
          </p:cNvPr>
          <p:cNvSpPr/>
          <p:nvPr/>
        </p:nvSpPr>
        <p:spPr>
          <a:xfrm>
            <a:off x="6752205" y="47474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8" name="Rounded Rectangle 31">
            <a:extLst>
              <a:ext uri="{FF2B5EF4-FFF2-40B4-BE49-F238E27FC236}">
                <a16:creationId xmlns:a16="http://schemas.microsoft.com/office/drawing/2014/main" xmlns="" id="{E1387007-25C6-45F1-4EED-DFBFC81986B4}"/>
              </a:ext>
            </a:extLst>
          </p:cNvPr>
          <p:cNvSpPr/>
          <p:nvPr/>
        </p:nvSpPr>
        <p:spPr>
          <a:xfrm>
            <a:off x="6752205" y="475705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6ED9D26-A407-9DD6-6922-22ABF66BD418}"/>
              </a:ext>
            </a:extLst>
          </p:cNvPr>
          <p:cNvCxnSpPr/>
          <p:nvPr/>
        </p:nvCxnSpPr>
        <p:spPr>
          <a:xfrm>
            <a:off x="1051719" y="5554717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xmlns="" id="{AE4B78B7-986C-7B02-1638-CA97239489E4}"/>
              </a:ext>
            </a:extLst>
          </p:cNvPr>
          <p:cNvSpPr/>
          <p:nvPr/>
        </p:nvSpPr>
        <p:spPr>
          <a:xfrm>
            <a:off x="6752205" y="561101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31" name="Rounded Rectangle 34">
            <a:extLst>
              <a:ext uri="{FF2B5EF4-FFF2-40B4-BE49-F238E27FC236}">
                <a16:creationId xmlns:a16="http://schemas.microsoft.com/office/drawing/2014/main" xmlns="" id="{D8BFE9AC-9A37-1D43-50C7-592F304CCE4A}"/>
              </a:ext>
            </a:extLst>
          </p:cNvPr>
          <p:cNvSpPr/>
          <p:nvPr/>
        </p:nvSpPr>
        <p:spPr>
          <a:xfrm>
            <a:off x="6752205" y="562066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C6F26BE-32E5-A01B-2EEB-8E46EDBA1A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19" y="-25801"/>
            <a:ext cx="2358004" cy="11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LỚP 1 - BÀI HÁT BẢNG CỘNG TRONG PHẠM VI 10 - YouTube">
            <a:hlinkClick r:id="" action="ppaction://media"/>
            <a:extLst>
              <a:ext uri="{FF2B5EF4-FFF2-40B4-BE49-F238E27FC236}">
                <a16:creationId xmlns:a16="http://schemas.microsoft.com/office/drawing/2014/main" xmlns="" id="{A814E5A4-9599-1D64-F53E-C4F167E4A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9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55EF629D-56EF-2B33-89B6-E1A2C5463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02" y="822960"/>
            <a:ext cx="5638247" cy="43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10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xmlns="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xmlns="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xmlns="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xmlns="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xmlns="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xmlns="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xmlns="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xmlns="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xmlns="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xmlns="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xmlns="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xmlns="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xmlns="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xmlns="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xmlns="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xmlns="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xmlns="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xmlns="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xmlns="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xmlns="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BB9485-00DD-A648-587A-A406624CE12A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48114CE-0D73-3C33-D169-D7651804ACE7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19E46DE-76C5-3328-39DD-8D93580B4B0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cánh hoa cho mỗi chú ong.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C8ACED-2B92-D0B6-8894-E82C05DA20A7}"/>
              </a:ext>
            </a:extLst>
          </p:cNvPr>
          <p:cNvSpPr txBox="1"/>
          <p:nvPr/>
        </p:nvSpPr>
        <p:spPr>
          <a:xfrm>
            <a:off x="380048" y="6238994"/>
            <a:ext cx="610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3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-737362" y="2008988"/>
            <a:ext cx="5516297" cy="5097439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7D532EF1-F3DD-46A4-7624-C90B9B6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73" y="113527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92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BD676B72-F14B-4403-8D5A-1E055CC095AE}"/>
              </a:ext>
            </a:extLst>
          </p:cNvPr>
          <p:cNvSpPr/>
          <p:nvPr/>
        </p:nvSpPr>
        <p:spPr>
          <a:xfrm>
            <a:off x="495300" y="523876"/>
            <a:ext cx="11306175" cy="6067424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xmlns="" id="{99F4B614-3FA0-C04A-1DDA-560D5B6708F4}"/>
              </a:ext>
            </a:extLst>
          </p:cNvPr>
          <p:cNvGrpSpPr/>
          <p:nvPr/>
        </p:nvGrpSpPr>
        <p:grpSpPr>
          <a:xfrm>
            <a:off x="3992788" y="2210238"/>
            <a:ext cx="6977839" cy="845387"/>
            <a:chOff x="1149989" y="3194004"/>
            <a:chExt cx="6977839" cy="845387"/>
          </a:xfrm>
        </p:grpSpPr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xmlns="" id="{275B8B4B-BBD3-BE5B-9322-A294F290318E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" name="组合 25">
              <a:extLst>
                <a:ext uri="{FF2B5EF4-FFF2-40B4-BE49-F238E27FC236}">
                  <a16:creationId xmlns:a16="http://schemas.microsoft.com/office/drawing/2014/main" xmlns="" id="{05562DB1-44DA-4403-52A4-2763301EA7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xmlns="" id="{F56CE07A-6567-D98F-440D-B3641740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109">
                <a:extLst>
                  <a:ext uri="{FF2B5EF4-FFF2-40B4-BE49-F238E27FC236}">
                    <a16:creationId xmlns:a16="http://schemas.microsoft.com/office/drawing/2014/main" xmlns="" id="{93DB96D3-0E5E-6685-3E29-C0006E5A1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110">
                <a:extLst>
                  <a:ext uri="{FF2B5EF4-FFF2-40B4-BE49-F238E27FC236}">
                    <a16:creationId xmlns:a16="http://schemas.microsoft.com/office/drawing/2014/main" xmlns="" id="{DC427FAD-68DB-9985-8D47-CAF178134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11">
                <a:extLst>
                  <a:ext uri="{FF2B5EF4-FFF2-40B4-BE49-F238E27FC236}">
                    <a16:creationId xmlns:a16="http://schemas.microsoft.com/office/drawing/2014/main" xmlns="" id="{A42B587D-8C2E-DFB0-BD3A-0B112D8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2">
                <a:extLst>
                  <a:ext uri="{FF2B5EF4-FFF2-40B4-BE49-F238E27FC236}">
                    <a16:creationId xmlns:a16="http://schemas.microsoft.com/office/drawing/2014/main" xmlns="" id="{C02FA39B-0B20-6FBA-AD6B-8A12866D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13">
                <a:extLst>
                  <a:ext uri="{FF2B5EF4-FFF2-40B4-BE49-F238E27FC236}">
                    <a16:creationId xmlns:a16="http://schemas.microsoft.com/office/drawing/2014/main" xmlns="" id="{D57C7509-5769-CD67-BD9A-86890978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41C30E-537A-B878-70CE-42FB1D92D407}"/>
              </a:ext>
            </a:extLst>
          </p:cNvPr>
          <p:cNvSpPr txBox="1"/>
          <p:nvPr/>
        </p:nvSpPr>
        <p:spPr>
          <a:xfrm>
            <a:off x="3835991" y="981421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xmlns="" id="{9E407E36-72A6-0E4E-FCD3-D869FE810FA6}"/>
              </a:ext>
            </a:extLst>
          </p:cNvPr>
          <p:cNvGrpSpPr/>
          <p:nvPr/>
        </p:nvGrpSpPr>
        <p:grpSpPr>
          <a:xfrm>
            <a:off x="3969076" y="3401983"/>
            <a:ext cx="6977839" cy="845387"/>
            <a:chOff x="1149989" y="3194004"/>
            <a:chExt cx="6977839" cy="845387"/>
          </a:xfrm>
        </p:grpSpPr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xmlns="" id="{8C264727-1103-33FA-A24B-7F485A4ED0CD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8" name="组合 25">
              <a:extLst>
                <a:ext uri="{FF2B5EF4-FFF2-40B4-BE49-F238E27FC236}">
                  <a16:creationId xmlns:a16="http://schemas.microsoft.com/office/drawing/2014/main" xmlns="" id="{9819F194-4B2D-E90F-647C-994A3AE0E1D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xmlns="" id="{25FE9278-5068-669F-4455-197542AA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xmlns="" id="{0C39B5EF-08AC-06F1-D93C-5C84A0BE2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xmlns="" id="{CD0E2C1B-1CB3-3B4D-F27B-84A4E59B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xmlns="" id="{C6D4C281-9CF9-1252-242B-2A831C6E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xmlns="" id="{3E5CFBBE-F87C-C35F-29F5-96A587237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xmlns="" id="{383176BC-2F61-F191-76E0-E5F53E0B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xmlns="" id="{D79EFF2D-615F-E360-5702-D3316646FAEF}"/>
              </a:ext>
            </a:extLst>
          </p:cNvPr>
          <p:cNvGrpSpPr/>
          <p:nvPr/>
        </p:nvGrpSpPr>
        <p:grpSpPr>
          <a:xfrm>
            <a:off x="3945364" y="4593728"/>
            <a:ext cx="6977839" cy="845387"/>
            <a:chOff x="1149989" y="3194004"/>
            <a:chExt cx="6977839" cy="845387"/>
          </a:xfrm>
        </p:grpSpPr>
        <p:sp>
          <p:nvSpPr>
            <p:cNvPr id="26" name="文本框 32">
              <a:extLst>
                <a:ext uri="{FF2B5EF4-FFF2-40B4-BE49-F238E27FC236}">
                  <a16:creationId xmlns:a16="http://schemas.microsoft.com/office/drawing/2014/main" xmlns="" id="{13DB9D4C-E8A6-766E-CB5E-36AE9EAB7237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7" name="组合 25">
              <a:extLst>
                <a:ext uri="{FF2B5EF4-FFF2-40B4-BE49-F238E27FC236}">
                  <a16:creationId xmlns:a16="http://schemas.microsoft.com/office/drawing/2014/main" xmlns="" id="{9753FB87-B401-F298-7756-CF1DB89FD8E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xmlns="" id="{5B27726E-6BAE-825C-FBBE-C5C66690C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xmlns="" id="{CB22F7BD-5EC7-CC92-F78A-A12ADD306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0">
                <a:extLst>
                  <a:ext uri="{FF2B5EF4-FFF2-40B4-BE49-F238E27FC236}">
                    <a16:creationId xmlns:a16="http://schemas.microsoft.com/office/drawing/2014/main" xmlns="" id="{B8DD760D-5A94-8C16-E051-2AE5BE97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1">
                <a:extLst>
                  <a:ext uri="{FF2B5EF4-FFF2-40B4-BE49-F238E27FC236}">
                    <a16:creationId xmlns:a16="http://schemas.microsoft.com/office/drawing/2014/main" xmlns="" id="{E192E262-24BA-00B3-233B-F56F63EA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2">
                <a:extLst>
                  <a:ext uri="{FF2B5EF4-FFF2-40B4-BE49-F238E27FC236}">
                    <a16:creationId xmlns:a16="http://schemas.microsoft.com/office/drawing/2014/main" xmlns="" id="{AAA5B639-0C65-45FE-300A-D87C69B1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13">
                <a:extLst>
                  <a:ext uri="{FF2B5EF4-FFF2-40B4-BE49-F238E27FC236}">
                    <a16:creationId xmlns:a16="http://schemas.microsoft.com/office/drawing/2014/main" xmlns="" id="{A52934E7-7051-F6EA-5EC2-B81CB18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62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</p:spTree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xmlns="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xmlns="" id="{0C34104D-2247-60DC-03AD-F113389AE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70" y="2219325"/>
            <a:ext cx="3429000" cy="4638675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0DC849FF-F2FC-FB15-56CA-7A4682F9D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9480" y="25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xmlns="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620</Words>
  <Application>Microsoft Office PowerPoint</Application>
  <PresentationFormat>Custom</PresentationFormat>
  <Paragraphs>200</Paragraphs>
  <Slides>26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2_Office 主题</vt:lpstr>
      <vt:lpstr>https://www.freeppt7.com</vt:lpstr>
      <vt:lpstr>3_Office Theme</vt:lpstr>
      <vt:lpstr>1_Office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103</cp:revision>
  <dcterms:created xsi:type="dcterms:W3CDTF">2021-07-20T01:55:21Z</dcterms:created>
  <dcterms:modified xsi:type="dcterms:W3CDTF">2025-12-22T07:17:02Z</dcterms:modified>
</cp:coreProperties>
</file>