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73" r:id="rId5"/>
    <p:sldMasterId id="2147483925" r:id="rId6"/>
    <p:sldMasterId id="2147483930" r:id="rId7"/>
  </p:sldMasterIdLst>
  <p:notesMasterIdLst>
    <p:notesMasterId r:id="rId24"/>
  </p:notesMasterIdLst>
  <p:sldIdLst>
    <p:sldId id="2007577347" r:id="rId8"/>
    <p:sldId id="258" r:id="rId9"/>
    <p:sldId id="259" r:id="rId10"/>
    <p:sldId id="308" r:id="rId11"/>
    <p:sldId id="320" r:id="rId12"/>
    <p:sldId id="323" r:id="rId13"/>
    <p:sldId id="324" r:id="rId14"/>
    <p:sldId id="325" r:id="rId15"/>
    <p:sldId id="326" r:id="rId16"/>
    <p:sldId id="327" r:id="rId17"/>
    <p:sldId id="328" r:id="rId18"/>
    <p:sldId id="2007577346" r:id="rId19"/>
    <p:sldId id="2007577343" r:id="rId20"/>
    <p:sldId id="319" r:id="rId21"/>
    <p:sldId id="318" r:id="rId22"/>
    <p:sldId id="32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78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7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4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LÁ CỜ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6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2025/12/23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4468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1878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8274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005905"/>
      </p:ext>
    </p:extLst>
  </p:cSld>
  <p:clrMapOvr>
    <a:masterClrMapping/>
  </p:clrMapOvr>
  <p:transition spd="slow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963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943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xmlns="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  <p:pic>
        <p:nvPicPr>
          <p:cNvPr id="4" name="图片 10" descr="图片包含 游戏机, 花, 星星, 鱼&#10;&#10;描述已自动生成">
            <a:extLst>
              <a:ext uri="{FF2B5EF4-FFF2-40B4-BE49-F238E27FC236}">
                <a16:creationId xmlns:a16="http://schemas.microsoft.com/office/drawing/2014/main" xmlns="" id="{015C83A3-4DBF-433A-B99F-ABF5E494E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1" y="5203370"/>
            <a:ext cx="12191998" cy="1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2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xmlns="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01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515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Relationship Id="rId27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5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6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868F74C5-B920-4B60-B6E9-0A075A170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xmlns="" id="{01F46A65-E552-3380-DD05-9A97C6236107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9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CB4A9BCA-0F20-F221-D2B0-5FB7B810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B9E46269-6EE8-B480-2713-C09755F47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3090574E-5BFC-42A5-4605-53B8EC5A5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E6BB3848-75E8-3557-36D0-2F481CE1D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3" name="矩形: 圆角 13">
            <a:extLst>
              <a:ext uri="{FF2B5EF4-FFF2-40B4-BE49-F238E27FC236}">
                <a16:creationId xmlns:a16="http://schemas.microsoft.com/office/drawing/2014/main" xmlns="" id="{5891CDD3-DBEE-2D8A-EFB5-7F2DE3C8FD8A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79BA16C-32C8-3A54-7F84-8BA9A8A9B69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2FA3858F-BE88-ACFB-6936-436D84CA4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xmlns="" id="{CE745BAC-4977-91A6-0D0D-56FD8226DB06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9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EFF49C5D-9E09-BB3E-4FC9-88D6F858A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BF54B566-BBF4-4696-2045-D0DE733B5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5997BD22-7986-E072-B977-0EF395121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FE0B915C-EF02-4ACB-EB14-15D189327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3" name="矩形: 圆角 13">
            <a:extLst>
              <a:ext uri="{FF2B5EF4-FFF2-40B4-BE49-F238E27FC236}">
                <a16:creationId xmlns:a16="http://schemas.microsoft.com/office/drawing/2014/main" xmlns="" id="{BE2CF85A-3EE1-00F1-F3E1-DD4877007D41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333BF38-250B-3F44-4CC8-DD6CE0A9178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A821D3DD-0E5E-3B97-5DDA-B48CE27A7E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xmlns="" id="{3CB2124F-21D7-D89D-D0A6-7DEF991490B1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9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C48F1D84-C170-4A8C-873C-F77E4EEAF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8E674560-F745-5FF8-C0AE-0A3F77E1F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FF3B9632-4D50-37BB-9641-C091E6B38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232D03D0-9AD4-45B3-B79A-285899848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3" name="矩形: 圆角 13">
            <a:extLst>
              <a:ext uri="{FF2B5EF4-FFF2-40B4-BE49-F238E27FC236}">
                <a16:creationId xmlns:a16="http://schemas.microsoft.com/office/drawing/2014/main" xmlns="" id="{691CFF8D-4843-69E5-676A-2EF0896C8100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A90BA0E-9907-49C1-706F-7AB592E982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86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8" r:id="rId2"/>
    <p:sldLayoutId id="2147483929" r:id="rId3"/>
    <p:sldLayoutId id="214748397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226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emf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1.wav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4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2923863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12:Bảng cộng, bảng trừ trong phạm vi 10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169396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2" y="1872705"/>
            <a:ext cx="856245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9209938" y="1872705"/>
            <a:ext cx="252776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23162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63" y="2133757"/>
            <a:ext cx="1026596" cy="10327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23" y="2133757"/>
            <a:ext cx="1026596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883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1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2" y="1872705"/>
            <a:ext cx="999219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0639680" y="1872705"/>
            <a:ext cx="1098022" cy="1554875"/>
          </a:xfrm>
          <a:prstGeom prst="roundRect">
            <a:avLst>
              <a:gd name="adj" fmla="val 22075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23162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63" y="2133757"/>
            <a:ext cx="1026596" cy="10327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23" y="2133757"/>
            <a:ext cx="1026596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883" y="2133757"/>
            <a:ext cx="1026596" cy="10327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243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246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ép Trừ Vui Vẻ - Học Toán Qua Bài Hát Thiếu Nhi Vui Nhộn! - Funny Kids Channel - YouTube">
            <a:hlinkClick r:id="" action="ppaction://media"/>
            <a:extLst>
              <a:ext uri="{FF2B5EF4-FFF2-40B4-BE49-F238E27FC236}">
                <a16:creationId xmlns:a16="http://schemas.microsoft.com/office/drawing/2014/main" xmlns="" id="{67D3A612-2366-2B91-6CF7-5418BD259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8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6" name="Picture 5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55EF629D-56EF-2B33-89B6-E1A2C5463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02" y="822960"/>
            <a:ext cx="5638247" cy="43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64CAF4-9C87-9C7F-ED2A-DFE5DDEC595B}"/>
              </a:ext>
            </a:extLst>
          </p:cNvPr>
          <p:cNvGrpSpPr/>
          <p:nvPr/>
        </p:nvGrpSpPr>
        <p:grpSpPr>
          <a:xfrm>
            <a:off x="583427" y="1463040"/>
            <a:ext cx="11364892" cy="796834"/>
            <a:chOff x="223100" y="304800"/>
            <a:chExt cx="11007728" cy="79683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A293D9C-9482-455D-0E0D-6192165A0CA2}"/>
                </a:ext>
              </a:extLst>
            </p:cNvPr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6AF4D54-6D63-D114-DD13-6E8901050EEF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219493C-5DDB-4CA7-535E-635A4D6ED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216717"/>
              </p:ext>
            </p:extLst>
          </p:nvPr>
        </p:nvGraphicFramePr>
        <p:xfrm>
          <a:off x="588979" y="3055203"/>
          <a:ext cx="10881360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42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4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42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42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142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1426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CBBF3F-D217-871D-719B-026EAAF90940}"/>
              </a:ext>
            </a:extLst>
          </p:cNvPr>
          <p:cNvSpPr txBox="1"/>
          <p:nvPr/>
        </p:nvSpPr>
        <p:spPr>
          <a:xfrm>
            <a:off x="2057622" y="5114837"/>
            <a:ext cx="10121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F63FF-1342-1568-9CF1-FDE6A70C9133}"/>
              </a:ext>
            </a:extLst>
          </p:cNvPr>
          <p:cNvSpPr txBox="1"/>
          <p:nvPr/>
        </p:nvSpPr>
        <p:spPr>
          <a:xfrm>
            <a:off x="3691014" y="5114837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C76902-4D35-E172-F665-7B2D9C38B51B}"/>
              </a:ext>
            </a:extLst>
          </p:cNvPr>
          <p:cNvSpPr txBox="1"/>
          <p:nvPr/>
        </p:nvSpPr>
        <p:spPr>
          <a:xfrm>
            <a:off x="5291106" y="5114837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8D4BAB-4576-D373-7810-110AAA625E1F}"/>
              </a:ext>
            </a:extLst>
          </p:cNvPr>
          <p:cNvSpPr txBox="1"/>
          <p:nvPr/>
        </p:nvSpPr>
        <p:spPr>
          <a:xfrm>
            <a:off x="6897111" y="5114837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C20378-8918-7361-9225-6C1892066673}"/>
              </a:ext>
            </a:extLst>
          </p:cNvPr>
          <p:cNvSpPr txBox="1"/>
          <p:nvPr/>
        </p:nvSpPr>
        <p:spPr>
          <a:xfrm>
            <a:off x="8611799" y="5114837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8B642F-97D6-3271-A95F-B3442F275E64}"/>
              </a:ext>
            </a:extLst>
          </p:cNvPr>
          <p:cNvSpPr txBox="1"/>
          <p:nvPr/>
        </p:nvSpPr>
        <p:spPr>
          <a:xfrm>
            <a:off x="10195719" y="5114837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432276-93B4-B93B-B00C-291453EFE2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47774" cy="1073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306218-C1B9-65F8-970A-D6DFD6BA55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5556" r="67463" b="71111"/>
          <a:stretch/>
        </p:blipFill>
        <p:spPr>
          <a:xfrm>
            <a:off x="2177954" y="5060723"/>
            <a:ext cx="809625" cy="800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6B9EF16-A48C-1A96-4B56-CC9BCB1D52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6" t="6112" r="37645" b="70555"/>
          <a:stretch/>
        </p:blipFill>
        <p:spPr>
          <a:xfrm>
            <a:off x="3795407" y="5060723"/>
            <a:ext cx="809625" cy="800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D15BFC7-73D6-C569-9CE5-CF727E8354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7223" r="8246" b="69444"/>
          <a:stretch/>
        </p:blipFill>
        <p:spPr>
          <a:xfrm>
            <a:off x="5395499" y="5114837"/>
            <a:ext cx="809625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7FB0CC-BC89-75B1-B428-3F00EB01CA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31387" r="69474" b="45280"/>
          <a:stretch/>
        </p:blipFill>
        <p:spPr>
          <a:xfrm>
            <a:off x="7056710" y="5048074"/>
            <a:ext cx="809625" cy="80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4EDD8E0-7126-55D4-5D49-F8AE0D7A78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6" t="62498" r="37395" b="14169"/>
          <a:stretch/>
        </p:blipFill>
        <p:spPr>
          <a:xfrm>
            <a:off x="8639668" y="5041673"/>
            <a:ext cx="809625" cy="800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DF21835-6457-FE0A-92A9-171A873200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7" t="32826" r="6372" b="43020"/>
          <a:stretch/>
        </p:blipFill>
        <p:spPr>
          <a:xfrm>
            <a:off x="10266124" y="5060723"/>
            <a:ext cx="790238" cy="8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017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5162EC9-B8FF-672D-2201-B9C452A68EA5}"/>
              </a:ext>
            </a:extLst>
          </p:cNvPr>
          <p:cNvGrpSpPr/>
          <p:nvPr/>
        </p:nvGrpSpPr>
        <p:grpSpPr>
          <a:xfrm>
            <a:off x="213519" y="152400"/>
            <a:ext cx="11049000" cy="699850"/>
            <a:chOff x="518319" y="463060"/>
            <a:chExt cx="11049000" cy="6998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DE3C56D-0552-2746-DC2E-82E2255BF717}"/>
                </a:ext>
              </a:extLst>
            </p:cNvPr>
            <p:cNvSpPr/>
            <p:nvPr/>
          </p:nvSpPr>
          <p:spPr>
            <a:xfrm>
              <a:off x="518319" y="463060"/>
              <a:ext cx="640080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DCCE22A-AA5A-A0D9-1F7B-E013585448C4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Em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hoàn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bảng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trừ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7B09929B-949B-BD49-B030-425F2EC47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183253"/>
              </p:ext>
            </p:extLst>
          </p:nvPr>
        </p:nvGraphicFramePr>
        <p:xfrm>
          <a:off x="213519" y="1066800"/>
          <a:ext cx="117957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– 1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– 1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– 1 = 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– 1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1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1 = 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1 = 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1 = 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1 = 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– 2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– 2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– 2 = 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2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2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2 = 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2 = 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2 = 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– 3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–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3 = 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3 = 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3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3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3 = 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3 = 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– 4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4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4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4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4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4 = 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5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5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5 = 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5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5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6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6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6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6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7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7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7 = 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8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8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9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8AB4A9F3-DAC2-5550-E626-68C54990009E}"/>
              </a:ext>
            </a:extLst>
          </p:cNvPr>
          <p:cNvSpPr/>
          <p:nvPr/>
        </p:nvSpPr>
        <p:spPr>
          <a:xfrm>
            <a:off x="7729174" y="4429165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FE053D39-DD81-68C8-F8EE-A0DC55404214}"/>
              </a:ext>
            </a:extLst>
          </p:cNvPr>
          <p:cNvSpPr/>
          <p:nvPr/>
        </p:nvSpPr>
        <p:spPr>
          <a:xfrm>
            <a:off x="5116924" y="31583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5BF0CFEF-15E2-54BA-12A9-31F0EC38064A}"/>
              </a:ext>
            </a:extLst>
          </p:cNvPr>
          <p:cNvSpPr/>
          <p:nvPr/>
        </p:nvSpPr>
        <p:spPr>
          <a:xfrm>
            <a:off x="5116924" y="2525049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7F4F808-1EFD-BE3D-E265-BF822368F15C}"/>
              </a:ext>
            </a:extLst>
          </p:cNvPr>
          <p:cNvSpPr/>
          <p:nvPr/>
        </p:nvSpPr>
        <p:spPr>
          <a:xfrm>
            <a:off x="2498785" y="187729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48E4000-A311-DD2F-6C79-D4E324EA66C8}"/>
              </a:ext>
            </a:extLst>
          </p:cNvPr>
          <p:cNvSpPr/>
          <p:nvPr/>
        </p:nvSpPr>
        <p:spPr>
          <a:xfrm>
            <a:off x="10395291" y="5050311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54DC6F41-CEFF-4CC9-455B-5A12F9031076}"/>
              </a:ext>
            </a:extLst>
          </p:cNvPr>
          <p:cNvSpPr/>
          <p:nvPr/>
        </p:nvSpPr>
        <p:spPr>
          <a:xfrm>
            <a:off x="10395291" y="4430713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D63D60C2-6924-F5A2-A5F7-1F1BB4EDCC2D}"/>
              </a:ext>
            </a:extLst>
          </p:cNvPr>
          <p:cNvSpPr/>
          <p:nvPr/>
        </p:nvSpPr>
        <p:spPr>
          <a:xfrm>
            <a:off x="5143816" y="187729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89F48651-6674-8DAD-E33A-3E98ED871836}"/>
              </a:ext>
            </a:extLst>
          </p:cNvPr>
          <p:cNvSpPr/>
          <p:nvPr/>
        </p:nvSpPr>
        <p:spPr>
          <a:xfrm>
            <a:off x="7739447" y="3793373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1104FD22-73C2-2841-C7CE-0D1FB4620DA0}"/>
              </a:ext>
            </a:extLst>
          </p:cNvPr>
          <p:cNvSpPr/>
          <p:nvPr/>
        </p:nvSpPr>
        <p:spPr>
          <a:xfrm>
            <a:off x="7739447" y="3159983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042638BE-73B0-7699-39F0-7440552500C4}"/>
              </a:ext>
            </a:extLst>
          </p:cNvPr>
          <p:cNvSpPr/>
          <p:nvPr/>
        </p:nvSpPr>
        <p:spPr>
          <a:xfrm>
            <a:off x="10395291" y="570048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5026ECB-9044-6624-0419-586A773EDA9F}"/>
              </a:ext>
            </a:extLst>
          </p:cNvPr>
          <p:cNvGrpSpPr/>
          <p:nvPr/>
        </p:nvGrpSpPr>
        <p:grpSpPr>
          <a:xfrm>
            <a:off x="2293045" y="1683094"/>
            <a:ext cx="685800" cy="635001"/>
            <a:chOff x="6423093" y="5378994"/>
            <a:chExt cx="685800" cy="635001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xmlns="" id="{ACF1365B-019C-2E08-2B38-990AF1B156B4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xmlns="" id="{9DAF5A9C-7737-BBDC-1BDE-402EDD6ED9C0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B0917EB-41BC-F80D-1E9A-161A6008D0A2}"/>
              </a:ext>
            </a:extLst>
          </p:cNvPr>
          <p:cNvGrpSpPr/>
          <p:nvPr/>
        </p:nvGrpSpPr>
        <p:grpSpPr>
          <a:xfrm>
            <a:off x="4938076" y="1680353"/>
            <a:ext cx="685800" cy="635001"/>
            <a:chOff x="6423093" y="5378994"/>
            <a:chExt cx="685800" cy="635001"/>
          </a:xfrm>
        </p:grpSpPr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xmlns="" id="{7EBF4559-5624-9E61-F6AA-98A2C5F0F0BE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xmlns="" id="{E4318D71-5488-49D7-2580-F6D963969E59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58BD1DF-1DB5-45C1-34BE-3064D4FA4277}"/>
              </a:ext>
            </a:extLst>
          </p:cNvPr>
          <p:cNvGrpSpPr/>
          <p:nvPr/>
        </p:nvGrpSpPr>
        <p:grpSpPr>
          <a:xfrm>
            <a:off x="4897329" y="2343525"/>
            <a:ext cx="685800" cy="635001"/>
            <a:chOff x="6409238" y="5378994"/>
            <a:chExt cx="685800" cy="635001"/>
          </a:xfrm>
        </p:grpSpPr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xmlns="" id="{F0A0A65F-E4F3-D527-40CC-0728280E4AB1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xmlns="" id="{89B7DAF8-8B36-362C-E826-2C31032B5C48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D91A793-9BCA-D499-F6DB-BA640744478C}"/>
              </a:ext>
            </a:extLst>
          </p:cNvPr>
          <p:cNvGrpSpPr/>
          <p:nvPr/>
        </p:nvGrpSpPr>
        <p:grpSpPr>
          <a:xfrm>
            <a:off x="4908054" y="2974368"/>
            <a:ext cx="685800" cy="635001"/>
            <a:chOff x="6409238" y="5406704"/>
            <a:chExt cx="685800" cy="635001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xmlns="" id="{A838CB1A-E191-6642-BED0-F7BF515F931A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xmlns="" id="{FC790C45-229F-C7BB-2318-9F8A47F49FF8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8E593BF-8BE1-8428-0225-3527401DCE90}"/>
              </a:ext>
            </a:extLst>
          </p:cNvPr>
          <p:cNvGrpSpPr/>
          <p:nvPr/>
        </p:nvGrpSpPr>
        <p:grpSpPr>
          <a:xfrm>
            <a:off x="7551144" y="2972786"/>
            <a:ext cx="685800" cy="635001"/>
            <a:chOff x="6423093" y="5392849"/>
            <a:chExt cx="685800" cy="635001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xmlns="" id="{8A302A9E-A5B4-5315-A7A4-5322CC714FD5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xmlns="" id="{0711803D-7F20-A9A4-02E5-C23B46078CAF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4096" name="Group 4095">
            <a:extLst>
              <a:ext uri="{FF2B5EF4-FFF2-40B4-BE49-F238E27FC236}">
                <a16:creationId xmlns:a16="http://schemas.microsoft.com/office/drawing/2014/main" xmlns="" id="{141DC9BE-9008-FEBD-3FA8-937F409E18C7}"/>
              </a:ext>
            </a:extLst>
          </p:cNvPr>
          <p:cNvGrpSpPr/>
          <p:nvPr/>
        </p:nvGrpSpPr>
        <p:grpSpPr>
          <a:xfrm>
            <a:off x="7537289" y="3610194"/>
            <a:ext cx="685800" cy="635001"/>
            <a:chOff x="6418763" y="5378994"/>
            <a:chExt cx="685800" cy="635001"/>
          </a:xfrm>
        </p:grpSpPr>
        <p:sp>
          <p:nvSpPr>
            <p:cNvPr id="4097" name="Rounded Rectangle 31">
              <a:extLst>
                <a:ext uri="{FF2B5EF4-FFF2-40B4-BE49-F238E27FC236}">
                  <a16:creationId xmlns:a16="http://schemas.microsoft.com/office/drawing/2014/main" xmlns="" id="{4629017D-1CC3-356C-D63A-98B55267203B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99" name="Rounded Rectangle 32">
              <a:extLst>
                <a:ext uri="{FF2B5EF4-FFF2-40B4-BE49-F238E27FC236}">
                  <a16:creationId xmlns:a16="http://schemas.microsoft.com/office/drawing/2014/main" xmlns="" id="{3AF845F6-6B66-7D46-74BC-5EA8EB239C01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xmlns="" id="{47071B97-2E95-AF3A-5D4E-74B499A0D1EA}"/>
              </a:ext>
            </a:extLst>
          </p:cNvPr>
          <p:cNvGrpSpPr/>
          <p:nvPr/>
        </p:nvGrpSpPr>
        <p:grpSpPr>
          <a:xfrm>
            <a:off x="7523434" y="4250372"/>
            <a:ext cx="685800" cy="635001"/>
            <a:chOff x="6409238" y="5406704"/>
            <a:chExt cx="685800" cy="635001"/>
          </a:xfrm>
        </p:grpSpPr>
        <p:sp>
          <p:nvSpPr>
            <p:cNvPr id="4101" name="Rounded Rectangle 34">
              <a:extLst>
                <a:ext uri="{FF2B5EF4-FFF2-40B4-BE49-F238E27FC236}">
                  <a16:creationId xmlns:a16="http://schemas.microsoft.com/office/drawing/2014/main" xmlns="" id="{BC1AC05B-10A6-44E6-7F00-C184F75ECEB0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02" name="Rounded Rectangle 35">
              <a:extLst>
                <a:ext uri="{FF2B5EF4-FFF2-40B4-BE49-F238E27FC236}">
                  <a16:creationId xmlns:a16="http://schemas.microsoft.com/office/drawing/2014/main" xmlns="" id="{52913BBB-57DD-070F-4EFC-C18F2ED347BB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xmlns="" id="{EEE2ABD5-9D76-119A-058C-A1EDFF63D8A6}"/>
              </a:ext>
            </a:extLst>
          </p:cNvPr>
          <p:cNvGrpSpPr/>
          <p:nvPr/>
        </p:nvGrpSpPr>
        <p:grpSpPr>
          <a:xfrm>
            <a:off x="10203406" y="4257426"/>
            <a:ext cx="685800" cy="635001"/>
            <a:chOff x="6423093" y="5392849"/>
            <a:chExt cx="685800" cy="635001"/>
          </a:xfrm>
        </p:grpSpPr>
        <p:sp>
          <p:nvSpPr>
            <p:cNvPr id="4104" name="Rounded Rectangle 37">
              <a:extLst>
                <a:ext uri="{FF2B5EF4-FFF2-40B4-BE49-F238E27FC236}">
                  <a16:creationId xmlns:a16="http://schemas.microsoft.com/office/drawing/2014/main" xmlns="" id="{B58039C3-91DB-898D-AD95-16EBACF94AC8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05" name="Rounded Rectangle 38">
              <a:extLst>
                <a:ext uri="{FF2B5EF4-FFF2-40B4-BE49-F238E27FC236}">
                  <a16:creationId xmlns:a16="http://schemas.microsoft.com/office/drawing/2014/main" xmlns="" id="{85B73DB9-A163-2F01-B129-1ADA92C7B3CB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4106" name="Group 4105">
            <a:extLst>
              <a:ext uri="{FF2B5EF4-FFF2-40B4-BE49-F238E27FC236}">
                <a16:creationId xmlns:a16="http://schemas.microsoft.com/office/drawing/2014/main" xmlns="" id="{860C59B9-1945-E283-E380-B7C65CBF3957}"/>
              </a:ext>
            </a:extLst>
          </p:cNvPr>
          <p:cNvGrpSpPr/>
          <p:nvPr/>
        </p:nvGrpSpPr>
        <p:grpSpPr>
          <a:xfrm>
            <a:off x="10189551" y="4860835"/>
            <a:ext cx="685800" cy="635001"/>
            <a:chOff x="6418763" y="5378994"/>
            <a:chExt cx="685800" cy="635001"/>
          </a:xfrm>
        </p:grpSpPr>
        <p:sp>
          <p:nvSpPr>
            <p:cNvPr id="4107" name="Rounded Rectangle 40">
              <a:extLst>
                <a:ext uri="{FF2B5EF4-FFF2-40B4-BE49-F238E27FC236}">
                  <a16:creationId xmlns:a16="http://schemas.microsoft.com/office/drawing/2014/main" xmlns="" id="{32512C6E-AAE3-1543-70FA-F00C41CCB038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08" name="Rounded Rectangle 41">
              <a:extLst>
                <a:ext uri="{FF2B5EF4-FFF2-40B4-BE49-F238E27FC236}">
                  <a16:creationId xmlns:a16="http://schemas.microsoft.com/office/drawing/2014/main" xmlns="" id="{6CE6CD12-58A3-37F7-3009-0868068B609C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4109" name="Group 4108">
            <a:extLst>
              <a:ext uri="{FF2B5EF4-FFF2-40B4-BE49-F238E27FC236}">
                <a16:creationId xmlns:a16="http://schemas.microsoft.com/office/drawing/2014/main" xmlns="" id="{C4A20D3D-AB86-9F3F-6B4C-38511A643A6A}"/>
              </a:ext>
            </a:extLst>
          </p:cNvPr>
          <p:cNvGrpSpPr/>
          <p:nvPr/>
        </p:nvGrpSpPr>
        <p:grpSpPr>
          <a:xfrm>
            <a:off x="10175696" y="5509691"/>
            <a:ext cx="685800" cy="635001"/>
            <a:chOff x="6409238" y="5378994"/>
            <a:chExt cx="685800" cy="635001"/>
          </a:xfrm>
        </p:grpSpPr>
        <p:sp>
          <p:nvSpPr>
            <p:cNvPr id="4110" name="Rounded Rectangle 43">
              <a:extLst>
                <a:ext uri="{FF2B5EF4-FFF2-40B4-BE49-F238E27FC236}">
                  <a16:creationId xmlns:a16="http://schemas.microsoft.com/office/drawing/2014/main" xmlns="" id="{740CA085-5C49-5CEB-3D13-1375ED7A0355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11" name="Rounded Rectangle 44">
              <a:extLst>
                <a:ext uri="{FF2B5EF4-FFF2-40B4-BE49-F238E27FC236}">
                  <a16:creationId xmlns:a16="http://schemas.microsoft.com/office/drawing/2014/main" xmlns="" id="{D08DC9CB-8A00-7723-8491-241B7C20AFB8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4112" name="Picture 4111">
            <a:extLst>
              <a:ext uri="{FF2B5EF4-FFF2-40B4-BE49-F238E27FC236}">
                <a16:creationId xmlns:a16="http://schemas.microsoft.com/office/drawing/2014/main" xmlns="" id="{0F897FB7-8D42-C924-D2F0-EA5F9322C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4971" r="66565" b="77401"/>
          <a:stretch/>
        </p:blipFill>
        <p:spPr>
          <a:xfrm>
            <a:off x="2468018" y="1798551"/>
            <a:ext cx="529167" cy="398230"/>
          </a:xfrm>
          <a:prstGeom prst="rect">
            <a:avLst/>
          </a:prstGeom>
        </p:spPr>
      </p:pic>
      <p:pic>
        <p:nvPicPr>
          <p:cNvPr id="4113" name="Picture 4112">
            <a:extLst>
              <a:ext uri="{FF2B5EF4-FFF2-40B4-BE49-F238E27FC236}">
                <a16:creationId xmlns:a16="http://schemas.microsoft.com/office/drawing/2014/main" xmlns="" id="{3BE94FD6-ED53-0CE4-6C8A-8EADB9EF41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2" t="4978" r="37352" b="77394"/>
          <a:stretch/>
        </p:blipFill>
        <p:spPr>
          <a:xfrm>
            <a:off x="5034306" y="1798550"/>
            <a:ext cx="529167" cy="398230"/>
          </a:xfrm>
          <a:prstGeom prst="rect">
            <a:avLst/>
          </a:prstGeom>
        </p:spPr>
      </p:pic>
      <p:pic>
        <p:nvPicPr>
          <p:cNvPr id="4114" name="Picture 4113">
            <a:extLst>
              <a:ext uri="{FF2B5EF4-FFF2-40B4-BE49-F238E27FC236}">
                <a16:creationId xmlns:a16="http://schemas.microsoft.com/office/drawing/2014/main" xmlns="" id="{132016F6-634C-3A42-C189-778A36C087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1" t="5680" r="6963" b="76692"/>
          <a:stretch/>
        </p:blipFill>
        <p:spPr>
          <a:xfrm>
            <a:off x="5034306" y="2461909"/>
            <a:ext cx="529167" cy="398230"/>
          </a:xfrm>
          <a:prstGeom prst="rect">
            <a:avLst/>
          </a:prstGeom>
        </p:spPr>
      </p:pic>
      <p:pic>
        <p:nvPicPr>
          <p:cNvPr id="4115" name="Picture 4114">
            <a:extLst>
              <a:ext uri="{FF2B5EF4-FFF2-40B4-BE49-F238E27FC236}">
                <a16:creationId xmlns:a16="http://schemas.microsoft.com/office/drawing/2014/main" xmlns="" id="{FE5ADC4C-DCC1-D0DC-ABC7-23A78D55FC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1" t="69570" r="6343" b="12802"/>
          <a:stretch/>
        </p:blipFill>
        <p:spPr>
          <a:xfrm>
            <a:off x="5034306" y="3091170"/>
            <a:ext cx="529167" cy="398230"/>
          </a:xfrm>
          <a:prstGeom prst="rect">
            <a:avLst/>
          </a:prstGeom>
        </p:spPr>
      </p:pic>
      <p:pic>
        <p:nvPicPr>
          <p:cNvPr id="4116" name="Picture 4115">
            <a:extLst>
              <a:ext uri="{FF2B5EF4-FFF2-40B4-BE49-F238E27FC236}">
                <a16:creationId xmlns:a16="http://schemas.microsoft.com/office/drawing/2014/main" xmlns="" id="{D8E3C201-4425-50E5-41DD-A416FAAB25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t="26525" r="66852" b="55721"/>
          <a:stretch/>
        </p:blipFill>
        <p:spPr>
          <a:xfrm>
            <a:off x="7667068" y="3087108"/>
            <a:ext cx="473649" cy="375356"/>
          </a:xfrm>
          <a:prstGeom prst="rect">
            <a:avLst/>
          </a:prstGeom>
        </p:spPr>
      </p:pic>
      <p:pic>
        <p:nvPicPr>
          <p:cNvPr id="4117" name="Picture 4116">
            <a:extLst>
              <a:ext uri="{FF2B5EF4-FFF2-40B4-BE49-F238E27FC236}">
                <a16:creationId xmlns:a16="http://schemas.microsoft.com/office/drawing/2014/main" xmlns="" id="{1A153369-505B-12A8-40F9-CAE7DC8982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4" t="47476" r="37904" b="34770"/>
          <a:stretch/>
        </p:blipFill>
        <p:spPr>
          <a:xfrm>
            <a:off x="7673437" y="3740016"/>
            <a:ext cx="473649" cy="375356"/>
          </a:xfrm>
          <a:prstGeom prst="rect">
            <a:avLst/>
          </a:prstGeom>
        </p:spPr>
      </p:pic>
      <p:pic>
        <p:nvPicPr>
          <p:cNvPr id="4118" name="Picture 4117">
            <a:extLst>
              <a:ext uri="{FF2B5EF4-FFF2-40B4-BE49-F238E27FC236}">
                <a16:creationId xmlns:a16="http://schemas.microsoft.com/office/drawing/2014/main" xmlns="" id="{447EF772-C627-379B-B99F-CB28F33380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4" t="69697" r="37904" b="12549"/>
          <a:stretch/>
        </p:blipFill>
        <p:spPr>
          <a:xfrm>
            <a:off x="7679806" y="4392924"/>
            <a:ext cx="473649" cy="375356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xmlns="" id="{5EDFD3B9-E84C-607D-799F-4FC04B5456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0148" r="67995" b="12098"/>
          <a:stretch/>
        </p:blipFill>
        <p:spPr>
          <a:xfrm>
            <a:off x="10309481" y="4357646"/>
            <a:ext cx="473649" cy="375356"/>
          </a:xfrm>
          <a:prstGeom prst="rect">
            <a:avLst/>
          </a:prstGeom>
        </p:spPr>
      </p:pic>
      <p:pic>
        <p:nvPicPr>
          <p:cNvPr id="4120" name="Picture 4119">
            <a:extLst>
              <a:ext uri="{FF2B5EF4-FFF2-40B4-BE49-F238E27FC236}">
                <a16:creationId xmlns:a16="http://schemas.microsoft.com/office/drawing/2014/main" xmlns="" id="{99CDF98B-60D3-57DA-49DF-A341A71347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48077" r="68058" b="34169"/>
          <a:stretch/>
        </p:blipFill>
        <p:spPr>
          <a:xfrm>
            <a:off x="10340756" y="4988350"/>
            <a:ext cx="473649" cy="375356"/>
          </a:xfrm>
          <a:prstGeom prst="rect">
            <a:avLst/>
          </a:prstGeom>
        </p:spPr>
      </p:pic>
      <p:pic>
        <p:nvPicPr>
          <p:cNvPr id="4121" name="Picture 4120">
            <a:extLst>
              <a:ext uri="{FF2B5EF4-FFF2-40B4-BE49-F238E27FC236}">
                <a16:creationId xmlns:a16="http://schemas.microsoft.com/office/drawing/2014/main" xmlns="" id="{A8E67C24-2FA7-6D39-0CF5-2A1D8C46D5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4" t="26105" r="37904" b="56141"/>
          <a:stretch/>
        </p:blipFill>
        <p:spPr>
          <a:xfrm>
            <a:off x="10340755" y="5639513"/>
            <a:ext cx="473649" cy="3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526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2387292" y="2179017"/>
            <a:ext cx="1517124" cy="2391004"/>
            <a:chOff x="1576913" y="1625601"/>
            <a:chExt cx="1138238" cy="1793876"/>
          </a:xfrm>
        </p:grpSpPr>
        <p:grpSp>
          <p:nvGrpSpPr>
            <p:cNvPr id="95" name="Group 94"/>
            <p:cNvGrpSpPr/>
            <p:nvPr/>
          </p:nvGrpSpPr>
          <p:grpSpPr>
            <a:xfrm>
              <a:off x="1576913" y="1625601"/>
              <a:ext cx="1138238" cy="1793876"/>
              <a:chOff x="1576913" y="1625601"/>
              <a:chExt cx="1138238" cy="1793876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043289" y="1783644"/>
                <a:ext cx="237067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4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76913" y="162560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7" name="TextBox 106"/>
            <p:cNvSpPr txBox="1"/>
            <p:nvPr/>
          </p:nvSpPr>
          <p:spPr>
            <a:xfrm>
              <a:off x="1840088" y="1738489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6 - 3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607090" y="2099159"/>
            <a:ext cx="1517124" cy="2391004"/>
            <a:chOff x="3456517" y="1574817"/>
            <a:chExt cx="1138238" cy="1793876"/>
          </a:xfrm>
        </p:grpSpPr>
        <p:grpSp>
          <p:nvGrpSpPr>
            <p:cNvPr id="97" name="Group 96"/>
            <p:cNvGrpSpPr/>
            <p:nvPr/>
          </p:nvGrpSpPr>
          <p:grpSpPr>
            <a:xfrm>
              <a:off x="3456517" y="1574817"/>
              <a:ext cx="1138238" cy="1793876"/>
              <a:chOff x="3456517" y="1574817"/>
              <a:chExt cx="1138238" cy="1793876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815644" y="1828800"/>
                <a:ext cx="304800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9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3456517" y="157481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9" name="TextBox 108"/>
            <p:cNvSpPr txBox="1"/>
            <p:nvPr/>
          </p:nvSpPr>
          <p:spPr>
            <a:xfrm>
              <a:off x="3606799" y="1676400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4 - 0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63" y="335245"/>
            <a:ext cx="2372091" cy="1186047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829971" y="1735158"/>
            <a:ext cx="1517124" cy="2391004"/>
            <a:chOff x="408516" y="1292591"/>
            <a:chExt cx="1138238" cy="1793876"/>
          </a:xfrm>
        </p:grpSpPr>
        <p:grpSp>
          <p:nvGrpSpPr>
            <p:cNvPr id="93" name="Group 92"/>
            <p:cNvGrpSpPr/>
            <p:nvPr/>
          </p:nvGrpSpPr>
          <p:grpSpPr>
            <a:xfrm>
              <a:off x="408516" y="1292591"/>
              <a:ext cx="1138238" cy="1793876"/>
              <a:chOff x="408516" y="1292591"/>
              <a:chExt cx="1138238" cy="179387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756356" y="1512711"/>
                <a:ext cx="293511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5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408516" y="129259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5" name="TextBox 104"/>
            <p:cNvSpPr txBox="1"/>
            <p:nvPr/>
          </p:nvSpPr>
          <p:spPr>
            <a:xfrm>
              <a:off x="553155" y="1411110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4 - 1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77309" y="2690617"/>
            <a:ext cx="1517124" cy="2391004"/>
            <a:chOff x="369006" y="2009434"/>
            <a:chExt cx="1138238" cy="1793876"/>
          </a:xfrm>
        </p:grpSpPr>
        <p:grpSp>
          <p:nvGrpSpPr>
            <p:cNvPr id="94" name="Group 93"/>
            <p:cNvGrpSpPr/>
            <p:nvPr/>
          </p:nvGrpSpPr>
          <p:grpSpPr>
            <a:xfrm>
              <a:off x="369006" y="2009434"/>
              <a:ext cx="1138238" cy="1793876"/>
              <a:chOff x="369006" y="2009434"/>
              <a:chExt cx="1138238" cy="1793876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688622" y="2280356"/>
                <a:ext cx="282222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7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21439008" flipH="1">
                <a:off x="369006" y="2009434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6" name="TextBox 105"/>
            <p:cNvSpPr txBox="1"/>
            <p:nvPr/>
          </p:nvSpPr>
          <p:spPr>
            <a:xfrm>
              <a:off x="457199" y="2127955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5 - 2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199212" y="3044199"/>
            <a:ext cx="1517124" cy="2391004"/>
            <a:chOff x="1435803" y="2274713"/>
            <a:chExt cx="1138238" cy="1793876"/>
          </a:xfrm>
        </p:grpSpPr>
        <p:grpSp>
          <p:nvGrpSpPr>
            <p:cNvPr id="96" name="Group 95"/>
            <p:cNvGrpSpPr/>
            <p:nvPr/>
          </p:nvGrpSpPr>
          <p:grpSpPr>
            <a:xfrm>
              <a:off x="1435803" y="2274713"/>
              <a:ext cx="1138238" cy="1793876"/>
              <a:chOff x="1435803" y="2274713"/>
              <a:chExt cx="1138238" cy="1793876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1873956" y="2517422"/>
                <a:ext cx="282222" cy="237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6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35803" y="2274713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8" name="TextBox 107"/>
            <p:cNvSpPr txBox="1"/>
            <p:nvPr/>
          </p:nvSpPr>
          <p:spPr>
            <a:xfrm>
              <a:off x="1676399" y="2387600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8 - 5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689846" y="2964340"/>
            <a:ext cx="1517124" cy="2391004"/>
            <a:chOff x="3518605" y="2223928"/>
            <a:chExt cx="1138238" cy="1793876"/>
          </a:xfrm>
        </p:grpSpPr>
        <p:grpSp>
          <p:nvGrpSpPr>
            <p:cNvPr id="98" name="Group 97"/>
            <p:cNvGrpSpPr/>
            <p:nvPr/>
          </p:nvGrpSpPr>
          <p:grpSpPr>
            <a:xfrm>
              <a:off x="3518605" y="2223928"/>
              <a:ext cx="1138238" cy="1793876"/>
              <a:chOff x="3518605" y="2223928"/>
              <a:chExt cx="1138238" cy="1793876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3905956" y="2449689"/>
                <a:ext cx="259644" cy="2596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90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3518605" y="2223928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10" name="TextBox 109"/>
            <p:cNvSpPr txBox="1"/>
            <p:nvPr/>
          </p:nvSpPr>
          <p:spPr>
            <a:xfrm>
              <a:off x="3657599" y="2336801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7 - 3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104224" y="1685356"/>
            <a:ext cx="1517123" cy="2391004"/>
            <a:chOff x="4579758" y="1264357"/>
            <a:chExt cx="1138238" cy="1793876"/>
          </a:xfrm>
        </p:grpSpPr>
        <p:grpSp>
          <p:nvGrpSpPr>
            <p:cNvPr id="99" name="Group 98"/>
            <p:cNvGrpSpPr/>
            <p:nvPr/>
          </p:nvGrpSpPr>
          <p:grpSpPr>
            <a:xfrm>
              <a:off x="4579758" y="1264357"/>
              <a:ext cx="1138238" cy="1793876"/>
              <a:chOff x="4579758" y="1264357"/>
              <a:chExt cx="1138238" cy="1793876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5000978" y="1501422"/>
                <a:ext cx="361244" cy="1919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8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9758" y="126435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11" name="TextBox 110"/>
            <p:cNvSpPr txBox="1"/>
            <p:nvPr/>
          </p:nvSpPr>
          <p:spPr>
            <a:xfrm>
              <a:off x="4871154" y="1371600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5 - 1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8465666" y="2836439"/>
            <a:ext cx="1517124" cy="2391004"/>
            <a:chOff x="6623050" y="2133616"/>
            <a:chExt cx="1138238" cy="1793876"/>
          </a:xfrm>
        </p:grpSpPr>
        <p:grpSp>
          <p:nvGrpSpPr>
            <p:cNvPr id="100" name="Group 99"/>
            <p:cNvGrpSpPr/>
            <p:nvPr/>
          </p:nvGrpSpPr>
          <p:grpSpPr>
            <a:xfrm>
              <a:off x="6623050" y="2133616"/>
              <a:ext cx="1138238" cy="1793876"/>
              <a:chOff x="6623050" y="2133616"/>
              <a:chExt cx="1138238" cy="179387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953956" y="2381956"/>
                <a:ext cx="293511" cy="2144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92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6623050" y="2133616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12" name="TextBox 111"/>
            <p:cNvSpPr txBox="1"/>
            <p:nvPr/>
          </p:nvSpPr>
          <p:spPr>
            <a:xfrm>
              <a:off x="6739466" y="2246489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6 - 1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007942" y="2001333"/>
            <a:ext cx="1517124" cy="2391004"/>
            <a:chOff x="7780159" y="1507069"/>
            <a:chExt cx="1138238" cy="1793876"/>
          </a:xfrm>
        </p:grpSpPr>
        <p:grpSp>
          <p:nvGrpSpPr>
            <p:cNvPr id="101" name="Group 100"/>
            <p:cNvGrpSpPr/>
            <p:nvPr/>
          </p:nvGrpSpPr>
          <p:grpSpPr>
            <a:xfrm>
              <a:off x="7780159" y="1507069"/>
              <a:ext cx="1138238" cy="1793876"/>
              <a:chOff x="7780159" y="1507069"/>
              <a:chExt cx="1138238" cy="1793876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8240889" y="1715911"/>
                <a:ext cx="383822" cy="248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91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780159" y="1507069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13" name="TextBox 112"/>
            <p:cNvSpPr txBox="1"/>
            <p:nvPr/>
          </p:nvSpPr>
          <p:spPr>
            <a:xfrm>
              <a:off x="7986887" y="1608668"/>
              <a:ext cx="781976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10 - 5</a:t>
              </a:r>
            </a:p>
          </p:txBody>
        </p:sp>
      </p:grpSp>
      <p:pic>
        <p:nvPicPr>
          <p:cNvPr id="124" name="Picture 3" descr="F:\AAA-LÀM ẢNH SLIDE\Bai12-HĐ2-3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6796" y="3996203"/>
            <a:ext cx="1398632" cy="2063034"/>
          </a:xfrm>
          <a:prstGeom prst="rect">
            <a:avLst/>
          </a:prstGeom>
          <a:noFill/>
        </p:spPr>
      </p:pic>
      <p:pic>
        <p:nvPicPr>
          <p:cNvPr id="125" name="Picture 2" descr="F:\AAA-LÀM ẢNH SLIDE\Bai12-HĐ2-3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5820" y="3894110"/>
            <a:ext cx="1694862" cy="2177295"/>
          </a:xfrm>
          <a:prstGeom prst="rect">
            <a:avLst/>
          </a:prstGeom>
          <a:noFill/>
        </p:spPr>
      </p:pic>
      <p:pic>
        <p:nvPicPr>
          <p:cNvPr id="126" name="Picture 4" descr="F:\AAA-LÀM ẢNH SLIDE\Bai12-HĐ2-3(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41040" y="4263746"/>
            <a:ext cx="1438834" cy="1787963"/>
          </a:xfrm>
          <a:prstGeom prst="rect">
            <a:avLst/>
          </a:prstGeom>
          <a:noFill/>
        </p:spPr>
      </p:pic>
      <p:sp>
        <p:nvSpPr>
          <p:cNvPr id="127" name="Rectangle 126"/>
          <p:cNvSpPr/>
          <p:nvPr/>
        </p:nvSpPr>
        <p:spPr>
          <a:xfrm>
            <a:off x="1052850" y="1957845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961476" y="2913083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555552" y="3252135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2763211" y="2390532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807552" y="2322709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4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883731" y="3189183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4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483377" y="1894234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4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8680476" y="3052821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5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0379568" y="2217734"/>
            <a:ext cx="994799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5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508103" y="1167009"/>
            <a:ext cx="1452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34636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2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3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9" grpId="0" animBg="1"/>
      <p:bldP spid="1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314EC1-A346-49FD-D097-398EBDDD9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77" y="1905631"/>
            <a:ext cx="9333785" cy="3023878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44A0EE8-8C9C-9C9F-34F2-29E29FE5A544}"/>
              </a:ext>
            </a:extLst>
          </p:cNvPr>
          <p:cNvSpPr/>
          <p:nvPr/>
        </p:nvSpPr>
        <p:spPr>
          <a:xfrm>
            <a:off x="390401" y="4549140"/>
            <a:ext cx="3621529" cy="230886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CCCB8C-28A7-3E42-F3DA-4402F4565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99" y="543471"/>
            <a:ext cx="2834886" cy="151803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C490145-9B91-0B6B-357A-1CF50638E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860BFF93-B5DF-C435-ECA0-9878C5E65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9" y="1371600"/>
            <a:ext cx="7781157" cy="20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C83BC-A67E-28C8-F206-29C5ACEE9672}"/>
              </a:ext>
            </a:extLst>
          </p:cNvPr>
          <p:cNvSpPr txBox="1"/>
          <p:nvPr/>
        </p:nvSpPr>
        <p:spPr>
          <a:xfrm>
            <a:off x="975519" y="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Bảng trừ</a:t>
            </a:r>
          </a:p>
        </p:txBody>
      </p:sp>
      <p:sp>
        <p:nvSpPr>
          <p:cNvPr id="4" name="Rounded Rectangle 36">
            <a:extLst>
              <a:ext uri="{FF2B5EF4-FFF2-40B4-BE49-F238E27FC236}">
                <a16:creationId xmlns:a16="http://schemas.microsoft.com/office/drawing/2014/main" xmlns="" id="{7296069B-C926-CA6F-0B6C-21DDA6B8E69E}"/>
              </a:ext>
            </a:extLst>
          </p:cNvPr>
          <p:cNvSpPr/>
          <p:nvPr/>
        </p:nvSpPr>
        <p:spPr>
          <a:xfrm>
            <a:off x="7485653" y="609600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8 - 1 = ?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xmlns="" id="{7B89D510-DB38-3131-E749-8FEF5D8EFE23}"/>
              </a:ext>
            </a:extLst>
          </p:cNvPr>
          <p:cNvSpPr/>
          <p:nvPr/>
        </p:nvSpPr>
        <p:spPr>
          <a:xfrm>
            <a:off x="7485653" y="613913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8 - 1 = 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318F23C-7D7D-143E-0D23-0381344475B9}"/>
              </a:ext>
            </a:extLst>
          </p:cNvPr>
          <p:cNvCxnSpPr/>
          <p:nvPr/>
        </p:nvCxnSpPr>
        <p:spPr>
          <a:xfrm>
            <a:off x="1773308" y="1483690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22">
            <a:extLst>
              <a:ext uri="{FF2B5EF4-FFF2-40B4-BE49-F238E27FC236}">
                <a16:creationId xmlns:a16="http://schemas.microsoft.com/office/drawing/2014/main" xmlns="" id="{2AF79ABF-5B0F-7450-DE56-E2571B3D7D05}"/>
              </a:ext>
            </a:extLst>
          </p:cNvPr>
          <p:cNvSpPr/>
          <p:nvPr/>
        </p:nvSpPr>
        <p:spPr>
          <a:xfrm>
            <a:off x="7485653" y="1528313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8 - 2 = ?</a:t>
            </a: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xmlns="" id="{D268D8C2-8F52-B647-4592-852B8AF5D55E}"/>
              </a:ext>
            </a:extLst>
          </p:cNvPr>
          <p:cNvSpPr/>
          <p:nvPr/>
        </p:nvSpPr>
        <p:spPr>
          <a:xfrm>
            <a:off x="7485653" y="1503220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8 - 2 = 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9106EFF-C4CB-16BB-32E1-38D33E4D3CB9}"/>
              </a:ext>
            </a:extLst>
          </p:cNvPr>
          <p:cNvCxnSpPr/>
          <p:nvPr/>
        </p:nvCxnSpPr>
        <p:spPr>
          <a:xfrm>
            <a:off x="1773308" y="2408472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xmlns="" id="{63817129-118E-9177-0997-B3E78AEF79BE}"/>
              </a:ext>
            </a:extLst>
          </p:cNvPr>
          <p:cNvSpPr/>
          <p:nvPr/>
        </p:nvSpPr>
        <p:spPr>
          <a:xfrm>
            <a:off x="7485653" y="2454837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8 - 3 = ?</a:t>
            </a: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xmlns="" id="{007BC546-BC28-3F80-5407-9AA9696502EB}"/>
              </a:ext>
            </a:extLst>
          </p:cNvPr>
          <p:cNvSpPr/>
          <p:nvPr/>
        </p:nvSpPr>
        <p:spPr>
          <a:xfrm>
            <a:off x="7485653" y="2445330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8 - 3 = 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23F7125-2CF9-E365-3C22-D229C1E59289}"/>
              </a:ext>
            </a:extLst>
          </p:cNvPr>
          <p:cNvCxnSpPr/>
          <p:nvPr/>
        </p:nvCxnSpPr>
        <p:spPr>
          <a:xfrm>
            <a:off x="1767188" y="3266399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7">
            <a:extLst>
              <a:ext uri="{FF2B5EF4-FFF2-40B4-BE49-F238E27FC236}">
                <a16:creationId xmlns:a16="http://schemas.microsoft.com/office/drawing/2014/main" xmlns="" id="{E75616BB-7E3E-E616-847D-7BAF8BFAB079}"/>
              </a:ext>
            </a:extLst>
          </p:cNvPr>
          <p:cNvSpPr/>
          <p:nvPr/>
        </p:nvSpPr>
        <p:spPr>
          <a:xfrm>
            <a:off x="7485653" y="3311181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8 - 4 = ?</a:t>
            </a:r>
          </a:p>
        </p:txBody>
      </p:sp>
      <p:sp>
        <p:nvSpPr>
          <p:cNvPr id="14" name="Rounded Rectangle 28">
            <a:extLst>
              <a:ext uri="{FF2B5EF4-FFF2-40B4-BE49-F238E27FC236}">
                <a16:creationId xmlns:a16="http://schemas.microsoft.com/office/drawing/2014/main" xmlns="" id="{A737DF3F-E8FD-C715-E453-532BCA0E728A}"/>
              </a:ext>
            </a:extLst>
          </p:cNvPr>
          <p:cNvSpPr/>
          <p:nvPr/>
        </p:nvSpPr>
        <p:spPr>
          <a:xfrm>
            <a:off x="7485653" y="3311235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8 - 4 =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CEADCA3-1B2C-79B2-AB3F-BF35A0D19A03}"/>
              </a:ext>
            </a:extLst>
          </p:cNvPr>
          <p:cNvCxnSpPr/>
          <p:nvPr/>
        </p:nvCxnSpPr>
        <p:spPr>
          <a:xfrm>
            <a:off x="1767188" y="4151771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xmlns="" id="{891E511B-A2BC-1D0E-58D2-F9F6D8148DEB}"/>
              </a:ext>
            </a:extLst>
          </p:cNvPr>
          <p:cNvSpPr/>
          <p:nvPr/>
        </p:nvSpPr>
        <p:spPr>
          <a:xfrm>
            <a:off x="7485653" y="4203813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8 - 5 = ?</a:t>
            </a:r>
          </a:p>
        </p:txBody>
      </p:sp>
      <p:sp>
        <p:nvSpPr>
          <p:cNvPr id="17" name="Rounded Rectangle 31">
            <a:extLst>
              <a:ext uri="{FF2B5EF4-FFF2-40B4-BE49-F238E27FC236}">
                <a16:creationId xmlns:a16="http://schemas.microsoft.com/office/drawing/2014/main" xmlns="" id="{0E47943C-AC9F-2755-7B7E-EE52D323C5BF}"/>
              </a:ext>
            </a:extLst>
          </p:cNvPr>
          <p:cNvSpPr/>
          <p:nvPr/>
        </p:nvSpPr>
        <p:spPr>
          <a:xfrm>
            <a:off x="7485653" y="4191000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8 - 5 =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55F8C90-49F2-B1FE-48C4-ADB1E5831711}"/>
              </a:ext>
            </a:extLst>
          </p:cNvPr>
          <p:cNvCxnSpPr/>
          <p:nvPr/>
        </p:nvCxnSpPr>
        <p:spPr>
          <a:xfrm>
            <a:off x="1882686" y="4982088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33">
            <a:extLst>
              <a:ext uri="{FF2B5EF4-FFF2-40B4-BE49-F238E27FC236}">
                <a16:creationId xmlns:a16="http://schemas.microsoft.com/office/drawing/2014/main" xmlns="" id="{7E6C3AA4-4C19-2D9B-2D16-4EAE10F1FE2C}"/>
              </a:ext>
            </a:extLst>
          </p:cNvPr>
          <p:cNvSpPr/>
          <p:nvPr/>
        </p:nvSpPr>
        <p:spPr>
          <a:xfrm>
            <a:off x="7485653" y="5067411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8 - 6 = ?</a:t>
            </a:r>
          </a:p>
        </p:txBody>
      </p:sp>
      <p:sp>
        <p:nvSpPr>
          <p:cNvPr id="20" name="Rounded Rectangle 34">
            <a:extLst>
              <a:ext uri="{FF2B5EF4-FFF2-40B4-BE49-F238E27FC236}">
                <a16:creationId xmlns:a16="http://schemas.microsoft.com/office/drawing/2014/main" xmlns="" id="{E4D7C607-56A3-D164-B02E-0F803EDC41B6}"/>
              </a:ext>
            </a:extLst>
          </p:cNvPr>
          <p:cNvSpPr/>
          <p:nvPr/>
        </p:nvSpPr>
        <p:spPr>
          <a:xfrm>
            <a:off x="7485653" y="5029200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8 - 6 = 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0C4BE09-578A-7282-231B-2433DE237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86766"/>
          <a:stretch/>
        </p:blipFill>
        <p:spPr>
          <a:xfrm>
            <a:off x="1860064" y="700854"/>
            <a:ext cx="5494714" cy="731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90BBDFB-4944-4BBB-814A-C536CFC61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15450" r="-378" b="72636"/>
          <a:stretch/>
        </p:blipFill>
        <p:spPr>
          <a:xfrm>
            <a:off x="1860064" y="1579113"/>
            <a:ext cx="5494714" cy="731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3EEF07C-E60B-6559-A6E2-5D0FC1359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30079" r="-22" b="58007"/>
          <a:stretch/>
        </p:blipFill>
        <p:spPr>
          <a:xfrm>
            <a:off x="1860064" y="2457372"/>
            <a:ext cx="5494714" cy="731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1A70936-0AD1-60E0-18C6-E6B050B7F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44375" r="-527" b="43711"/>
          <a:stretch/>
        </p:blipFill>
        <p:spPr>
          <a:xfrm>
            <a:off x="1860064" y="3335631"/>
            <a:ext cx="5494714" cy="7318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3F99D0C-DF40-84F5-05D4-1DF9901783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58785" r="274" b="29301"/>
          <a:stretch/>
        </p:blipFill>
        <p:spPr>
          <a:xfrm>
            <a:off x="1860064" y="4213890"/>
            <a:ext cx="5494714" cy="7318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6BD0421-046D-744F-7A97-8576AC658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" t="72636" r="-597" b="15450"/>
          <a:stretch/>
        </p:blipFill>
        <p:spPr>
          <a:xfrm>
            <a:off x="1860064" y="5092149"/>
            <a:ext cx="5494714" cy="73189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267B907-A4FC-C8C8-1704-2FB2CFD16BB4}"/>
              </a:ext>
            </a:extLst>
          </p:cNvPr>
          <p:cNvCxnSpPr/>
          <p:nvPr/>
        </p:nvCxnSpPr>
        <p:spPr>
          <a:xfrm>
            <a:off x="1882686" y="5824040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F4F03C1-CAA2-0E2E-F92A-7A4B108EC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8" b="338"/>
          <a:stretch/>
        </p:blipFill>
        <p:spPr>
          <a:xfrm>
            <a:off x="1860064" y="5917430"/>
            <a:ext cx="5494714" cy="731891"/>
          </a:xfrm>
          <a:prstGeom prst="rect">
            <a:avLst/>
          </a:prstGeom>
        </p:spPr>
      </p:pic>
      <p:sp>
        <p:nvSpPr>
          <p:cNvPr id="29" name="Rounded Rectangle 43">
            <a:extLst>
              <a:ext uri="{FF2B5EF4-FFF2-40B4-BE49-F238E27FC236}">
                <a16:creationId xmlns:a16="http://schemas.microsoft.com/office/drawing/2014/main" xmlns="" id="{B970B712-D29E-9D77-F225-EC03F035799C}"/>
              </a:ext>
            </a:extLst>
          </p:cNvPr>
          <p:cNvSpPr/>
          <p:nvPr/>
        </p:nvSpPr>
        <p:spPr>
          <a:xfrm>
            <a:off x="7485653" y="5889719"/>
            <a:ext cx="2743200" cy="8312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8 - 7 = ?</a:t>
            </a:r>
          </a:p>
        </p:txBody>
      </p:sp>
      <p:sp>
        <p:nvSpPr>
          <p:cNvPr id="30" name="Rounded Rectangle 44">
            <a:extLst>
              <a:ext uri="{FF2B5EF4-FFF2-40B4-BE49-F238E27FC236}">
                <a16:creationId xmlns:a16="http://schemas.microsoft.com/office/drawing/2014/main" xmlns="" id="{CC14FC54-22A4-2FE8-E93C-5B8B22BAFAE1}"/>
              </a:ext>
            </a:extLst>
          </p:cNvPr>
          <p:cNvSpPr/>
          <p:nvPr/>
        </p:nvSpPr>
        <p:spPr>
          <a:xfrm>
            <a:off x="7485653" y="5874332"/>
            <a:ext cx="2743200" cy="8312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8 - 7 = 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FA56275-8141-C9F8-9C43-5EBD98D712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4" y="-99687"/>
            <a:ext cx="2297539" cy="11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28" y="2133758"/>
            <a:ext cx="1008895" cy="103276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67" y="2133758"/>
            <a:ext cx="1008895" cy="1032769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06" y="2133758"/>
            <a:ext cx="1008895" cy="1032769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845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43" y="398784"/>
            <a:ext cx="2425736" cy="121286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5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928431" y="1872705"/>
            <a:ext cx="988750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30986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54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28" y="2133758"/>
            <a:ext cx="1008895" cy="103276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67" y="2133758"/>
            <a:ext cx="1008895" cy="1032769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06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5" y="1872705"/>
            <a:ext cx="270612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3397061" y="1872705"/>
            <a:ext cx="8340641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23162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360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28" y="2133758"/>
            <a:ext cx="1008895" cy="103276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67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4" y="1872705"/>
            <a:ext cx="421410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4877707" y="1872705"/>
            <a:ext cx="6938231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30986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1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28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3" y="1872705"/>
            <a:ext cx="563945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6286941" y="1872705"/>
            <a:ext cx="545076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23162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63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91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2" y="1872705"/>
            <a:ext cx="711357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7746463" y="1872705"/>
            <a:ext cx="406947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30986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63" y="2133757"/>
            <a:ext cx="1026596" cy="10327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23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450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483</Words>
  <Application>Microsoft Office PowerPoint</Application>
  <PresentationFormat>Custom</PresentationFormat>
  <Paragraphs>186</Paragraphs>
  <Slides>16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Office Theme</vt:lpstr>
      <vt:lpstr>千图网海量PPT模板www.58pic.com​​</vt:lpstr>
      <vt:lpstr>2_Office 主题</vt:lpstr>
      <vt:lpstr>https://www.freeppt7.com</vt:lpstr>
      <vt:lpstr>3_Office 主题</vt:lpstr>
      <vt:lpstr>Organic Poultry Farm MK Campaign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82</cp:revision>
  <dcterms:created xsi:type="dcterms:W3CDTF">2021-07-20T01:55:21Z</dcterms:created>
  <dcterms:modified xsi:type="dcterms:W3CDTF">2025-12-23T14:47:46Z</dcterms:modified>
</cp:coreProperties>
</file>