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007577223" r:id="rId2"/>
    <p:sldId id="315" r:id="rId3"/>
    <p:sldId id="297" r:id="rId4"/>
    <p:sldId id="293" r:id="rId5"/>
    <p:sldId id="316" r:id="rId6"/>
    <p:sldId id="283" r:id="rId7"/>
    <p:sldId id="285" r:id="rId8"/>
    <p:sldId id="284" r:id="rId9"/>
    <p:sldId id="292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3B9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8" y="365126"/>
            <a:ext cx="10489584" cy="612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533400"/>
            <a:ext cx="10134600" cy="4278094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74: oa oe (Tiết 1)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-919"/>
            <a:ext cx="7809876" cy="2663303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10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96559" y="520372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30260-FF89-D770-7380-9B86B3F5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9" y="2581682"/>
            <a:ext cx="9919666" cy="3713097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Khởi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động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1594830"/>
            <a:chOff x="1352283" y="1519706"/>
            <a:chExt cx="6395798" cy="1594830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u«c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trẻ</a:t>
              </a:r>
              <a:r>
                <a:rPr lang="en-US" sz="4800" b="1" dirty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thơ</a:t>
              </a:r>
              <a:endParaRPr lang="en-US" sz="4800" b="1" dirty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vuốt</a:t>
              </a:r>
              <a:r>
                <a:rPr lang="en-US" sz="4800" b="1" dirty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ve</a:t>
              </a:r>
              <a:endParaRPr lang="en-US" sz="4800" b="1" dirty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686" cy="829946"/>
            <a:chOff x="1504683" y="1672106"/>
            <a:chExt cx="7021024" cy="829946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­¬u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6176" y="1672106"/>
              <a:ext cx="3049531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cưỡi</a:t>
              </a:r>
              <a:r>
                <a:rPr lang="en-US" sz="4800" b="1" dirty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ngựa</a:t>
              </a:r>
              <a:endPara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0364" y="1672106"/>
              <a:ext cx="188246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u«ng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Bài</a:t>
            </a:r>
            <a:r>
              <a:rPr lang="en-US" sz="8800" b="1" kern="0" dirty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74:</a:t>
            </a:r>
            <a:r>
              <a:rPr lang="en-US" sz="8800" b="1" kern="0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8800" b="1" kern="0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oa</a:t>
            </a:r>
            <a:r>
              <a:rPr lang="en-US" sz="8800" b="1" kern="0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8800" b="1" kern="0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oe</a:t>
            </a:r>
            <a:endParaRPr lang="en-US" sz="8800" b="1" kern="0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273" y="111104"/>
            <a:ext cx="12039727" cy="5630011"/>
            <a:chOff x="242426" y="23902"/>
            <a:chExt cx="12039727" cy="5630011"/>
          </a:xfrm>
        </p:grpSpPr>
        <p:grpSp>
          <p:nvGrpSpPr>
            <p:cNvPr id="18" name="Group 17"/>
            <p:cNvGrpSpPr/>
            <p:nvPr/>
          </p:nvGrpSpPr>
          <p:grpSpPr>
            <a:xfrm>
              <a:off x="242426" y="23902"/>
              <a:ext cx="12039727" cy="5630011"/>
              <a:chOff x="-1" y="-1"/>
              <a:chExt cx="12039727" cy="563001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12039726" cy="5630010"/>
                <a:chOff x="0" y="0"/>
                <a:chExt cx="12039726" cy="563001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0" y="0"/>
                  <a:ext cx="12039726" cy="5280338"/>
                  <a:chOff x="0" y="0"/>
                  <a:chExt cx="12039726" cy="5280338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4673" y="0"/>
                    <a:ext cx="11975053" cy="5280338"/>
                  </a:xfrm>
                  <a:prstGeom prst="rect">
                    <a:avLst/>
                  </a:prstGeom>
                </p:spPr>
              </p:pic>
              <p:sp>
                <p:nvSpPr>
                  <p:cNvPr id="9" name="Rectangle 8"/>
                  <p:cNvSpPr/>
                  <p:nvPr/>
                </p:nvSpPr>
                <p:spPr>
                  <a:xfrm>
                    <a:off x="0" y="1481070"/>
                    <a:ext cx="2923504" cy="850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1249839" y="5114855"/>
                  <a:ext cx="7894162" cy="5151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/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-1"/>
                <a:ext cx="1512397" cy="933181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2201" y="111104"/>
              <a:ext cx="4441940" cy="93318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264571" y="5982527"/>
            <a:ext cx="96074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Hà ước được lướt sóng biển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65230" y="111104"/>
            <a:ext cx="4185634" cy="822076"/>
            <a:chOff x="1060549" y="587625"/>
            <a:chExt cx="2736751" cy="82207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1524776" y="587625"/>
              <a:ext cx="2272524" cy="8220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60549" y="657964"/>
              <a:ext cx="692842" cy="6694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295" y="2959735"/>
            <a:ext cx="20739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  <a:cs typeface=".VnAvant" panose="020B7200000000000000" pitchFamily="34" charset="0"/>
              </a:rPr>
              <a:t>được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8780" y="377190"/>
            <a:ext cx="18827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ươcc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610" y="1588135"/>
            <a:ext cx="1859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  <a:cs typeface=".VnAvant" panose="020B7200000000000000" pitchFamily="34" charset="0"/>
              </a:rPr>
              <a:t>đ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4850" y="2959735"/>
            <a:ext cx="211455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6900" y="4393375"/>
            <a:ext cx="10169610" cy="950767"/>
            <a:chOff x="1006900" y="4393375"/>
            <a:chExt cx="10169610" cy="950767"/>
          </a:xfrm>
        </p:grpSpPr>
        <p:sp>
          <p:nvSpPr>
            <p:cNvPr id="18" name="TextBox 1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bước</a:t>
              </a:r>
              <a:r>
                <a:rPr lang="en-US" sz="54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lược</a:t>
              </a:r>
              <a:r>
                <a:rPr lang="en-US" sz="54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1980" y="4393375"/>
              <a:ext cx="255270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ngược</a:t>
              </a:r>
              <a:r>
                <a:rPr lang="en-US" sz="54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nước</a:t>
              </a:r>
              <a:r>
                <a:rPr lang="en-US" sz="54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6900" y="5463878"/>
            <a:ext cx="10133757" cy="978204"/>
            <a:chOff x="1024826" y="5316705"/>
            <a:chExt cx="10133757" cy="978204"/>
          </a:xfrm>
        </p:grpSpPr>
        <p:sp>
          <p:nvSpPr>
            <p:cNvPr id="29" name="TextBox 28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mướt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mượt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lướt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lược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ươt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47457" y="5481603"/>
            <a:ext cx="3216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4563" y="5481602"/>
            <a:ext cx="154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1" y="206062"/>
            <a:ext cx="5581052" cy="38394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3856" y="5237726"/>
            <a:ext cx="4297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0005" y="5237726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6" y="1"/>
            <a:ext cx="5399227" cy="539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 mẫu đầm phụ dâu nhí dễ thương - Ma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09" y="1"/>
            <a:ext cx="4626487" cy="69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981" y="5299257"/>
            <a:ext cx="154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07" y="575109"/>
            <a:ext cx="5924281" cy="41768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94918" y="5874657"/>
            <a:ext cx="11373012" cy="1043944"/>
            <a:chOff x="242805" y="4426996"/>
            <a:chExt cx="11373012" cy="1043944"/>
          </a:xfrm>
        </p:grpSpPr>
        <p:sp>
          <p:nvSpPr>
            <p:cNvPr id="17" name="TextBox 16"/>
            <p:cNvSpPr txBox="1"/>
            <p:nvPr/>
          </p:nvSpPr>
          <p:spPr>
            <a:xfrm>
              <a:off x="7875278" y="4455277"/>
              <a:ext cx="37405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chích chòe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805" y="4426996"/>
              <a:ext cx="2807999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đóa hoa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6901" y="4443167"/>
              <a:ext cx="2648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váy xòe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1880494" cy="923330"/>
              <a:chOff x="5133532" y="2295939"/>
              <a:chExt cx="1880494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18804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98562" y="2295939"/>
                <a:ext cx="98105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41479" y="2312658"/>
            <a:ext cx="10169610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101919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lóe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xòe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51" y="4158523"/>
            <a:ext cx="2671069" cy="18375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03" y="4084420"/>
            <a:ext cx="2816523" cy="1985749"/>
          </a:xfrm>
          <a:prstGeom prst="rect">
            <a:avLst/>
          </a:prstGeom>
        </p:spPr>
      </p:pic>
      <p:pic>
        <p:nvPicPr>
          <p:cNvPr id="53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86" y="4068494"/>
            <a:ext cx="1845028" cy="18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122</Words>
  <Application>Microsoft Office PowerPoint</Application>
  <PresentationFormat>Widescreen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Chivo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LC</cp:lastModifiedBy>
  <cp:revision>79</cp:revision>
  <dcterms:created xsi:type="dcterms:W3CDTF">2020-08-13T09:32:00Z</dcterms:created>
  <dcterms:modified xsi:type="dcterms:W3CDTF">2025-12-23T15:47:59Z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