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0"/>
  </p:notesMasterIdLst>
  <p:sldIdLst>
    <p:sldId id="2007577223" r:id="rId3"/>
    <p:sldId id="260" r:id="rId4"/>
    <p:sldId id="257" r:id="rId5"/>
    <p:sldId id="258" r:id="rId6"/>
    <p:sldId id="299" r:id="rId7"/>
    <p:sldId id="259" r:id="rId8"/>
    <p:sldId id="3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3B9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7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23/12/2025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23/12/2025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23/12/2025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23/12/2025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23/12/2025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23/12/2025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23/12/2025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23/12/2025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23/12/2025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23/12/2025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23/12/2025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23/12/2025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8" y="365126"/>
            <a:ext cx="10489584" cy="612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533400"/>
            <a:ext cx="10134600" cy="4278094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74: oa oe (Tiết 2)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2023862"/>
            <a:ext cx="9919666" cy="24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52A0B-A0EB-A61B-1243-5C5F1DE4A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0" y="1342955"/>
            <a:ext cx="9919666" cy="577346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07" y="48363"/>
            <a:ext cx="10822882" cy="38891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46420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530022" y="573744"/>
              <a:ext cx="1393482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5469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3995678"/>
            <a:ext cx="12015989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    Tết đến, hoa đào khoe sắc hồng tươi, hoa mai vàng nở rộ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.</a:t>
            </a:r>
            <a:r>
              <a:rPr 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 H</a:t>
            </a:r>
            <a:r>
              <a:rPr lang="en-US" alt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Ì</a:t>
            </a:r>
            <a:r>
              <a:rPr 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 sang hoa phượng vĩ bừng lửa đỏ, ch</a:t>
            </a:r>
            <a:r>
              <a:rPr lang="en-US" alt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¸y</a:t>
            </a:r>
            <a:r>
              <a:rPr 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 rực cả g</a:t>
            </a:r>
            <a:r>
              <a:rPr lang="en-US" alt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ãc</a:t>
            </a:r>
            <a:r>
              <a:rPr 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 trời. Cuối thu, hương hoa sữa nồng nàn, ng</a:t>
            </a:r>
            <a:r>
              <a:rPr lang="en-US" alt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ät</a:t>
            </a:r>
            <a:r>
              <a:rPr 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 thơm từng </a:t>
            </a:r>
            <a:r>
              <a:rPr lang="en-US" alt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gãc </a:t>
            </a:r>
            <a:r>
              <a:rPr 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phố. Cuối </a:t>
            </a:r>
            <a:r>
              <a:rPr lang="en-US" alt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®«ng</a:t>
            </a:r>
            <a:r>
              <a:rPr 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, hoa cải trải thảm vàng rực rỡ </a:t>
            </a:r>
            <a:r>
              <a:rPr lang="en-US" alt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bªn s«ng</a:t>
            </a:r>
            <a:r>
              <a:rPr 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. Những sắc hoa, hương hoa làm đẹp </a:t>
            </a:r>
            <a:r>
              <a:rPr lang="en-US" alt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thªm </a:t>
            </a:r>
            <a:r>
              <a:rPr 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cho cuộc sống.</a:t>
            </a:r>
            <a:endParaRPr lang="en-US" sz="3200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 hoa khoe sắc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1" y="723345"/>
            <a:ext cx="9532859" cy="613465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137</Words>
  <Application>Microsoft Office PowerPoint</Application>
  <PresentationFormat>Widescreen</PresentationFormat>
  <Paragraphs>22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.VnAvant</vt:lpstr>
      <vt:lpstr>.VnAvantH</vt:lpstr>
      <vt:lpstr>Arial</vt:lpstr>
      <vt:lpstr>Calibri</vt:lpstr>
      <vt:lpstr>Calibri Light</vt:lpstr>
      <vt:lpstr>Chivo Light</vt:lpstr>
      <vt:lpstr>Tahoma</vt:lpstr>
      <vt:lpstr>Times New Roman</vt:lpstr>
      <vt:lpstr>Wingdings</vt:lpstr>
      <vt:lpstr>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LC</cp:lastModifiedBy>
  <cp:revision>77</cp:revision>
  <dcterms:created xsi:type="dcterms:W3CDTF">2020-08-13T09:32:00Z</dcterms:created>
  <dcterms:modified xsi:type="dcterms:W3CDTF">2025-12-23T15:43:05Z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