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007577223" r:id="rId2"/>
    <p:sldId id="2007577224" r:id="rId3"/>
    <p:sldId id="268" r:id="rId4"/>
    <p:sldId id="269" r:id="rId5"/>
    <p:sldId id="274" r:id="rId6"/>
    <p:sldId id="258" r:id="rId7"/>
    <p:sldId id="299" r:id="rId8"/>
    <p:sldId id="300" r:id="rId9"/>
    <p:sldId id="285" r:id="rId10"/>
    <p:sldId id="28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HS đọc xong, click vào mũi tên để quay về slide này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3D926-4EDD-40EC-BA2F-F75505FD72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2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38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6" y="174491"/>
            <a:ext cx="7867188" cy="571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2950" y="356970"/>
            <a:ext cx="7600950" cy="3901068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  <a:endParaRPr lang="en-US" sz="13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3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  <a:endParaRPr lang="en-US" sz="22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79: uyên uyêt (Tiết 1)</a:t>
            </a:r>
            <a:endParaRPr lang="en-US" sz="22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25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</a:t>
            </a: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San</a:t>
            </a:r>
            <a:endParaRPr lang="en-US" sz="225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016813" y="5082374"/>
            <a:ext cx="2817434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trăng khuyết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5460" y="5082374"/>
            <a:ext cx="2435930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thuyền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69670" y="5082374"/>
            <a:ext cx="2817434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truyền thuyết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18769" y="4461326"/>
            <a:ext cx="1931827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duyệt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448916" y="4461326"/>
            <a:ext cx="2125010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khuyết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922617" y="4461326"/>
            <a:ext cx="1756206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tuyết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765180" y="4461326"/>
            <a:ext cx="1931827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tuyệt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18769" y="3789814"/>
            <a:ext cx="1931827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chuyến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643920" y="3789814"/>
            <a:ext cx="1756206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878297" y="3789814"/>
            <a:ext cx="1756206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thuyền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765180" y="3789814"/>
            <a:ext cx="1931827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truyện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30" y="838201"/>
            <a:ext cx="3939203" cy="301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70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2" y="166255"/>
            <a:ext cx="4307273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bảng</a:t>
              </a:r>
              <a:endParaRPr lang="vi-VN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t="84040" r="7185" b="7980"/>
          <a:stretch/>
        </p:blipFill>
        <p:spPr>
          <a:xfrm>
            <a:off x="180104" y="1759532"/>
            <a:ext cx="9005455" cy="126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>
            <a:extLst>
              <a:ext uri="{FF2B5EF4-FFF2-40B4-BE49-F238E27FC236}">
                <a16:creationId xmlns:a16="http://schemas.microsoft.com/office/drawing/2014/main" id="{089BD9C6-5526-0C7D-EC7B-E6B29CFB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0914" y="1490422"/>
            <a:ext cx="4952138" cy="4369205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04DB291-B68F-8EC6-AEFC-5C895731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2" b="75859" l="52814" r="87290">
                        <a14:foregroundMark x1="64780" y1="38860" x2="66138" y2="38860"/>
                        <a14:foregroundMark x1="74062" y1="39588" x2="78072" y2="42297"/>
                        <a14:foregroundMark x1="68790" y1="19652" x2="76940" y2="20946"/>
                        <a14:foregroundMark x1="69599" y1="56207" x2="70731" y2="52487"/>
                        <a14:foregroundMark x1="70860" y1="52608" x2="70860" y2="57784"/>
                        <a14:foregroundMark x1="63389" y1="53053" x2="66818" y2="57218"/>
                        <a14:foregroundMark x1="65556" y1="51314" x2="66365" y2="53336"/>
                        <a14:foregroundMark x1="52846" y1="42014" x2="54916" y2="43025"/>
                        <a14:foregroundMark x1="65686" y1="75859" x2="65686" y2="71816"/>
                        <a14:foregroundMark x1="72671" y1="74687" x2="71313" y2="7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54" r="8521" b="22074"/>
          <a:stretch/>
        </p:blipFill>
        <p:spPr>
          <a:xfrm>
            <a:off x="4755022" y="2283527"/>
            <a:ext cx="3169259" cy="38428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C8191A-FAC3-2FE1-238F-A3DB52E59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49" y="2085875"/>
            <a:ext cx="4974767" cy="23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9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94" y="899890"/>
            <a:ext cx="1216184" cy="121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7536449" y="5557323"/>
            <a:ext cx="1520230" cy="43706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937"/>
            <a:endParaRPr lang="en-US" sz="239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380" y="2116074"/>
            <a:ext cx="7981206" cy="2210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2937"/>
            <a:r>
              <a:rPr lang="en-US" sz="13766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tra</a:t>
            </a:r>
          </a:p>
        </p:txBody>
      </p:sp>
    </p:spTree>
    <p:extLst>
      <p:ext uri="{BB962C8B-B14F-4D97-AF65-F5344CB8AC3E}">
        <p14:creationId xmlns:p14="http://schemas.microsoft.com/office/powerpoint/2010/main" val="205910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61" y="996633"/>
            <a:ext cx="1520230" cy="152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536449" y="5557323"/>
            <a:ext cx="1520230" cy="43706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937"/>
            <a:endParaRPr lang="en-US" sz="239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80" y="2516863"/>
            <a:ext cx="7981206" cy="1857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2937"/>
            <a:r>
              <a:rPr lang="en-US" sz="11471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</a:t>
            </a:r>
          </a:p>
        </p:txBody>
      </p:sp>
    </p:spTree>
    <p:extLst>
      <p:ext uri="{BB962C8B-B14F-4D97-AF65-F5344CB8AC3E}">
        <p14:creationId xmlns:p14="http://schemas.microsoft.com/office/powerpoint/2010/main" val="204454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7" y="0"/>
            <a:ext cx="92261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63838"/>
          <a:stretch/>
        </p:blipFill>
        <p:spPr>
          <a:xfrm>
            <a:off x="0" y="34532"/>
            <a:ext cx="9152927" cy="68234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6068296"/>
            <a:ext cx="7786254" cy="7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1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01" y="2311111"/>
            <a:ext cx="7164678" cy="248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9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" y="0"/>
            <a:ext cx="9123957" cy="60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5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783543" y="4396574"/>
            <a:ext cx="3099177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trăng khuyết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9847" y="4396574"/>
            <a:ext cx="2543517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thuyền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30155" y="4396574"/>
            <a:ext cx="2817434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/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truyền thuyết</a:t>
            </a:r>
          </a:p>
        </p:txBody>
      </p:sp>
      <p:sp>
        <p:nvSpPr>
          <p:cNvPr id="18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-1446123" y="-675069"/>
            <a:ext cx="93811" cy="9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-1331539" y="-560769"/>
            <a:ext cx="93811" cy="9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 descr="Thánh Gióng: Từ truyền thuyết đi vào lịch s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51" y="2057401"/>
            <a:ext cx="2992443" cy="19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Bài hát tiếng Trung: Vịnh trăng khuyết 月牙湾 Yuèyá wā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70" y="2057401"/>
            <a:ext cx="2620921" cy="19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Ücretsiz Kürek teknesi Stok Fotoğraf - FreeImage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7" y="2096211"/>
            <a:ext cx="2452916" cy="188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35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</TotalTime>
  <Words>76</Words>
  <Application>Microsoft Office PowerPoint</Application>
  <PresentationFormat>On-screen Show (4:3)</PresentationFormat>
  <Paragraphs>34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LC</cp:lastModifiedBy>
  <cp:revision>57</cp:revision>
  <dcterms:created xsi:type="dcterms:W3CDTF">2020-08-06T11:51:30Z</dcterms:created>
  <dcterms:modified xsi:type="dcterms:W3CDTF">2025-12-23T15:56:55Z</dcterms:modified>
</cp:coreProperties>
</file>