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5" r:id="rId1"/>
    <p:sldMasterId id="2147483726" r:id="rId2"/>
    <p:sldMasterId id="2147483738" r:id="rId3"/>
    <p:sldMasterId id="2147483762" r:id="rId4"/>
    <p:sldMasterId id="2147483774" r:id="rId5"/>
  </p:sldMasterIdLst>
  <p:notesMasterIdLst>
    <p:notesMasterId r:id="rId21"/>
  </p:notesMasterIdLst>
  <p:sldIdLst>
    <p:sldId id="2007577223" r:id="rId6"/>
    <p:sldId id="294" r:id="rId7"/>
    <p:sldId id="295" r:id="rId8"/>
    <p:sldId id="313" r:id="rId9"/>
    <p:sldId id="300" r:id="rId10"/>
    <p:sldId id="312" r:id="rId11"/>
    <p:sldId id="306" r:id="rId12"/>
    <p:sldId id="413" r:id="rId13"/>
    <p:sldId id="412" r:id="rId14"/>
    <p:sldId id="331" r:id="rId15"/>
    <p:sldId id="333" r:id="rId16"/>
    <p:sldId id="334" r:id="rId17"/>
    <p:sldId id="335" r:id="rId18"/>
    <p:sldId id="336" r:id="rId19"/>
    <p:sldId id="40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395" autoAdjust="0"/>
  </p:normalViewPr>
  <p:slideViewPr>
    <p:cSldViewPr snapToGrid="0">
      <p:cViewPr varScale="1">
        <p:scale>
          <a:sx n="63" d="100"/>
          <a:sy n="63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tiếp theo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0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50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29066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67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259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00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91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88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2237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41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0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27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41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4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13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13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8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260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9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2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96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77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A1A8-2440-4F60-865B-9D27D25599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64D3C-9558-40F3-87F2-E82FB078FB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8D148-D258-4D63-85DF-FE6BC29D5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CC134-959B-45A2-B4EF-77D33A37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874FB-9FC4-4518-8FDF-71A4DA74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47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D1322-EB6F-4805-B97C-CFCB8578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CB18-A94A-4C4C-9E05-D0DFB32F2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8C3B1-5AB2-444B-A1E4-F8FBB4D05A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74249C-DEC0-4AAF-A434-15F8E61E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84B36-4100-4E67-88DE-AFC41D94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8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012CC-1D0C-44DD-A73C-C009D182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9C17-599F-401D-A964-6BC0B3CB4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5F039-C071-4B08-A92E-8B9438B503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9F918-7F31-4467-9B42-48920F5B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99E2E-6DA7-4B52-BF8D-2C239CE5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49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0DC8-72E2-42BB-8F7A-A1BBB822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95C06-A8E4-413E-B10C-81B5D5991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CCB8E-6501-4CA2-9E8A-78896FD54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C101E1-8ACC-4A87-9177-129ECD2B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CA7AD-55AC-47FA-8D70-064D269D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3D8E8-E80F-4403-9DC6-427A5140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95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0749-8B78-49C7-A31E-F6022BD3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219DF-0A48-4AE4-AF72-D1DFC0F51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53B92-7463-4D70-84B1-3F5A8C39A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9129BB-68AF-4957-BF91-855EEB8E1A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9C5CC7-56AE-447F-8C07-07E3BF816E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53C25E-A846-4F68-A5B1-9DD908B1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A7430-1D83-4BD9-98B4-64F09614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1C7960-4765-4EE3-9122-82CC218F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126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0524-1A92-44BF-B4D6-980BFA63F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B0E1A8-A3A3-4C4F-A37E-D38A252E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CADBD-80BD-443E-B1A9-02A5CC10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7E73E-521B-4D69-B249-D774CAA8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76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C6E5C-A330-47BB-A9A6-571C01E5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5AA6D-B7A3-4370-BA01-94F9453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9355A-387B-4AC0-B3A0-AF630773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98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61533-79CA-42D5-A7BE-BC97756D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BC300-1FCA-4A5B-8B60-4EFBA987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B048C-9CFC-46E4-BB4A-B36A4E449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C30E9-CF1E-4746-9D2F-D7294D68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88BF8-2EDD-4769-BDC1-B2F509D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D07AF-0E0E-4495-948A-95B8D46A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9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428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6F6EC-9043-4999-A396-8B7B2FF3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E34225-1FDB-4B51-9A42-3CD77024F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B34E5-BA40-43A1-888B-FE922FD12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5E99E3-0B80-4DE8-9E10-17CFC090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D973D1-4FA0-4229-AEAC-D8ED1E72B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1FD37-34B5-466E-9B1D-FED3A239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75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296AA-6EC3-4804-BD8E-42B0E2DA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041B9-72E2-445F-8F25-5F7A09F36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6B34-FD45-46E5-8EE4-4399F9E2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19E55-A1B0-4210-B16D-6CCC1A15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AB301-B20B-4872-B7C2-ED9D239C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387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B46B5-AAAB-4DA6-8F51-8AD562D0E7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3A760-C1F0-4B5F-B580-393C47756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A74B3-9761-40CD-A5C7-4EC1E891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23C31E-F484-43EF-BC53-B2B3C938A67B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C224-DCA1-42CA-B19C-FB6F5DD8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7A63E-B92A-40BE-AA68-F7DCBC6A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57CC8-F2C7-4BD5-8851-0656A4B96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72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F11BB-7F36-DC68-23E9-CCFD025E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FF9F3-10D1-4958-9E38-BBB8F3269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616C8-EB14-5685-3C92-05CCD62AE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E7185-5DAE-E1EF-0928-ED614FFDC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6DB37-443B-5B71-36BA-7E2EDFD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8C6884-8BEF-8038-C256-3A773748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71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C0E3-9A03-B4CD-1B5A-23D50DD2D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0B628-F957-4CAF-D011-7053BD6BB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1F5F-F244-5DB2-41A4-B3A21D634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7D45-AB59-A48D-0C9E-E96013A3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1D713-D8BB-2C93-8F47-A18CA40D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1824DD34-E1BD-812E-9ACB-F80AF08C2B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67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9B4F-C96E-AE95-75DE-12C8393A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0D5B1-76EC-A18C-3CD3-2C0746A0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E90D7-A0DC-B682-663F-EB9FF817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A1A0D-2EC6-D75A-D2DA-65A376E9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AF099-248F-3968-C416-B79EC780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84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0B170-0F2F-8157-9FB4-1C452782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ADB3D-B768-DF9D-CCA4-030C29D2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9A6BD-E93F-7B10-536C-5B47C2C89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86560-23E5-65BD-25E7-8D4BFF93C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4B1441-EA89-48C9-65D0-F6960BA7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52067-9056-2D14-9990-E183A21AB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54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2BAB-75D8-8374-CABD-7A1B7D10F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8AF9-2538-4FB9-1A70-8D62CF02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3FA7-4A8D-6EAE-CE98-87A4C2E7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00FAE-26A3-93AC-3884-8FC8F2399F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E170A-6EF3-C454-4B1F-E1F6A58821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A6D3D3-2980-AD92-B9F2-44CEBAF8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977805-0AD3-B2C0-FE65-EE20593AA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CBA00-E901-25C8-42A6-98B4FBA74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98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CFF5-3462-96A2-0E90-8107AD7F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969BAB-7DB1-5881-A703-198117762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350EAA-FE9A-F40C-3204-4CA128A5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CC7240-A51E-FD7E-838B-96BE35B1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8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F3A85C-BB6F-7F8F-DB1F-9C4CF666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63A401-2038-CCDB-D1FE-08B9749F9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D3FA2-032C-6415-45AA-3D4FB459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1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512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4627A-7411-66C7-AC76-69414996E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C49AC-EAB9-4063-79B6-4F3BF72BD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58FBA7-DB7A-0F7B-F19A-62A5A2186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6CBDE-45F7-3DA7-AA96-1D329E20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005AEE-ED94-9870-69B2-AC85A16EB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1DCBE-A795-86CA-27FE-C36A9113D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9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04121-9276-C7F6-15EA-0723169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716D58-CCB6-A294-6213-F1B499208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A0D4F-BB48-8384-E92F-E71C38AF4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829D-0B61-B3BD-C687-D851D4FA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29FCB-335F-EC89-B3F8-5ED27E119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17F824-E207-FBB4-2FAE-AB943226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973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36DC-488B-02E6-AAF2-886395711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AD408-DC43-B406-0879-03CB45734E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07BC7-5007-56B6-DFEB-F86A3037C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88D4B-ABF7-ED12-B9A6-83E87CF9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9C68-E4D8-D0CD-C83C-69BC6674B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480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355A-A22B-4B49-13E1-2502C966CA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D3698C-3BB7-F9E7-6DD6-E83FEC7D8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3217C-FC03-27A3-5CA3-53873017D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E6595-17FA-08A7-8581-3EC3D0D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0E91-6961-C7F7-FAE2-CE6CC001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800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235147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50158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82881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74514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53399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4398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61462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36986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717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602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9584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9"/>
          <p:cNvGrpSpPr/>
          <p:nvPr/>
        </p:nvGrpSpPr>
        <p:grpSpPr>
          <a:xfrm>
            <a:off x="-203213" y="0"/>
            <a:ext cx="12451880" cy="6961931"/>
            <a:chOff x="-152410" y="0"/>
            <a:chExt cx="9338910" cy="5221448"/>
          </a:xfrm>
        </p:grpSpPr>
        <p:sp>
          <p:nvSpPr>
            <p:cNvPr id="186" name="Google Shape;186;p19"/>
            <p:cNvSpPr/>
            <p:nvPr/>
          </p:nvSpPr>
          <p:spPr>
            <a:xfrm rot="10800000" flipH="1">
              <a:off x="-152410" y="3991667"/>
              <a:ext cx="1579980" cy="1217639"/>
            </a:xfrm>
            <a:custGeom>
              <a:avLst/>
              <a:gdLst/>
              <a:ahLst/>
              <a:cxnLst/>
              <a:rect l="l" t="t" r="r" b="b"/>
              <a:pathLst>
                <a:path w="50612" h="39005" extrusionOk="0">
                  <a:moveTo>
                    <a:pt x="0" y="1"/>
                  </a:moveTo>
                  <a:lnTo>
                    <a:pt x="0" y="38373"/>
                  </a:lnTo>
                  <a:cubicBezTo>
                    <a:pt x="2481" y="38795"/>
                    <a:pt x="4983" y="39004"/>
                    <a:pt x="7479" y="39004"/>
                  </a:cubicBezTo>
                  <a:cubicBezTo>
                    <a:pt x="18546" y="39004"/>
                    <a:pt x="29478" y="34879"/>
                    <a:pt x="37820" y="26821"/>
                  </a:cubicBezTo>
                  <a:cubicBezTo>
                    <a:pt x="46532" y="18405"/>
                    <a:pt x="50612" y="7535"/>
                    <a:pt x="48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  <p:grpSp>
          <p:nvGrpSpPr>
            <p:cNvPr id="187" name="Google Shape;187;p19"/>
            <p:cNvGrpSpPr/>
            <p:nvPr/>
          </p:nvGrpSpPr>
          <p:grpSpPr>
            <a:xfrm>
              <a:off x="524811" y="1775715"/>
              <a:ext cx="8661689" cy="3445733"/>
              <a:chOff x="524811" y="1775715"/>
              <a:chExt cx="8661689" cy="3445733"/>
            </a:xfrm>
          </p:grpSpPr>
          <p:sp>
            <p:nvSpPr>
              <p:cNvPr id="188" name="Google Shape;188;p19"/>
              <p:cNvSpPr/>
              <p:nvPr/>
            </p:nvSpPr>
            <p:spPr>
              <a:xfrm flipH="1">
                <a:off x="5389067" y="1848905"/>
                <a:ext cx="3797433" cy="3372543"/>
              </a:xfrm>
              <a:custGeom>
                <a:avLst/>
                <a:gdLst/>
                <a:ahLst/>
                <a:cxnLst/>
                <a:rect l="l" t="t" r="r" b="b"/>
                <a:pathLst>
                  <a:path w="13583" h="12063" extrusionOk="0">
                    <a:moveTo>
                      <a:pt x="5144" y="1"/>
                    </a:moveTo>
                    <a:cubicBezTo>
                      <a:pt x="4965" y="1"/>
                      <a:pt x="4788" y="15"/>
                      <a:pt x="4614" y="42"/>
                    </a:cubicBezTo>
                    <a:cubicBezTo>
                      <a:pt x="3179" y="267"/>
                      <a:pt x="2097" y="1206"/>
                      <a:pt x="1028" y="2110"/>
                    </a:cubicBezTo>
                    <a:cubicBezTo>
                      <a:pt x="718" y="2369"/>
                      <a:pt x="358" y="2611"/>
                      <a:pt x="1" y="2856"/>
                    </a:cubicBezTo>
                    <a:lnTo>
                      <a:pt x="1" y="12063"/>
                    </a:lnTo>
                    <a:lnTo>
                      <a:pt x="4213" y="12063"/>
                    </a:lnTo>
                    <a:cubicBezTo>
                      <a:pt x="4399" y="11297"/>
                      <a:pt x="4787" y="10607"/>
                      <a:pt x="5424" y="10147"/>
                    </a:cubicBezTo>
                    <a:cubicBezTo>
                      <a:pt x="6502" y="9357"/>
                      <a:pt x="7956" y="9436"/>
                      <a:pt x="9289" y="9361"/>
                    </a:cubicBezTo>
                    <a:cubicBezTo>
                      <a:pt x="10432" y="9296"/>
                      <a:pt x="11633" y="9058"/>
                      <a:pt x="12470" y="8275"/>
                    </a:cubicBezTo>
                    <a:cubicBezTo>
                      <a:pt x="13307" y="7496"/>
                      <a:pt x="13582" y="6034"/>
                      <a:pt x="12783" y="5217"/>
                    </a:cubicBezTo>
                    <a:cubicBezTo>
                      <a:pt x="11722" y="4135"/>
                      <a:pt x="9616" y="4775"/>
                      <a:pt x="8636" y="3621"/>
                    </a:cubicBezTo>
                    <a:cubicBezTo>
                      <a:pt x="8115" y="3013"/>
                      <a:pt x="8122" y="2118"/>
                      <a:pt x="7755" y="1407"/>
                    </a:cubicBezTo>
                    <a:cubicBezTo>
                      <a:pt x="7277" y="481"/>
                      <a:pt x="6199" y="1"/>
                      <a:pt x="51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27"/>
              </a:p>
            </p:txBody>
          </p:sp>
          <p:sp>
            <p:nvSpPr>
              <p:cNvPr id="189" name="Google Shape;189;p19"/>
              <p:cNvSpPr/>
              <p:nvPr/>
            </p:nvSpPr>
            <p:spPr>
              <a:xfrm>
                <a:off x="524811" y="1775715"/>
                <a:ext cx="378089" cy="363569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3230" extrusionOk="0">
                    <a:moveTo>
                      <a:pt x="3358" y="1"/>
                    </a:moveTo>
                    <a:lnTo>
                      <a:pt x="0" y="1212"/>
                    </a:lnTo>
                    <a:lnTo>
                      <a:pt x="1800" y="3229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27"/>
              </a:p>
            </p:txBody>
          </p:sp>
        </p:grpSp>
        <p:sp>
          <p:nvSpPr>
            <p:cNvPr id="190" name="Google Shape;190;p19"/>
            <p:cNvSpPr/>
            <p:nvPr/>
          </p:nvSpPr>
          <p:spPr>
            <a:xfrm>
              <a:off x="4655007" y="0"/>
              <a:ext cx="4130762" cy="644602"/>
            </a:xfrm>
            <a:custGeom>
              <a:avLst/>
              <a:gdLst/>
              <a:ahLst/>
              <a:cxnLst/>
              <a:rect l="l" t="t" r="r" b="b"/>
              <a:pathLst>
                <a:path w="18507" h="2888" extrusionOk="0">
                  <a:moveTo>
                    <a:pt x="1" y="1"/>
                  </a:moveTo>
                  <a:cubicBezTo>
                    <a:pt x="437" y="831"/>
                    <a:pt x="1083" y="1549"/>
                    <a:pt x="1872" y="2053"/>
                  </a:cubicBezTo>
                  <a:cubicBezTo>
                    <a:pt x="2736" y="2601"/>
                    <a:pt x="3760" y="2887"/>
                    <a:pt x="4782" y="2887"/>
                  </a:cubicBezTo>
                  <a:cubicBezTo>
                    <a:pt x="5270" y="2887"/>
                    <a:pt x="5757" y="2822"/>
                    <a:pt x="6227" y="2689"/>
                  </a:cubicBezTo>
                  <a:cubicBezTo>
                    <a:pt x="7227" y="2403"/>
                    <a:pt x="8146" y="1832"/>
                    <a:pt x="9177" y="1682"/>
                  </a:cubicBezTo>
                  <a:cubicBezTo>
                    <a:pt x="9376" y="1653"/>
                    <a:pt x="9575" y="1640"/>
                    <a:pt x="9773" y="1640"/>
                  </a:cubicBezTo>
                  <a:cubicBezTo>
                    <a:pt x="11106" y="1640"/>
                    <a:pt x="12423" y="2218"/>
                    <a:pt x="13773" y="2298"/>
                  </a:cubicBezTo>
                  <a:cubicBezTo>
                    <a:pt x="13869" y="2304"/>
                    <a:pt x="13964" y="2306"/>
                    <a:pt x="14059" y="2306"/>
                  </a:cubicBezTo>
                  <a:cubicBezTo>
                    <a:pt x="15793" y="2306"/>
                    <a:pt x="17467" y="1382"/>
                    <a:pt x="18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27"/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subTitle" idx="1"/>
          </p:nvPr>
        </p:nvSpPr>
        <p:spPr>
          <a:xfrm>
            <a:off x="951800" y="3405000"/>
            <a:ext cx="1712000" cy="11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>
                <a:latin typeface="Black Han Sans"/>
                <a:ea typeface="Black Han Sans"/>
                <a:cs typeface="Black Han Sans"/>
                <a:sym typeface="Black Ha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2"/>
          </p:nvPr>
        </p:nvSpPr>
        <p:spPr>
          <a:xfrm>
            <a:off x="951800" y="4517000"/>
            <a:ext cx="4214400" cy="14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title"/>
          </p:nvPr>
        </p:nvSpPr>
        <p:spPr>
          <a:xfrm>
            <a:off x="951800" y="593367"/>
            <a:ext cx="905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6623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176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2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9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1A6866-0A94-227C-B24F-AB5DDF54D9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112626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5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Khám phá Măng Đen - Đà Lạt thứ hai của Tây Nguyên">
            <a:extLst>
              <a:ext uri="{FF2B5EF4-FFF2-40B4-BE49-F238E27FC236}">
                <a16:creationId xmlns:a16="http://schemas.microsoft.com/office/drawing/2014/main" id="{3EEC424F-6703-918F-B9A2-0C9856588A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82B62E-FC61-B52C-CBDC-899B7C5DE0FC}"/>
              </a:ext>
            </a:extLst>
          </p:cNvPr>
          <p:cNvSpPr/>
          <p:nvPr userDrawn="1"/>
        </p:nvSpPr>
        <p:spPr>
          <a:xfrm>
            <a:off x="288235" y="216568"/>
            <a:ext cx="11658599" cy="64368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18DCCD-31DA-66CC-3E38-BC78DCC25B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112626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92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5AE2F6-9627-D8A1-08D7-1424D0D56E0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112626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303400-3F08-E73B-044B-2DB9B275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E9BDD-2AAF-8BBC-4214-D4146F952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A5EB3-0B0A-267D-BB53-5DE1A9A29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CED6-A648-48CD-9FF6-3FFC0627EED8}" type="datetimeFigureOut">
              <a:rPr lang="en-US" smtClean="0"/>
              <a:t>23/12/2025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DBDAC-91EA-332D-2FBA-2D7AF9A58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7BCE-5E1F-A568-540D-405EE038F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49779-10A1-4063-B20D-02AA4767529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3A265F7-7F95-0565-13F0-8395F11830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35" y="112626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8591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slide" Target="slide13.xml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63.png"/><Relationship Id="rId7" Type="http://schemas.openxmlformats.org/officeDocument/2006/relationships/image" Target="../media/image54.gif"/><Relationship Id="rId12" Type="http://schemas.openxmlformats.org/officeDocument/2006/relationships/image" Target="../media/image58.png"/><Relationship Id="rId17" Type="http://schemas.openxmlformats.org/officeDocument/2006/relationships/image" Target="../media/image61.png"/><Relationship Id="rId25" Type="http://schemas.openxmlformats.org/officeDocument/2006/relationships/image" Target="../media/image65.png"/><Relationship Id="rId2" Type="http://schemas.openxmlformats.org/officeDocument/2006/relationships/audio" Target="../media/media3.mp3"/><Relationship Id="rId16" Type="http://schemas.openxmlformats.org/officeDocument/2006/relationships/slide" Target="slide12.xml"/><Relationship Id="rId20" Type="http://schemas.openxmlformats.org/officeDocument/2006/relationships/slide" Target="slide14.xml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openxmlformats.org/officeDocument/2006/relationships/slide" Target="slide15.xml"/><Relationship Id="rId5" Type="http://schemas.openxmlformats.org/officeDocument/2006/relationships/image" Target="../media/image52.jpg"/><Relationship Id="rId15" Type="http://schemas.openxmlformats.org/officeDocument/2006/relationships/image" Target="../media/image60.png"/><Relationship Id="rId23" Type="http://schemas.microsoft.com/office/2007/relationships/hdphoto" Target="../media/hdphoto3.wdp"/><Relationship Id="rId10" Type="http://schemas.openxmlformats.org/officeDocument/2006/relationships/image" Target="../media/image56.gif"/><Relationship Id="rId19" Type="http://schemas.openxmlformats.org/officeDocument/2006/relationships/image" Target="../media/image6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slide" Target="slide11.xml"/><Relationship Id="rId22" Type="http://schemas.openxmlformats.org/officeDocument/2006/relationships/image" Target="../media/image64.png"/><Relationship Id="rId27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2.jpg"/><Relationship Id="rId12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2.jpg"/><Relationship Id="rId12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56.gif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2.jpg"/><Relationship Id="rId12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56.gif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2.jpg"/><Relationship Id="rId12" Type="http://schemas.openxmlformats.org/officeDocument/2006/relationships/image" Target="../media/image6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67.png"/><Relationship Id="rId5" Type="http://schemas.openxmlformats.org/officeDocument/2006/relationships/audio" Target="../media/audio2.wav"/><Relationship Id="rId10" Type="http://schemas.openxmlformats.org/officeDocument/2006/relationships/image" Target="../media/image56.gif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12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06" y="174492"/>
            <a:ext cx="7867188" cy="571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66950" y="356970"/>
            <a:ext cx="7600950" cy="390106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  <a:endParaRPr lang="en-US" sz="135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5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35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5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50" b="1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  <a:endParaRPr lang="en-US" sz="225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79: uyên uyêt (Tiết 2)</a:t>
            </a:r>
            <a:endParaRPr lang="en-US" sz="225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5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5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250" b="1" kern="1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5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250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</a:t>
            </a:r>
            <a:r>
              <a:rPr lang="en-US" sz="2250" b="1" kern="1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Thị San</a:t>
            </a:r>
            <a:endParaRPr lang="en-US" sz="2250" b="1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6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 defTabSz="91440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448" y="3774475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051" y="405360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888" y="-15554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169" y="446261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4" y="405360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4" y="-441069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464" y="20976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41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audio>
              <p:cMediaNode vol="3774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711850-9295-1E15-C86C-D9ADB8782B9C}"/>
              </a:ext>
            </a:extLst>
          </p:cNvPr>
          <p:cNvSpPr/>
          <p:nvPr/>
        </p:nvSpPr>
        <p:spPr>
          <a:xfrm>
            <a:off x="3203609" y="2041696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uyêt</a:t>
            </a:r>
            <a:endParaRPr lang="vi-VN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0DA54-11D9-6500-93F5-3BD713E90F38}"/>
              </a:ext>
            </a:extLst>
          </p:cNvPr>
          <p:cNvSpPr/>
          <p:nvPr/>
        </p:nvSpPr>
        <p:spPr>
          <a:xfrm>
            <a:off x="3203609" y="349394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uyên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BD7443-3E9F-171A-A339-5FC57EE381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2273167"/>
            <a:ext cx="796700" cy="78137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06B84C-857A-0BB5-2633-D399DE3BC3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08A3C2-378A-4CB5-BCC6-18818B9106BF}"/>
              </a:ext>
            </a:extLst>
          </p:cNvPr>
          <p:cNvSpPr/>
          <p:nvPr/>
        </p:nvSpPr>
        <p:spPr>
          <a:xfrm>
            <a:off x="3203609" y="4977504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uyt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648B47-CDAB-EC62-66A3-F15D11F4B8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5114304"/>
            <a:ext cx="806143" cy="776989"/>
          </a:xfrm>
          <a:prstGeom prst="rect">
            <a:avLst/>
          </a:prstGeom>
          <a:noFill/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E740F1-9044-86D9-1261-B34A66A5CE3D}"/>
              </a:ext>
            </a:extLst>
          </p:cNvPr>
          <p:cNvSpPr/>
          <p:nvPr/>
        </p:nvSpPr>
        <p:spPr>
          <a:xfrm>
            <a:off x="1125805" y="198025"/>
            <a:ext cx="9940390" cy="919238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8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48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</a:t>
            </a:r>
            <a:r>
              <a:rPr lang="en-US" sz="48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B1B800-1DD8-046C-6E05-977F4B9D0F74}"/>
              </a:ext>
            </a:extLst>
          </p:cNvPr>
          <p:cNvSpPr txBox="1"/>
          <p:nvPr/>
        </p:nvSpPr>
        <p:spPr>
          <a:xfrm rot="5886464">
            <a:off x="6800850" y="171425"/>
            <a:ext cx="428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7" name="Picture 12" descr="Bird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0AFE4DD3-7DE1-063B-F639-D3368F382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8281E9-ACBD-FA11-7AB0-CE5A7A632AA4}"/>
              </a:ext>
            </a:extLst>
          </p:cNvPr>
          <p:cNvSpPr/>
          <p:nvPr/>
        </p:nvSpPr>
        <p:spPr>
          <a:xfrm>
            <a:off x="3203609" y="2041696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uyên</a:t>
            </a:r>
            <a:endParaRPr lang="vi-VN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70294D-6D98-CA6D-64CE-11E17CD4C492}"/>
              </a:ext>
            </a:extLst>
          </p:cNvPr>
          <p:cNvSpPr/>
          <p:nvPr/>
        </p:nvSpPr>
        <p:spPr>
          <a:xfrm>
            <a:off x="3203609" y="3493942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uyêt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3CC21D0-3597-A123-0A42-542FC1A667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2273167"/>
            <a:ext cx="796700" cy="781372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C26274-2C93-C78F-0A3E-26FEE3B285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2D6A417-FDCF-F9E7-D545-B8D05525E0C7}"/>
              </a:ext>
            </a:extLst>
          </p:cNvPr>
          <p:cNvSpPr/>
          <p:nvPr/>
        </p:nvSpPr>
        <p:spPr>
          <a:xfrm>
            <a:off x="3203609" y="4977504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4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uyn</a:t>
            </a:r>
            <a:endParaRPr lang="en-US" sz="4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B71409C-91C0-2081-D701-5D2D04D9751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5114304"/>
            <a:ext cx="806143" cy="776989"/>
          </a:xfrm>
          <a:prstGeom prst="rect">
            <a:avLst/>
          </a:prstGeom>
          <a:noFill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30FB632-B8CE-4873-E40B-7E62AC58A454}"/>
              </a:ext>
            </a:extLst>
          </p:cNvPr>
          <p:cNvSpPr/>
          <p:nvPr/>
        </p:nvSpPr>
        <p:spPr>
          <a:xfrm>
            <a:off x="1125805" y="122910"/>
            <a:ext cx="9940390" cy="1123549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60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tr… </a:t>
            </a:r>
            <a:r>
              <a:rPr lang="en-US" sz="60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thuyết</a:t>
            </a:r>
            <a:endParaRPr lang="en-US" sz="6000" b="1" kern="0" dirty="0">
              <a:solidFill>
                <a:srgbClr val="422C4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DE39D6-B870-0A67-B6F7-DF6F6C865602}"/>
              </a:ext>
            </a:extLst>
          </p:cNvPr>
          <p:cNvSpPr txBox="1"/>
          <p:nvPr/>
        </p:nvSpPr>
        <p:spPr>
          <a:xfrm rot="19334381">
            <a:off x="5186364" y="242863"/>
            <a:ext cx="428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525CA6-766F-F64B-27AE-FE4E3576EF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190086" y="120770"/>
            <a:ext cx="12211729" cy="7067550"/>
          </a:xfrm>
          <a:prstGeom prst="rect">
            <a:avLst/>
          </a:prstGeom>
        </p:spPr>
      </p:pic>
      <p:pic>
        <p:nvPicPr>
          <p:cNvPr id="5" name="Picture 12" descr="Bird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50F6164E-4A67-771D-C7C2-AD8B1F71EC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64CC31-DAB4-49E8-981A-55BA525AC0CF}"/>
              </a:ext>
            </a:extLst>
          </p:cNvPr>
          <p:cNvSpPr/>
          <p:nvPr/>
        </p:nvSpPr>
        <p:spPr>
          <a:xfrm>
            <a:off x="2343863" y="5012765"/>
            <a:ext cx="746836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Là bốn chân của ngựa</a:t>
            </a:r>
            <a:endParaRPr lang="vi-VN" sz="40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185914-BE39-71C1-C462-A29BEAD5705C}"/>
              </a:ext>
            </a:extLst>
          </p:cNvPr>
          <p:cNvSpPr/>
          <p:nvPr/>
        </p:nvSpPr>
        <p:spPr>
          <a:xfrm>
            <a:off x="2343863" y="3566197"/>
            <a:ext cx="746836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Là chiếc đuôi của ngựa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1A777C-EC2A-E4A4-58BF-DEA313AE3EC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5171981"/>
            <a:ext cx="796700" cy="781372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EC0B4E-3FF2-3CD2-25D1-594CF6A106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CC3840-0C0A-2518-64F1-E264B483B69F}"/>
              </a:ext>
            </a:extLst>
          </p:cNvPr>
          <p:cNvSpPr/>
          <p:nvPr/>
        </p:nvSpPr>
        <p:spPr>
          <a:xfrm>
            <a:off x="2343863" y="2154841"/>
            <a:ext cx="746836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Là đôi cánh giả của ngựa</a:t>
            </a:r>
            <a:endParaRPr lang="en-US" sz="4000" kern="0" dirty="0">
              <a:solidFill>
                <a:srgbClr val="00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D023BB-3C0A-9F43-D2DE-FCA90207E7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2219386"/>
            <a:ext cx="806143" cy="776989"/>
          </a:xfrm>
          <a:prstGeom prst="rect">
            <a:avLst/>
          </a:prstGeom>
          <a:noFill/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26E391-3172-A47A-57BE-981482F9E8F7}"/>
              </a:ext>
            </a:extLst>
          </p:cNvPr>
          <p:cNvSpPr/>
          <p:nvPr/>
        </p:nvSpPr>
        <p:spPr>
          <a:xfrm>
            <a:off x="1100858" y="508876"/>
            <a:ext cx="9940390" cy="791543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4050" b="1" kern="0">
                <a:solidFill>
                  <a:srgbClr val="422C46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Cánh của ngựa trắng thực ra là gì?</a:t>
            </a:r>
            <a:endParaRPr lang="en-US" sz="4050" b="1" kern="0" dirty="0">
              <a:solidFill>
                <a:srgbClr val="422C46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7" name="Picture 12" descr="Bird GIFs - Get the best GIF on GIPHY">
            <a:hlinkClick r:id="rId9" action="ppaction://hlinksldjump"/>
            <a:extLst>
              <a:ext uri="{FF2B5EF4-FFF2-40B4-BE49-F238E27FC236}">
                <a16:creationId xmlns:a16="http://schemas.microsoft.com/office/drawing/2014/main" id="{D4E11E2B-6309-42F6-71DE-F1A520170F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58" y="184231"/>
            <a:ext cx="1602061" cy="116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4536AC-579D-D754-2B15-EE48648D1B1B}"/>
              </a:ext>
            </a:extLst>
          </p:cNvPr>
          <p:cNvSpPr/>
          <p:nvPr/>
        </p:nvSpPr>
        <p:spPr>
          <a:xfrm>
            <a:off x="2991944" y="5012765"/>
            <a:ext cx="617220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defRPr/>
            </a:pP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uyên</a:t>
            </a:r>
            <a:endParaRPr lang="vi-VN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10B5C-5BF8-C5BB-CE6C-93BE61185E7A}"/>
              </a:ext>
            </a:extLst>
          </p:cNvPr>
          <p:cNvSpPr/>
          <p:nvPr/>
        </p:nvSpPr>
        <p:spPr>
          <a:xfrm>
            <a:off x="2991944" y="3566197"/>
            <a:ext cx="617220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uyêt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3EE5ED-077C-71F5-777E-9D9B8234E4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7" y="5171981"/>
            <a:ext cx="796700" cy="781372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FC7C65-E8B2-E7D9-2A46-09788C2883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3743265"/>
            <a:ext cx="806143" cy="776989"/>
          </a:xfrm>
          <a:prstGeom prst="rect">
            <a:avLst/>
          </a:prstGeom>
          <a:noFill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D1F8D3E-5A7C-7BAF-5AF8-30C15CAFCD39}"/>
              </a:ext>
            </a:extLst>
          </p:cNvPr>
          <p:cNvSpPr/>
          <p:nvPr/>
        </p:nvSpPr>
        <p:spPr>
          <a:xfrm>
            <a:off x="2991944" y="2154841"/>
            <a:ext cx="617220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defTabSz="914400">
              <a:buClr>
                <a:srgbClr val="000000"/>
              </a:buClr>
            </a:pPr>
            <a:r>
              <a:rPr lang="en-US" sz="5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5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ung</a:t>
            </a:r>
            <a:endParaRPr lang="en-US" sz="5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DB4A49-E71F-E761-6EA2-DA8BEA0F36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98" y="2219386"/>
            <a:ext cx="806143" cy="776989"/>
          </a:xfrm>
          <a:prstGeom prst="rect">
            <a:avLst/>
          </a:prstGeom>
          <a:noFill/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CC431B-A707-EB60-41F2-28D66A01199B}"/>
              </a:ext>
            </a:extLst>
          </p:cNvPr>
          <p:cNvSpPr/>
          <p:nvPr/>
        </p:nvSpPr>
        <p:spPr>
          <a:xfrm>
            <a:off x="1125805" y="198025"/>
            <a:ext cx="9940390" cy="1225704"/>
          </a:xfrm>
          <a:prstGeom prst="round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 defTabSz="914400">
              <a:buClr>
                <a:srgbClr val="000000"/>
              </a:buClr>
            </a:pPr>
            <a:r>
              <a:rPr lang="en-US" sz="66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</a:t>
            </a:r>
            <a:r>
              <a:rPr lang="en-US" sz="6600" b="1" kern="0" dirty="0" err="1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</a:t>
            </a:r>
            <a:r>
              <a:rPr lang="en-US" sz="6600" b="1" kern="0" dirty="0">
                <a:solidFill>
                  <a:srgbClr val="422C4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807562-4285-7B90-8A13-E2733F96F6A4}"/>
              </a:ext>
            </a:extLst>
          </p:cNvPr>
          <p:cNvSpPr txBox="1"/>
          <p:nvPr/>
        </p:nvSpPr>
        <p:spPr>
          <a:xfrm rot="19334381">
            <a:off x="6986590" y="342876"/>
            <a:ext cx="428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road in a green field&#10;&#10;Description automatically generated">
            <a:extLst>
              <a:ext uri="{FF2B5EF4-FFF2-40B4-BE49-F238E27FC236}">
                <a16:creationId xmlns:a16="http://schemas.microsoft.com/office/drawing/2014/main" id="{3DF486DF-F251-4102-00F0-06588F592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87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E62E4E-CE77-DA8F-4F8F-5E0DEFC11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8000"/>
            <a:ext cx="3936000" cy="36000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4AF9496-9B81-EEBA-CED3-B2544D790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740" y="4338000"/>
            <a:ext cx="3135536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2F9A4C-85B6-3E22-72F6-49FDF6C35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4548" y="3258000"/>
            <a:ext cx="3467452" cy="3600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3C3F9D-5611-D6A2-E537-3C492EAE5BD3}"/>
              </a:ext>
            </a:extLst>
          </p:cNvPr>
          <p:cNvGrpSpPr/>
          <p:nvPr/>
        </p:nvGrpSpPr>
        <p:grpSpPr>
          <a:xfrm>
            <a:off x="0" y="395862"/>
            <a:ext cx="12193016" cy="3942138"/>
            <a:chOff x="-1016" y="2915862"/>
            <a:chExt cx="12193016" cy="3942138"/>
          </a:xfrm>
        </p:grpSpPr>
        <p:pic>
          <p:nvPicPr>
            <p:cNvPr id="3" name="Picture 7">
              <a:extLst>
                <a:ext uri="{FF2B5EF4-FFF2-40B4-BE49-F238E27FC236}">
                  <a16:creationId xmlns:a16="http://schemas.microsoft.com/office/drawing/2014/main" id="{8E1F472F-CDA5-5414-D306-30705CDE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7714419" y="2915862"/>
              <a:ext cx="4477581" cy="3942137"/>
            </a:xfrm>
            <a:prstGeom prst="rect">
              <a:avLst/>
            </a:prstGeom>
          </p:spPr>
        </p:pic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B7F00637-DC39-4EDB-B522-1886AFE6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1016" y="2915863"/>
              <a:ext cx="4477581" cy="3942137"/>
            </a:xfrm>
            <a:prstGeom prst="rect">
              <a:avLst/>
            </a:prstGeom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4AF887A4-B1BA-A380-1184-31061D307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747297" y="4915415"/>
              <a:ext cx="4696391" cy="9215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B1E87A-4201-33B2-9CFE-2A92A9617B3A}"/>
                </a:ext>
              </a:extLst>
            </p:cNvPr>
            <p:cNvSpPr txBox="1"/>
            <p:nvPr/>
          </p:nvSpPr>
          <p:spPr>
            <a:xfrm>
              <a:off x="2107579" y="3155970"/>
              <a:ext cx="7973797" cy="2125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0" b="1" i="0" u="none" strike="noStrike" kern="1200" cap="none" spc="0" normalizeH="0" baseline="0" noProof="0">
                <a:ln w="254000" cap="rnd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C000"/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597734A2-63A7-8115-65B4-7331225731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06" y="902660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 tmFilter="0, 0; .2, .5; .8, .5; 1, 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250" autoRev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11664" y="1051560"/>
            <a:ext cx="7641936" cy="545084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765FF2F-E987-B146-8AEF-9EF4C25F6109}"/>
              </a:ext>
            </a:extLst>
          </p:cNvPr>
          <p:cNvGrpSpPr/>
          <p:nvPr/>
        </p:nvGrpSpPr>
        <p:grpSpPr>
          <a:xfrm>
            <a:off x="1192719" y="105947"/>
            <a:ext cx="2825871" cy="941185"/>
            <a:chOff x="-85090" y="1429216"/>
            <a:chExt cx="2119403" cy="705889"/>
          </a:xfrm>
        </p:grpSpPr>
        <p:sp>
          <p:nvSpPr>
            <p:cNvPr id="4" name="Rounded Rectangle 7">
              <a:extLst>
                <a:ext uri="{FF2B5EF4-FFF2-40B4-BE49-F238E27FC236}">
                  <a16:creationId xmlns:a16="http://schemas.microsoft.com/office/drawing/2014/main" id="{70D3AA8C-32D4-B95E-C260-B3087974712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DC297A7-D926-EF4B-19F1-6EF9658EBA2E}"/>
                </a:ext>
              </a:extLst>
            </p:cNvPr>
            <p:cNvSpPr/>
            <p:nvPr/>
          </p:nvSpPr>
          <p:spPr>
            <a:xfrm>
              <a:off x="-8509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4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45" y="0"/>
            <a:ext cx="8426823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2119" y="105947"/>
            <a:ext cx="2627751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739090" y="2987069"/>
            <a:ext cx="6169711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77797" y="1946609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313653" y="185755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892801" y="2341329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77797" y="2481187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5157838" y="289293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77797" y="2987069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154423" y="3424851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77797" y="3527085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6749571" y="4212546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77797" y="4335467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6400801" y="4688033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77797" y="4853841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5283198" y="5249539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77797" y="5372461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5628693" y="5717110"/>
            <a:ext cx="142295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77797" y="5895222"/>
            <a:ext cx="521748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  <p:pic>
        <p:nvPicPr>
          <p:cNvPr id="2" name="Trăng sáng - tiếng việt lớp 1 sách kết nối">
            <a:hlinkClick r:id="" action="ppaction://media"/>
            <a:extLst>
              <a:ext uri="{FF2B5EF4-FFF2-40B4-BE49-F238E27FC236}">
                <a16:creationId xmlns:a16="http://schemas.microsoft.com/office/drawing/2014/main" id="{66D2A1AC-8A2C-E5D8-3422-42F0CDD2FC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5070" y="3590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2" grpId="0"/>
      <p:bldP spid="15" grpId="0"/>
      <p:bldP spid="18" grpId="0"/>
      <p:bldP spid="20" grpId="0"/>
      <p:bldP spid="22" grpId="0"/>
      <p:bldP spid="26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58003" y="2424918"/>
            <a:ext cx="8211884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733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45407" y="2087887"/>
            <a:ext cx="694447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416801" y="2819401"/>
            <a:ext cx="189393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823201" y="5461001"/>
            <a:ext cx="189393" cy="556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45406" y="4594049"/>
            <a:ext cx="694447" cy="378516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748411" y="1325190"/>
            <a:ext cx="347224" cy="19039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Left Brace 21"/>
          <p:cNvSpPr/>
          <p:nvPr/>
        </p:nvSpPr>
        <p:spPr>
          <a:xfrm>
            <a:off x="1748411" y="3899084"/>
            <a:ext cx="347224" cy="190391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889272" y="2108201"/>
            <a:ext cx="6153129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2400"/>
              </a:spcAft>
            </a:pP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8000" y="2006600"/>
            <a:ext cx="497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16635" y="2548467"/>
            <a:ext cx="12477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77510" y="6053013"/>
            <a:ext cx="10277791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41720" y="4406900"/>
            <a:ext cx="2940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3621" y="6053013"/>
            <a:ext cx="11305569" cy="67864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en-US" sz="3733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cho thấy trăng và bạn nhỏ rất thân thiết?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025555" y="4885267"/>
            <a:ext cx="42388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57005" y="5427133"/>
            <a:ext cx="46291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213600" y="2311401"/>
            <a:ext cx="4707467" cy="2169132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 defTabSz="1219170">
              <a:spcAft>
                <a:spcPts val="1600"/>
              </a:spcAft>
            </a:pPr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 defTabSz="1219170"/>
            <a:r>
              <a:rPr lang="en-US" sz="26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33" y="1092200"/>
            <a:ext cx="7071033" cy="403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931" y="203425"/>
            <a:ext cx="2627751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815970" y="667267"/>
            <a:ext cx="8402788" cy="656495"/>
          </a:xfrm>
          <a:prstGeom prst="rect">
            <a:avLst/>
          </a:prstGeom>
        </p:spPr>
        <p:txBody>
          <a:bodyPr vert="horz" lIns="91295" tIns="45647" rIns="91295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Cảnh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9A022-A1B2-5FB9-5329-6A7F85B05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783" y="1581020"/>
            <a:ext cx="8550103" cy="47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3D70B0-9EE3-ABA1-3655-7D393D980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87" y="2260643"/>
            <a:ext cx="5496496" cy="30527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4DBA9C-6549-4689-685A-7EAF94B19E8C}"/>
              </a:ext>
            </a:extLst>
          </p:cNvPr>
          <p:cNvSpPr/>
          <p:nvPr/>
        </p:nvSpPr>
        <p:spPr>
          <a:xfrm>
            <a:off x="6141706" y="616929"/>
            <a:ext cx="5325364" cy="2311622"/>
          </a:xfrm>
          <a:custGeom>
            <a:avLst/>
            <a:gdLst>
              <a:gd name="connsiteX0" fmla="*/ 0 w 5325364"/>
              <a:gd name="connsiteY0" fmla="*/ 385278 h 2311622"/>
              <a:gd name="connsiteX1" fmla="*/ 385278 w 5325364"/>
              <a:gd name="connsiteY1" fmla="*/ 0 h 2311622"/>
              <a:gd name="connsiteX2" fmla="*/ 4940086 w 5325364"/>
              <a:gd name="connsiteY2" fmla="*/ 0 h 2311622"/>
              <a:gd name="connsiteX3" fmla="*/ 5325364 w 5325364"/>
              <a:gd name="connsiteY3" fmla="*/ 385278 h 2311622"/>
              <a:gd name="connsiteX4" fmla="*/ 5325364 w 5325364"/>
              <a:gd name="connsiteY4" fmla="*/ 1926344 h 2311622"/>
              <a:gd name="connsiteX5" fmla="*/ 4940086 w 5325364"/>
              <a:gd name="connsiteY5" fmla="*/ 2311622 h 2311622"/>
              <a:gd name="connsiteX6" fmla="*/ 385278 w 5325364"/>
              <a:gd name="connsiteY6" fmla="*/ 2311622 h 2311622"/>
              <a:gd name="connsiteX7" fmla="*/ 0 w 5325364"/>
              <a:gd name="connsiteY7" fmla="*/ 1926344 h 2311622"/>
              <a:gd name="connsiteX8" fmla="*/ 0 w 5325364"/>
              <a:gd name="connsiteY8" fmla="*/ 385278 h 2311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25364" h="2311622" fill="none" extrusionOk="0">
                <a:moveTo>
                  <a:pt x="0" y="385278"/>
                </a:moveTo>
                <a:cubicBezTo>
                  <a:pt x="-12253" y="200683"/>
                  <a:pt x="170733" y="35398"/>
                  <a:pt x="385278" y="0"/>
                </a:cubicBezTo>
                <a:cubicBezTo>
                  <a:pt x="2415821" y="53328"/>
                  <a:pt x="2967842" y="17429"/>
                  <a:pt x="4940086" y="0"/>
                </a:cubicBezTo>
                <a:cubicBezTo>
                  <a:pt x="5126377" y="-18561"/>
                  <a:pt x="5337013" y="141108"/>
                  <a:pt x="5325364" y="385278"/>
                </a:cubicBezTo>
                <a:cubicBezTo>
                  <a:pt x="5239437" y="1024910"/>
                  <a:pt x="5408788" y="1517540"/>
                  <a:pt x="5325364" y="1926344"/>
                </a:cubicBezTo>
                <a:cubicBezTo>
                  <a:pt x="5313315" y="2158212"/>
                  <a:pt x="5166720" y="2325132"/>
                  <a:pt x="4940086" y="2311622"/>
                </a:cubicBezTo>
                <a:cubicBezTo>
                  <a:pt x="3188597" y="2238363"/>
                  <a:pt x="2583940" y="2324620"/>
                  <a:pt x="385278" y="2311622"/>
                </a:cubicBezTo>
                <a:cubicBezTo>
                  <a:pt x="135100" y="2311350"/>
                  <a:pt x="11699" y="2130349"/>
                  <a:pt x="0" y="1926344"/>
                </a:cubicBezTo>
                <a:cubicBezTo>
                  <a:pt x="-59895" y="1278264"/>
                  <a:pt x="69102" y="660865"/>
                  <a:pt x="0" y="385278"/>
                </a:cubicBezTo>
                <a:close/>
              </a:path>
              <a:path w="5325364" h="2311622" stroke="0" extrusionOk="0">
                <a:moveTo>
                  <a:pt x="0" y="385278"/>
                </a:moveTo>
                <a:cubicBezTo>
                  <a:pt x="-13853" y="160200"/>
                  <a:pt x="185664" y="36259"/>
                  <a:pt x="385278" y="0"/>
                </a:cubicBezTo>
                <a:cubicBezTo>
                  <a:pt x="857887" y="-106828"/>
                  <a:pt x="4072425" y="-116700"/>
                  <a:pt x="4940086" y="0"/>
                </a:cubicBezTo>
                <a:cubicBezTo>
                  <a:pt x="5159289" y="23297"/>
                  <a:pt x="5321050" y="189606"/>
                  <a:pt x="5325364" y="385278"/>
                </a:cubicBezTo>
                <a:cubicBezTo>
                  <a:pt x="5274640" y="870635"/>
                  <a:pt x="5310318" y="1686595"/>
                  <a:pt x="5325364" y="1926344"/>
                </a:cubicBezTo>
                <a:cubicBezTo>
                  <a:pt x="5365608" y="2135772"/>
                  <a:pt x="5151079" y="2303500"/>
                  <a:pt x="4940086" y="2311622"/>
                </a:cubicBezTo>
                <a:cubicBezTo>
                  <a:pt x="2899087" y="2211119"/>
                  <a:pt x="2516472" y="2249347"/>
                  <a:pt x="385278" y="2311622"/>
                </a:cubicBezTo>
                <a:cubicBezTo>
                  <a:pt x="141815" y="2316434"/>
                  <a:pt x="-6327" y="2137639"/>
                  <a:pt x="0" y="1926344"/>
                </a:cubicBezTo>
                <a:cubicBezTo>
                  <a:pt x="31969" y="1222385"/>
                  <a:pt x="-35860" y="1115769"/>
                  <a:pt x="0" y="38527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6359848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sự vật, hoạt động có tên gọi chứa vần uyên, uyết. 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D2AD8-B94C-A596-63EC-19ED89E84F53}"/>
              </a:ext>
            </a:extLst>
          </p:cNvPr>
          <p:cNvSpPr txBox="1"/>
          <p:nvPr/>
        </p:nvSpPr>
        <p:spPr>
          <a:xfrm>
            <a:off x="6487297" y="3447535"/>
            <a:ext cx="49674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di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6215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089BD9C6-5526-0C7D-EC7B-E6B29CFBDA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7885" y="844229"/>
            <a:ext cx="6602850" cy="5825607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504DB291-B68F-8EC6-AEFC-5C895731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12" b="75859" l="52814" r="87290">
                        <a14:foregroundMark x1="64780" y1="38860" x2="66138" y2="38860"/>
                        <a14:foregroundMark x1="74062" y1="39588" x2="78072" y2="42297"/>
                        <a14:foregroundMark x1="68790" y1="19652" x2="76940" y2="20946"/>
                        <a14:foregroundMark x1="69599" y1="56207" x2="70731" y2="52487"/>
                        <a14:foregroundMark x1="70860" y1="52608" x2="70860" y2="57784"/>
                        <a14:foregroundMark x1="63389" y1="53053" x2="66818" y2="57218"/>
                        <a14:foregroundMark x1="65556" y1="51314" x2="66365" y2="53336"/>
                        <a14:foregroundMark x1="52846" y1="42014" x2="54916" y2="43025"/>
                        <a14:foregroundMark x1="65686" y1="75859" x2="65686" y2="71816"/>
                        <a14:foregroundMark x1="72671" y1="74687" x2="71313" y2="70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054" r="8521" b="22074"/>
          <a:stretch/>
        </p:blipFill>
        <p:spPr>
          <a:xfrm>
            <a:off x="6340029" y="1901702"/>
            <a:ext cx="4225678" cy="5123775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DAC13B31-B58F-DCFD-74EA-3D572CB1F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7" y="2248931"/>
            <a:ext cx="5979874" cy="14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645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</TotalTime>
  <Words>436</Words>
  <Application>Microsoft Office PowerPoint</Application>
  <PresentationFormat>Widescreen</PresentationFormat>
  <Paragraphs>104</Paragraphs>
  <Slides>15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等线</vt:lpstr>
      <vt:lpstr>Arial</vt:lpstr>
      <vt:lpstr>Arial Rounded MT Bold</vt:lpstr>
      <vt:lpstr>Arial-Rounded</vt:lpstr>
      <vt:lpstr>Black Han Sans</vt:lpstr>
      <vt:lpstr>Calibri</vt:lpstr>
      <vt:lpstr>Calibri Light</vt:lpstr>
      <vt:lpstr>Karla</vt:lpstr>
      <vt:lpstr>Karla Regular</vt:lpstr>
      <vt:lpstr>Luckiest Guy</vt:lpstr>
      <vt:lpstr>Times New Roman</vt:lpstr>
      <vt:lpstr>UTM Cookies</vt:lpstr>
      <vt:lpstr>UTM Mother</vt:lpstr>
      <vt:lpstr>Office Theme</vt:lpstr>
      <vt:lpstr>1_Office Theme</vt:lpstr>
      <vt:lpstr>1_Custom Design</vt:lpstr>
      <vt:lpstr>3_Office Theme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LC</cp:lastModifiedBy>
  <cp:revision>98</cp:revision>
  <dcterms:created xsi:type="dcterms:W3CDTF">2020-08-06T11:51:00Z</dcterms:created>
  <dcterms:modified xsi:type="dcterms:W3CDTF">2025-12-23T16:00:24Z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