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68" r:id="rId2"/>
    <p:sldMasterId id="2147483782" r:id="rId3"/>
    <p:sldMasterId id="2147483831" r:id="rId4"/>
    <p:sldMasterId id="2147483843" r:id="rId5"/>
    <p:sldMasterId id="2147483855" r:id="rId6"/>
  </p:sldMasterIdLst>
  <p:notesMasterIdLst>
    <p:notesMasterId r:id="rId25"/>
  </p:notesMasterIdLst>
  <p:sldIdLst>
    <p:sldId id="444" r:id="rId7"/>
    <p:sldId id="437" r:id="rId8"/>
    <p:sldId id="434" r:id="rId9"/>
    <p:sldId id="258" r:id="rId10"/>
    <p:sldId id="257" r:id="rId11"/>
    <p:sldId id="259" r:id="rId12"/>
    <p:sldId id="435" r:id="rId13"/>
    <p:sldId id="436" r:id="rId14"/>
    <p:sldId id="426" r:id="rId15"/>
    <p:sldId id="269" r:id="rId16"/>
    <p:sldId id="356" r:id="rId17"/>
    <p:sldId id="310" r:id="rId18"/>
    <p:sldId id="427" r:id="rId19"/>
    <p:sldId id="439" r:id="rId20"/>
    <p:sldId id="282" r:id="rId21"/>
    <p:sldId id="283" r:id="rId22"/>
    <p:sldId id="284" r:id="rId23"/>
    <p:sldId id="28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54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0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dục</a:t>
            </a:r>
            <a:r>
              <a:rPr lang="en-US" baseline="0" dirty="0"/>
              <a:t> HS an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tiện</a:t>
            </a:r>
            <a:r>
              <a:rPr lang="en-US" baseline="0" dirty="0"/>
              <a:t> GT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thuỷ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01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khi chơi trên bờ hồ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4C21F61-3B7D-0B6A-593A-D796395CE1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4460C68-25BA-BD90-6CA8-440F1BC50F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BE1DB8E-CDF5-1593-D0EE-E9DDAD5DC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9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4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1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4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8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2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6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1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86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1AD93EA-3CE8-6461-82DA-69897AE3E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CB61654-BAC2-58A0-8295-488B98A39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1EBD1C6-A1F7-EE9B-A765-F814F7B63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2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676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7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6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0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9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08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2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07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34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2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3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13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5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82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031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5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83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9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84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0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96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4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47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28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7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86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0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18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72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104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14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34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983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318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50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9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68BB429C-0DBB-0DA5-7BC9-893A389D2ACD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02380A5-E4D0-C4EF-93F5-96DF88DBDEB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2059437D-CF8F-1E27-578A-AD78A5402DE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BD0CC-E3E2-4331-AA06-EBB8ADD6037D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8B915C2A-60B4-A7FA-0BD0-65DF38D2018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0F2EE0B7-E0B9-D84E-8060-D82E06EC80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 23">
            <a:extLst>
              <a:ext uri="{FF2B5EF4-FFF2-40B4-BE49-F238E27FC236}">
                <a16:creationId xmlns:a16="http://schemas.microsoft.com/office/drawing/2014/main" xmlns="" id="{14A323F0-BDC3-43B0-31E3-4F5B15979E50}"/>
              </a:ext>
            </a:extLst>
          </p:cNvPr>
          <p:cNvSpPr/>
          <p:nvPr userDrawn="1"/>
        </p:nvSpPr>
        <p:spPr>
          <a:xfrm>
            <a:off x="0" y="192504"/>
            <a:ext cx="12566984" cy="6665496"/>
          </a:xfrm>
          <a:custGeom>
            <a:avLst/>
            <a:gdLst/>
            <a:ahLst/>
            <a:cxnLst/>
            <a:rect l="l" t="t" r="r" b="b"/>
            <a:pathLst>
              <a:path w="2788501" h="1286196">
                <a:moveTo>
                  <a:pt x="0" y="0"/>
                </a:moveTo>
                <a:lnTo>
                  <a:pt x="2788501" y="0"/>
                </a:lnTo>
                <a:lnTo>
                  <a:pt x="2788501" y="1286196"/>
                </a:lnTo>
                <a:lnTo>
                  <a:pt x="0" y="1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0034161-AB84-F38B-8D4A-2E02A80A633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A9A1E51-68BB-1990-B363-C96DFC12214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B6154AD-A438-67B7-85BD-2864D4B02B8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F3AF5E7B-E5F7-534E-4E76-A7E0408FF9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23">
            <a:extLst>
              <a:ext uri="{FF2B5EF4-FFF2-40B4-BE49-F238E27FC236}">
                <a16:creationId xmlns:a16="http://schemas.microsoft.com/office/drawing/2014/main" xmlns="" id="{6E1B1887-0114-ED50-B41F-4244CD3B7BD9}"/>
              </a:ext>
            </a:extLst>
          </p:cNvPr>
          <p:cNvSpPr/>
          <p:nvPr userDrawn="1"/>
        </p:nvSpPr>
        <p:spPr>
          <a:xfrm>
            <a:off x="0" y="192504"/>
            <a:ext cx="12566984" cy="6665496"/>
          </a:xfrm>
          <a:custGeom>
            <a:avLst/>
            <a:gdLst/>
            <a:ahLst/>
            <a:cxnLst/>
            <a:rect l="l" t="t" r="r" b="b"/>
            <a:pathLst>
              <a:path w="2788501" h="1286196">
                <a:moveTo>
                  <a:pt x="0" y="0"/>
                </a:moveTo>
                <a:lnTo>
                  <a:pt x="2788501" y="0"/>
                </a:lnTo>
                <a:lnTo>
                  <a:pt x="2788501" y="1286196"/>
                </a:lnTo>
                <a:lnTo>
                  <a:pt x="0" y="1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1D213D3-52BC-DA6B-5FA5-720CB9C200A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C3B0F21-7A36-09BD-8CB5-2E5E4B7F23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F2E2DAF-6114-CCA1-64FD-0D6E1087DBF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9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42BF4640-1F2D-E754-A4DA-1747D27FAF56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9EC8EFEC-9B47-C6EE-5286-450D5742ADE2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E74DA63A-B180-0BB0-CEAE-5983BF29298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BD0CC-E3E2-4331-AA06-EBB8ADD6037D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FAD7F211-6A98-E2CC-C4A3-51F649F0F75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xmlns="" id="{14BE8A60-3C96-9B5B-B577-8FC828BE6D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 23">
            <a:extLst>
              <a:ext uri="{FF2B5EF4-FFF2-40B4-BE49-F238E27FC236}">
                <a16:creationId xmlns:a16="http://schemas.microsoft.com/office/drawing/2014/main" xmlns="" id="{B759BC4A-2A4E-F3CE-FBA6-78796EA505F5}"/>
              </a:ext>
            </a:extLst>
          </p:cNvPr>
          <p:cNvSpPr/>
          <p:nvPr userDrawn="1"/>
        </p:nvSpPr>
        <p:spPr>
          <a:xfrm>
            <a:off x="0" y="192504"/>
            <a:ext cx="12566984" cy="6665496"/>
          </a:xfrm>
          <a:custGeom>
            <a:avLst/>
            <a:gdLst/>
            <a:ahLst/>
            <a:cxnLst/>
            <a:rect l="l" t="t" r="r" b="b"/>
            <a:pathLst>
              <a:path w="2788501" h="1286196">
                <a:moveTo>
                  <a:pt x="0" y="0"/>
                </a:moveTo>
                <a:lnTo>
                  <a:pt x="2788501" y="0"/>
                </a:lnTo>
                <a:lnTo>
                  <a:pt x="2788501" y="1286196"/>
                </a:lnTo>
                <a:lnTo>
                  <a:pt x="0" y="1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FB6C34C-0063-90F5-5903-BA3867B627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4D6620E-6D5D-05BA-6203-4ABFEFA75A9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6B449E1-92E7-356C-A924-B1929F58D19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47561D0-3FFD-A373-BB9E-969E891307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7AE2FFA-BCA7-1DC1-2CD3-9B199D0B499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46AFB54-6231-5EBB-B90A-71DF54346F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3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3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15.gif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21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7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5" Type="http://schemas.openxmlformats.org/officeDocument/2006/relationships/slide" Target="slide5.xml"/><Relationship Id="rId10" Type="http://schemas.openxmlformats.org/officeDocument/2006/relationships/slide" Target="slide7.xml"/><Relationship Id="rId19" Type="http://schemas.microsoft.com/office/2007/relationships/hdphoto" Target="../media/hdphoto2.wdp"/><Relationship Id="rId4" Type="http://schemas.openxmlformats.org/officeDocument/2006/relationships/image" Target="../media/image15.gif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28.jpe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28.jpe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28.jpe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28.jpe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media2.m4a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microsoft.com/office/2007/relationships/media" Target="../media/media2.m4a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38" tIns="45719" rIns="91438" bIns="45719"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31583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H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xmlns="" id="{460F9BA5-0E9D-6428-ACA8-F567AF258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3F7DF4-43F6-0DB9-EA8B-50074DDEF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607" y="848226"/>
            <a:ext cx="564538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B49133-99CE-4D89-ABE2-F02A388A2ABE}"/>
              </a:ext>
            </a:extLst>
          </p:cNvPr>
          <p:cNvSpPr txBox="1"/>
          <p:nvPr/>
        </p:nvSpPr>
        <p:spPr>
          <a:xfrm>
            <a:off x="9870186" y="2571750"/>
            <a:ext cx="33604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Quicksand Medium" panose="0000060000000000000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45FE05-6BF6-4CE1-85BC-7431E30DA2DA}"/>
              </a:ext>
            </a:extLst>
          </p:cNvPr>
          <p:cNvSpPr txBox="1"/>
          <p:nvPr/>
        </p:nvSpPr>
        <p:spPr>
          <a:xfrm>
            <a:off x="9870186" y="2175384"/>
            <a:ext cx="4457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D3DD00E-F1F3-4BD9-A51F-A24742F86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13" y="625407"/>
            <a:ext cx="7701915" cy="4736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ADF6EA0-71AD-4055-B3EE-C85E46EB47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48"/>
            <a:ext cx="2480038" cy="723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693732-B115-6C94-5884-4E791A7C3E03}"/>
              </a:ext>
            </a:extLst>
          </p:cNvPr>
          <p:cNvSpPr txBox="1">
            <a:spLocks/>
          </p:cNvSpPr>
          <p:nvPr/>
        </p:nvSpPr>
        <p:spPr>
          <a:xfrm>
            <a:off x="412849" y="4995415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7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</a:t>
            </a:r>
            <a:r>
              <a:rPr lang="en-US" sz="7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7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r>
              <a:rPr lang="en-US" sz="7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7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7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7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  <a:r>
              <a:rPr lang="en-US" sz="7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05B02000-B9A6-BE4F-8AE6-CED978363B88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13C3736-04F8-717C-811F-453D3CACFD00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62694DA-22C4-EF28-33FB-860BAF8375D3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F4D2076E-99CA-D838-E725-E02872800F86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F630C43-BD68-9DC4-C9A1-F40E46AEFFE6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F2FEFB-7F16-ED15-F9C3-DA2FCF753723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F335DA5-55C6-7F58-5679-23F4C0BCEDC7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974A056-0752-6176-D1B1-498900409600}"/>
              </a:ext>
            </a:extLst>
          </p:cNvPr>
          <p:cNvSpPr txBox="1">
            <a:spLocks/>
          </p:cNvSpPr>
          <p:nvPr/>
        </p:nvSpPr>
        <p:spPr>
          <a:xfrm>
            <a:off x="355427" y="52207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A301C67-80B8-B86C-492B-38C33CFC94F8}"/>
              </a:ext>
            </a:extLst>
          </p:cNvPr>
          <p:cNvSpPr txBox="1">
            <a:spLocks/>
          </p:cNvSpPr>
          <p:nvPr/>
        </p:nvSpPr>
        <p:spPr>
          <a:xfrm>
            <a:off x="2386570" y="52242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6467907-0D25-2C64-ADE4-E862F17201BA}"/>
              </a:ext>
            </a:extLst>
          </p:cNvPr>
          <p:cNvSpPr txBox="1">
            <a:spLocks/>
          </p:cNvSpPr>
          <p:nvPr/>
        </p:nvSpPr>
        <p:spPr>
          <a:xfrm>
            <a:off x="4417712" y="52242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7D981FB-2DD4-A4A6-B42A-3F05EE12B60A}"/>
              </a:ext>
            </a:extLst>
          </p:cNvPr>
          <p:cNvSpPr txBox="1">
            <a:spLocks/>
          </p:cNvSpPr>
          <p:nvPr/>
        </p:nvSpPr>
        <p:spPr>
          <a:xfrm>
            <a:off x="6419827" y="52242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7BDB91F-D805-5EEC-EEED-E257F69ED864}"/>
              </a:ext>
            </a:extLst>
          </p:cNvPr>
          <p:cNvSpPr txBox="1">
            <a:spLocks/>
          </p:cNvSpPr>
          <p:nvPr/>
        </p:nvSpPr>
        <p:spPr>
          <a:xfrm>
            <a:off x="7966557" y="51607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ABC73718-C60A-7370-5AA1-6F4E7688FD29}"/>
              </a:ext>
            </a:extLst>
          </p:cNvPr>
          <p:cNvSpPr txBox="1">
            <a:spLocks/>
          </p:cNvSpPr>
          <p:nvPr/>
        </p:nvSpPr>
        <p:spPr>
          <a:xfrm>
            <a:off x="9460674" y="51988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lỡ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632CC56-0830-3703-5697-90046C824008}"/>
              </a:ext>
            </a:extLst>
          </p:cNvPr>
          <p:cNvSpPr txBox="1">
            <a:spLocks/>
          </p:cNvSpPr>
          <p:nvPr/>
        </p:nvSpPr>
        <p:spPr>
          <a:xfrm>
            <a:off x="181357" y="5031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F929E0A1-C9E6-A311-7342-1231442DE2B3}"/>
              </a:ext>
            </a:extLst>
          </p:cNvPr>
          <p:cNvSpPr txBox="1">
            <a:spLocks/>
          </p:cNvSpPr>
          <p:nvPr/>
        </p:nvSpPr>
        <p:spPr>
          <a:xfrm>
            <a:off x="2235129" y="50444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5A3515C6-AA48-F8C4-01FE-CAD437DD21B5}"/>
              </a:ext>
            </a:extLst>
          </p:cNvPr>
          <p:cNvSpPr txBox="1">
            <a:spLocks/>
          </p:cNvSpPr>
          <p:nvPr/>
        </p:nvSpPr>
        <p:spPr>
          <a:xfrm>
            <a:off x="4264819" y="50190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1B148601-78F3-D7B6-B984-D9584A5F9E24}"/>
              </a:ext>
            </a:extLst>
          </p:cNvPr>
          <p:cNvSpPr txBox="1">
            <a:spLocks/>
          </p:cNvSpPr>
          <p:nvPr/>
        </p:nvSpPr>
        <p:spPr>
          <a:xfrm>
            <a:off x="6386898" y="50444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DD06747E-28A4-141A-FCFF-87D4CC5B0768}"/>
              </a:ext>
            </a:extLst>
          </p:cNvPr>
          <p:cNvSpPr txBox="1">
            <a:spLocks/>
          </p:cNvSpPr>
          <p:nvPr/>
        </p:nvSpPr>
        <p:spPr>
          <a:xfrm>
            <a:off x="7814469" y="49682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BE2C1FD-6C20-4BCE-3ADF-2E1E3870D086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5" name="Rounded Rectangle 34">
              <a:extLst>
                <a:ext uri="{FF2B5EF4-FFF2-40B4-BE49-F238E27FC236}">
                  <a16:creationId xmlns:a16="http://schemas.microsoft.com/office/drawing/2014/main" xmlns="" id="{E19C066E-75BD-5B0F-CE96-E4FA31CF200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03DCF8B3-1C2B-CCD7-8B04-C020A488CFB9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E3EBB15A-8B1F-A4D5-311E-B5C50176BA2B}"/>
              </a:ext>
            </a:extLst>
          </p:cNvPr>
          <p:cNvSpPr txBox="1">
            <a:spLocks/>
          </p:cNvSpPr>
          <p:nvPr/>
        </p:nvSpPr>
        <p:spPr>
          <a:xfrm>
            <a:off x="9300369" y="5038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5F1C175D-62B4-2BFE-511E-7F27ED1106F8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DCB56C-AE5E-48D4-BC3D-71D78867492C}"/>
              </a:ext>
            </a:extLst>
          </p:cNvPr>
          <p:cNvSpPr txBox="1"/>
          <p:nvPr/>
        </p:nvSpPr>
        <p:spPr>
          <a:xfrm>
            <a:off x="5582793" y="2424937"/>
            <a:ext cx="10264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C8E14C-48BC-44B5-8D65-6D8F5FAA60CF}"/>
              </a:ext>
            </a:extLst>
          </p:cNvPr>
          <p:cNvSpPr txBox="1"/>
          <p:nvPr/>
        </p:nvSpPr>
        <p:spPr>
          <a:xfrm>
            <a:off x="1447800" y="4544397"/>
            <a:ext cx="1754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BC4417-0800-4CF3-B3E4-4CA531460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80" y="3161231"/>
            <a:ext cx="2803781" cy="1269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B2F354-69F3-4D64-AB30-E01F8A2D3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41" y="2479963"/>
            <a:ext cx="2725566" cy="1987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05C577-D812-4937-8C94-430E3C52C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04702"/>
            <a:ext cx="1644962" cy="1925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05CF655-77C9-4DF5-9FE7-561D40B2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38" y="1919223"/>
            <a:ext cx="1956722" cy="2543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D7DF144-E7DB-4503-A583-8815539CCB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5" y="273132"/>
            <a:ext cx="1440180" cy="92075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88CE32E4-AEC6-41C5-8F4D-AC0CF8C597FF}"/>
              </a:ext>
            </a:extLst>
          </p:cNvPr>
          <p:cNvSpPr txBox="1"/>
          <p:nvPr/>
        </p:nvSpPr>
        <p:spPr>
          <a:xfrm>
            <a:off x="4226560" y="4569460"/>
            <a:ext cx="220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xmlns="" id="{D0871D06-2DAC-4B0E-B3F2-50D3273BD30C}"/>
              </a:ext>
            </a:extLst>
          </p:cNvPr>
          <p:cNvSpPr txBox="1"/>
          <p:nvPr/>
        </p:nvSpPr>
        <p:spPr>
          <a:xfrm>
            <a:off x="6783070" y="4569460"/>
            <a:ext cx="220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xmlns="" id="{612E59A9-3DC3-4A45-9EBB-EF24945CBB0A}"/>
              </a:ext>
            </a:extLst>
          </p:cNvPr>
          <p:cNvSpPr txBox="1"/>
          <p:nvPr/>
        </p:nvSpPr>
        <p:spPr>
          <a:xfrm>
            <a:off x="9113520" y="4569460"/>
            <a:ext cx="220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9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3" grpId="0"/>
      <p:bldP spid="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43400" y="52049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đỏ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91001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pic>
        <p:nvPicPr>
          <p:cNvPr id="4098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86" y="762001"/>
            <a:ext cx="4115858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gỡ ngàng với rừng phong lá đỏ đẹp lãng mạn, cực hiếm tại Huế | Báo Dân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65" y="762001"/>
            <a:ext cx="7502623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43400" y="52049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hồ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5058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pic>
        <p:nvPicPr>
          <p:cNvPr id="5122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7" y="381001"/>
            <a:ext cx="5638403" cy="422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TRÌNH KÈ BỜ HỒ CỪ BẢN NHỰA TUYẾN C-D TẠI CÔNG VIÊN VĂN HÓA ĐẦM SEN,  QUẬN 11, TP. 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0050"/>
            <a:ext cx="5610252" cy="42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3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43400" y="52049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hố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57908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pic>
        <p:nvPicPr>
          <p:cNvPr id="6146" name="Picture 2" descr="CÁ HỐ - CÁ TƯƠI LONG HẢ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3" y="417295"/>
            <a:ext cx="6115050" cy="40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ách làm cá nướng xiên sốt thơm lừng | Cooky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b="12044"/>
          <a:stretch/>
        </p:blipFill>
        <p:spPr bwMode="auto">
          <a:xfrm>
            <a:off x="7162800" y="417295"/>
            <a:ext cx="4470378" cy="40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5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43400" y="5472591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 le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38651" y="5353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609318" y="535014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pic>
        <p:nvPicPr>
          <p:cNvPr id="10" name="Picture 2" descr="Mallard Ducks Observed Eating Small Birds for the First Time | Plants And  Anim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876300"/>
            <a:ext cx="5297569" cy="39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1" y="886978"/>
            <a:ext cx="6309519" cy="39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-19050"/>
            <a:ext cx="10149681" cy="535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853154"/>
            <a:ext cx="10871597" cy="17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xmlns="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KHỞI ĐỘNG</a:t>
              </a:r>
              <a:endParaRPr lang="vi-VN" sz="13267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latin typeface="SVN-Poky's" panose="020B0606040200020203" pitchFamily="34" charset="0"/>
                </a:rPr>
                <a:t>K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latin typeface="SVN-Poky's" panose="020B0606040200020203" pitchFamily="34" charset="0"/>
                </a:rPr>
                <a:t>Ở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latin typeface="SVN-Poky's" panose="020B0606040200020203" pitchFamily="34" charset="0"/>
                </a:rPr>
                <a:t>Ộ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latin typeface="SVN-Poky's" panose="020B0606040200020203" pitchFamily="34" charset="0"/>
                </a:rPr>
                <a:t>G</a:t>
              </a:r>
              <a:endParaRPr lang="vi-VN" sz="13267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4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23600" y="3022600"/>
            <a:ext cx="1259016" cy="931672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xmlns="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222652" y="146452"/>
            <a:ext cx="1641261" cy="1641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E5B7FCB-3DD0-E90D-96FB-3EC7C101D89F}"/>
              </a:ext>
            </a:extLst>
          </p:cNvPr>
          <p:cNvGrpSpPr/>
          <p:nvPr/>
        </p:nvGrpSpPr>
        <p:grpSpPr>
          <a:xfrm>
            <a:off x="1981200" y="635000"/>
            <a:ext cx="8940800" cy="995209"/>
            <a:chOff x="3048000" y="1028700"/>
            <a:chExt cx="13411200" cy="14928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867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latin typeface="SVN-Ziclets" panose="02000603000000000000" pitchFamily="2" charset="0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GIẢI </a:t>
              </a:r>
              <a:r>
                <a:rPr lang="en-US" sz="5867" dirty="0">
                  <a:solidFill>
                    <a:srgbClr val="00B050"/>
                  </a:solidFill>
                  <a:latin typeface="SVN-Ziclets" panose="02000603000000000000" pitchFamily="2" charset="0"/>
                </a:rPr>
                <a:t>CỨU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2390E1"/>
                  </a:solidFill>
                  <a:latin typeface="SVN-Ziclets" panose="02000603000000000000" pitchFamily="2" charset="0"/>
                </a:rPr>
                <a:t>BIỂN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FF3300"/>
                  </a:solidFill>
                  <a:latin typeface="SVN-Ziclets" panose="02000603000000000000" pitchFamily="2" charset="0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C95A7120-35E8-EAD6-6F1F-883428795828}"/>
              </a:ext>
            </a:extLst>
          </p:cNvPr>
          <p:cNvSpPr/>
          <p:nvPr/>
        </p:nvSpPr>
        <p:spPr>
          <a:xfrm>
            <a:off x="558800" y="3835400"/>
            <a:ext cx="783341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8862EFB0-FDEA-EA86-64AB-40DCA2C09B5D}"/>
              </a:ext>
            </a:extLst>
          </p:cNvPr>
          <p:cNvSpPr/>
          <p:nvPr/>
        </p:nvSpPr>
        <p:spPr>
          <a:xfrm rot="4122649">
            <a:off x="2594714" y="3715577"/>
            <a:ext cx="841609" cy="1128903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AFD68FCF-01EF-4EC4-0FAE-D100F10FA1D7}"/>
              </a:ext>
            </a:extLst>
          </p:cNvPr>
          <p:cNvSpPr/>
          <p:nvPr/>
        </p:nvSpPr>
        <p:spPr>
          <a:xfrm>
            <a:off x="9093200" y="4191000"/>
            <a:ext cx="609600" cy="881209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xmlns="" id="{30D551F7-D4B5-262E-437A-FC6F72473555}"/>
              </a:ext>
            </a:extLst>
          </p:cNvPr>
          <p:cNvSpPr/>
          <p:nvPr/>
        </p:nvSpPr>
        <p:spPr>
          <a:xfrm>
            <a:off x="5740400" y="5562600"/>
            <a:ext cx="1752783" cy="1066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xmlns="" id="{D6AF8008-691C-0D87-3835-8DFAB97686DC}"/>
              </a:ext>
            </a:extLst>
          </p:cNvPr>
          <p:cNvSpPr/>
          <p:nvPr/>
        </p:nvSpPr>
        <p:spPr>
          <a:xfrm>
            <a:off x="10160000" y="45974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8132BECF-16C5-90EA-B444-E41B7A2B7AF3}"/>
              </a:ext>
            </a:extLst>
          </p:cNvPr>
          <p:cNvSpPr/>
          <p:nvPr/>
        </p:nvSpPr>
        <p:spPr>
          <a:xfrm flipH="1">
            <a:off x="1066800" y="4851400"/>
            <a:ext cx="1219200" cy="1099327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xmlns="" id="{D02268EA-AEBD-378D-6E95-498C23367B18}"/>
              </a:ext>
            </a:extLst>
          </p:cNvPr>
          <p:cNvSpPr/>
          <p:nvPr/>
        </p:nvSpPr>
        <p:spPr>
          <a:xfrm>
            <a:off x="4318000" y="2463800"/>
            <a:ext cx="4597329" cy="29464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xmlns="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06400" y="2587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4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23600" y="3022600"/>
            <a:ext cx="1259016" cy="931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5734F80-F5DB-A505-0C11-F188E2B9DDFC}"/>
              </a:ext>
            </a:extLst>
          </p:cNvPr>
          <p:cNvGrpSpPr/>
          <p:nvPr/>
        </p:nvGrpSpPr>
        <p:grpSpPr>
          <a:xfrm rot="625082">
            <a:off x="8210852" y="3595485"/>
            <a:ext cx="3765461" cy="2616456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xmlns="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222652" y="146452"/>
            <a:ext cx="1641261" cy="1641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E5B7FCB-3DD0-E90D-96FB-3EC7C101D89F}"/>
              </a:ext>
            </a:extLst>
          </p:cNvPr>
          <p:cNvGrpSpPr/>
          <p:nvPr/>
        </p:nvGrpSpPr>
        <p:grpSpPr>
          <a:xfrm>
            <a:off x="1981200" y="635000"/>
            <a:ext cx="8940800" cy="995209"/>
            <a:chOff x="3048000" y="1028700"/>
            <a:chExt cx="13411200" cy="14928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5867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latin typeface="SVN-Ziclets" panose="02000603000000000000" pitchFamily="2" charset="0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GIẢI </a:t>
              </a:r>
              <a:r>
                <a:rPr lang="en-US" sz="5867" dirty="0">
                  <a:solidFill>
                    <a:srgbClr val="00B050"/>
                  </a:solidFill>
                  <a:latin typeface="SVN-Ziclets" panose="02000603000000000000" pitchFamily="2" charset="0"/>
                </a:rPr>
                <a:t>CỨU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2390E1"/>
                  </a:solidFill>
                  <a:latin typeface="SVN-Ziclets" panose="02000603000000000000" pitchFamily="2" charset="0"/>
                </a:rPr>
                <a:t>BIỂN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FF3300"/>
                  </a:solidFill>
                  <a:latin typeface="SVN-Ziclets" panose="02000603000000000000" pitchFamily="2" charset="0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95A7120-35E8-EAD6-6F1F-883428795828}"/>
              </a:ext>
            </a:extLst>
          </p:cNvPr>
          <p:cNvSpPr/>
          <p:nvPr/>
        </p:nvSpPr>
        <p:spPr>
          <a:xfrm>
            <a:off x="2387600" y="4902200"/>
            <a:ext cx="660400" cy="406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862EFB0-FDEA-EA86-64AB-40DCA2C09B5D}"/>
              </a:ext>
            </a:extLst>
          </p:cNvPr>
          <p:cNvSpPr/>
          <p:nvPr/>
        </p:nvSpPr>
        <p:spPr>
          <a:xfrm rot="4122649">
            <a:off x="4297978" y="3520106"/>
            <a:ext cx="649645" cy="83726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FD68FCF-01EF-4EC4-0FAE-D100F10FA1D7}"/>
              </a:ext>
            </a:extLst>
          </p:cNvPr>
          <p:cNvSpPr/>
          <p:nvPr/>
        </p:nvSpPr>
        <p:spPr>
          <a:xfrm>
            <a:off x="6350000" y="3937001"/>
            <a:ext cx="508000" cy="7112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xmlns="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701020" y="3801949"/>
            <a:ext cx="387572" cy="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xmlns="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676551"/>
            <a:ext cx="3595044" cy="35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4990A3-7F29-412F-F744-D89961F7E22D}"/>
              </a:ext>
            </a:extLst>
          </p:cNvPr>
          <p:cNvSpPr txBox="1"/>
          <p:nvPr/>
        </p:nvSpPr>
        <p:spPr>
          <a:xfrm>
            <a:off x="114300" y="6629400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C4D44D5-410E-7387-5D16-1155CE987A93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xmlns="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xmlns="" id="{3155BE83-C49A-4C84-F302-F45BB9436973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7"/>
                </a:moveTo>
                <a:cubicBezTo>
                  <a:pt x="6850" y="709478"/>
                  <a:pt x="659884" y="265489"/>
                  <a:pt x="1125080" y="0"/>
                </a:cubicBezTo>
                <a:cubicBezTo>
                  <a:pt x="2026650" y="157142"/>
                  <a:pt x="4437841" y="510318"/>
                  <a:pt x="6952119" y="0"/>
                </a:cubicBezTo>
                <a:cubicBezTo>
                  <a:pt x="7553699" y="-139142"/>
                  <a:pt x="7840255" y="449800"/>
                  <a:pt x="8077199" y="1166557"/>
                </a:cubicBezTo>
                <a:cubicBezTo>
                  <a:pt x="8077516" y="1176686"/>
                  <a:pt x="8073857" y="1204925"/>
                  <a:pt x="8077199" y="1221042"/>
                </a:cubicBezTo>
                <a:cubicBezTo>
                  <a:pt x="8110417" y="1694268"/>
                  <a:pt x="7430202" y="2226635"/>
                  <a:pt x="6952119" y="2387600"/>
                </a:cubicBezTo>
                <a:cubicBezTo>
                  <a:pt x="4173239" y="2463931"/>
                  <a:pt x="1729468" y="2350876"/>
                  <a:pt x="1125080" y="2387600"/>
                </a:cubicBezTo>
                <a:cubicBezTo>
                  <a:pt x="813958" y="2352213"/>
                  <a:pt x="-227951" y="1910694"/>
                  <a:pt x="0" y="1221042"/>
                </a:cubicBezTo>
                <a:cubicBezTo>
                  <a:pt x="-1465" y="1203844"/>
                  <a:pt x="-3407" y="1173455"/>
                  <a:pt x="0" y="1166557"/>
                </a:cubicBezTo>
                <a:close/>
              </a:path>
              <a:path w="8077200" h="2387600" stroke="0" extrusionOk="0">
                <a:moveTo>
                  <a:pt x="0" y="1166557"/>
                </a:moveTo>
                <a:cubicBezTo>
                  <a:pt x="-55045" y="674588"/>
                  <a:pt x="553999" y="88385"/>
                  <a:pt x="1125080" y="0"/>
                </a:cubicBezTo>
                <a:cubicBezTo>
                  <a:pt x="2047826" y="-118835"/>
                  <a:pt x="6088184" y="-131692"/>
                  <a:pt x="6952119" y="0"/>
                </a:cubicBezTo>
                <a:cubicBezTo>
                  <a:pt x="7440517" y="-14506"/>
                  <a:pt x="8163286" y="425399"/>
                  <a:pt x="8077199" y="1166557"/>
                </a:cubicBezTo>
                <a:cubicBezTo>
                  <a:pt x="8077469" y="1191870"/>
                  <a:pt x="8077783" y="1211026"/>
                  <a:pt x="8077199" y="1221042"/>
                </a:cubicBezTo>
                <a:cubicBezTo>
                  <a:pt x="8061543" y="1839907"/>
                  <a:pt x="7326051" y="2287303"/>
                  <a:pt x="6952119" y="2387600"/>
                </a:cubicBezTo>
                <a:cubicBezTo>
                  <a:pt x="6117432" y="1894268"/>
                  <a:pt x="2394769" y="2611255"/>
                  <a:pt x="1125080" y="2387600"/>
                </a:cubicBezTo>
                <a:cubicBezTo>
                  <a:pt x="499364" y="2439688"/>
                  <a:pt x="-60695" y="1721012"/>
                  <a:pt x="0" y="1221042"/>
                </a:cubicBezTo>
                <a:cubicBezTo>
                  <a:pt x="-4306" y="1202528"/>
                  <a:pt x="-4418" y="117419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157023" y="573115"/>
                  <a:pt x="579919" y="122122"/>
                  <a:pt x="1125080" y="0"/>
                </a:cubicBezTo>
                <a:cubicBezTo>
                  <a:pt x="2620653" y="212743"/>
                  <a:pt x="3959342" y="395671"/>
                  <a:pt x="6952119" y="0"/>
                </a:cubicBezTo>
                <a:cubicBezTo>
                  <a:pt x="7486204" y="-239370"/>
                  <a:pt x="8020645" y="452881"/>
                  <a:pt x="8077199" y="1166557"/>
                </a:cubicBezTo>
                <a:cubicBezTo>
                  <a:pt x="8074354" y="1177019"/>
                  <a:pt x="8077266" y="1201697"/>
                  <a:pt x="8077199" y="1221042"/>
                </a:cubicBezTo>
                <a:cubicBezTo>
                  <a:pt x="8077475" y="1822024"/>
                  <a:pt x="7502771" y="2355125"/>
                  <a:pt x="6952119" y="2387600"/>
                </a:cubicBezTo>
                <a:cubicBezTo>
                  <a:pt x="4116351" y="2391246"/>
                  <a:pt x="1703546" y="2247738"/>
                  <a:pt x="1125080" y="2387600"/>
                </a:cubicBezTo>
                <a:cubicBezTo>
                  <a:pt x="490226" y="2356938"/>
                  <a:pt x="-163037" y="1779128"/>
                  <a:pt x="0" y="1221042"/>
                </a:cubicBezTo>
                <a:cubicBezTo>
                  <a:pt x="-3891" y="1206118"/>
                  <a:pt x="-4240" y="117424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27053" y="676459"/>
                  <a:pt x="625116" y="214879"/>
                  <a:pt x="1125080" y="0"/>
                </a:cubicBezTo>
                <a:cubicBezTo>
                  <a:pt x="2425793" y="275524"/>
                  <a:pt x="4091073" y="398119"/>
                  <a:pt x="6952119" y="0"/>
                </a:cubicBezTo>
                <a:cubicBezTo>
                  <a:pt x="7518585" y="-130897"/>
                  <a:pt x="7968326" y="442935"/>
                  <a:pt x="8077199" y="1166557"/>
                </a:cubicBezTo>
                <a:cubicBezTo>
                  <a:pt x="8078678" y="1174737"/>
                  <a:pt x="8077138" y="1201851"/>
                  <a:pt x="8077199" y="1221042"/>
                </a:cubicBezTo>
                <a:cubicBezTo>
                  <a:pt x="8005281" y="1802188"/>
                  <a:pt x="7457535" y="2293652"/>
                  <a:pt x="6952119" y="2387600"/>
                </a:cubicBezTo>
                <a:cubicBezTo>
                  <a:pt x="4137675" y="2439853"/>
                  <a:pt x="1670102" y="2325207"/>
                  <a:pt x="1125080" y="2387600"/>
                </a:cubicBezTo>
                <a:cubicBezTo>
                  <a:pt x="691159" y="2362509"/>
                  <a:pt x="-246975" y="1837187"/>
                  <a:pt x="0" y="1221042"/>
                </a:cubicBezTo>
                <a:cubicBezTo>
                  <a:pt x="-2315" y="1205736"/>
                  <a:pt x="-4103" y="1173978"/>
                  <a:pt x="0" y="116655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77200" h="2387600" fill="none" extrusionOk="0">
                        <a:moveTo>
                          <a:pt x="0" y="1166557"/>
                        </a:moveTo>
                        <a:cubicBezTo>
                          <a:pt x="5412" y="670560"/>
                          <a:pt x="606007" y="175066"/>
                          <a:pt x="1125080" y="0"/>
                        </a:cubicBezTo>
                        <a:cubicBezTo>
                          <a:pt x="2231457" y="144986"/>
                          <a:pt x="4285085" y="169910"/>
                          <a:pt x="6952119" y="0"/>
                        </a:cubicBezTo>
                        <a:cubicBezTo>
                          <a:pt x="7559418" y="-99776"/>
                          <a:pt x="7948657" y="482589"/>
                          <a:pt x="8077199" y="1166557"/>
                        </a:cubicBezTo>
                        <a:cubicBezTo>
                          <a:pt x="8076884" y="1176263"/>
                          <a:pt x="8074423" y="1203807"/>
                          <a:pt x="8077199" y="1221042"/>
                        </a:cubicBezTo>
                        <a:cubicBezTo>
                          <a:pt x="8095600" y="1769467"/>
                          <a:pt x="7495531" y="2299870"/>
                          <a:pt x="6952119" y="2387600"/>
                        </a:cubicBezTo>
                        <a:cubicBezTo>
                          <a:pt x="4140749" y="2452337"/>
                          <a:pt x="1725164" y="2296652"/>
                          <a:pt x="1125080" y="2387600"/>
                        </a:cubicBezTo>
                        <a:cubicBezTo>
                          <a:pt x="702543" y="2364808"/>
                          <a:pt x="-128241" y="1890977"/>
                          <a:pt x="0" y="1221042"/>
                        </a:cubicBezTo>
                        <a:cubicBezTo>
                          <a:pt x="-2139" y="1205099"/>
                          <a:pt x="-3317" y="1173687"/>
                          <a:pt x="0" y="1166557"/>
                        </a:cubicBezTo>
                        <a:close/>
                      </a:path>
                      <a:path w="8077200" h="2387600" stroke="0" extrusionOk="0">
                        <a:moveTo>
                          <a:pt x="0" y="1166557"/>
                        </a:moveTo>
                        <a:cubicBezTo>
                          <a:pt x="-16512" y="582302"/>
                          <a:pt x="555172" y="100227"/>
                          <a:pt x="1125080" y="0"/>
                        </a:cubicBezTo>
                        <a:cubicBezTo>
                          <a:pt x="2033067" y="45434"/>
                          <a:pt x="6070454" y="-155862"/>
                          <a:pt x="6952119" y="0"/>
                        </a:cubicBezTo>
                        <a:cubicBezTo>
                          <a:pt x="7456961" y="-16165"/>
                          <a:pt x="8151385" y="422830"/>
                          <a:pt x="8077199" y="1166557"/>
                        </a:cubicBezTo>
                        <a:cubicBezTo>
                          <a:pt x="8077156" y="1191908"/>
                          <a:pt x="8075946" y="1210637"/>
                          <a:pt x="8077199" y="1221042"/>
                        </a:cubicBezTo>
                        <a:cubicBezTo>
                          <a:pt x="8054478" y="1864982"/>
                          <a:pt x="7386448" y="2320751"/>
                          <a:pt x="6952119" y="2387600"/>
                        </a:cubicBezTo>
                        <a:cubicBezTo>
                          <a:pt x="6107413" y="1998037"/>
                          <a:pt x="2408805" y="2514716"/>
                          <a:pt x="1125080" y="2387600"/>
                        </a:cubicBezTo>
                        <a:cubicBezTo>
                          <a:pt x="487365" y="2405128"/>
                          <a:pt x="-46083" y="1791520"/>
                          <a:pt x="0" y="1221042"/>
                        </a:cubicBezTo>
                        <a:cubicBezTo>
                          <a:pt x="-4374" y="1203472"/>
                          <a:pt x="-4457" y="1174817"/>
                          <a:pt x="0" y="1166557"/>
                        </a:cubicBezTo>
                        <a:close/>
                      </a:path>
                      <a:path w="8077200" h="2387600" fill="none" stroke="0" extrusionOk="0">
                        <a:moveTo>
                          <a:pt x="0" y="1166557"/>
                        </a:moveTo>
                        <a:cubicBezTo>
                          <a:pt x="104653" y="600649"/>
                          <a:pt x="573851" y="127309"/>
                          <a:pt x="1125080" y="0"/>
                        </a:cubicBezTo>
                        <a:cubicBezTo>
                          <a:pt x="2592750" y="178637"/>
                          <a:pt x="4089742" y="305950"/>
                          <a:pt x="6952119" y="0"/>
                        </a:cubicBezTo>
                        <a:cubicBezTo>
                          <a:pt x="7464186" y="-157334"/>
                          <a:pt x="8016004" y="475620"/>
                          <a:pt x="8077199" y="1166557"/>
                        </a:cubicBezTo>
                        <a:cubicBezTo>
                          <a:pt x="8076751" y="1174025"/>
                          <a:pt x="8076990" y="1201509"/>
                          <a:pt x="8077199" y="1221042"/>
                        </a:cubicBezTo>
                        <a:cubicBezTo>
                          <a:pt x="8036946" y="1815397"/>
                          <a:pt x="7513865" y="2369569"/>
                          <a:pt x="6952119" y="2387600"/>
                        </a:cubicBezTo>
                        <a:cubicBezTo>
                          <a:pt x="4098642" y="2406100"/>
                          <a:pt x="1712036" y="2252206"/>
                          <a:pt x="1125080" y="2387600"/>
                        </a:cubicBezTo>
                        <a:cubicBezTo>
                          <a:pt x="497070" y="2362207"/>
                          <a:pt x="-153050" y="1823418"/>
                          <a:pt x="0" y="1221042"/>
                        </a:cubicBezTo>
                        <a:cubicBezTo>
                          <a:pt x="-2323" y="1205519"/>
                          <a:pt x="-4035" y="1174912"/>
                          <a:pt x="0" y="11665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8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</a:t>
            </a:r>
            <a:endParaRPr lang="en-US" sz="8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B64819-CF16-0F16-D5DF-4FE031A268A8}"/>
              </a:ext>
            </a:extLst>
          </p:cNvPr>
          <p:cNvSpPr txBox="1"/>
          <p:nvPr/>
        </p:nvSpPr>
        <p:spPr>
          <a:xfrm>
            <a:off x="2743200" y="787401"/>
            <a:ext cx="7264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334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</p:txBody>
      </p:sp>
      <p:sp>
        <p:nvSpPr>
          <p:cNvPr id="13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8973869F-F077-ED46-82B4-BC17FC242D16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CAA93EC2-3B94-A75B-A26E-DA8A4AB374AC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332EB6FC-1822-0FF1-974B-102152F3882B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29BA866-BF76-17BD-4716-020AFEF24849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76F75DD-AF17-F58A-7B56-092C6D8E5C3C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B35F17D-C2B0-BA59-625D-8F098A398CED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xmlns="" id="{47502E96-24BC-CEF9-8729-36A190145782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xmlns="" id="{87664979-09E1-7D63-3CF8-CC470C38263B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7"/>
                </a:moveTo>
                <a:cubicBezTo>
                  <a:pt x="6850" y="709478"/>
                  <a:pt x="659884" y="265489"/>
                  <a:pt x="1125080" y="0"/>
                </a:cubicBezTo>
                <a:cubicBezTo>
                  <a:pt x="2026650" y="157142"/>
                  <a:pt x="4437841" y="510318"/>
                  <a:pt x="6952119" y="0"/>
                </a:cubicBezTo>
                <a:cubicBezTo>
                  <a:pt x="7553699" y="-139142"/>
                  <a:pt x="7840255" y="449800"/>
                  <a:pt x="8077199" y="1166557"/>
                </a:cubicBezTo>
                <a:cubicBezTo>
                  <a:pt x="8077516" y="1176686"/>
                  <a:pt x="8073857" y="1204925"/>
                  <a:pt x="8077199" y="1221042"/>
                </a:cubicBezTo>
                <a:cubicBezTo>
                  <a:pt x="8110417" y="1694268"/>
                  <a:pt x="7430202" y="2226635"/>
                  <a:pt x="6952119" y="2387600"/>
                </a:cubicBezTo>
                <a:cubicBezTo>
                  <a:pt x="4173239" y="2463931"/>
                  <a:pt x="1729468" y="2350876"/>
                  <a:pt x="1125080" y="2387600"/>
                </a:cubicBezTo>
                <a:cubicBezTo>
                  <a:pt x="813958" y="2352213"/>
                  <a:pt x="-227951" y="1910694"/>
                  <a:pt x="0" y="1221042"/>
                </a:cubicBezTo>
                <a:cubicBezTo>
                  <a:pt x="-1465" y="1203844"/>
                  <a:pt x="-3407" y="1173455"/>
                  <a:pt x="0" y="1166557"/>
                </a:cubicBezTo>
                <a:close/>
              </a:path>
              <a:path w="8077200" h="2387600" stroke="0" extrusionOk="0">
                <a:moveTo>
                  <a:pt x="0" y="1166557"/>
                </a:moveTo>
                <a:cubicBezTo>
                  <a:pt x="-55045" y="674588"/>
                  <a:pt x="553999" y="88385"/>
                  <a:pt x="1125080" y="0"/>
                </a:cubicBezTo>
                <a:cubicBezTo>
                  <a:pt x="2047826" y="-118835"/>
                  <a:pt x="6088184" y="-131692"/>
                  <a:pt x="6952119" y="0"/>
                </a:cubicBezTo>
                <a:cubicBezTo>
                  <a:pt x="7440517" y="-14506"/>
                  <a:pt x="8163286" y="425399"/>
                  <a:pt x="8077199" y="1166557"/>
                </a:cubicBezTo>
                <a:cubicBezTo>
                  <a:pt x="8077469" y="1191870"/>
                  <a:pt x="8077783" y="1211026"/>
                  <a:pt x="8077199" y="1221042"/>
                </a:cubicBezTo>
                <a:cubicBezTo>
                  <a:pt x="8061543" y="1839907"/>
                  <a:pt x="7326051" y="2287303"/>
                  <a:pt x="6952119" y="2387600"/>
                </a:cubicBezTo>
                <a:cubicBezTo>
                  <a:pt x="6117432" y="1894268"/>
                  <a:pt x="2394769" y="2611255"/>
                  <a:pt x="1125080" y="2387600"/>
                </a:cubicBezTo>
                <a:cubicBezTo>
                  <a:pt x="499364" y="2439688"/>
                  <a:pt x="-60695" y="1721012"/>
                  <a:pt x="0" y="1221042"/>
                </a:cubicBezTo>
                <a:cubicBezTo>
                  <a:pt x="-4306" y="1202528"/>
                  <a:pt x="-4418" y="117419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157023" y="573115"/>
                  <a:pt x="579919" y="122122"/>
                  <a:pt x="1125080" y="0"/>
                </a:cubicBezTo>
                <a:cubicBezTo>
                  <a:pt x="2620653" y="212743"/>
                  <a:pt x="3959342" y="395671"/>
                  <a:pt x="6952119" y="0"/>
                </a:cubicBezTo>
                <a:cubicBezTo>
                  <a:pt x="7486204" y="-239370"/>
                  <a:pt x="8020645" y="452881"/>
                  <a:pt x="8077199" y="1166557"/>
                </a:cubicBezTo>
                <a:cubicBezTo>
                  <a:pt x="8074354" y="1177019"/>
                  <a:pt x="8077266" y="1201697"/>
                  <a:pt x="8077199" y="1221042"/>
                </a:cubicBezTo>
                <a:cubicBezTo>
                  <a:pt x="8077475" y="1822024"/>
                  <a:pt x="7502771" y="2355125"/>
                  <a:pt x="6952119" y="2387600"/>
                </a:cubicBezTo>
                <a:cubicBezTo>
                  <a:pt x="4116351" y="2391246"/>
                  <a:pt x="1703546" y="2247738"/>
                  <a:pt x="1125080" y="2387600"/>
                </a:cubicBezTo>
                <a:cubicBezTo>
                  <a:pt x="490226" y="2356938"/>
                  <a:pt x="-163037" y="1779128"/>
                  <a:pt x="0" y="1221042"/>
                </a:cubicBezTo>
                <a:cubicBezTo>
                  <a:pt x="-3891" y="1206118"/>
                  <a:pt x="-4240" y="117424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27053" y="676459"/>
                  <a:pt x="625116" y="214879"/>
                  <a:pt x="1125080" y="0"/>
                </a:cubicBezTo>
                <a:cubicBezTo>
                  <a:pt x="2425793" y="275524"/>
                  <a:pt x="4091073" y="398119"/>
                  <a:pt x="6952119" y="0"/>
                </a:cubicBezTo>
                <a:cubicBezTo>
                  <a:pt x="7518585" y="-130897"/>
                  <a:pt x="7968326" y="442935"/>
                  <a:pt x="8077199" y="1166557"/>
                </a:cubicBezTo>
                <a:cubicBezTo>
                  <a:pt x="8078678" y="1174737"/>
                  <a:pt x="8077138" y="1201851"/>
                  <a:pt x="8077199" y="1221042"/>
                </a:cubicBezTo>
                <a:cubicBezTo>
                  <a:pt x="8005281" y="1802188"/>
                  <a:pt x="7457535" y="2293652"/>
                  <a:pt x="6952119" y="2387600"/>
                </a:cubicBezTo>
                <a:cubicBezTo>
                  <a:pt x="4137675" y="2439853"/>
                  <a:pt x="1670102" y="2325207"/>
                  <a:pt x="1125080" y="2387600"/>
                </a:cubicBezTo>
                <a:cubicBezTo>
                  <a:pt x="691159" y="2362509"/>
                  <a:pt x="-246975" y="1837187"/>
                  <a:pt x="0" y="1221042"/>
                </a:cubicBezTo>
                <a:cubicBezTo>
                  <a:pt x="-2315" y="1205736"/>
                  <a:pt x="-4103" y="1173978"/>
                  <a:pt x="0" y="116655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77200" h="2387600" fill="none" extrusionOk="0">
                        <a:moveTo>
                          <a:pt x="0" y="1166557"/>
                        </a:moveTo>
                        <a:cubicBezTo>
                          <a:pt x="5412" y="670560"/>
                          <a:pt x="606007" y="175066"/>
                          <a:pt x="1125080" y="0"/>
                        </a:cubicBezTo>
                        <a:cubicBezTo>
                          <a:pt x="2231457" y="144986"/>
                          <a:pt x="4285085" y="169910"/>
                          <a:pt x="6952119" y="0"/>
                        </a:cubicBezTo>
                        <a:cubicBezTo>
                          <a:pt x="7559418" y="-99776"/>
                          <a:pt x="7948657" y="482589"/>
                          <a:pt x="8077199" y="1166557"/>
                        </a:cubicBezTo>
                        <a:cubicBezTo>
                          <a:pt x="8076884" y="1176263"/>
                          <a:pt x="8074423" y="1203807"/>
                          <a:pt x="8077199" y="1221042"/>
                        </a:cubicBezTo>
                        <a:cubicBezTo>
                          <a:pt x="8095600" y="1769467"/>
                          <a:pt x="7495531" y="2299870"/>
                          <a:pt x="6952119" y="2387600"/>
                        </a:cubicBezTo>
                        <a:cubicBezTo>
                          <a:pt x="4140749" y="2452337"/>
                          <a:pt x="1725164" y="2296652"/>
                          <a:pt x="1125080" y="2387600"/>
                        </a:cubicBezTo>
                        <a:cubicBezTo>
                          <a:pt x="702543" y="2364808"/>
                          <a:pt x="-128241" y="1890977"/>
                          <a:pt x="0" y="1221042"/>
                        </a:cubicBezTo>
                        <a:cubicBezTo>
                          <a:pt x="-2139" y="1205099"/>
                          <a:pt x="-3317" y="1173687"/>
                          <a:pt x="0" y="1166557"/>
                        </a:cubicBezTo>
                        <a:close/>
                      </a:path>
                      <a:path w="8077200" h="2387600" stroke="0" extrusionOk="0">
                        <a:moveTo>
                          <a:pt x="0" y="1166557"/>
                        </a:moveTo>
                        <a:cubicBezTo>
                          <a:pt x="-16512" y="582302"/>
                          <a:pt x="555172" y="100227"/>
                          <a:pt x="1125080" y="0"/>
                        </a:cubicBezTo>
                        <a:cubicBezTo>
                          <a:pt x="2033067" y="45434"/>
                          <a:pt x="6070454" y="-155862"/>
                          <a:pt x="6952119" y="0"/>
                        </a:cubicBezTo>
                        <a:cubicBezTo>
                          <a:pt x="7456961" y="-16165"/>
                          <a:pt x="8151385" y="422830"/>
                          <a:pt x="8077199" y="1166557"/>
                        </a:cubicBezTo>
                        <a:cubicBezTo>
                          <a:pt x="8077156" y="1191908"/>
                          <a:pt x="8075946" y="1210637"/>
                          <a:pt x="8077199" y="1221042"/>
                        </a:cubicBezTo>
                        <a:cubicBezTo>
                          <a:pt x="8054478" y="1864982"/>
                          <a:pt x="7386448" y="2320751"/>
                          <a:pt x="6952119" y="2387600"/>
                        </a:cubicBezTo>
                        <a:cubicBezTo>
                          <a:pt x="6107413" y="1998037"/>
                          <a:pt x="2408805" y="2514716"/>
                          <a:pt x="1125080" y="2387600"/>
                        </a:cubicBezTo>
                        <a:cubicBezTo>
                          <a:pt x="487365" y="2405128"/>
                          <a:pt x="-46083" y="1791520"/>
                          <a:pt x="0" y="1221042"/>
                        </a:cubicBezTo>
                        <a:cubicBezTo>
                          <a:pt x="-4374" y="1203472"/>
                          <a:pt x="-4457" y="1174817"/>
                          <a:pt x="0" y="1166557"/>
                        </a:cubicBezTo>
                        <a:close/>
                      </a:path>
                      <a:path w="8077200" h="2387600" fill="none" stroke="0" extrusionOk="0">
                        <a:moveTo>
                          <a:pt x="0" y="1166557"/>
                        </a:moveTo>
                        <a:cubicBezTo>
                          <a:pt x="104653" y="600649"/>
                          <a:pt x="573851" y="127309"/>
                          <a:pt x="1125080" y="0"/>
                        </a:cubicBezTo>
                        <a:cubicBezTo>
                          <a:pt x="2592750" y="178637"/>
                          <a:pt x="4089742" y="305950"/>
                          <a:pt x="6952119" y="0"/>
                        </a:cubicBezTo>
                        <a:cubicBezTo>
                          <a:pt x="7464186" y="-157334"/>
                          <a:pt x="8016004" y="475620"/>
                          <a:pt x="8077199" y="1166557"/>
                        </a:cubicBezTo>
                        <a:cubicBezTo>
                          <a:pt x="8076751" y="1174025"/>
                          <a:pt x="8076990" y="1201509"/>
                          <a:pt x="8077199" y="1221042"/>
                        </a:cubicBezTo>
                        <a:cubicBezTo>
                          <a:pt x="8036946" y="1815397"/>
                          <a:pt x="7513865" y="2369569"/>
                          <a:pt x="6952119" y="2387600"/>
                        </a:cubicBezTo>
                        <a:cubicBezTo>
                          <a:pt x="4098642" y="2406100"/>
                          <a:pt x="1712036" y="2252206"/>
                          <a:pt x="1125080" y="2387600"/>
                        </a:cubicBezTo>
                        <a:cubicBezTo>
                          <a:pt x="497070" y="2362207"/>
                          <a:pt x="-153050" y="1823418"/>
                          <a:pt x="0" y="1221042"/>
                        </a:cubicBezTo>
                        <a:cubicBezTo>
                          <a:pt x="-2323" y="1205519"/>
                          <a:pt x="-4035" y="1174912"/>
                          <a:pt x="0" y="11665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8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8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CE6BC6-D300-246B-3020-EE8749B0C6F8}"/>
              </a:ext>
            </a:extLst>
          </p:cNvPr>
          <p:cNvSpPr txBox="1"/>
          <p:nvPr/>
        </p:nvSpPr>
        <p:spPr>
          <a:xfrm>
            <a:off x="2743200" y="787401"/>
            <a:ext cx="7264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334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</p:txBody>
      </p:sp>
      <p:sp>
        <p:nvSpPr>
          <p:cNvPr id="18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06722E89-6AC2-8451-061B-3BDDB710FEAB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69633A52-0BC8-4E8A-6B29-615208FCB138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18120683-38C5-A4FB-5B86-AB9022D9CE8D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4943258-AAEA-271E-F904-7F1A13760D62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EBEDD32-C329-C3F9-2C2C-9D8F6838A914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ED1C93C-3E0A-7EC9-E5EE-63182FCAD4F5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xmlns="" id="{4EA4B8B6-FF58-A9AC-7F96-F013D27055E3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xmlns="" id="{CA5FB90D-409E-96D1-7BD1-CEECBD8A913B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7"/>
                </a:moveTo>
                <a:cubicBezTo>
                  <a:pt x="6850" y="709478"/>
                  <a:pt x="659884" y="265489"/>
                  <a:pt x="1125080" y="0"/>
                </a:cubicBezTo>
                <a:cubicBezTo>
                  <a:pt x="2026650" y="157142"/>
                  <a:pt x="4437841" y="510318"/>
                  <a:pt x="6952119" y="0"/>
                </a:cubicBezTo>
                <a:cubicBezTo>
                  <a:pt x="7553699" y="-139142"/>
                  <a:pt x="7840255" y="449800"/>
                  <a:pt x="8077199" y="1166557"/>
                </a:cubicBezTo>
                <a:cubicBezTo>
                  <a:pt x="8077516" y="1176686"/>
                  <a:pt x="8073857" y="1204925"/>
                  <a:pt x="8077199" y="1221042"/>
                </a:cubicBezTo>
                <a:cubicBezTo>
                  <a:pt x="8110417" y="1694268"/>
                  <a:pt x="7430202" y="2226635"/>
                  <a:pt x="6952119" y="2387600"/>
                </a:cubicBezTo>
                <a:cubicBezTo>
                  <a:pt x="4173239" y="2463931"/>
                  <a:pt x="1729468" y="2350876"/>
                  <a:pt x="1125080" y="2387600"/>
                </a:cubicBezTo>
                <a:cubicBezTo>
                  <a:pt x="813958" y="2352213"/>
                  <a:pt x="-227951" y="1910694"/>
                  <a:pt x="0" y="1221042"/>
                </a:cubicBezTo>
                <a:cubicBezTo>
                  <a:pt x="-1465" y="1203844"/>
                  <a:pt x="-3407" y="1173455"/>
                  <a:pt x="0" y="1166557"/>
                </a:cubicBezTo>
                <a:close/>
              </a:path>
              <a:path w="8077200" h="2387600" stroke="0" extrusionOk="0">
                <a:moveTo>
                  <a:pt x="0" y="1166557"/>
                </a:moveTo>
                <a:cubicBezTo>
                  <a:pt x="-55045" y="674588"/>
                  <a:pt x="553999" y="88385"/>
                  <a:pt x="1125080" y="0"/>
                </a:cubicBezTo>
                <a:cubicBezTo>
                  <a:pt x="2047826" y="-118835"/>
                  <a:pt x="6088184" y="-131692"/>
                  <a:pt x="6952119" y="0"/>
                </a:cubicBezTo>
                <a:cubicBezTo>
                  <a:pt x="7440517" y="-14506"/>
                  <a:pt x="8163286" y="425399"/>
                  <a:pt x="8077199" y="1166557"/>
                </a:cubicBezTo>
                <a:cubicBezTo>
                  <a:pt x="8077469" y="1191870"/>
                  <a:pt x="8077783" y="1211026"/>
                  <a:pt x="8077199" y="1221042"/>
                </a:cubicBezTo>
                <a:cubicBezTo>
                  <a:pt x="8061543" y="1839907"/>
                  <a:pt x="7326051" y="2287303"/>
                  <a:pt x="6952119" y="2387600"/>
                </a:cubicBezTo>
                <a:cubicBezTo>
                  <a:pt x="6117432" y="1894268"/>
                  <a:pt x="2394769" y="2611255"/>
                  <a:pt x="1125080" y="2387600"/>
                </a:cubicBezTo>
                <a:cubicBezTo>
                  <a:pt x="499364" y="2439688"/>
                  <a:pt x="-60695" y="1721012"/>
                  <a:pt x="0" y="1221042"/>
                </a:cubicBezTo>
                <a:cubicBezTo>
                  <a:pt x="-4306" y="1202528"/>
                  <a:pt x="-4418" y="117419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157023" y="573115"/>
                  <a:pt x="579919" y="122122"/>
                  <a:pt x="1125080" y="0"/>
                </a:cubicBezTo>
                <a:cubicBezTo>
                  <a:pt x="2620653" y="212743"/>
                  <a:pt x="3959342" y="395671"/>
                  <a:pt x="6952119" y="0"/>
                </a:cubicBezTo>
                <a:cubicBezTo>
                  <a:pt x="7486204" y="-239370"/>
                  <a:pt x="8020645" y="452881"/>
                  <a:pt x="8077199" y="1166557"/>
                </a:cubicBezTo>
                <a:cubicBezTo>
                  <a:pt x="8074354" y="1177019"/>
                  <a:pt x="8077266" y="1201697"/>
                  <a:pt x="8077199" y="1221042"/>
                </a:cubicBezTo>
                <a:cubicBezTo>
                  <a:pt x="8077475" y="1822024"/>
                  <a:pt x="7502771" y="2355125"/>
                  <a:pt x="6952119" y="2387600"/>
                </a:cubicBezTo>
                <a:cubicBezTo>
                  <a:pt x="4116351" y="2391246"/>
                  <a:pt x="1703546" y="2247738"/>
                  <a:pt x="1125080" y="2387600"/>
                </a:cubicBezTo>
                <a:cubicBezTo>
                  <a:pt x="490226" y="2356938"/>
                  <a:pt x="-163037" y="1779128"/>
                  <a:pt x="0" y="1221042"/>
                </a:cubicBezTo>
                <a:cubicBezTo>
                  <a:pt x="-3891" y="1206118"/>
                  <a:pt x="-4240" y="117424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27053" y="676459"/>
                  <a:pt x="625116" y="214879"/>
                  <a:pt x="1125080" y="0"/>
                </a:cubicBezTo>
                <a:cubicBezTo>
                  <a:pt x="2425793" y="275524"/>
                  <a:pt x="4091073" y="398119"/>
                  <a:pt x="6952119" y="0"/>
                </a:cubicBezTo>
                <a:cubicBezTo>
                  <a:pt x="7518585" y="-130897"/>
                  <a:pt x="7968326" y="442935"/>
                  <a:pt x="8077199" y="1166557"/>
                </a:cubicBezTo>
                <a:cubicBezTo>
                  <a:pt x="8078678" y="1174737"/>
                  <a:pt x="8077138" y="1201851"/>
                  <a:pt x="8077199" y="1221042"/>
                </a:cubicBezTo>
                <a:cubicBezTo>
                  <a:pt x="8005281" y="1802188"/>
                  <a:pt x="7457535" y="2293652"/>
                  <a:pt x="6952119" y="2387600"/>
                </a:cubicBezTo>
                <a:cubicBezTo>
                  <a:pt x="4137675" y="2439853"/>
                  <a:pt x="1670102" y="2325207"/>
                  <a:pt x="1125080" y="2387600"/>
                </a:cubicBezTo>
                <a:cubicBezTo>
                  <a:pt x="691159" y="2362509"/>
                  <a:pt x="-246975" y="1837187"/>
                  <a:pt x="0" y="1221042"/>
                </a:cubicBezTo>
                <a:cubicBezTo>
                  <a:pt x="-2315" y="1205736"/>
                  <a:pt x="-4103" y="1173978"/>
                  <a:pt x="0" y="116655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77200" h="2387600" fill="none" extrusionOk="0">
                        <a:moveTo>
                          <a:pt x="0" y="1166557"/>
                        </a:moveTo>
                        <a:cubicBezTo>
                          <a:pt x="5412" y="670560"/>
                          <a:pt x="606007" y="175066"/>
                          <a:pt x="1125080" y="0"/>
                        </a:cubicBezTo>
                        <a:cubicBezTo>
                          <a:pt x="2231457" y="144986"/>
                          <a:pt x="4285085" y="169910"/>
                          <a:pt x="6952119" y="0"/>
                        </a:cubicBezTo>
                        <a:cubicBezTo>
                          <a:pt x="7559418" y="-99776"/>
                          <a:pt x="7948657" y="482589"/>
                          <a:pt x="8077199" y="1166557"/>
                        </a:cubicBezTo>
                        <a:cubicBezTo>
                          <a:pt x="8076884" y="1176263"/>
                          <a:pt x="8074423" y="1203807"/>
                          <a:pt x="8077199" y="1221042"/>
                        </a:cubicBezTo>
                        <a:cubicBezTo>
                          <a:pt x="8095600" y="1769467"/>
                          <a:pt x="7495531" y="2299870"/>
                          <a:pt x="6952119" y="2387600"/>
                        </a:cubicBezTo>
                        <a:cubicBezTo>
                          <a:pt x="4140749" y="2452337"/>
                          <a:pt x="1725164" y="2296652"/>
                          <a:pt x="1125080" y="2387600"/>
                        </a:cubicBezTo>
                        <a:cubicBezTo>
                          <a:pt x="702543" y="2364808"/>
                          <a:pt x="-128241" y="1890977"/>
                          <a:pt x="0" y="1221042"/>
                        </a:cubicBezTo>
                        <a:cubicBezTo>
                          <a:pt x="-2139" y="1205099"/>
                          <a:pt x="-3317" y="1173687"/>
                          <a:pt x="0" y="1166557"/>
                        </a:cubicBezTo>
                        <a:close/>
                      </a:path>
                      <a:path w="8077200" h="2387600" stroke="0" extrusionOk="0">
                        <a:moveTo>
                          <a:pt x="0" y="1166557"/>
                        </a:moveTo>
                        <a:cubicBezTo>
                          <a:pt x="-16512" y="582302"/>
                          <a:pt x="555172" y="100227"/>
                          <a:pt x="1125080" y="0"/>
                        </a:cubicBezTo>
                        <a:cubicBezTo>
                          <a:pt x="2033067" y="45434"/>
                          <a:pt x="6070454" y="-155862"/>
                          <a:pt x="6952119" y="0"/>
                        </a:cubicBezTo>
                        <a:cubicBezTo>
                          <a:pt x="7456961" y="-16165"/>
                          <a:pt x="8151385" y="422830"/>
                          <a:pt x="8077199" y="1166557"/>
                        </a:cubicBezTo>
                        <a:cubicBezTo>
                          <a:pt x="8077156" y="1191908"/>
                          <a:pt x="8075946" y="1210637"/>
                          <a:pt x="8077199" y="1221042"/>
                        </a:cubicBezTo>
                        <a:cubicBezTo>
                          <a:pt x="8054478" y="1864982"/>
                          <a:pt x="7386448" y="2320751"/>
                          <a:pt x="6952119" y="2387600"/>
                        </a:cubicBezTo>
                        <a:cubicBezTo>
                          <a:pt x="6107413" y="1998037"/>
                          <a:pt x="2408805" y="2514716"/>
                          <a:pt x="1125080" y="2387600"/>
                        </a:cubicBezTo>
                        <a:cubicBezTo>
                          <a:pt x="487365" y="2405128"/>
                          <a:pt x="-46083" y="1791520"/>
                          <a:pt x="0" y="1221042"/>
                        </a:cubicBezTo>
                        <a:cubicBezTo>
                          <a:pt x="-4374" y="1203472"/>
                          <a:pt x="-4457" y="1174817"/>
                          <a:pt x="0" y="1166557"/>
                        </a:cubicBezTo>
                        <a:close/>
                      </a:path>
                      <a:path w="8077200" h="2387600" fill="none" stroke="0" extrusionOk="0">
                        <a:moveTo>
                          <a:pt x="0" y="1166557"/>
                        </a:moveTo>
                        <a:cubicBezTo>
                          <a:pt x="104653" y="600649"/>
                          <a:pt x="573851" y="127309"/>
                          <a:pt x="1125080" y="0"/>
                        </a:cubicBezTo>
                        <a:cubicBezTo>
                          <a:pt x="2592750" y="178637"/>
                          <a:pt x="4089742" y="305950"/>
                          <a:pt x="6952119" y="0"/>
                        </a:cubicBezTo>
                        <a:cubicBezTo>
                          <a:pt x="7464186" y="-157334"/>
                          <a:pt x="8016004" y="475620"/>
                          <a:pt x="8077199" y="1166557"/>
                        </a:cubicBezTo>
                        <a:cubicBezTo>
                          <a:pt x="8076751" y="1174025"/>
                          <a:pt x="8076990" y="1201509"/>
                          <a:pt x="8077199" y="1221042"/>
                        </a:cubicBezTo>
                        <a:cubicBezTo>
                          <a:pt x="8036946" y="1815397"/>
                          <a:pt x="7513865" y="2369569"/>
                          <a:pt x="6952119" y="2387600"/>
                        </a:cubicBezTo>
                        <a:cubicBezTo>
                          <a:pt x="4098642" y="2406100"/>
                          <a:pt x="1712036" y="2252206"/>
                          <a:pt x="1125080" y="2387600"/>
                        </a:cubicBezTo>
                        <a:cubicBezTo>
                          <a:pt x="497070" y="2362207"/>
                          <a:pt x="-153050" y="1823418"/>
                          <a:pt x="0" y="1221042"/>
                        </a:cubicBezTo>
                        <a:cubicBezTo>
                          <a:pt x="-2323" y="1205519"/>
                          <a:pt x="-4035" y="1174912"/>
                          <a:pt x="0" y="11665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8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8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lang="en-US" sz="8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73F12A-BDF6-F235-B65D-A2865A453407}"/>
              </a:ext>
            </a:extLst>
          </p:cNvPr>
          <p:cNvSpPr txBox="1"/>
          <p:nvPr/>
        </p:nvSpPr>
        <p:spPr>
          <a:xfrm>
            <a:off x="2743200" y="787401"/>
            <a:ext cx="7264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334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</p:txBody>
      </p:sp>
      <p:sp>
        <p:nvSpPr>
          <p:cNvPr id="18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867764F7-E574-BC8C-4127-640B2D186309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9337752B-F9FB-B65C-DEC8-340CD0CA9FC5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7A487DC5-15BF-7A0C-C71A-FC046D1BED1E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F19A878-593B-4BFF-42E7-5518C983E56A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5EEF1820-34B6-3AF1-2231-65841CCBAC94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7C7CADB1-3E64-4E4E-C6C4-FB1AC010BA9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xmlns="" id="{64BCA386-96DB-8D75-312F-7F162E8E5EEF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xmlns="" id="{908397EE-6212-3AE2-C525-D339F389B8B5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7"/>
                </a:moveTo>
                <a:cubicBezTo>
                  <a:pt x="6850" y="709478"/>
                  <a:pt x="659884" y="265489"/>
                  <a:pt x="1125080" y="0"/>
                </a:cubicBezTo>
                <a:cubicBezTo>
                  <a:pt x="2026650" y="157142"/>
                  <a:pt x="4437841" y="510318"/>
                  <a:pt x="6952119" y="0"/>
                </a:cubicBezTo>
                <a:cubicBezTo>
                  <a:pt x="7553699" y="-139142"/>
                  <a:pt x="7840255" y="449800"/>
                  <a:pt x="8077199" y="1166557"/>
                </a:cubicBezTo>
                <a:cubicBezTo>
                  <a:pt x="8077516" y="1176686"/>
                  <a:pt x="8073857" y="1204925"/>
                  <a:pt x="8077199" y="1221042"/>
                </a:cubicBezTo>
                <a:cubicBezTo>
                  <a:pt x="8110417" y="1694268"/>
                  <a:pt x="7430202" y="2226635"/>
                  <a:pt x="6952119" y="2387600"/>
                </a:cubicBezTo>
                <a:cubicBezTo>
                  <a:pt x="4173239" y="2463931"/>
                  <a:pt x="1729468" y="2350876"/>
                  <a:pt x="1125080" y="2387600"/>
                </a:cubicBezTo>
                <a:cubicBezTo>
                  <a:pt x="813958" y="2352213"/>
                  <a:pt x="-227951" y="1910694"/>
                  <a:pt x="0" y="1221042"/>
                </a:cubicBezTo>
                <a:cubicBezTo>
                  <a:pt x="-1465" y="1203844"/>
                  <a:pt x="-3407" y="1173455"/>
                  <a:pt x="0" y="1166557"/>
                </a:cubicBezTo>
                <a:close/>
              </a:path>
              <a:path w="8077200" h="2387600" stroke="0" extrusionOk="0">
                <a:moveTo>
                  <a:pt x="0" y="1166557"/>
                </a:moveTo>
                <a:cubicBezTo>
                  <a:pt x="-55045" y="674588"/>
                  <a:pt x="553999" y="88385"/>
                  <a:pt x="1125080" y="0"/>
                </a:cubicBezTo>
                <a:cubicBezTo>
                  <a:pt x="2047826" y="-118835"/>
                  <a:pt x="6088184" y="-131692"/>
                  <a:pt x="6952119" y="0"/>
                </a:cubicBezTo>
                <a:cubicBezTo>
                  <a:pt x="7440517" y="-14506"/>
                  <a:pt x="8163286" y="425399"/>
                  <a:pt x="8077199" y="1166557"/>
                </a:cubicBezTo>
                <a:cubicBezTo>
                  <a:pt x="8077469" y="1191870"/>
                  <a:pt x="8077783" y="1211026"/>
                  <a:pt x="8077199" y="1221042"/>
                </a:cubicBezTo>
                <a:cubicBezTo>
                  <a:pt x="8061543" y="1839907"/>
                  <a:pt x="7326051" y="2287303"/>
                  <a:pt x="6952119" y="2387600"/>
                </a:cubicBezTo>
                <a:cubicBezTo>
                  <a:pt x="6117432" y="1894268"/>
                  <a:pt x="2394769" y="2611255"/>
                  <a:pt x="1125080" y="2387600"/>
                </a:cubicBezTo>
                <a:cubicBezTo>
                  <a:pt x="499364" y="2439688"/>
                  <a:pt x="-60695" y="1721012"/>
                  <a:pt x="0" y="1221042"/>
                </a:cubicBezTo>
                <a:cubicBezTo>
                  <a:pt x="-4306" y="1202528"/>
                  <a:pt x="-4418" y="117419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157023" y="573115"/>
                  <a:pt x="579919" y="122122"/>
                  <a:pt x="1125080" y="0"/>
                </a:cubicBezTo>
                <a:cubicBezTo>
                  <a:pt x="2620653" y="212743"/>
                  <a:pt x="3959342" y="395671"/>
                  <a:pt x="6952119" y="0"/>
                </a:cubicBezTo>
                <a:cubicBezTo>
                  <a:pt x="7486204" y="-239370"/>
                  <a:pt x="8020645" y="452881"/>
                  <a:pt x="8077199" y="1166557"/>
                </a:cubicBezTo>
                <a:cubicBezTo>
                  <a:pt x="8074354" y="1177019"/>
                  <a:pt x="8077266" y="1201697"/>
                  <a:pt x="8077199" y="1221042"/>
                </a:cubicBezTo>
                <a:cubicBezTo>
                  <a:pt x="8077475" y="1822024"/>
                  <a:pt x="7502771" y="2355125"/>
                  <a:pt x="6952119" y="2387600"/>
                </a:cubicBezTo>
                <a:cubicBezTo>
                  <a:pt x="4116351" y="2391246"/>
                  <a:pt x="1703546" y="2247738"/>
                  <a:pt x="1125080" y="2387600"/>
                </a:cubicBezTo>
                <a:cubicBezTo>
                  <a:pt x="490226" y="2356938"/>
                  <a:pt x="-163037" y="1779128"/>
                  <a:pt x="0" y="1221042"/>
                </a:cubicBezTo>
                <a:cubicBezTo>
                  <a:pt x="-3891" y="1206118"/>
                  <a:pt x="-4240" y="117424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27053" y="676459"/>
                  <a:pt x="625116" y="214879"/>
                  <a:pt x="1125080" y="0"/>
                </a:cubicBezTo>
                <a:cubicBezTo>
                  <a:pt x="2425793" y="275524"/>
                  <a:pt x="4091073" y="398119"/>
                  <a:pt x="6952119" y="0"/>
                </a:cubicBezTo>
                <a:cubicBezTo>
                  <a:pt x="7518585" y="-130897"/>
                  <a:pt x="7968326" y="442935"/>
                  <a:pt x="8077199" y="1166557"/>
                </a:cubicBezTo>
                <a:cubicBezTo>
                  <a:pt x="8078678" y="1174737"/>
                  <a:pt x="8077138" y="1201851"/>
                  <a:pt x="8077199" y="1221042"/>
                </a:cubicBezTo>
                <a:cubicBezTo>
                  <a:pt x="8005281" y="1802188"/>
                  <a:pt x="7457535" y="2293652"/>
                  <a:pt x="6952119" y="2387600"/>
                </a:cubicBezTo>
                <a:cubicBezTo>
                  <a:pt x="4137675" y="2439853"/>
                  <a:pt x="1670102" y="2325207"/>
                  <a:pt x="1125080" y="2387600"/>
                </a:cubicBezTo>
                <a:cubicBezTo>
                  <a:pt x="691159" y="2362509"/>
                  <a:pt x="-246975" y="1837187"/>
                  <a:pt x="0" y="1221042"/>
                </a:cubicBezTo>
                <a:cubicBezTo>
                  <a:pt x="-2315" y="1205736"/>
                  <a:pt x="-4103" y="1173978"/>
                  <a:pt x="0" y="116655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77200" h="2387600" fill="none" extrusionOk="0">
                        <a:moveTo>
                          <a:pt x="0" y="1166557"/>
                        </a:moveTo>
                        <a:cubicBezTo>
                          <a:pt x="5412" y="670560"/>
                          <a:pt x="606007" y="175066"/>
                          <a:pt x="1125080" y="0"/>
                        </a:cubicBezTo>
                        <a:cubicBezTo>
                          <a:pt x="2231457" y="144986"/>
                          <a:pt x="4285085" y="169910"/>
                          <a:pt x="6952119" y="0"/>
                        </a:cubicBezTo>
                        <a:cubicBezTo>
                          <a:pt x="7559418" y="-99776"/>
                          <a:pt x="7948657" y="482589"/>
                          <a:pt x="8077199" y="1166557"/>
                        </a:cubicBezTo>
                        <a:cubicBezTo>
                          <a:pt x="8076884" y="1176263"/>
                          <a:pt x="8074423" y="1203807"/>
                          <a:pt x="8077199" y="1221042"/>
                        </a:cubicBezTo>
                        <a:cubicBezTo>
                          <a:pt x="8095600" y="1769467"/>
                          <a:pt x="7495531" y="2299870"/>
                          <a:pt x="6952119" y="2387600"/>
                        </a:cubicBezTo>
                        <a:cubicBezTo>
                          <a:pt x="4140749" y="2452337"/>
                          <a:pt x="1725164" y="2296652"/>
                          <a:pt x="1125080" y="2387600"/>
                        </a:cubicBezTo>
                        <a:cubicBezTo>
                          <a:pt x="702543" y="2364808"/>
                          <a:pt x="-128241" y="1890977"/>
                          <a:pt x="0" y="1221042"/>
                        </a:cubicBezTo>
                        <a:cubicBezTo>
                          <a:pt x="-2139" y="1205099"/>
                          <a:pt x="-3317" y="1173687"/>
                          <a:pt x="0" y="1166557"/>
                        </a:cubicBezTo>
                        <a:close/>
                      </a:path>
                      <a:path w="8077200" h="2387600" stroke="0" extrusionOk="0">
                        <a:moveTo>
                          <a:pt x="0" y="1166557"/>
                        </a:moveTo>
                        <a:cubicBezTo>
                          <a:pt x="-16512" y="582302"/>
                          <a:pt x="555172" y="100227"/>
                          <a:pt x="1125080" y="0"/>
                        </a:cubicBezTo>
                        <a:cubicBezTo>
                          <a:pt x="2033067" y="45434"/>
                          <a:pt x="6070454" y="-155862"/>
                          <a:pt x="6952119" y="0"/>
                        </a:cubicBezTo>
                        <a:cubicBezTo>
                          <a:pt x="7456961" y="-16165"/>
                          <a:pt x="8151385" y="422830"/>
                          <a:pt x="8077199" y="1166557"/>
                        </a:cubicBezTo>
                        <a:cubicBezTo>
                          <a:pt x="8077156" y="1191908"/>
                          <a:pt x="8075946" y="1210637"/>
                          <a:pt x="8077199" y="1221042"/>
                        </a:cubicBezTo>
                        <a:cubicBezTo>
                          <a:pt x="8054478" y="1864982"/>
                          <a:pt x="7386448" y="2320751"/>
                          <a:pt x="6952119" y="2387600"/>
                        </a:cubicBezTo>
                        <a:cubicBezTo>
                          <a:pt x="6107413" y="1998037"/>
                          <a:pt x="2408805" y="2514716"/>
                          <a:pt x="1125080" y="2387600"/>
                        </a:cubicBezTo>
                        <a:cubicBezTo>
                          <a:pt x="487365" y="2405128"/>
                          <a:pt x="-46083" y="1791520"/>
                          <a:pt x="0" y="1221042"/>
                        </a:cubicBezTo>
                        <a:cubicBezTo>
                          <a:pt x="-4374" y="1203472"/>
                          <a:pt x="-4457" y="1174817"/>
                          <a:pt x="0" y="1166557"/>
                        </a:cubicBezTo>
                        <a:close/>
                      </a:path>
                      <a:path w="8077200" h="2387600" fill="none" stroke="0" extrusionOk="0">
                        <a:moveTo>
                          <a:pt x="0" y="1166557"/>
                        </a:moveTo>
                        <a:cubicBezTo>
                          <a:pt x="104653" y="600649"/>
                          <a:pt x="573851" y="127309"/>
                          <a:pt x="1125080" y="0"/>
                        </a:cubicBezTo>
                        <a:cubicBezTo>
                          <a:pt x="2592750" y="178637"/>
                          <a:pt x="4089742" y="305950"/>
                          <a:pt x="6952119" y="0"/>
                        </a:cubicBezTo>
                        <a:cubicBezTo>
                          <a:pt x="7464186" y="-157334"/>
                          <a:pt x="8016004" y="475620"/>
                          <a:pt x="8077199" y="1166557"/>
                        </a:cubicBezTo>
                        <a:cubicBezTo>
                          <a:pt x="8076751" y="1174025"/>
                          <a:pt x="8076990" y="1201509"/>
                          <a:pt x="8077199" y="1221042"/>
                        </a:cubicBezTo>
                        <a:cubicBezTo>
                          <a:pt x="8036946" y="1815397"/>
                          <a:pt x="7513865" y="2369569"/>
                          <a:pt x="6952119" y="2387600"/>
                        </a:cubicBezTo>
                        <a:cubicBezTo>
                          <a:pt x="4098642" y="2406100"/>
                          <a:pt x="1712036" y="2252206"/>
                          <a:pt x="1125080" y="2387600"/>
                        </a:cubicBezTo>
                        <a:cubicBezTo>
                          <a:pt x="497070" y="2362207"/>
                          <a:pt x="-153050" y="1823418"/>
                          <a:pt x="0" y="1221042"/>
                        </a:cubicBezTo>
                        <a:cubicBezTo>
                          <a:pt x="-2323" y="1205519"/>
                          <a:pt x="-4035" y="1174912"/>
                          <a:pt x="0" y="11665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868975-D50B-B435-D7D6-588B821AC5AF}"/>
              </a:ext>
            </a:extLst>
          </p:cNvPr>
          <p:cNvSpPr txBox="1"/>
          <p:nvPr/>
        </p:nvSpPr>
        <p:spPr>
          <a:xfrm>
            <a:off x="2743200" y="787401"/>
            <a:ext cx="7264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334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</p:txBody>
      </p:sp>
      <p:sp>
        <p:nvSpPr>
          <p:cNvPr id="18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8C1AE21-4256-CA5E-F81D-94D73F54FB24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8B4E7F7E-FE96-C8A7-D414-59E84C0C82E9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6DE2720-3434-FC2A-A304-CC0D8248BDFF}"/>
              </a:ext>
            </a:extLst>
          </p:cNvPr>
          <p:cNvSpPr txBox="1">
            <a:spLocks/>
          </p:cNvSpPr>
          <p:nvPr/>
        </p:nvSpPr>
        <p:spPr>
          <a:xfrm>
            <a:off x="1272859" y="232244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  </a:t>
            </a:r>
            <a:r>
              <a:rPr lang="en-US" sz="9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9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L  </a:t>
            </a:r>
            <a:r>
              <a:rPr lang="en-US" sz="96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9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D9E29972-0191-B163-8195-326E5007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782" y="41731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5E352E-AE86-6092-BDB4-6BA5671FD84B}"/>
              </a:ext>
            </a:extLst>
          </p:cNvPr>
          <p:cNvSpPr txBox="1"/>
          <p:nvPr/>
        </p:nvSpPr>
        <p:spPr>
          <a:xfrm>
            <a:off x="-173899" y="445770"/>
            <a:ext cx="2027463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62341E-0262-97D1-7B1B-8FE3A8B0EC38}"/>
              </a:ext>
            </a:extLst>
          </p:cNvPr>
          <p:cNvSpPr txBox="1"/>
          <p:nvPr/>
        </p:nvSpPr>
        <p:spPr>
          <a:xfrm>
            <a:off x="1981519" y="516562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0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236</Words>
  <Application>Microsoft Office PowerPoint</Application>
  <PresentationFormat>Custom</PresentationFormat>
  <Paragraphs>78</Paragraphs>
  <Slides>18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5_Office Theme</vt:lpstr>
      <vt:lpstr>2_Office 主题​​</vt:lpstr>
      <vt:lpstr>4_Office Theme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ismail - [2010]</cp:lastModifiedBy>
  <cp:revision>67</cp:revision>
  <dcterms:created xsi:type="dcterms:W3CDTF">2020-08-06T11:51:00Z</dcterms:created>
  <dcterms:modified xsi:type="dcterms:W3CDTF">2025-12-24T14:09:14Z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