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82" r:id="rId2"/>
    <p:sldMasterId id="2147483807" r:id="rId3"/>
    <p:sldMasterId id="2147483831" r:id="rId4"/>
    <p:sldMasterId id="2147483843" r:id="rId5"/>
    <p:sldMasterId id="2147483855" r:id="rId6"/>
    <p:sldMasterId id="2147483867" r:id="rId7"/>
  </p:sldMasterIdLst>
  <p:notesMasterIdLst>
    <p:notesMasterId r:id="rId27"/>
  </p:notesMasterIdLst>
  <p:sldIdLst>
    <p:sldId id="444" r:id="rId8"/>
    <p:sldId id="440" r:id="rId9"/>
    <p:sldId id="276" r:id="rId10"/>
    <p:sldId id="277" r:id="rId11"/>
    <p:sldId id="278" r:id="rId12"/>
    <p:sldId id="279" r:id="rId13"/>
    <p:sldId id="268" r:id="rId14"/>
    <p:sldId id="441" r:id="rId15"/>
    <p:sldId id="432" r:id="rId16"/>
    <p:sldId id="272" r:id="rId17"/>
    <p:sldId id="275" r:id="rId18"/>
    <p:sldId id="403" r:id="rId19"/>
    <p:sldId id="256" r:id="rId20"/>
    <p:sldId id="260" r:id="rId21"/>
    <p:sldId id="261" r:id="rId22"/>
    <p:sldId id="262" r:id="rId23"/>
    <p:sldId id="264" r:id="rId24"/>
    <p:sldId id="431" r:id="rId25"/>
    <p:sldId id="30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5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0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9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reepik.com/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4C21F61-3B7D-0B6A-593A-D796395CE1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4460C68-25BA-BD90-6CA8-440F1BC50F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BE1DB8E-CDF5-1593-D0EE-E9DDAD5DC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3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3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3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3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3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3"/>
          <p:cNvSpPr txBox="1">
            <a:spLocks noGrp="1"/>
          </p:cNvSpPr>
          <p:nvPr>
            <p:ph type="title"/>
          </p:nvPr>
        </p:nvSpPr>
        <p:spPr>
          <a:xfrm>
            <a:off x="2415333" y="2133333"/>
            <a:ext cx="2567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7" name="Google Shape;567;p33"/>
          <p:cNvSpPr txBox="1">
            <a:spLocks noGrp="1"/>
          </p:cNvSpPr>
          <p:nvPr>
            <p:ph type="subTitle" idx="1"/>
          </p:nvPr>
        </p:nvSpPr>
        <p:spPr>
          <a:xfrm>
            <a:off x="1403533" y="33338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65258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/>
          <p:nvPr/>
        </p:nvSpPr>
        <p:spPr>
          <a:xfrm flipH="1">
            <a:off x="-2047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4"/>
          <p:cNvSpPr/>
          <p:nvPr/>
        </p:nvSpPr>
        <p:spPr>
          <a:xfrm flipH="1">
            <a:off x="-1321322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4"/>
          <p:cNvSpPr/>
          <p:nvPr/>
        </p:nvSpPr>
        <p:spPr>
          <a:xfrm flipH="1">
            <a:off x="7240743" y="9802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4"/>
          <p:cNvSpPr/>
          <p:nvPr/>
        </p:nvSpPr>
        <p:spPr>
          <a:xfrm flipH="1">
            <a:off x="4591091" y="656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4"/>
          <p:cNvSpPr txBox="1">
            <a:spLocks noGrp="1"/>
          </p:cNvSpPr>
          <p:nvPr>
            <p:ph type="title"/>
          </p:nvPr>
        </p:nvSpPr>
        <p:spPr>
          <a:xfrm>
            <a:off x="7132133" y="2131733"/>
            <a:ext cx="26940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6" name="Google Shape;576;p34"/>
          <p:cNvSpPr txBox="1">
            <a:spLocks noGrp="1"/>
          </p:cNvSpPr>
          <p:nvPr>
            <p:ph type="subTitle" idx="1"/>
          </p:nvPr>
        </p:nvSpPr>
        <p:spPr>
          <a:xfrm>
            <a:off x="7132133" y="33451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1145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3741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6"/>
          <p:cNvSpPr txBox="1">
            <a:spLocks noGrp="1"/>
          </p:cNvSpPr>
          <p:nvPr>
            <p:ph type="subTitle" idx="1"/>
          </p:nvPr>
        </p:nvSpPr>
        <p:spPr>
          <a:xfrm>
            <a:off x="960001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5" name="Google Shape;605;p36"/>
          <p:cNvSpPr txBox="1">
            <a:spLocks noGrp="1"/>
          </p:cNvSpPr>
          <p:nvPr>
            <p:ph type="title" idx="2"/>
          </p:nvPr>
        </p:nvSpPr>
        <p:spPr>
          <a:xfrm>
            <a:off x="960000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6" name="Google Shape;606;p36"/>
          <p:cNvSpPr txBox="1">
            <a:spLocks noGrp="1"/>
          </p:cNvSpPr>
          <p:nvPr>
            <p:ph type="subTitle" idx="3"/>
          </p:nvPr>
        </p:nvSpPr>
        <p:spPr>
          <a:xfrm>
            <a:off x="8699235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6"/>
          <p:cNvSpPr txBox="1">
            <a:spLocks noGrp="1"/>
          </p:cNvSpPr>
          <p:nvPr>
            <p:ph type="title" idx="4"/>
          </p:nvPr>
        </p:nvSpPr>
        <p:spPr>
          <a:xfrm>
            <a:off x="8699233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015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37"/>
          <p:cNvSpPr txBox="1">
            <a:spLocks noGrp="1"/>
          </p:cNvSpPr>
          <p:nvPr>
            <p:ph type="subTitle" idx="1"/>
          </p:nvPr>
        </p:nvSpPr>
        <p:spPr>
          <a:xfrm>
            <a:off x="1314933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1" name="Google Shape;611;p37"/>
          <p:cNvSpPr txBox="1">
            <a:spLocks noGrp="1"/>
          </p:cNvSpPr>
          <p:nvPr>
            <p:ph type="title" idx="2"/>
          </p:nvPr>
        </p:nvSpPr>
        <p:spPr>
          <a:xfrm>
            <a:off x="1314933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2" name="Google Shape;612;p37"/>
          <p:cNvSpPr txBox="1">
            <a:spLocks noGrp="1"/>
          </p:cNvSpPr>
          <p:nvPr>
            <p:ph type="subTitle" idx="3"/>
          </p:nvPr>
        </p:nvSpPr>
        <p:spPr>
          <a:xfrm>
            <a:off x="8397468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3" name="Google Shape;613;p37"/>
          <p:cNvSpPr txBox="1">
            <a:spLocks noGrp="1"/>
          </p:cNvSpPr>
          <p:nvPr>
            <p:ph type="title" idx="4"/>
          </p:nvPr>
        </p:nvSpPr>
        <p:spPr>
          <a:xfrm>
            <a:off x="8397468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4" name="Google Shape;614;p37"/>
          <p:cNvSpPr txBox="1">
            <a:spLocks noGrp="1"/>
          </p:cNvSpPr>
          <p:nvPr>
            <p:ph type="subTitle" idx="5"/>
          </p:nvPr>
        </p:nvSpPr>
        <p:spPr>
          <a:xfrm>
            <a:off x="4856201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37"/>
          <p:cNvSpPr txBox="1">
            <a:spLocks noGrp="1"/>
          </p:cNvSpPr>
          <p:nvPr>
            <p:ph type="title" idx="6"/>
          </p:nvPr>
        </p:nvSpPr>
        <p:spPr>
          <a:xfrm>
            <a:off x="4856196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8347300" y="552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>
            <a:off x="0" y="5377138"/>
            <a:ext cx="12191992" cy="148598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10432181" y="2419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/>
          <p:nvPr/>
        </p:nvSpPr>
        <p:spPr>
          <a:xfrm flipH="1">
            <a:off x="12" y="5985002"/>
            <a:ext cx="12191955" cy="873263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989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/>
          <p:nvPr/>
        </p:nvSpPr>
        <p:spPr>
          <a:xfrm>
            <a:off x="0" y="3875837"/>
            <a:ext cx="12191992" cy="298731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8"/>
          <p:cNvSpPr txBox="1">
            <a:spLocks noGrp="1"/>
          </p:cNvSpPr>
          <p:nvPr>
            <p:ph type="subTitle" idx="1"/>
          </p:nvPr>
        </p:nvSpPr>
        <p:spPr>
          <a:xfrm>
            <a:off x="6096000" y="2296767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38"/>
          <p:cNvSpPr txBox="1">
            <a:spLocks noGrp="1"/>
          </p:cNvSpPr>
          <p:nvPr>
            <p:ph type="ctrTitle"/>
          </p:nvPr>
        </p:nvSpPr>
        <p:spPr>
          <a:xfrm flipH="1">
            <a:off x="6104467" y="1107199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25" name="Google Shape;625;p38"/>
          <p:cNvSpPr txBox="1"/>
          <p:nvPr/>
        </p:nvSpPr>
        <p:spPr>
          <a:xfrm>
            <a:off x="6512733" y="4752389"/>
            <a:ext cx="43024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67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38"/>
          <p:cNvSpPr/>
          <p:nvPr/>
        </p:nvSpPr>
        <p:spPr>
          <a:xfrm>
            <a:off x="8852000" y="285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38"/>
          <p:cNvSpPr/>
          <p:nvPr/>
        </p:nvSpPr>
        <p:spPr>
          <a:xfrm>
            <a:off x="561169" y="1165402"/>
            <a:ext cx="4018791" cy="672769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8"/>
          <p:cNvSpPr/>
          <p:nvPr/>
        </p:nvSpPr>
        <p:spPr>
          <a:xfrm>
            <a:off x="10617232" y="34290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8"/>
          <p:cNvSpPr/>
          <p:nvPr/>
        </p:nvSpPr>
        <p:spPr>
          <a:xfrm flipH="1">
            <a:off x="8" y="5749103"/>
            <a:ext cx="12191992" cy="1113984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8"/>
          <p:cNvSpPr/>
          <p:nvPr/>
        </p:nvSpPr>
        <p:spPr>
          <a:xfrm flipH="1">
            <a:off x="0" y="6030428"/>
            <a:ext cx="12191955" cy="82760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1" name="Google Shape;631;p38"/>
          <p:cNvGrpSpPr/>
          <p:nvPr/>
        </p:nvGrpSpPr>
        <p:grpSpPr>
          <a:xfrm>
            <a:off x="1" y="4254741"/>
            <a:ext cx="5916804" cy="2603343"/>
            <a:chOff x="0" y="4526555"/>
            <a:chExt cx="1402175" cy="616945"/>
          </a:xfrm>
        </p:grpSpPr>
        <p:grpSp>
          <p:nvGrpSpPr>
            <p:cNvPr id="632" name="Google Shape;632;p38"/>
            <p:cNvGrpSpPr/>
            <p:nvPr/>
          </p:nvGrpSpPr>
          <p:grpSpPr>
            <a:xfrm flipH="1">
              <a:off x="392950" y="4723427"/>
              <a:ext cx="1009225" cy="420073"/>
              <a:chOff x="8749425" y="2113677"/>
              <a:chExt cx="1009225" cy="420073"/>
            </a:xfrm>
          </p:grpSpPr>
          <p:sp>
            <p:nvSpPr>
              <p:cNvPr id="633" name="Google Shape;633;p38"/>
              <p:cNvSpPr/>
              <p:nvPr/>
            </p:nvSpPr>
            <p:spPr>
              <a:xfrm>
                <a:off x="8749425" y="2441650"/>
                <a:ext cx="150300" cy="92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8799556" y="2113677"/>
                <a:ext cx="959094" cy="418294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8724" extrusionOk="0">
                    <a:moveTo>
                      <a:pt x="19388" y="0"/>
                    </a:moveTo>
                    <a:cubicBezTo>
                      <a:pt x="18963" y="0"/>
                      <a:pt x="18908" y="1174"/>
                      <a:pt x="18908" y="1174"/>
                    </a:cubicBezTo>
                    <a:cubicBezTo>
                      <a:pt x="18908" y="1174"/>
                      <a:pt x="18769" y="790"/>
                      <a:pt x="18252" y="693"/>
                    </a:cubicBezTo>
                    <a:cubicBezTo>
                      <a:pt x="18218" y="689"/>
                      <a:pt x="18185" y="686"/>
                      <a:pt x="18154" y="686"/>
                    </a:cubicBezTo>
                    <a:cubicBezTo>
                      <a:pt x="17683" y="686"/>
                      <a:pt x="17480" y="1174"/>
                      <a:pt x="17480" y="1174"/>
                    </a:cubicBezTo>
                    <a:cubicBezTo>
                      <a:pt x="17480" y="1174"/>
                      <a:pt x="17425" y="656"/>
                      <a:pt x="17000" y="619"/>
                    </a:cubicBezTo>
                    <a:cubicBezTo>
                      <a:pt x="16989" y="618"/>
                      <a:pt x="16978" y="618"/>
                      <a:pt x="16968" y="618"/>
                    </a:cubicBezTo>
                    <a:cubicBezTo>
                      <a:pt x="16564" y="618"/>
                      <a:pt x="16367" y="1386"/>
                      <a:pt x="16367" y="1386"/>
                    </a:cubicBezTo>
                    <a:cubicBezTo>
                      <a:pt x="16367" y="1386"/>
                      <a:pt x="15966" y="909"/>
                      <a:pt x="15605" y="909"/>
                    </a:cubicBezTo>
                    <a:cubicBezTo>
                      <a:pt x="15568" y="909"/>
                      <a:pt x="15533" y="914"/>
                      <a:pt x="15498" y="924"/>
                    </a:cubicBezTo>
                    <a:cubicBezTo>
                      <a:pt x="15114" y="1021"/>
                      <a:pt x="15285" y="1890"/>
                      <a:pt x="15285" y="1890"/>
                    </a:cubicBezTo>
                    <a:cubicBezTo>
                      <a:pt x="15285" y="1890"/>
                      <a:pt x="14980" y="1137"/>
                      <a:pt x="14343" y="924"/>
                    </a:cubicBezTo>
                    <a:cubicBezTo>
                      <a:pt x="14311" y="915"/>
                      <a:pt x="14279" y="911"/>
                      <a:pt x="14246" y="911"/>
                    </a:cubicBezTo>
                    <a:cubicBezTo>
                      <a:pt x="13588" y="911"/>
                      <a:pt x="12629" y="2620"/>
                      <a:pt x="12629" y="2620"/>
                    </a:cubicBezTo>
                    <a:cubicBezTo>
                      <a:pt x="12629" y="2620"/>
                      <a:pt x="12222" y="1477"/>
                      <a:pt x="11322" y="1477"/>
                    </a:cubicBezTo>
                    <a:cubicBezTo>
                      <a:pt x="11224" y="1477"/>
                      <a:pt x="11121" y="1490"/>
                      <a:pt x="11011" y="1520"/>
                    </a:cubicBezTo>
                    <a:cubicBezTo>
                      <a:pt x="9875" y="1848"/>
                      <a:pt x="9990" y="3928"/>
                      <a:pt x="9990" y="3928"/>
                    </a:cubicBezTo>
                    <a:cubicBezTo>
                      <a:pt x="9990" y="3928"/>
                      <a:pt x="9788" y="3294"/>
                      <a:pt x="9007" y="3294"/>
                    </a:cubicBezTo>
                    <a:cubicBezTo>
                      <a:pt x="8996" y="3294"/>
                      <a:pt x="8985" y="3294"/>
                      <a:pt x="8974" y="3295"/>
                    </a:cubicBezTo>
                    <a:cubicBezTo>
                      <a:pt x="8142" y="3313"/>
                      <a:pt x="7934" y="5046"/>
                      <a:pt x="7934" y="5046"/>
                    </a:cubicBezTo>
                    <a:cubicBezTo>
                      <a:pt x="7934" y="5046"/>
                      <a:pt x="7333" y="3897"/>
                      <a:pt x="6453" y="3897"/>
                    </a:cubicBezTo>
                    <a:cubicBezTo>
                      <a:pt x="6401" y="3897"/>
                      <a:pt x="6348" y="3901"/>
                      <a:pt x="6294" y="3909"/>
                    </a:cubicBezTo>
                    <a:cubicBezTo>
                      <a:pt x="5351" y="4043"/>
                      <a:pt x="5083" y="5757"/>
                      <a:pt x="5083" y="5757"/>
                    </a:cubicBezTo>
                    <a:cubicBezTo>
                      <a:pt x="5083" y="5757"/>
                      <a:pt x="4773" y="5137"/>
                      <a:pt x="4364" y="5137"/>
                    </a:cubicBezTo>
                    <a:cubicBezTo>
                      <a:pt x="4340" y="5137"/>
                      <a:pt x="4317" y="5139"/>
                      <a:pt x="4293" y="5143"/>
                    </a:cubicBezTo>
                    <a:cubicBezTo>
                      <a:pt x="3891" y="5198"/>
                      <a:pt x="3891" y="5873"/>
                      <a:pt x="3891" y="5873"/>
                    </a:cubicBezTo>
                    <a:cubicBezTo>
                      <a:pt x="3891" y="5873"/>
                      <a:pt x="3224" y="4659"/>
                      <a:pt x="2403" y="4659"/>
                    </a:cubicBezTo>
                    <a:cubicBezTo>
                      <a:pt x="2341" y="4659"/>
                      <a:pt x="2277" y="4666"/>
                      <a:pt x="2214" y="4681"/>
                    </a:cubicBezTo>
                    <a:cubicBezTo>
                      <a:pt x="1308" y="4893"/>
                      <a:pt x="1387" y="6280"/>
                      <a:pt x="1387" y="6280"/>
                    </a:cubicBezTo>
                    <a:lnTo>
                      <a:pt x="1" y="6949"/>
                    </a:lnTo>
                    <a:lnTo>
                      <a:pt x="828" y="8724"/>
                    </a:lnTo>
                    <a:lnTo>
                      <a:pt x="20003" y="8724"/>
                    </a:lnTo>
                    <a:lnTo>
                      <a:pt x="20003" y="541"/>
                    </a:lnTo>
                    <a:cubicBezTo>
                      <a:pt x="20003" y="541"/>
                      <a:pt x="19832" y="0"/>
                      <a:pt x="19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9518680" y="2347231"/>
                <a:ext cx="191023" cy="128212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674" extrusionOk="0">
                    <a:moveTo>
                      <a:pt x="1531" y="0"/>
                    </a:moveTo>
                    <a:cubicBezTo>
                      <a:pt x="1015" y="0"/>
                      <a:pt x="522" y="309"/>
                      <a:pt x="306" y="808"/>
                    </a:cubicBezTo>
                    <a:cubicBezTo>
                      <a:pt x="1" y="1501"/>
                      <a:pt x="329" y="2291"/>
                      <a:pt x="999" y="2582"/>
                    </a:cubicBezTo>
                    <a:cubicBezTo>
                      <a:pt x="1158" y="2648"/>
                      <a:pt x="1402" y="2673"/>
                      <a:pt x="1682" y="2673"/>
                    </a:cubicBezTo>
                    <a:cubicBezTo>
                      <a:pt x="2624" y="2673"/>
                      <a:pt x="3984" y="2388"/>
                      <a:pt x="3984" y="2388"/>
                    </a:cubicBezTo>
                    <a:cubicBezTo>
                      <a:pt x="3984" y="2388"/>
                      <a:pt x="2755" y="406"/>
                      <a:pt x="2062" y="115"/>
                    </a:cubicBezTo>
                    <a:cubicBezTo>
                      <a:pt x="1889" y="37"/>
                      <a:pt x="1709" y="0"/>
                      <a:pt x="1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9272995" y="2357252"/>
                <a:ext cx="158898" cy="158131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298" extrusionOk="0">
                    <a:moveTo>
                      <a:pt x="1843" y="0"/>
                    </a:moveTo>
                    <a:cubicBezTo>
                      <a:pt x="1483" y="0"/>
                      <a:pt x="1121" y="145"/>
                      <a:pt x="851" y="428"/>
                    </a:cubicBezTo>
                    <a:cubicBezTo>
                      <a:pt x="347" y="968"/>
                      <a:pt x="1" y="3297"/>
                      <a:pt x="1" y="3297"/>
                    </a:cubicBezTo>
                    <a:cubicBezTo>
                      <a:pt x="1" y="3297"/>
                      <a:pt x="2311" y="2794"/>
                      <a:pt x="2815" y="2258"/>
                    </a:cubicBezTo>
                    <a:cubicBezTo>
                      <a:pt x="3314" y="1717"/>
                      <a:pt x="3295" y="871"/>
                      <a:pt x="2755" y="368"/>
                    </a:cubicBezTo>
                    <a:cubicBezTo>
                      <a:pt x="2499" y="121"/>
                      <a:pt x="2172" y="0"/>
                      <a:pt x="18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9145597" y="2359362"/>
                <a:ext cx="101745" cy="1308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728" extrusionOk="0">
                    <a:moveTo>
                      <a:pt x="1660" y="0"/>
                    </a:moveTo>
                    <a:cubicBezTo>
                      <a:pt x="1660" y="0"/>
                      <a:pt x="329" y="998"/>
                      <a:pt x="176" y="1479"/>
                    </a:cubicBezTo>
                    <a:cubicBezTo>
                      <a:pt x="1" y="1983"/>
                      <a:pt x="273" y="2519"/>
                      <a:pt x="772" y="2676"/>
                    </a:cubicBezTo>
                    <a:cubicBezTo>
                      <a:pt x="875" y="2711"/>
                      <a:pt x="978" y="2727"/>
                      <a:pt x="1080" y="2727"/>
                    </a:cubicBezTo>
                    <a:cubicBezTo>
                      <a:pt x="1477" y="2727"/>
                      <a:pt x="1843" y="2477"/>
                      <a:pt x="1965" y="2080"/>
                    </a:cubicBezTo>
                    <a:cubicBezTo>
                      <a:pt x="2122" y="1576"/>
                      <a:pt x="1660" y="0"/>
                      <a:pt x="1660" y="0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8906576" y="2373986"/>
                <a:ext cx="62955" cy="7954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659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97" y="0"/>
                      <a:pt x="0" y="1058"/>
                      <a:pt x="134" y="1350"/>
                    </a:cubicBezTo>
                    <a:cubicBezTo>
                      <a:pt x="245" y="1551"/>
                      <a:pt x="448" y="1658"/>
                      <a:pt x="659" y="1658"/>
                    </a:cubicBezTo>
                    <a:cubicBezTo>
                      <a:pt x="748" y="1658"/>
                      <a:pt x="839" y="1639"/>
                      <a:pt x="924" y="1599"/>
                    </a:cubicBezTo>
                    <a:cubicBezTo>
                      <a:pt x="1197" y="1447"/>
                      <a:pt x="1313" y="1100"/>
                      <a:pt x="1174" y="827"/>
                    </a:cubicBezTo>
                    <a:cubicBezTo>
                      <a:pt x="1021" y="541"/>
                      <a:pt x="97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9652503" y="2329155"/>
                <a:ext cx="78490" cy="54229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131" extrusionOk="0">
                    <a:moveTo>
                      <a:pt x="1011" y="1"/>
                    </a:moveTo>
                    <a:cubicBezTo>
                      <a:pt x="922" y="1"/>
                      <a:pt x="832" y="23"/>
                      <a:pt x="749" y="71"/>
                    </a:cubicBezTo>
                    <a:cubicBezTo>
                      <a:pt x="463" y="205"/>
                      <a:pt x="1" y="1069"/>
                      <a:pt x="1" y="1069"/>
                    </a:cubicBezTo>
                    <a:cubicBezTo>
                      <a:pt x="1" y="1069"/>
                      <a:pt x="428" y="1131"/>
                      <a:pt x="799" y="1131"/>
                    </a:cubicBezTo>
                    <a:cubicBezTo>
                      <a:pt x="984" y="1131"/>
                      <a:pt x="1156" y="1116"/>
                      <a:pt x="1253" y="1069"/>
                    </a:cubicBezTo>
                    <a:cubicBezTo>
                      <a:pt x="1521" y="935"/>
                      <a:pt x="1636" y="589"/>
                      <a:pt x="1502" y="321"/>
                    </a:cubicBezTo>
                    <a:cubicBezTo>
                      <a:pt x="1409" y="118"/>
                      <a:pt x="1213" y="1"/>
                      <a:pt x="1011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9599808" y="2204250"/>
                <a:ext cx="101697" cy="8573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788" extrusionOk="0">
                    <a:moveTo>
                      <a:pt x="0" y="1"/>
                    </a:moveTo>
                    <a:cubicBezTo>
                      <a:pt x="0" y="1"/>
                      <a:pt x="388" y="1346"/>
                      <a:pt x="735" y="1618"/>
                    </a:cubicBezTo>
                    <a:cubicBezTo>
                      <a:pt x="875" y="1732"/>
                      <a:pt x="1046" y="1787"/>
                      <a:pt x="1218" y="1787"/>
                    </a:cubicBezTo>
                    <a:cubicBezTo>
                      <a:pt x="1450" y="1787"/>
                      <a:pt x="1684" y="1688"/>
                      <a:pt x="1848" y="1503"/>
                    </a:cubicBezTo>
                    <a:cubicBezTo>
                      <a:pt x="2121" y="1156"/>
                      <a:pt x="2061" y="652"/>
                      <a:pt x="1714" y="384"/>
                    </a:cubicBezTo>
                    <a:cubicBezTo>
                      <a:pt x="1386" y="9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8970347" y="2343635"/>
                <a:ext cx="20234" cy="219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57" extrusionOk="0">
                    <a:moveTo>
                      <a:pt x="1" y="0"/>
                    </a:moveTo>
                    <a:cubicBezTo>
                      <a:pt x="1" y="0"/>
                      <a:pt x="19" y="305"/>
                      <a:pt x="75" y="384"/>
                    </a:cubicBezTo>
                    <a:cubicBezTo>
                      <a:pt x="111" y="431"/>
                      <a:pt x="167" y="456"/>
                      <a:pt x="223" y="456"/>
                    </a:cubicBezTo>
                    <a:cubicBezTo>
                      <a:pt x="260" y="456"/>
                      <a:pt x="298" y="445"/>
                      <a:pt x="329" y="421"/>
                    </a:cubicBezTo>
                    <a:cubicBezTo>
                      <a:pt x="403" y="347"/>
                      <a:pt x="421" y="231"/>
                      <a:pt x="366" y="153"/>
                    </a:cubicBezTo>
                    <a:cubicBezTo>
                      <a:pt x="287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9023761" y="2456169"/>
                <a:ext cx="75805" cy="6305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315" extrusionOk="0">
                    <a:moveTo>
                      <a:pt x="1" y="1"/>
                    </a:moveTo>
                    <a:cubicBezTo>
                      <a:pt x="1" y="1"/>
                      <a:pt x="310" y="985"/>
                      <a:pt x="560" y="1193"/>
                    </a:cubicBezTo>
                    <a:cubicBezTo>
                      <a:pt x="664" y="1274"/>
                      <a:pt x="789" y="1315"/>
                      <a:pt x="915" y="1315"/>
                    </a:cubicBezTo>
                    <a:cubicBezTo>
                      <a:pt x="1090" y="1315"/>
                      <a:pt x="1266" y="1236"/>
                      <a:pt x="1387" y="1077"/>
                    </a:cubicBezTo>
                    <a:cubicBezTo>
                      <a:pt x="1581" y="828"/>
                      <a:pt x="1544" y="463"/>
                      <a:pt x="1271" y="269"/>
                    </a:cubicBezTo>
                    <a:cubicBezTo>
                      <a:pt x="1022" y="6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8807755" y="2468971"/>
                <a:ext cx="57441" cy="3797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92" extrusionOk="0">
                    <a:moveTo>
                      <a:pt x="423" y="1"/>
                    </a:moveTo>
                    <a:cubicBezTo>
                      <a:pt x="417" y="1"/>
                      <a:pt x="412" y="1"/>
                      <a:pt x="407" y="2"/>
                    </a:cubicBezTo>
                    <a:cubicBezTo>
                      <a:pt x="176" y="2"/>
                      <a:pt x="0" y="177"/>
                      <a:pt x="24" y="408"/>
                    </a:cubicBezTo>
                    <a:cubicBezTo>
                      <a:pt x="24" y="621"/>
                      <a:pt x="195" y="792"/>
                      <a:pt x="426" y="792"/>
                    </a:cubicBezTo>
                    <a:cubicBezTo>
                      <a:pt x="638" y="773"/>
                      <a:pt x="1197" y="371"/>
                      <a:pt x="1197" y="371"/>
                    </a:cubicBezTo>
                    <a:cubicBezTo>
                      <a:pt x="1197" y="371"/>
                      <a:pt x="646" y="1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4" name="Google Shape;644;p38"/>
            <p:cNvGrpSpPr/>
            <p:nvPr/>
          </p:nvGrpSpPr>
          <p:grpSpPr>
            <a:xfrm>
              <a:off x="0" y="4526555"/>
              <a:ext cx="997883" cy="615118"/>
              <a:chOff x="7378425" y="2211250"/>
              <a:chExt cx="520300" cy="320725"/>
            </a:xfrm>
          </p:grpSpPr>
          <p:sp>
            <p:nvSpPr>
              <p:cNvPr id="645" name="Google Shape;645;p38"/>
              <p:cNvSpPr/>
              <p:nvPr/>
            </p:nvSpPr>
            <p:spPr>
              <a:xfrm>
                <a:off x="7378425" y="2211250"/>
                <a:ext cx="520300" cy="320725"/>
              </a:xfrm>
              <a:custGeom>
                <a:avLst/>
                <a:gdLst/>
                <a:ahLst/>
                <a:cxnLst/>
                <a:rect l="l" t="t" r="r" b="b"/>
                <a:pathLst>
                  <a:path w="20812" h="12829" extrusionOk="0">
                    <a:moveTo>
                      <a:pt x="1185" y="0"/>
                    </a:moveTo>
                    <a:cubicBezTo>
                      <a:pt x="584" y="0"/>
                      <a:pt x="1" y="104"/>
                      <a:pt x="1" y="104"/>
                    </a:cubicBezTo>
                    <a:lnTo>
                      <a:pt x="1" y="12829"/>
                    </a:lnTo>
                    <a:lnTo>
                      <a:pt x="20465" y="12829"/>
                    </a:lnTo>
                    <a:cubicBezTo>
                      <a:pt x="20465" y="12829"/>
                      <a:pt x="20812" y="12076"/>
                      <a:pt x="20313" y="11729"/>
                    </a:cubicBezTo>
                    <a:cubicBezTo>
                      <a:pt x="20153" y="11614"/>
                      <a:pt x="19890" y="11575"/>
                      <a:pt x="19610" y="11575"/>
                    </a:cubicBezTo>
                    <a:cubicBezTo>
                      <a:pt x="19052" y="11575"/>
                      <a:pt x="18428" y="11729"/>
                      <a:pt x="18428" y="11729"/>
                    </a:cubicBezTo>
                    <a:cubicBezTo>
                      <a:pt x="18428" y="11729"/>
                      <a:pt x="18543" y="11364"/>
                      <a:pt x="18483" y="11054"/>
                    </a:cubicBezTo>
                    <a:cubicBezTo>
                      <a:pt x="18446" y="10823"/>
                      <a:pt x="18331" y="10634"/>
                      <a:pt x="18003" y="10574"/>
                    </a:cubicBezTo>
                    <a:cubicBezTo>
                      <a:pt x="17926" y="10565"/>
                      <a:pt x="17849" y="10560"/>
                      <a:pt x="17771" y="10560"/>
                    </a:cubicBezTo>
                    <a:cubicBezTo>
                      <a:pt x="17694" y="10560"/>
                      <a:pt x="17617" y="10565"/>
                      <a:pt x="17540" y="10574"/>
                    </a:cubicBezTo>
                    <a:cubicBezTo>
                      <a:pt x="16963" y="10634"/>
                      <a:pt x="16464" y="10920"/>
                      <a:pt x="16464" y="10920"/>
                    </a:cubicBezTo>
                    <a:cubicBezTo>
                      <a:pt x="16464" y="10920"/>
                      <a:pt x="16501" y="10093"/>
                      <a:pt x="15942" y="10038"/>
                    </a:cubicBezTo>
                    <a:cubicBezTo>
                      <a:pt x="15915" y="10034"/>
                      <a:pt x="15889" y="10032"/>
                      <a:pt x="15863" y="10032"/>
                    </a:cubicBezTo>
                    <a:cubicBezTo>
                      <a:pt x="15344" y="10032"/>
                      <a:pt x="14962" y="10750"/>
                      <a:pt x="14962" y="10750"/>
                    </a:cubicBezTo>
                    <a:cubicBezTo>
                      <a:pt x="14962" y="10750"/>
                      <a:pt x="15055" y="9266"/>
                      <a:pt x="14477" y="9132"/>
                    </a:cubicBezTo>
                    <a:cubicBezTo>
                      <a:pt x="14456" y="9128"/>
                      <a:pt x="14435" y="9126"/>
                      <a:pt x="14412" y="9126"/>
                    </a:cubicBezTo>
                    <a:cubicBezTo>
                      <a:pt x="13842" y="9126"/>
                      <a:pt x="12823" y="10500"/>
                      <a:pt x="12823" y="10500"/>
                    </a:cubicBezTo>
                    <a:cubicBezTo>
                      <a:pt x="12823" y="10500"/>
                      <a:pt x="12957" y="9784"/>
                      <a:pt x="12726" y="9594"/>
                    </a:cubicBezTo>
                    <a:cubicBezTo>
                      <a:pt x="12683" y="9558"/>
                      <a:pt x="12611" y="9544"/>
                      <a:pt x="12523" y="9544"/>
                    </a:cubicBezTo>
                    <a:cubicBezTo>
                      <a:pt x="12133" y="9544"/>
                      <a:pt x="11415" y="9829"/>
                      <a:pt x="11400" y="9844"/>
                    </a:cubicBezTo>
                    <a:cubicBezTo>
                      <a:pt x="11418" y="9825"/>
                      <a:pt x="12033" y="9322"/>
                      <a:pt x="11899" y="8938"/>
                    </a:cubicBezTo>
                    <a:cubicBezTo>
                      <a:pt x="11794" y="8623"/>
                      <a:pt x="11203" y="8589"/>
                      <a:pt x="10953" y="8589"/>
                    </a:cubicBezTo>
                    <a:cubicBezTo>
                      <a:pt x="10884" y="8589"/>
                      <a:pt x="10841" y="8592"/>
                      <a:pt x="10841" y="8592"/>
                    </a:cubicBezTo>
                    <a:cubicBezTo>
                      <a:pt x="10841" y="8592"/>
                      <a:pt x="11686" y="8208"/>
                      <a:pt x="11418" y="7534"/>
                    </a:cubicBezTo>
                    <a:cubicBezTo>
                      <a:pt x="11169" y="6878"/>
                      <a:pt x="10129" y="6822"/>
                      <a:pt x="10129" y="6822"/>
                    </a:cubicBezTo>
                    <a:cubicBezTo>
                      <a:pt x="10129" y="6822"/>
                      <a:pt x="10647" y="6531"/>
                      <a:pt x="10513" y="6203"/>
                    </a:cubicBezTo>
                    <a:cubicBezTo>
                      <a:pt x="10379" y="5856"/>
                      <a:pt x="9764" y="5801"/>
                      <a:pt x="9764" y="5801"/>
                    </a:cubicBezTo>
                    <a:cubicBezTo>
                      <a:pt x="9764" y="5801"/>
                      <a:pt x="10148" y="5625"/>
                      <a:pt x="10263" y="5320"/>
                    </a:cubicBezTo>
                    <a:cubicBezTo>
                      <a:pt x="10319" y="5186"/>
                      <a:pt x="10319" y="5011"/>
                      <a:pt x="10185" y="4817"/>
                    </a:cubicBezTo>
                    <a:cubicBezTo>
                      <a:pt x="9919" y="4471"/>
                      <a:pt x="9373" y="4402"/>
                      <a:pt x="8977" y="4402"/>
                    </a:cubicBezTo>
                    <a:cubicBezTo>
                      <a:pt x="8710" y="4402"/>
                      <a:pt x="8512" y="4433"/>
                      <a:pt x="8512" y="4433"/>
                    </a:cubicBezTo>
                    <a:cubicBezTo>
                      <a:pt x="8512" y="4433"/>
                      <a:pt x="9145" y="3953"/>
                      <a:pt x="8683" y="3643"/>
                    </a:cubicBezTo>
                    <a:cubicBezTo>
                      <a:pt x="8529" y="3541"/>
                      <a:pt x="8309" y="3508"/>
                      <a:pt x="8083" y="3508"/>
                    </a:cubicBezTo>
                    <a:cubicBezTo>
                      <a:pt x="7633" y="3508"/>
                      <a:pt x="7163" y="3643"/>
                      <a:pt x="7163" y="3643"/>
                    </a:cubicBezTo>
                    <a:cubicBezTo>
                      <a:pt x="7163" y="3643"/>
                      <a:pt x="7569" y="3163"/>
                      <a:pt x="6913" y="2585"/>
                    </a:cubicBezTo>
                    <a:cubicBezTo>
                      <a:pt x="6764" y="2454"/>
                      <a:pt x="6547" y="2404"/>
                      <a:pt x="6299" y="2404"/>
                    </a:cubicBezTo>
                    <a:cubicBezTo>
                      <a:pt x="5552" y="2404"/>
                      <a:pt x="4534" y="2862"/>
                      <a:pt x="4315" y="2959"/>
                    </a:cubicBezTo>
                    <a:lnTo>
                      <a:pt x="4315" y="2959"/>
                    </a:lnTo>
                    <a:cubicBezTo>
                      <a:pt x="4491" y="2878"/>
                      <a:pt x="5130" y="2518"/>
                      <a:pt x="4852" y="2275"/>
                    </a:cubicBezTo>
                    <a:cubicBezTo>
                      <a:pt x="4743" y="2180"/>
                      <a:pt x="4563" y="2148"/>
                      <a:pt x="4372" y="2148"/>
                    </a:cubicBezTo>
                    <a:cubicBezTo>
                      <a:pt x="3990" y="2148"/>
                      <a:pt x="3563" y="2275"/>
                      <a:pt x="3563" y="2275"/>
                    </a:cubicBezTo>
                    <a:cubicBezTo>
                      <a:pt x="3563" y="2275"/>
                      <a:pt x="4025" y="1642"/>
                      <a:pt x="3563" y="1374"/>
                    </a:cubicBezTo>
                    <a:cubicBezTo>
                      <a:pt x="3483" y="1330"/>
                      <a:pt x="3388" y="1312"/>
                      <a:pt x="3288" y="1312"/>
                    </a:cubicBezTo>
                    <a:cubicBezTo>
                      <a:pt x="2813" y="1312"/>
                      <a:pt x="2196" y="1721"/>
                      <a:pt x="2196" y="1721"/>
                    </a:cubicBezTo>
                    <a:cubicBezTo>
                      <a:pt x="2196" y="1721"/>
                      <a:pt x="2773" y="1065"/>
                      <a:pt x="2427" y="390"/>
                    </a:cubicBezTo>
                    <a:cubicBezTo>
                      <a:pt x="2264" y="82"/>
                      <a:pt x="1718" y="0"/>
                      <a:pt x="1185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7388600" y="2349550"/>
                <a:ext cx="553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21" extrusionOk="0">
                    <a:moveTo>
                      <a:pt x="2214" y="1"/>
                    </a:moveTo>
                    <a:lnTo>
                      <a:pt x="2214" y="1"/>
                    </a:lnTo>
                    <a:cubicBezTo>
                      <a:pt x="2214" y="1"/>
                      <a:pt x="670" y="324"/>
                      <a:pt x="324" y="652"/>
                    </a:cubicBezTo>
                    <a:cubicBezTo>
                      <a:pt x="0" y="999"/>
                      <a:pt x="0" y="1540"/>
                      <a:pt x="324" y="1868"/>
                    </a:cubicBezTo>
                    <a:cubicBezTo>
                      <a:pt x="490" y="2034"/>
                      <a:pt x="716" y="2121"/>
                      <a:pt x="941" y="2121"/>
                    </a:cubicBezTo>
                    <a:cubicBezTo>
                      <a:pt x="1159" y="2121"/>
                      <a:pt x="1377" y="2039"/>
                      <a:pt x="1539" y="1868"/>
                    </a:cubicBezTo>
                    <a:cubicBezTo>
                      <a:pt x="1867" y="1540"/>
                      <a:pt x="2214" y="1"/>
                      <a:pt x="2214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7499725" y="2280250"/>
                <a:ext cx="52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424" extrusionOk="0">
                    <a:moveTo>
                      <a:pt x="1269" y="1"/>
                    </a:moveTo>
                    <a:cubicBezTo>
                      <a:pt x="1160" y="1"/>
                      <a:pt x="1049" y="25"/>
                      <a:pt x="943" y="75"/>
                    </a:cubicBezTo>
                    <a:cubicBezTo>
                      <a:pt x="596" y="250"/>
                      <a:pt x="0" y="1345"/>
                      <a:pt x="0" y="1345"/>
                    </a:cubicBezTo>
                    <a:cubicBezTo>
                      <a:pt x="0" y="1345"/>
                      <a:pt x="549" y="1423"/>
                      <a:pt x="1017" y="1423"/>
                    </a:cubicBezTo>
                    <a:cubicBezTo>
                      <a:pt x="1251" y="1423"/>
                      <a:pt x="1465" y="1404"/>
                      <a:pt x="1581" y="1345"/>
                    </a:cubicBezTo>
                    <a:cubicBezTo>
                      <a:pt x="1946" y="1174"/>
                      <a:pt x="2080" y="749"/>
                      <a:pt x="1909" y="403"/>
                    </a:cubicBezTo>
                    <a:cubicBezTo>
                      <a:pt x="1784" y="144"/>
                      <a:pt x="1534" y="1"/>
                      <a:pt x="12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7698975" y="2429375"/>
                <a:ext cx="1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8" extrusionOk="0">
                    <a:moveTo>
                      <a:pt x="597" y="1"/>
                    </a:moveTo>
                    <a:cubicBezTo>
                      <a:pt x="597" y="1"/>
                      <a:pt x="195" y="61"/>
                      <a:pt x="98" y="158"/>
                    </a:cubicBezTo>
                    <a:cubicBezTo>
                      <a:pt x="1" y="232"/>
                      <a:pt x="1" y="389"/>
                      <a:pt x="98" y="481"/>
                    </a:cubicBezTo>
                    <a:cubicBezTo>
                      <a:pt x="139" y="523"/>
                      <a:pt x="201" y="547"/>
                      <a:pt x="264" y="547"/>
                    </a:cubicBezTo>
                    <a:cubicBezTo>
                      <a:pt x="322" y="547"/>
                      <a:pt x="380" y="527"/>
                      <a:pt x="426" y="481"/>
                    </a:cubicBezTo>
                    <a:cubicBezTo>
                      <a:pt x="523" y="389"/>
                      <a:pt x="597" y="1"/>
                      <a:pt x="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7470375" y="2335100"/>
                <a:ext cx="3225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91" extrusionOk="0">
                    <a:moveTo>
                      <a:pt x="578" y="1"/>
                    </a:moveTo>
                    <a:cubicBezTo>
                      <a:pt x="455" y="1"/>
                      <a:pt x="331" y="45"/>
                      <a:pt x="232" y="135"/>
                    </a:cubicBezTo>
                    <a:cubicBezTo>
                      <a:pt x="19" y="348"/>
                      <a:pt x="1" y="671"/>
                      <a:pt x="195" y="884"/>
                    </a:cubicBezTo>
                    <a:cubicBezTo>
                      <a:pt x="403" y="1096"/>
                      <a:pt x="1290" y="1290"/>
                      <a:pt x="1290" y="1290"/>
                    </a:cubicBezTo>
                    <a:cubicBezTo>
                      <a:pt x="1290" y="1290"/>
                      <a:pt x="1156" y="385"/>
                      <a:pt x="962" y="172"/>
                    </a:cubicBezTo>
                    <a:cubicBezTo>
                      <a:pt x="861" y="59"/>
                      <a:pt x="720" y="1"/>
                      <a:pt x="578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7383750" y="2478925"/>
                <a:ext cx="28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37" extrusionOk="0">
                    <a:moveTo>
                      <a:pt x="827" y="1"/>
                    </a:moveTo>
                    <a:cubicBezTo>
                      <a:pt x="827" y="1"/>
                      <a:pt x="134" y="602"/>
                      <a:pt x="56" y="888"/>
                    </a:cubicBezTo>
                    <a:cubicBezTo>
                      <a:pt x="0" y="1156"/>
                      <a:pt x="153" y="1447"/>
                      <a:pt x="444" y="1526"/>
                    </a:cubicBezTo>
                    <a:cubicBezTo>
                      <a:pt x="480" y="1533"/>
                      <a:pt x="517" y="1537"/>
                      <a:pt x="554" y="1537"/>
                    </a:cubicBezTo>
                    <a:cubicBezTo>
                      <a:pt x="787" y="1537"/>
                      <a:pt x="1013" y="1389"/>
                      <a:pt x="1077" y="1138"/>
                    </a:cubicBezTo>
                    <a:cubicBezTo>
                      <a:pt x="1155" y="870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7756275" y="2478175"/>
                <a:ext cx="385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15" extrusionOk="0">
                    <a:moveTo>
                      <a:pt x="701" y="1"/>
                    </a:moveTo>
                    <a:cubicBezTo>
                      <a:pt x="545" y="1"/>
                      <a:pt x="389" y="58"/>
                      <a:pt x="269" y="170"/>
                    </a:cubicBezTo>
                    <a:cubicBezTo>
                      <a:pt x="19" y="401"/>
                      <a:pt x="1" y="784"/>
                      <a:pt x="232" y="1034"/>
                    </a:cubicBezTo>
                    <a:cubicBezTo>
                      <a:pt x="481" y="1283"/>
                      <a:pt x="1539" y="1514"/>
                      <a:pt x="1539" y="1514"/>
                    </a:cubicBezTo>
                    <a:cubicBezTo>
                      <a:pt x="1539" y="1514"/>
                      <a:pt x="1387" y="456"/>
                      <a:pt x="1156" y="207"/>
                    </a:cubicBezTo>
                    <a:cubicBezTo>
                      <a:pt x="1036" y="68"/>
                      <a:pt x="869" y="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7418400" y="2260050"/>
                <a:ext cx="375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910" extrusionOk="0">
                    <a:moveTo>
                      <a:pt x="1193" y="0"/>
                    </a:moveTo>
                    <a:cubicBezTo>
                      <a:pt x="1193" y="0"/>
                      <a:pt x="250" y="670"/>
                      <a:pt x="134" y="1017"/>
                    </a:cubicBezTo>
                    <a:cubicBezTo>
                      <a:pt x="0" y="1363"/>
                      <a:pt x="195" y="1751"/>
                      <a:pt x="541" y="1867"/>
                    </a:cubicBezTo>
                    <a:cubicBezTo>
                      <a:pt x="616" y="1896"/>
                      <a:pt x="693" y="1909"/>
                      <a:pt x="769" y="1909"/>
                    </a:cubicBezTo>
                    <a:cubicBezTo>
                      <a:pt x="1041" y="1909"/>
                      <a:pt x="1296" y="1732"/>
                      <a:pt x="1387" y="1460"/>
                    </a:cubicBezTo>
                    <a:cubicBezTo>
                      <a:pt x="1502" y="1114"/>
                      <a:pt x="1193" y="0"/>
                      <a:pt x="1193" y="0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7595475" y="2450075"/>
                <a:ext cx="22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18" extrusionOk="0">
                    <a:moveTo>
                      <a:pt x="448" y="0"/>
                    </a:moveTo>
                    <a:cubicBezTo>
                      <a:pt x="304" y="0"/>
                      <a:pt x="167" y="83"/>
                      <a:pt x="98" y="231"/>
                    </a:cubicBezTo>
                    <a:cubicBezTo>
                      <a:pt x="1" y="425"/>
                      <a:pt x="98" y="1118"/>
                      <a:pt x="98" y="1118"/>
                    </a:cubicBezTo>
                    <a:cubicBezTo>
                      <a:pt x="98" y="1118"/>
                      <a:pt x="712" y="771"/>
                      <a:pt x="809" y="577"/>
                    </a:cubicBezTo>
                    <a:cubicBezTo>
                      <a:pt x="906" y="388"/>
                      <a:pt x="828" y="138"/>
                      <a:pt x="620" y="41"/>
                    </a:cubicBezTo>
                    <a:cubicBezTo>
                      <a:pt x="564" y="14"/>
                      <a:pt x="505" y="0"/>
                      <a:pt x="448" y="0"/>
                    </a:cubicBezTo>
                    <a:close/>
                  </a:path>
                </a:pathLst>
              </a:custGeom>
              <a:solidFill>
                <a:srgbClr val="FE9D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7586350" y="2389975"/>
                <a:ext cx="593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578" extrusionOk="0">
                    <a:moveTo>
                      <a:pt x="776" y="1"/>
                    </a:moveTo>
                    <a:cubicBezTo>
                      <a:pt x="769" y="1"/>
                      <a:pt x="761" y="1"/>
                      <a:pt x="754" y="1"/>
                    </a:cubicBezTo>
                    <a:cubicBezTo>
                      <a:pt x="329" y="38"/>
                      <a:pt x="1" y="422"/>
                      <a:pt x="38" y="847"/>
                    </a:cubicBezTo>
                    <a:cubicBezTo>
                      <a:pt x="78" y="1277"/>
                      <a:pt x="424" y="1578"/>
                      <a:pt x="850" y="1578"/>
                    </a:cubicBezTo>
                    <a:cubicBezTo>
                      <a:pt x="862" y="1578"/>
                      <a:pt x="875" y="1577"/>
                      <a:pt x="888" y="1577"/>
                    </a:cubicBezTo>
                    <a:cubicBezTo>
                      <a:pt x="1308" y="1540"/>
                      <a:pt x="2371" y="671"/>
                      <a:pt x="2371" y="671"/>
                    </a:cubicBezTo>
                    <a:cubicBezTo>
                      <a:pt x="2371" y="671"/>
                      <a:pt x="1231" y="1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8"/>
              <p:cNvSpPr/>
              <p:nvPr/>
            </p:nvSpPr>
            <p:spPr>
              <a:xfrm>
                <a:off x="7655200" y="2470850"/>
                <a:ext cx="313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1721" extrusionOk="0">
                    <a:moveTo>
                      <a:pt x="828" y="1"/>
                    </a:moveTo>
                    <a:cubicBezTo>
                      <a:pt x="828" y="1"/>
                      <a:pt x="116" y="712"/>
                      <a:pt x="56" y="1040"/>
                    </a:cubicBezTo>
                    <a:cubicBezTo>
                      <a:pt x="1" y="1345"/>
                      <a:pt x="213" y="1655"/>
                      <a:pt x="541" y="1710"/>
                    </a:cubicBezTo>
                    <a:cubicBezTo>
                      <a:pt x="576" y="1717"/>
                      <a:pt x="611" y="1720"/>
                      <a:pt x="645" y="1720"/>
                    </a:cubicBezTo>
                    <a:cubicBezTo>
                      <a:pt x="913" y="1720"/>
                      <a:pt x="1162" y="1520"/>
                      <a:pt x="1211" y="1230"/>
                    </a:cubicBezTo>
                    <a:cubicBezTo>
                      <a:pt x="1253" y="925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7382250" y="2224350"/>
                <a:ext cx="342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761" extrusionOk="0">
                    <a:moveTo>
                      <a:pt x="1021" y="0"/>
                    </a:moveTo>
                    <a:cubicBezTo>
                      <a:pt x="1021" y="0"/>
                      <a:pt x="194" y="675"/>
                      <a:pt x="97" y="984"/>
                    </a:cubicBezTo>
                    <a:cubicBezTo>
                      <a:pt x="0" y="1312"/>
                      <a:pt x="194" y="1636"/>
                      <a:pt x="522" y="1733"/>
                    </a:cubicBezTo>
                    <a:cubicBezTo>
                      <a:pt x="581" y="1751"/>
                      <a:pt x="640" y="1760"/>
                      <a:pt x="699" y="1760"/>
                    </a:cubicBezTo>
                    <a:cubicBezTo>
                      <a:pt x="953" y="1760"/>
                      <a:pt x="1196" y="1597"/>
                      <a:pt x="1271" y="1331"/>
                    </a:cubicBezTo>
                    <a:cubicBezTo>
                      <a:pt x="1368" y="1021"/>
                      <a:pt x="1021" y="0"/>
                      <a:pt x="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8"/>
              <p:cNvSpPr/>
              <p:nvPr/>
            </p:nvSpPr>
            <p:spPr>
              <a:xfrm>
                <a:off x="7514625" y="2352500"/>
                <a:ext cx="8955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2360" extrusionOk="0">
                    <a:moveTo>
                      <a:pt x="1203" y="1"/>
                    </a:moveTo>
                    <a:cubicBezTo>
                      <a:pt x="1135" y="1"/>
                      <a:pt x="1074" y="6"/>
                      <a:pt x="1022" y="17"/>
                    </a:cubicBezTo>
                    <a:cubicBezTo>
                      <a:pt x="389" y="169"/>
                      <a:pt x="0" y="807"/>
                      <a:pt x="158" y="1440"/>
                    </a:cubicBezTo>
                    <a:cubicBezTo>
                      <a:pt x="288" y="1986"/>
                      <a:pt x="771" y="2360"/>
                      <a:pt x="1308" y="2360"/>
                    </a:cubicBezTo>
                    <a:cubicBezTo>
                      <a:pt x="1398" y="2360"/>
                      <a:pt x="1489" y="2349"/>
                      <a:pt x="1581" y="2327"/>
                    </a:cubicBezTo>
                    <a:cubicBezTo>
                      <a:pt x="2214" y="2170"/>
                      <a:pt x="3581" y="631"/>
                      <a:pt x="3581" y="631"/>
                    </a:cubicBezTo>
                    <a:cubicBezTo>
                      <a:pt x="3581" y="631"/>
                      <a:pt x="1962" y="1"/>
                      <a:pt x="1203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10387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4076" y="-33"/>
            <a:ext cx="12188463" cy="6858055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639803" y="719986"/>
            <a:ext cx="3010199" cy="5197364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1071105" y="629386"/>
            <a:ext cx="2354339" cy="906993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4542775" y="1813029"/>
            <a:ext cx="1878461" cy="4075796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3719691" y="4628785"/>
            <a:ext cx="1039915" cy="1288616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3800253" y="3884216"/>
            <a:ext cx="598435" cy="744584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75973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9605" y="883428"/>
            <a:ext cx="12215508" cy="5974568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50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1AD93EA-3CE8-6461-82DA-69897AE3E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CB61654-BAC2-58A0-8295-488B98A39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1EBD1C6-A1F7-EE9B-A765-F814F7B63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2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676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0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9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F9B19D1-BE87-75DA-AF42-2F697EB03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A933624-CC3E-15AB-84D7-0CF84B1886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190F82B-27C3-94F2-8A8E-30C2EF650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33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79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216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300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075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679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394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12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419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928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08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29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07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3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2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3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13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5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8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3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5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3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84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0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96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4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47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8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77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86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0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72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0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149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34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98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318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5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91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61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92800" y="1170433"/>
            <a:ext cx="8806400" cy="1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48600" y="2718267"/>
            <a:ext cx="56948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163733" y="28338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3493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145065" y="209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6" y="3971192"/>
            <a:ext cx="12192077" cy="2886833"/>
            <a:chOff x="753162" y="1676328"/>
            <a:chExt cx="1519123" cy="359697"/>
          </a:xfrm>
        </p:grpSpPr>
        <p:sp>
          <p:nvSpPr>
            <p:cNvPr id="16" name="Google Shape;16;p2"/>
            <p:cNvSpPr/>
            <p:nvPr/>
          </p:nvSpPr>
          <p:spPr>
            <a:xfrm>
              <a:off x="1026944" y="1759074"/>
              <a:ext cx="451780" cy="223563"/>
            </a:xfrm>
            <a:custGeom>
              <a:avLst/>
              <a:gdLst/>
              <a:ahLst/>
              <a:cxnLst/>
              <a:rect l="l" t="t" r="r" b="b"/>
              <a:pathLst>
                <a:path w="16112" h="7973" extrusionOk="0">
                  <a:moveTo>
                    <a:pt x="9766" y="0"/>
                  </a:moveTo>
                  <a:cubicBezTo>
                    <a:pt x="9196" y="0"/>
                    <a:pt x="8470" y="635"/>
                    <a:pt x="8470" y="635"/>
                  </a:cubicBezTo>
                  <a:cubicBezTo>
                    <a:pt x="8470" y="635"/>
                    <a:pt x="8317" y="58"/>
                    <a:pt x="8086" y="58"/>
                  </a:cubicBezTo>
                  <a:cubicBezTo>
                    <a:pt x="7855" y="76"/>
                    <a:pt x="7832" y="520"/>
                    <a:pt x="7832" y="520"/>
                  </a:cubicBezTo>
                  <a:cubicBezTo>
                    <a:pt x="7832" y="520"/>
                    <a:pt x="7813" y="99"/>
                    <a:pt x="7527" y="99"/>
                  </a:cubicBezTo>
                  <a:cubicBezTo>
                    <a:pt x="7236" y="99"/>
                    <a:pt x="7139" y="769"/>
                    <a:pt x="7139" y="769"/>
                  </a:cubicBezTo>
                  <a:cubicBezTo>
                    <a:pt x="7139" y="769"/>
                    <a:pt x="7102" y="423"/>
                    <a:pt x="6621" y="404"/>
                  </a:cubicBezTo>
                  <a:cubicBezTo>
                    <a:pt x="6141" y="404"/>
                    <a:pt x="5734" y="792"/>
                    <a:pt x="5734" y="792"/>
                  </a:cubicBezTo>
                  <a:cubicBezTo>
                    <a:pt x="5734" y="792"/>
                    <a:pt x="5637" y="404"/>
                    <a:pt x="5314" y="404"/>
                  </a:cubicBezTo>
                  <a:cubicBezTo>
                    <a:pt x="4967" y="404"/>
                    <a:pt x="4658" y="885"/>
                    <a:pt x="4658" y="885"/>
                  </a:cubicBezTo>
                  <a:cubicBezTo>
                    <a:pt x="4658" y="885"/>
                    <a:pt x="4584" y="597"/>
                    <a:pt x="4229" y="597"/>
                  </a:cubicBezTo>
                  <a:cubicBezTo>
                    <a:pt x="4218" y="597"/>
                    <a:pt x="4207" y="598"/>
                    <a:pt x="4196" y="598"/>
                  </a:cubicBezTo>
                  <a:cubicBezTo>
                    <a:pt x="3789" y="598"/>
                    <a:pt x="3636" y="1675"/>
                    <a:pt x="3636" y="1675"/>
                  </a:cubicBezTo>
                  <a:cubicBezTo>
                    <a:pt x="3636" y="1675"/>
                    <a:pt x="3558" y="1254"/>
                    <a:pt x="3119" y="1254"/>
                  </a:cubicBezTo>
                  <a:cubicBezTo>
                    <a:pt x="2675" y="1254"/>
                    <a:pt x="2347" y="2543"/>
                    <a:pt x="2347" y="2543"/>
                  </a:cubicBezTo>
                  <a:cubicBezTo>
                    <a:pt x="2347" y="2543"/>
                    <a:pt x="2287" y="1984"/>
                    <a:pt x="1539" y="1906"/>
                  </a:cubicBezTo>
                  <a:cubicBezTo>
                    <a:pt x="1517" y="1903"/>
                    <a:pt x="1494" y="1902"/>
                    <a:pt x="1472" y="1902"/>
                  </a:cubicBezTo>
                  <a:cubicBezTo>
                    <a:pt x="1175" y="1902"/>
                    <a:pt x="821" y="2119"/>
                    <a:pt x="499" y="2368"/>
                  </a:cubicBezTo>
                  <a:cubicBezTo>
                    <a:pt x="384" y="2677"/>
                    <a:pt x="0" y="2848"/>
                    <a:pt x="0" y="2848"/>
                  </a:cubicBezTo>
                  <a:cubicBezTo>
                    <a:pt x="0" y="2848"/>
                    <a:pt x="615" y="2908"/>
                    <a:pt x="749" y="3255"/>
                  </a:cubicBezTo>
                  <a:cubicBezTo>
                    <a:pt x="883" y="3583"/>
                    <a:pt x="365" y="3869"/>
                    <a:pt x="365" y="3869"/>
                  </a:cubicBezTo>
                  <a:cubicBezTo>
                    <a:pt x="365" y="3869"/>
                    <a:pt x="1405" y="3930"/>
                    <a:pt x="1654" y="4581"/>
                  </a:cubicBezTo>
                  <a:cubicBezTo>
                    <a:pt x="1922" y="5256"/>
                    <a:pt x="1077" y="5644"/>
                    <a:pt x="1077" y="5644"/>
                  </a:cubicBezTo>
                  <a:cubicBezTo>
                    <a:pt x="1077" y="5644"/>
                    <a:pt x="1125" y="5641"/>
                    <a:pt x="1201" y="5641"/>
                  </a:cubicBezTo>
                  <a:cubicBezTo>
                    <a:pt x="1457" y="5641"/>
                    <a:pt x="2031" y="5676"/>
                    <a:pt x="2135" y="5990"/>
                  </a:cubicBezTo>
                  <a:cubicBezTo>
                    <a:pt x="2269" y="6374"/>
                    <a:pt x="1654" y="6873"/>
                    <a:pt x="1636" y="6891"/>
                  </a:cubicBezTo>
                  <a:cubicBezTo>
                    <a:pt x="1651" y="6876"/>
                    <a:pt x="2372" y="6593"/>
                    <a:pt x="2762" y="6593"/>
                  </a:cubicBezTo>
                  <a:cubicBezTo>
                    <a:pt x="2849" y="6593"/>
                    <a:pt x="2920" y="6607"/>
                    <a:pt x="2962" y="6642"/>
                  </a:cubicBezTo>
                  <a:cubicBezTo>
                    <a:pt x="3193" y="6836"/>
                    <a:pt x="3059" y="7547"/>
                    <a:pt x="3059" y="7547"/>
                  </a:cubicBezTo>
                  <a:cubicBezTo>
                    <a:pt x="3059" y="7547"/>
                    <a:pt x="4078" y="6173"/>
                    <a:pt x="4648" y="6173"/>
                  </a:cubicBezTo>
                  <a:cubicBezTo>
                    <a:pt x="4671" y="6173"/>
                    <a:pt x="4692" y="6175"/>
                    <a:pt x="4713" y="6180"/>
                  </a:cubicBezTo>
                  <a:cubicBezTo>
                    <a:pt x="5291" y="6314"/>
                    <a:pt x="5198" y="7797"/>
                    <a:pt x="5198" y="7797"/>
                  </a:cubicBezTo>
                  <a:cubicBezTo>
                    <a:pt x="5198" y="7797"/>
                    <a:pt x="5580" y="7080"/>
                    <a:pt x="6099" y="7080"/>
                  </a:cubicBezTo>
                  <a:cubicBezTo>
                    <a:pt x="6125" y="7080"/>
                    <a:pt x="6151" y="7082"/>
                    <a:pt x="6178" y="7085"/>
                  </a:cubicBezTo>
                  <a:cubicBezTo>
                    <a:pt x="6737" y="7145"/>
                    <a:pt x="6700" y="7973"/>
                    <a:pt x="6700" y="7973"/>
                  </a:cubicBezTo>
                  <a:cubicBezTo>
                    <a:pt x="6700" y="7973"/>
                    <a:pt x="7199" y="7681"/>
                    <a:pt x="7776" y="7626"/>
                  </a:cubicBezTo>
                  <a:cubicBezTo>
                    <a:pt x="7776" y="7608"/>
                    <a:pt x="7467" y="6452"/>
                    <a:pt x="8141" y="6295"/>
                  </a:cubicBezTo>
                  <a:cubicBezTo>
                    <a:pt x="8208" y="6280"/>
                    <a:pt x="8274" y="6273"/>
                    <a:pt x="8338" y="6273"/>
                  </a:cubicBezTo>
                  <a:cubicBezTo>
                    <a:pt x="8905" y="6273"/>
                    <a:pt x="9359" y="6819"/>
                    <a:pt x="9375" y="6836"/>
                  </a:cubicBezTo>
                  <a:cubicBezTo>
                    <a:pt x="9357" y="6799"/>
                    <a:pt x="8585" y="4794"/>
                    <a:pt x="9491" y="4392"/>
                  </a:cubicBezTo>
                  <a:cubicBezTo>
                    <a:pt x="9618" y="4338"/>
                    <a:pt x="9744" y="4315"/>
                    <a:pt x="9868" y="4315"/>
                  </a:cubicBezTo>
                  <a:cubicBezTo>
                    <a:pt x="10641" y="4315"/>
                    <a:pt x="11297" y="5219"/>
                    <a:pt x="11297" y="5219"/>
                  </a:cubicBezTo>
                  <a:cubicBezTo>
                    <a:pt x="11297" y="5219"/>
                    <a:pt x="11320" y="3985"/>
                    <a:pt x="11856" y="3833"/>
                  </a:cubicBezTo>
                  <a:cubicBezTo>
                    <a:pt x="11891" y="3824"/>
                    <a:pt x="11925" y="3820"/>
                    <a:pt x="11959" y="3820"/>
                  </a:cubicBezTo>
                  <a:cubicBezTo>
                    <a:pt x="12475" y="3820"/>
                    <a:pt x="12915" y="4720"/>
                    <a:pt x="12915" y="4720"/>
                  </a:cubicBezTo>
                  <a:cubicBezTo>
                    <a:pt x="12915" y="4720"/>
                    <a:pt x="12975" y="2964"/>
                    <a:pt x="13936" y="2890"/>
                  </a:cubicBezTo>
                  <a:cubicBezTo>
                    <a:pt x="13971" y="2887"/>
                    <a:pt x="14005" y="2886"/>
                    <a:pt x="14039" y="2886"/>
                  </a:cubicBezTo>
                  <a:cubicBezTo>
                    <a:pt x="14916" y="2886"/>
                    <a:pt x="15400" y="3833"/>
                    <a:pt x="15400" y="3833"/>
                  </a:cubicBezTo>
                  <a:cubicBezTo>
                    <a:pt x="15400" y="3833"/>
                    <a:pt x="15631" y="3255"/>
                    <a:pt x="16112" y="2871"/>
                  </a:cubicBezTo>
                  <a:cubicBezTo>
                    <a:pt x="16075" y="2714"/>
                    <a:pt x="16015" y="2562"/>
                    <a:pt x="15918" y="2543"/>
                  </a:cubicBezTo>
                  <a:cubicBezTo>
                    <a:pt x="15906" y="2542"/>
                    <a:pt x="15894" y="2542"/>
                    <a:pt x="15881" y="2542"/>
                  </a:cubicBezTo>
                  <a:cubicBezTo>
                    <a:pt x="15707" y="2542"/>
                    <a:pt x="15553" y="2659"/>
                    <a:pt x="15553" y="2659"/>
                  </a:cubicBezTo>
                  <a:cubicBezTo>
                    <a:pt x="15553" y="2659"/>
                    <a:pt x="15881" y="2178"/>
                    <a:pt x="15631" y="2021"/>
                  </a:cubicBezTo>
                  <a:cubicBezTo>
                    <a:pt x="15568" y="1987"/>
                    <a:pt x="15508" y="1974"/>
                    <a:pt x="15455" y="1974"/>
                  </a:cubicBezTo>
                  <a:cubicBezTo>
                    <a:pt x="15296" y="1974"/>
                    <a:pt x="15188" y="2086"/>
                    <a:pt x="15188" y="2100"/>
                  </a:cubicBezTo>
                  <a:cubicBezTo>
                    <a:pt x="15188" y="2081"/>
                    <a:pt x="15303" y="1675"/>
                    <a:pt x="15151" y="1601"/>
                  </a:cubicBezTo>
                  <a:cubicBezTo>
                    <a:pt x="15122" y="1583"/>
                    <a:pt x="15091" y="1575"/>
                    <a:pt x="15061" y="1575"/>
                  </a:cubicBezTo>
                  <a:cubicBezTo>
                    <a:pt x="14930" y="1575"/>
                    <a:pt x="14804" y="1716"/>
                    <a:pt x="14804" y="1716"/>
                  </a:cubicBezTo>
                  <a:cubicBezTo>
                    <a:pt x="14860" y="1559"/>
                    <a:pt x="14901" y="1176"/>
                    <a:pt x="14689" y="1116"/>
                  </a:cubicBezTo>
                  <a:cubicBezTo>
                    <a:pt x="14664" y="1110"/>
                    <a:pt x="14640" y="1107"/>
                    <a:pt x="14617" y="1107"/>
                  </a:cubicBezTo>
                  <a:cubicBezTo>
                    <a:pt x="14422" y="1107"/>
                    <a:pt x="14282" y="1291"/>
                    <a:pt x="14282" y="1291"/>
                  </a:cubicBezTo>
                  <a:cubicBezTo>
                    <a:pt x="14282" y="1291"/>
                    <a:pt x="14342" y="501"/>
                    <a:pt x="14033" y="501"/>
                  </a:cubicBezTo>
                  <a:cubicBezTo>
                    <a:pt x="14022" y="500"/>
                    <a:pt x="14011" y="500"/>
                    <a:pt x="14001" y="500"/>
                  </a:cubicBezTo>
                  <a:cubicBezTo>
                    <a:pt x="13719" y="500"/>
                    <a:pt x="13668" y="732"/>
                    <a:pt x="13668" y="732"/>
                  </a:cubicBezTo>
                  <a:cubicBezTo>
                    <a:pt x="13668" y="732"/>
                    <a:pt x="13558" y="403"/>
                    <a:pt x="13305" y="403"/>
                  </a:cubicBezTo>
                  <a:cubicBezTo>
                    <a:pt x="13298" y="403"/>
                    <a:pt x="13291" y="404"/>
                    <a:pt x="13284" y="404"/>
                  </a:cubicBezTo>
                  <a:cubicBezTo>
                    <a:pt x="13030" y="404"/>
                    <a:pt x="12781" y="617"/>
                    <a:pt x="12781" y="617"/>
                  </a:cubicBezTo>
                  <a:cubicBezTo>
                    <a:pt x="12781" y="617"/>
                    <a:pt x="12531" y="192"/>
                    <a:pt x="12263" y="192"/>
                  </a:cubicBezTo>
                  <a:cubicBezTo>
                    <a:pt x="12014" y="215"/>
                    <a:pt x="11819" y="617"/>
                    <a:pt x="11819" y="617"/>
                  </a:cubicBezTo>
                  <a:cubicBezTo>
                    <a:pt x="11819" y="617"/>
                    <a:pt x="11875" y="155"/>
                    <a:pt x="11436" y="136"/>
                  </a:cubicBezTo>
                  <a:cubicBezTo>
                    <a:pt x="11425" y="136"/>
                    <a:pt x="11414" y="135"/>
                    <a:pt x="11403" y="135"/>
                  </a:cubicBezTo>
                  <a:cubicBezTo>
                    <a:pt x="10963" y="135"/>
                    <a:pt x="10396" y="483"/>
                    <a:pt x="10396" y="483"/>
                  </a:cubicBezTo>
                  <a:cubicBezTo>
                    <a:pt x="10396" y="483"/>
                    <a:pt x="10396" y="39"/>
                    <a:pt x="9819" y="2"/>
                  </a:cubicBezTo>
                  <a:cubicBezTo>
                    <a:pt x="9801" y="1"/>
                    <a:pt x="9784" y="0"/>
                    <a:pt x="97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08270" y="1820117"/>
              <a:ext cx="462183" cy="191513"/>
            </a:xfrm>
            <a:custGeom>
              <a:avLst/>
              <a:gdLst/>
              <a:ahLst/>
              <a:cxnLst/>
              <a:rect l="l" t="t" r="r" b="b"/>
              <a:pathLst>
                <a:path w="16483" h="6830" extrusionOk="0">
                  <a:moveTo>
                    <a:pt x="7703" y="1"/>
                  </a:moveTo>
                  <a:cubicBezTo>
                    <a:pt x="7697" y="1"/>
                    <a:pt x="7691" y="1"/>
                    <a:pt x="7685" y="1"/>
                  </a:cubicBezTo>
                  <a:cubicBezTo>
                    <a:pt x="7199" y="20"/>
                    <a:pt x="6894" y="1540"/>
                    <a:pt x="6894" y="1540"/>
                  </a:cubicBezTo>
                  <a:cubicBezTo>
                    <a:pt x="6894" y="1540"/>
                    <a:pt x="6603" y="925"/>
                    <a:pt x="6086" y="925"/>
                  </a:cubicBezTo>
                  <a:cubicBezTo>
                    <a:pt x="5582" y="925"/>
                    <a:pt x="5624" y="1808"/>
                    <a:pt x="5624" y="1808"/>
                  </a:cubicBezTo>
                  <a:cubicBezTo>
                    <a:pt x="5624" y="1808"/>
                    <a:pt x="5295" y="992"/>
                    <a:pt x="4685" y="992"/>
                  </a:cubicBezTo>
                  <a:cubicBezTo>
                    <a:pt x="4652" y="992"/>
                    <a:pt x="4618" y="994"/>
                    <a:pt x="4584" y="999"/>
                  </a:cubicBezTo>
                  <a:cubicBezTo>
                    <a:pt x="3910" y="1078"/>
                    <a:pt x="3545" y="1808"/>
                    <a:pt x="3545" y="1808"/>
                  </a:cubicBezTo>
                  <a:cubicBezTo>
                    <a:pt x="3545" y="1808"/>
                    <a:pt x="3082" y="768"/>
                    <a:pt x="2311" y="768"/>
                  </a:cubicBezTo>
                  <a:cubicBezTo>
                    <a:pt x="1539" y="768"/>
                    <a:pt x="1193" y="2543"/>
                    <a:pt x="1193" y="2543"/>
                  </a:cubicBezTo>
                  <a:cubicBezTo>
                    <a:pt x="1193" y="2543"/>
                    <a:pt x="1" y="4580"/>
                    <a:pt x="19" y="5102"/>
                  </a:cubicBezTo>
                  <a:cubicBezTo>
                    <a:pt x="38" y="5620"/>
                    <a:pt x="1946" y="6720"/>
                    <a:pt x="2024" y="6817"/>
                  </a:cubicBezTo>
                  <a:cubicBezTo>
                    <a:pt x="2031" y="6826"/>
                    <a:pt x="2100" y="6829"/>
                    <a:pt x="2217" y="6829"/>
                  </a:cubicBezTo>
                  <a:cubicBezTo>
                    <a:pt x="3335" y="6829"/>
                    <a:pt x="8914" y="6470"/>
                    <a:pt x="8914" y="6470"/>
                  </a:cubicBezTo>
                  <a:cubicBezTo>
                    <a:pt x="8914" y="6470"/>
                    <a:pt x="15674" y="4890"/>
                    <a:pt x="16076" y="4756"/>
                  </a:cubicBezTo>
                  <a:cubicBezTo>
                    <a:pt x="16482" y="4622"/>
                    <a:pt x="14902" y="1540"/>
                    <a:pt x="14458" y="1272"/>
                  </a:cubicBezTo>
                  <a:cubicBezTo>
                    <a:pt x="14351" y="1204"/>
                    <a:pt x="14232" y="1178"/>
                    <a:pt x="14113" y="1178"/>
                  </a:cubicBezTo>
                  <a:cubicBezTo>
                    <a:pt x="13719" y="1178"/>
                    <a:pt x="13322" y="1461"/>
                    <a:pt x="13322" y="1461"/>
                  </a:cubicBezTo>
                  <a:cubicBezTo>
                    <a:pt x="13322" y="1461"/>
                    <a:pt x="13516" y="768"/>
                    <a:pt x="13169" y="731"/>
                  </a:cubicBezTo>
                  <a:cubicBezTo>
                    <a:pt x="13158" y="730"/>
                    <a:pt x="13147" y="730"/>
                    <a:pt x="13136" y="730"/>
                  </a:cubicBezTo>
                  <a:cubicBezTo>
                    <a:pt x="12781" y="730"/>
                    <a:pt x="12148" y="1272"/>
                    <a:pt x="12148" y="1272"/>
                  </a:cubicBezTo>
                  <a:cubicBezTo>
                    <a:pt x="12148" y="1272"/>
                    <a:pt x="12033" y="288"/>
                    <a:pt x="11631" y="209"/>
                  </a:cubicBezTo>
                  <a:cubicBezTo>
                    <a:pt x="11620" y="208"/>
                    <a:pt x="11610" y="207"/>
                    <a:pt x="11600" y="207"/>
                  </a:cubicBezTo>
                  <a:cubicBezTo>
                    <a:pt x="11224" y="207"/>
                    <a:pt x="10877" y="1193"/>
                    <a:pt x="10877" y="1193"/>
                  </a:cubicBezTo>
                  <a:cubicBezTo>
                    <a:pt x="10877" y="1193"/>
                    <a:pt x="10806" y="749"/>
                    <a:pt x="10403" y="749"/>
                  </a:cubicBezTo>
                  <a:cubicBezTo>
                    <a:pt x="10395" y="749"/>
                    <a:pt x="10387" y="750"/>
                    <a:pt x="10378" y="750"/>
                  </a:cubicBezTo>
                  <a:cubicBezTo>
                    <a:pt x="9935" y="768"/>
                    <a:pt x="9838" y="1346"/>
                    <a:pt x="9838" y="1346"/>
                  </a:cubicBezTo>
                  <a:cubicBezTo>
                    <a:pt x="9838" y="1346"/>
                    <a:pt x="9544" y="865"/>
                    <a:pt x="8986" y="865"/>
                  </a:cubicBezTo>
                  <a:cubicBezTo>
                    <a:pt x="8976" y="865"/>
                    <a:pt x="8966" y="865"/>
                    <a:pt x="8955" y="865"/>
                  </a:cubicBezTo>
                  <a:cubicBezTo>
                    <a:pt x="8701" y="865"/>
                    <a:pt x="8124" y="1461"/>
                    <a:pt x="8124" y="1461"/>
                  </a:cubicBezTo>
                  <a:cubicBezTo>
                    <a:pt x="8124" y="1461"/>
                    <a:pt x="8146" y="1"/>
                    <a:pt x="770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11401" y="1791517"/>
              <a:ext cx="560884" cy="244509"/>
            </a:xfrm>
            <a:custGeom>
              <a:avLst/>
              <a:gdLst/>
              <a:ahLst/>
              <a:cxnLst/>
              <a:rect l="l" t="t" r="r" b="b"/>
              <a:pathLst>
                <a:path w="20003" h="8720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6" y="688"/>
                    <a:pt x="18182" y="686"/>
                    <a:pt x="18149" y="686"/>
                  </a:cubicBezTo>
                  <a:cubicBezTo>
                    <a:pt x="17682" y="686"/>
                    <a:pt x="17480" y="1174"/>
                    <a:pt x="17480" y="1174"/>
                  </a:cubicBezTo>
                  <a:cubicBezTo>
                    <a:pt x="17480" y="1174"/>
                    <a:pt x="17425" y="652"/>
                    <a:pt x="17000" y="615"/>
                  </a:cubicBezTo>
                  <a:cubicBezTo>
                    <a:pt x="16990" y="614"/>
                    <a:pt x="16981" y="614"/>
                    <a:pt x="16971" y="614"/>
                  </a:cubicBezTo>
                  <a:cubicBezTo>
                    <a:pt x="16565" y="614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85"/>
                    <a:pt x="15285" y="1885"/>
                  </a:cubicBezTo>
                  <a:cubicBezTo>
                    <a:pt x="15285" y="1885"/>
                    <a:pt x="14980" y="1137"/>
                    <a:pt x="14343" y="924"/>
                  </a:cubicBezTo>
                  <a:cubicBezTo>
                    <a:pt x="14311" y="915"/>
                    <a:pt x="14278" y="910"/>
                    <a:pt x="14244" y="910"/>
                  </a:cubicBezTo>
                  <a:cubicBezTo>
                    <a:pt x="13586" y="910"/>
                    <a:pt x="12629" y="2615"/>
                    <a:pt x="12629" y="2615"/>
                  </a:cubicBezTo>
                  <a:cubicBezTo>
                    <a:pt x="12629" y="2615"/>
                    <a:pt x="12224" y="1476"/>
                    <a:pt x="11326" y="1476"/>
                  </a:cubicBezTo>
                  <a:cubicBezTo>
                    <a:pt x="11227" y="1476"/>
                    <a:pt x="11122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0"/>
                    <a:pt x="9007" y="3290"/>
                  </a:cubicBezTo>
                  <a:cubicBezTo>
                    <a:pt x="8996" y="3290"/>
                    <a:pt x="8985" y="3290"/>
                    <a:pt x="8974" y="3290"/>
                  </a:cubicBezTo>
                  <a:cubicBezTo>
                    <a:pt x="8142" y="3309"/>
                    <a:pt x="7934" y="5041"/>
                    <a:pt x="7934" y="5041"/>
                  </a:cubicBezTo>
                  <a:cubicBezTo>
                    <a:pt x="7934" y="5041"/>
                    <a:pt x="7335" y="3896"/>
                    <a:pt x="6457" y="3896"/>
                  </a:cubicBezTo>
                  <a:cubicBezTo>
                    <a:pt x="6404" y="3896"/>
                    <a:pt x="6349" y="3900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1" y="5133"/>
                    <a:pt x="4360" y="5133"/>
                  </a:cubicBezTo>
                  <a:cubicBezTo>
                    <a:pt x="4338" y="5133"/>
                    <a:pt x="4315" y="5135"/>
                    <a:pt x="4293" y="5138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4"/>
                    <a:pt x="2402" y="4654"/>
                  </a:cubicBezTo>
                  <a:cubicBezTo>
                    <a:pt x="2340" y="4654"/>
                    <a:pt x="2277" y="4661"/>
                    <a:pt x="2214" y="4676"/>
                  </a:cubicBezTo>
                  <a:cubicBezTo>
                    <a:pt x="1308" y="4889"/>
                    <a:pt x="1387" y="6275"/>
                    <a:pt x="1387" y="6275"/>
                  </a:cubicBezTo>
                  <a:lnTo>
                    <a:pt x="1" y="6950"/>
                  </a:lnTo>
                  <a:lnTo>
                    <a:pt x="828" y="8719"/>
                  </a:lnTo>
                  <a:lnTo>
                    <a:pt x="20003" y="8719"/>
                  </a:lnTo>
                  <a:lnTo>
                    <a:pt x="20003" y="536"/>
                  </a:lnTo>
                  <a:cubicBezTo>
                    <a:pt x="20003" y="536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6291" y="1830380"/>
              <a:ext cx="555080" cy="205645"/>
            </a:xfrm>
            <a:custGeom>
              <a:avLst/>
              <a:gdLst/>
              <a:ahLst/>
              <a:cxnLst/>
              <a:rect l="l" t="t" r="r" b="b"/>
              <a:pathLst>
                <a:path w="19796" h="7334" extrusionOk="0">
                  <a:moveTo>
                    <a:pt x="9533" y="0"/>
                  </a:moveTo>
                  <a:cubicBezTo>
                    <a:pt x="9168" y="0"/>
                    <a:pt x="8877" y="153"/>
                    <a:pt x="8646" y="328"/>
                  </a:cubicBezTo>
                  <a:cubicBezTo>
                    <a:pt x="8165" y="712"/>
                    <a:pt x="7934" y="1290"/>
                    <a:pt x="7934" y="1290"/>
                  </a:cubicBezTo>
                  <a:cubicBezTo>
                    <a:pt x="7934" y="1290"/>
                    <a:pt x="7450" y="343"/>
                    <a:pt x="6573" y="343"/>
                  </a:cubicBezTo>
                  <a:cubicBezTo>
                    <a:pt x="6539" y="343"/>
                    <a:pt x="6505" y="344"/>
                    <a:pt x="6470" y="347"/>
                  </a:cubicBezTo>
                  <a:cubicBezTo>
                    <a:pt x="5509" y="421"/>
                    <a:pt x="5449" y="2177"/>
                    <a:pt x="5449" y="2177"/>
                  </a:cubicBezTo>
                  <a:cubicBezTo>
                    <a:pt x="5449" y="2177"/>
                    <a:pt x="5009" y="1277"/>
                    <a:pt x="4493" y="1277"/>
                  </a:cubicBezTo>
                  <a:cubicBezTo>
                    <a:pt x="4459" y="1277"/>
                    <a:pt x="4425" y="1281"/>
                    <a:pt x="4390" y="1290"/>
                  </a:cubicBezTo>
                  <a:cubicBezTo>
                    <a:pt x="3854" y="1442"/>
                    <a:pt x="3831" y="2676"/>
                    <a:pt x="3831" y="2676"/>
                  </a:cubicBezTo>
                  <a:cubicBezTo>
                    <a:pt x="3831" y="2676"/>
                    <a:pt x="3175" y="1772"/>
                    <a:pt x="2402" y="1772"/>
                  </a:cubicBezTo>
                  <a:cubicBezTo>
                    <a:pt x="2278" y="1772"/>
                    <a:pt x="2152" y="1795"/>
                    <a:pt x="2025" y="1849"/>
                  </a:cubicBezTo>
                  <a:cubicBezTo>
                    <a:pt x="1119" y="2251"/>
                    <a:pt x="1891" y="4256"/>
                    <a:pt x="1909" y="4293"/>
                  </a:cubicBezTo>
                  <a:cubicBezTo>
                    <a:pt x="1893" y="4276"/>
                    <a:pt x="1439" y="3730"/>
                    <a:pt x="872" y="3730"/>
                  </a:cubicBezTo>
                  <a:cubicBezTo>
                    <a:pt x="808" y="3730"/>
                    <a:pt x="742" y="3737"/>
                    <a:pt x="675" y="3752"/>
                  </a:cubicBezTo>
                  <a:cubicBezTo>
                    <a:pt x="1" y="3909"/>
                    <a:pt x="310" y="5065"/>
                    <a:pt x="310" y="5083"/>
                  </a:cubicBezTo>
                  <a:lnTo>
                    <a:pt x="292" y="5795"/>
                  </a:lnTo>
                  <a:lnTo>
                    <a:pt x="250" y="7333"/>
                  </a:lnTo>
                  <a:lnTo>
                    <a:pt x="19195" y="7333"/>
                  </a:lnTo>
                  <a:cubicBezTo>
                    <a:pt x="19195" y="7333"/>
                    <a:pt x="19795" y="6409"/>
                    <a:pt x="19426" y="6063"/>
                  </a:cubicBezTo>
                  <a:cubicBezTo>
                    <a:pt x="19310" y="5953"/>
                    <a:pt x="19110" y="5917"/>
                    <a:pt x="18893" y="5917"/>
                  </a:cubicBezTo>
                  <a:cubicBezTo>
                    <a:pt x="18459" y="5917"/>
                    <a:pt x="17960" y="6063"/>
                    <a:pt x="17947" y="6063"/>
                  </a:cubicBezTo>
                  <a:cubicBezTo>
                    <a:pt x="17966" y="6044"/>
                    <a:pt x="18793" y="5272"/>
                    <a:pt x="18118" y="4639"/>
                  </a:cubicBezTo>
                  <a:cubicBezTo>
                    <a:pt x="17910" y="4443"/>
                    <a:pt x="17668" y="4375"/>
                    <a:pt x="17431" y="4375"/>
                  </a:cubicBezTo>
                  <a:cubicBezTo>
                    <a:pt x="16900" y="4375"/>
                    <a:pt x="16398" y="4718"/>
                    <a:pt x="16385" y="4718"/>
                  </a:cubicBezTo>
                  <a:cubicBezTo>
                    <a:pt x="16385" y="4695"/>
                    <a:pt x="16908" y="3350"/>
                    <a:pt x="16233" y="3138"/>
                  </a:cubicBezTo>
                  <a:cubicBezTo>
                    <a:pt x="16128" y="3107"/>
                    <a:pt x="16023" y="3095"/>
                    <a:pt x="15920" y="3095"/>
                  </a:cubicBezTo>
                  <a:cubicBezTo>
                    <a:pt x="15369" y="3095"/>
                    <a:pt x="14899" y="3469"/>
                    <a:pt x="14884" y="3484"/>
                  </a:cubicBezTo>
                  <a:cubicBezTo>
                    <a:pt x="14884" y="3466"/>
                    <a:pt x="15480" y="2329"/>
                    <a:pt x="14690" y="1923"/>
                  </a:cubicBezTo>
                  <a:cubicBezTo>
                    <a:pt x="14517" y="1834"/>
                    <a:pt x="14328" y="1799"/>
                    <a:pt x="14138" y="1799"/>
                  </a:cubicBezTo>
                  <a:cubicBezTo>
                    <a:pt x="13466" y="1799"/>
                    <a:pt x="12786" y="2232"/>
                    <a:pt x="12786" y="2232"/>
                  </a:cubicBezTo>
                  <a:cubicBezTo>
                    <a:pt x="12786" y="2232"/>
                    <a:pt x="13017" y="998"/>
                    <a:pt x="12033" y="924"/>
                  </a:cubicBezTo>
                  <a:cubicBezTo>
                    <a:pt x="11989" y="921"/>
                    <a:pt x="11946" y="919"/>
                    <a:pt x="11904" y="919"/>
                  </a:cubicBezTo>
                  <a:cubicBezTo>
                    <a:pt x="11009" y="919"/>
                    <a:pt x="10360" y="1673"/>
                    <a:pt x="10360" y="1673"/>
                  </a:cubicBezTo>
                  <a:cubicBezTo>
                    <a:pt x="10360" y="1673"/>
                    <a:pt x="10628" y="0"/>
                    <a:pt x="953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51339" y="1805677"/>
              <a:ext cx="58351" cy="39817"/>
            </a:xfrm>
            <a:custGeom>
              <a:avLst/>
              <a:gdLst/>
              <a:ahLst/>
              <a:cxnLst/>
              <a:rect l="l" t="t" r="r" b="b"/>
              <a:pathLst>
                <a:path w="2081" h="1420" extrusionOk="0">
                  <a:moveTo>
                    <a:pt x="1258" y="0"/>
                  </a:moveTo>
                  <a:cubicBezTo>
                    <a:pt x="1153" y="0"/>
                    <a:pt x="1046" y="23"/>
                    <a:pt x="944" y="73"/>
                  </a:cubicBezTo>
                  <a:cubicBezTo>
                    <a:pt x="597" y="244"/>
                    <a:pt x="1" y="1343"/>
                    <a:pt x="1" y="1343"/>
                  </a:cubicBezTo>
                  <a:cubicBezTo>
                    <a:pt x="1" y="1343"/>
                    <a:pt x="547" y="1419"/>
                    <a:pt x="1014" y="1419"/>
                  </a:cubicBezTo>
                  <a:cubicBezTo>
                    <a:pt x="1247" y="1419"/>
                    <a:pt x="1461" y="1400"/>
                    <a:pt x="1577" y="1343"/>
                  </a:cubicBezTo>
                  <a:cubicBezTo>
                    <a:pt x="1923" y="1168"/>
                    <a:pt x="2080" y="747"/>
                    <a:pt x="1905" y="401"/>
                  </a:cubicBezTo>
                  <a:cubicBezTo>
                    <a:pt x="1782" y="152"/>
                    <a:pt x="1527" y="0"/>
                    <a:pt x="125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0915" y="1901349"/>
              <a:ext cx="36312" cy="46182"/>
            </a:xfrm>
            <a:custGeom>
              <a:avLst/>
              <a:gdLst/>
              <a:ahLst/>
              <a:cxnLst/>
              <a:rect l="l" t="t" r="r" b="b"/>
              <a:pathLst>
                <a:path w="1295" h="1647" extrusionOk="0">
                  <a:moveTo>
                    <a:pt x="644" y="0"/>
                  </a:moveTo>
                  <a:cubicBezTo>
                    <a:pt x="399" y="0"/>
                    <a:pt x="175" y="147"/>
                    <a:pt x="97" y="394"/>
                  </a:cubicBezTo>
                  <a:cubicBezTo>
                    <a:pt x="0" y="685"/>
                    <a:pt x="273" y="1646"/>
                    <a:pt x="273" y="1646"/>
                  </a:cubicBezTo>
                  <a:cubicBezTo>
                    <a:pt x="273" y="1646"/>
                    <a:pt x="1081" y="1050"/>
                    <a:pt x="1178" y="759"/>
                  </a:cubicBezTo>
                  <a:cubicBezTo>
                    <a:pt x="1294" y="454"/>
                    <a:pt x="1118" y="126"/>
                    <a:pt x="832" y="29"/>
                  </a:cubicBezTo>
                  <a:cubicBezTo>
                    <a:pt x="769" y="10"/>
                    <a:pt x="706" y="0"/>
                    <a:pt x="64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31945" y="1928015"/>
              <a:ext cx="111711" cy="75007"/>
            </a:xfrm>
            <a:custGeom>
              <a:avLst/>
              <a:gdLst/>
              <a:ahLst/>
              <a:cxnLst/>
              <a:rect l="l" t="t" r="r" b="b"/>
              <a:pathLst>
                <a:path w="3984" h="2675" extrusionOk="0">
                  <a:moveTo>
                    <a:pt x="1527" y="1"/>
                  </a:moveTo>
                  <a:cubicBezTo>
                    <a:pt x="1013" y="1"/>
                    <a:pt x="522" y="310"/>
                    <a:pt x="306" y="811"/>
                  </a:cubicBezTo>
                  <a:cubicBezTo>
                    <a:pt x="1" y="1504"/>
                    <a:pt x="329" y="2294"/>
                    <a:pt x="999" y="2581"/>
                  </a:cubicBezTo>
                  <a:cubicBezTo>
                    <a:pt x="1160" y="2648"/>
                    <a:pt x="1408" y="2674"/>
                    <a:pt x="1693" y="2674"/>
                  </a:cubicBezTo>
                  <a:cubicBezTo>
                    <a:pt x="2634" y="2674"/>
                    <a:pt x="3984" y="2391"/>
                    <a:pt x="3984" y="2391"/>
                  </a:cubicBezTo>
                  <a:cubicBezTo>
                    <a:pt x="3984" y="2391"/>
                    <a:pt x="2755" y="404"/>
                    <a:pt x="2062" y="118"/>
                  </a:cubicBezTo>
                  <a:cubicBezTo>
                    <a:pt x="1888" y="38"/>
                    <a:pt x="1706" y="1"/>
                    <a:pt x="15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268" y="1933876"/>
              <a:ext cx="92925" cy="92420"/>
            </a:xfrm>
            <a:custGeom>
              <a:avLst/>
              <a:gdLst/>
              <a:ahLst/>
              <a:cxnLst/>
              <a:rect l="l" t="t" r="r" b="b"/>
              <a:pathLst>
                <a:path w="3314" h="3296" extrusionOk="0">
                  <a:moveTo>
                    <a:pt x="1843" y="1"/>
                  </a:moveTo>
                  <a:cubicBezTo>
                    <a:pt x="1483" y="1"/>
                    <a:pt x="1121" y="146"/>
                    <a:pt x="851" y="426"/>
                  </a:cubicBezTo>
                  <a:cubicBezTo>
                    <a:pt x="347" y="967"/>
                    <a:pt x="1" y="3296"/>
                    <a:pt x="1" y="3296"/>
                  </a:cubicBezTo>
                  <a:cubicBezTo>
                    <a:pt x="1" y="3296"/>
                    <a:pt x="2311" y="2797"/>
                    <a:pt x="2815" y="2256"/>
                  </a:cubicBezTo>
                  <a:cubicBezTo>
                    <a:pt x="3314" y="1720"/>
                    <a:pt x="3295" y="870"/>
                    <a:pt x="2755" y="371"/>
                  </a:cubicBezTo>
                  <a:cubicBezTo>
                    <a:pt x="2499" y="122"/>
                    <a:pt x="2172" y="1"/>
                    <a:pt x="18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90034" y="1847288"/>
              <a:ext cx="41079" cy="28096"/>
            </a:xfrm>
            <a:custGeom>
              <a:avLst/>
              <a:gdLst/>
              <a:ahLst/>
              <a:cxnLst/>
              <a:rect l="l" t="t" r="r" b="b"/>
              <a:pathLst>
                <a:path w="1465" h="1002" extrusionOk="0">
                  <a:moveTo>
                    <a:pt x="884" y="1"/>
                  </a:moveTo>
                  <a:cubicBezTo>
                    <a:pt x="812" y="1"/>
                    <a:pt x="740" y="16"/>
                    <a:pt x="675" y="49"/>
                  </a:cubicBezTo>
                  <a:cubicBezTo>
                    <a:pt x="425" y="164"/>
                    <a:pt x="0" y="936"/>
                    <a:pt x="0" y="936"/>
                  </a:cubicBezTo>
                  <a:cubicBezTo>
                    <a:pt x="0" y="936"/>
                    <a:pt x="424" y="1001"/>
                    <a:pt x="765" y="1001"/>
                  </a:cubicBezTo>
                  <a:cubicBezTo>
                    <a:pt x="912" y="1001"/>
                    <a:pt x="1043" y="989"/>
                    <a:pt x="1118" y="955"/>
                  </a:cubicBezTo>
                  <a:cubicBezTo>
                    <a:pt x="1368" y="821"/>
                    <a:pt x="1465" y="534"/>
                    <a:pt x="1331" y="280"/>
                  </a:cubicBezTo>
                  <a:cubicBezTo>
                    <a:pt x="1248" y="101"/>
                    <a:pt x="1066" y="1"/>
                    <a:pt x="88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0153" y="1840615"/>
              <a:ext cx="23217" cy="29610"/>
            </a:xfrm>
            <a:custGeom>
              <a:avLst/>
              <a:gdLst/>
              <a:ahLst/>
              <a:cxnLst/>
              <a:rect l="l" t="t" r="r" b="b"/>
              <a:pathLst>
                <a:path w="828" h="1056" extrusionOk="0">
                  <a:moveTo>
                    <a:pt x="633" y="0"/>
                  </a:moveTo>
                  <a:cubicBezTo>
                    <a:pt x="633" y="0"/>
                    <a:pt x="116" y="384"/>
                    <a:pt x="56" y="578"/>
                  </a:cubicBezTo>
                  <a:cubicBezTo>
                    <a:pt x="0" y="772"/>
                    <a:pt x="92" y="980"/>
                    <a:pt x="287" y="1040"/>
                  </a:cubicBezTo>
                  <a:cubicBezTo>
                    <a:pt x="324" y="1051"/>
                    <a:pt x="362" y="1056"/>
                    <a:pt x="400" y="1056"/>
                  </a:cubicBezTo>
                  <a:cubicBezTo>
                    <a:pt x="557" y="1056"/>
                    <a:pt x="704" y="966"/>
                    <a:pt x="749" y="809"/>
                  </a:cubicBezTo>
                  <a:cubicBezTo>
                    <a:pt x="827" y="615"/>
                    <a:pt x="633" y="0"/>
                    <a:pt x="6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13765" y="1935053"/>
              <a:ext cx="59501" cy="76549"/>
            </a:xfrm>
            <a:custGeom>
              <a:avLst/>
              <a:gdLst/>
              <a:ahLst/>
              <a:cxnLst/>
              <a:rect l="l" t="t" r="r" b="b"/>
              <a:pathLst>
                <a:path w="2122" h="2730" extrusionOk="0">
                  <a:moveTo>
                    <a:pt x="1660" y="1"/>
                  </a:moveTo>
                  <a:cubicBezTo>
                    <a:pt x="1660" y="1"/>
                    <a:pt x="329" y="1003"/>
                    <a:pt x="176" y="1484"/>
                  </a:cubicBezTo>
                  <a:cubicBezTo>
                    <a:pt x="1" y="1983"/>
                    <a:pt x="273" y="2524"/>
                    <a:pt x="772" y="2676"/>
                  </a:cubicBezTo>
                  <a:cubicBezTo>
                    <a:pt x="875" y="2712"/>
                    <a:pt x="980" y="2730"/>
                    <a:pt x="1083" y="2730"/>
                  </a:cubicBezTo>
                  <a:cubicBezTo>
                    <a:pt x="1478" y="2730"/>
                    <a:pt x="1844" y="2476"/>
                    <a:pt x="1965" y="2080"/>
                  </a:cubicBezTo>
                  <a:cubicBezTo>
                    <a:pt x="2122" y="1581"/>
                    <a:pt x="1660" y="1"/>
                    <a:pt x="16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03120" y="1899947"/>
              <a:ext cx="8720" cy="11552"/>
            </a:xfrm>
            <a:custGeom>
              <a:avLst/>
              <a:gdLst/>
              <a:ahLst/>
              <a:cxnLst/>
              <a:rect l="l" t="t" r="r" b="b"/>
              <a:pathLst>
                <a:path w="311" h="412" extrusionOk="0">
                  <a:moveTo>
                    <a:pt x="232" y="1"/>
                  </a:moveTo>
                  <a:cubicBezTo>
                    <a:pt x="232" y="1"/>
                    <a:pt x="42" y="158"/>
                    <a:pt x="19" y="232"/>
                  </a:cubicBezTo>
                  <a:cubicBezTo>
                    <a:pt x="1" y="310"/>
                    <a:pt x="42" y="389"/>
                    <a:pt x="116" y="407"/>
                  </a:cubicBezTo>
                  <a:cubicBezTo>
                    <a:pt x="130" y="410"/>
                    <a:pt x="143" y="412"/>
                    <a:pt x="156" y="412"/>
                  </a:cubicBezTo>
                  <a:cubicBezTo>
                    <a:pt x="220" y="412"/>
                    <a:pt x="277" y="375"/>
                    <a:pt x="292" y="310"/>
                  </a:cubicBezTo>
                  <a:cubicBezTo>
                    <a:pt x="310" y="232"/>
                    <a:pt x="232" y="1"/>
                    <a:pt x="23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20093" y="1869243"/>
              <a:ext cx="19460" cy="24759"/>
            </a:xfrm>
            <a:custGeom>
              <a:avLst/>
              <a:gdLst/>
              <a:ahLst/>
              <a:cxnLst/>
              <a:rect l="l" t="t" r="r" b="b"/>
              <a:pathLst>
                <a:path w="694" h="883" extrusionOk="0">
                  <a:moveTo>
                    <a:pt x="536" y="1"/>
                  </a:moveTo>
                  <a:cubicBezTo>
                    <a:pt x="536" y="1"/>
                    <a:pt x="93" y="329"/>
                    <a:pt x="56" y="481"/>
                  </a:cubicBezTo>
                  <a:cubicBezTo>
                    <a:pt x="0" y="634"/>
                    <a:pt x="93" y="809"/>
                    <a:pt x="250" y="865"/>
                  </a:cubicBezTo>
                  <a:cubicBezTo>
                    <a:pt x="281" y="877"/>
                    <a:pt x="313" y="883"/>
                    <a:pt x="345" y="883"/>
                  </a:cubicBezTo>
                  <a:cubicBezTo>
                    <a:pt x="469" y="883"/>
                    <a:pt x="589" y="796"/>
                    <a:pt x="633" y="675"/>
                  </a:cubicBezTo>
                  <a:cubicBezTo>
                    <a:pt x="693" y="518"/>
                    <a:pt x="536" y="1"/>
                    <a:pt x="53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5610" y="1787759"/>
              <a:ext cx="37854" cy="35779"/>
            </a:xfrm>
            <a:custGeom>
              <a:avLst/>
              <a:gdLst/>
              <a:ahLst/>
              <a:cxnLst/>
              <a:rect l="l" t="t" r="r" b="b"/>
              <a:pathLst>
                <a:path w="1350" h="1276" extrusionOk="0">
                  <a:moveTo>
                    <a:pt x="1350" y="0"/>
                  </a:moveTo>
                  <a:lnTo>
                    <a:pt x="1350" y="0"/>
                  </a:lnTo>
                  <a:cubicBezTo>
                    <a:pt x="1350" y="0"/>
                    <a:pt x="444" y="153"/>
                    <a:pt x="213" y="365"/>
                  </a:cubicBezTo>
                  <a:cubicBezTo>
                    <a:pt x="0" y="555"/>
                    <a:pt x="0" y="901"/>
                    <a:pt x="213" y="1114"/>
                  </a:cubicBezTo>
                  <a:cubicBezTo>
                    <a:pt x="312" y="1222"/>
                    <a:pt x="451" y="1276"/>
                    <a:pt x="592" y="1276"/>
                  </a:cubicBezTo>
                  <a:cubicBezTo>
                    <a:pt x="726" y="1276"/>
                    <a:pt x="862" y="1227"/>
                    <a:pt x="966" y="1132"/>
                  </a:cubicBezTo>
                  <a:cubicBezTo>
                    <a:pt x="1174" y="924"/>
                    <a:pt x="1350" y="0"/>
                    <a:pt x="13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31496" y="1779067"/>
              <a:ext cx="23245" cy="30676"/>
            </a:xfrm>
            <a:custGeom>
              <a:avLst/>
              <a:gdLst/>
              <a:ahLst/>
              <a:cxnLst/>
              <a:rect l="l" t="t" r="r" b="b"/>
              <a:pathLst>
                <a:path w="829" h="1094" extrusionOk="0">
                  <a:moveTo>
                    <a:pt x="190" y="1"/>
                  </a:moveTo>
                  <a:cubicBezTo>
                    <a:pt x="190" y="1"/>
                    <a:pt x="1" y="615"/>
                    <a:pt x="56" y="828"/>
                  </a:cubicBezTo>
                  <a:cubicBezTo>
                    <a:pt x="106" y="987"/>
                    <a:pt x="257" y="1093"/>
                    <a:pt x="415" y="1093"/>
                  </a:cubicBezTo>
                  <a:cubicBezTo>
                    <a:pt x="449" y="1093"/>
                    <a:pt x="484" y="1088"/>
                    <a:pt x="518" y="1077"/>
                  </a:cubicBezTo>
                  <a:cubicBezTo>
                    <a:pt x="712" y="1022"/>
                    <a:pt x="828" y="809"/>
                    <a:pt x="768" y="615"/>
                  </a:cubicBezTo>
                  <a:cubicBezTo>
                    <a:pt x="712" y="403"/>
                    <a:pt x="190" y="1"/>
                    <a:pt x="19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3162" y="1676328"/>
              <a:ext cx="583568" cy="359697"/>
            </a:xfrm>
            <a:custGeom>
              <a:avLst/>
              <a:gdLst/>
              <a:ahLst/>
              <a:cxnLst/>
              <a:rect l="l" t="t" r="r" b="b"/>
              <a:pathLst>
                <a:path w="20812" h="12828" extrusionOk="0">
                  <a:moveTo>
                    <a:pt x="1174" y="1"/>
                  </a:moveTo>
                  <a:cubicBezTo>
                    <a:pt x="578" y="1"/>
                    <a:pt x="1" y="102"/>
                    <a:pt x="1" y="102"/>
                  </a:cubicBezTo>
                  <a:lnTo>
                    <a:pt x="1" y="12827"/>
                  </a:lnTo>
                  <a:lnTo>
                    <a:pt x="20465" y="12827"/>
                  </a:lnTo>
                  <a:cubicBezTo>
                    <a:pt x="20465" y="12827"/>
                    <a:pt x="20812" y="12079"/>
                    <a:pt x="20313" y="11732"/>
                  </a:cubicBezTo>
                  <a:cubicBezTo>
                    <a:pt x="20153" y="11617"/>
                    <a:pt x="19890" y="11578"/>
                    <a:pt x="19610" y="11578"/>
                  </a:cubicBezTo>
                  <a:cubicBezTo>
                    <a:pt x="19052" y="11578"/>
                    <a:pt x="18428" y="11732"/>
                    <a:pt x="18428" y="11732"/>
                  </a:cubicBezTo>
                  <a:cubicBezTo>
                    <a:pt x="18428" y="11732"/>
                    <a:pt x="18543" y="11367"/>
                    <a:pt x="18483" y="11058"/>
                  </a:cubicBezTo>
                  <a:cubicBezTo>
                    <a:pt x="18446" y="10827"/>
                    <a:pt x="18331" y="10632"/>
                    <a:pt x="18003" y="10577"/>
                  </a:cubicBezTo>
                  <a:cubicBezTo>
                    <a:pt x="17926" y="10568"/>
                    <a:pt x="17849" y="10563"/>
                    <a:pt x="17771" y="10563"/>
                  </a:cubicBezTo>
                  <a:cubicBezTo>
                    <a:pt x="17694" y="10563"/>
                    <a:pt x="17617" y="10568"/>
                    <a:pt x="17540" y="10577"/>
                  </a:cubicBezTo>
                  <a:cubicBezTo>
                    <a:pt x="16963" y="10632"/>
                    <a:pt x="16464" y="10924"/>
                    <a:pt x="16464" y="10924"/>
                  </a:cubicBezTo>
                  <a:cubicBezTo>
                    <a:pt x="16464" y="10924"/>
                    <a:pt x="16501" y="10096"/>
                    <a:pt x="15942" y="10036"/>
                  </a:cubicBezTo>
                  <a:cubicBezTo>
                    <a:pt x="15915" y="10033"/>
                    <a:pt x="15889" y="10031"/>
                    <a:pt x="15863" y="10031"/>
                  </a:cubicBezTo>
                  <a:cubicBezTo>
                    <a:pt x="15344" y="10031"/>
                    <a:pt x="14962" y="10748"/>
                    <a:pt x="14962" y="10748"/>
                  </a:cubicBezTo>
                  <a:cubicBezTo>
                    <a:pt x="14962" y="10748"/>
                    <a:pt x="15055" y="9265"/>
                    <a:pt x="14477" y="9131"/>
                  </a:cubicBezTo>
                  <a:cubicBezTo>
                    <a:pt x="14456" y="9126"/>
                    <a:pt x="14435" y="9124"/>
                    <a:pt x="14412" y="9124"/>
                  </a:cubicBezTo>
                  <a:cubicBezTo>
                    <a:pt x="13842" y="9124"/>
                    <a:pt x="12823" y="10498"/>
                    <a:pt x="12823" y="10498"/>
                  </a:cubicBezTo>
                  <a:cubicBezTo>
                    <a:pt x="12823" y="10498"/>
                    <a:pt x="12957" y="9787"/>
                    <a:pt x="12726" y="9593"/>
                  </a:cubicBezTo>
                  <a:cubicBezTo>
                    <a:pt x="12684" y="9558"/>
                    <a:pt x="12613" y="9544"/>
                    <a:pt x="12526" y="9544"/>
                  </a:cubicBezTo>
                  <a:cubicBezTo>
                    <a:pt x="12136" y="9544"/>
                    <a:pt x="11415" y="9827"/>
                    <a:pt x="11400" y="9842"/>
                  </a:cubicBezTo>
                  <a:cubicBezTo>
                    <a:pt x="11418" y="9824"/>
                    <a:pt x="12033" y="9325"/>
                    <a:pt x="11899" y="8941"/>
                  </a:cubicBezTo>
                  <a:cubicBezTo>
                    <a:pt x="11795" y="8627"/>
                    <a:pt x="11221" y="8592"/>
                    <a:pt x="10965" y="8592"/>
                  </a:cubicBezTo>
                  <a:cubicBezTo>
                    <a:pt x="10889" y="8592"/>
                    <a:pt x="10841" y="8595"/>
                    <a:pt x="10841" y="8595"/>
                  </a:cubicBezTo>
                  <a:cubicBezTo>
                    <a:pt x="10841" y="8595"/>
                    <a:pt x="11686" y="8207"/>
                    <a:pt x="11418" y="7532"/>
                  </a:cubicBezTo>
                  <a:cubicBezTo>
                    <a:pt x="11169" y="6881"/>
                    <a:pt x="10129" y="6820"/>
                    <a:pt x="10129" y="6820"/>
                  </a:cubicBezTo>
                  <a:cubicBezTo>
                    <a:pt x="10129" y="6820"/>
                    <a:pt x="10647" y="6534"/>
                    <a:pt x="10513" y="6206"/>
                  </a:cubicBezTo>
                  <a:cubicBezTo>
                    <a:pt x="10379" y="5859"/>
                    <a:pt x="9764" y="5799"/>
                    <a:pt x="9764" y="5799"/>
                  </a:cubicBezTo>
                  <a:cubicBezTo>
                    <a:pt x="9764" y="5799"/>
                    <a:pt x="10148" y="5628"/>
                    <a:pt x="10263" y="5319"/>
                  </a:cubicBezTo>
                  <a:cubicBezTo>
                    <a:pt x="10319" y="5185"/>
                    <a:pt x="10319" y="5014"/>
                    <a:pt x="10185" y="4820"/>
                  </a:cubicBezTo>
                  <a:cubicBezTo>
                    <a:pt x="9919" y="4474"/>
                    <a:pt x="9373" y="4405"/>
                    <a:pt x="8977" y="4405"/>
                  </a:cubicBezTo>
                  <a:cubicBezTo>
                    <a:pt x="8710" y="4405"/>
                    <a:pt x="8512" y="4436"/>
                    <a:pt x="8512" y="4436"/>
                  </a:cubicBezTo>
                  <a:cubicBezTo>
                    <a:pt x="8512" y="4436"/>
                    <a:pt x="9145" y="3951"/>
                    <a:pt x="8683" y="3646"/>
                  </a:cubicBezTo>
                  <a:cubicBezTo>
                    <a:pt x="8529" y="3543"/>
                    <a:pt x="8309" y="3509"/>
                    <a:pt x="8083" y="3509"/>
                  </a:cubicBezTo>
                  <a:cubicBezTo>
                    <a:pt x="7633" y="3509"/>
                    <a:pt x="7163" y="3646"/>
                    <a:pt x="7163" y="3646"/>
                  </a:cubicBezTo>
                  <a:cubicBezTo>
                    <a:pt x="7163" y="3646"/>
                    <a:pt x="7569" y="3166"/>
                    <a:pt x="6913" y="2588"/>
                  </a:cubicBezTo>
                  <a:cubicBezTo>
                    <a:pt x="6764" y="2457"/>
                    <a:pt x="6545" y="2406"/>
                    <a:pt x="6296" y="2406"/>
                  </a:cubicBezTo>
                  <a:cubicBezTo>
                    <a:pt x="5533" y="2406"/>
                    <a:pt x="4488" y="2883"/>
                    <a:pt x="4302" y="2968"/>
                  </a:cubicBezTo>
                  <a:lnTo>
                    <a:pt x="4302" y="2968"/>
                  </a:lnTo>
                  <a:cubicBezTo>
                    <a:pt x="4455" y="2897"/>
                    <a:pt x="5138" y="2523"/>
                    <a:pt x="4852" y="2278"/>
                  </a:cubicBezTo>
                  <a:cubicBezTo>
                    <a:pt x="4743" y="2181"/>
                    <a:pt x="4563" y="2149"/>
                    <a:pt x="4372" y="2149"/>
                  </a:cubicBezTo>
                  <a:cubicBezTo>
                    <a:pt x="3990" y="2149"/>
                    <a:pt x="3563" y="2278"/>
                    <a:pt x="3563" y="2278"/>
                  </a:cubicBezTo>
                  <a:cubicBezTo>
                    <a:pt x="3563" y="2278"/>
                    <a:pt x="4025" y="1641"/>
                    <a:pt x="3563" y="1373"/>
                  </a:cubicBezTo>
                  <a:cubicBezTo>
                    <a:pt x="3483" y="1330"/>
                    <a:pt x="3390" y="1312"/>
                    <a:pt x="3290" y="1312"/>
                  </a:cubicBezTo>
                  <a:cubicBezTo>
                    <a:pt x="2815" y="1312"/>
                    <a:pt x="2196" y="1719"/>
                    <a:pt x="2196" y="1719"/>
                  </a:cubicBezTo>
                  <a:cubicBezTo>
                    <a:pt x="2196" y="1719"/>
                    <a:pt x="2773" y="1063"/>
                    <a:pt x="2427" y="393"/>
                  </a:cubicBezTo>
                  <a:cubicBezTo>
                    <a:pt x="2263" y="83"/>
                    <a:pt x="1710" y="1"/>
                    <a:pt x="117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4574" y="1831417"/>
              <a:ext cx="62081" cy="59473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0"/>
                  </a:moveTo>
                  <a:cubicBezTo>
                    <a:pt x="2214" y="0"/>
                    <a:pt x="670" y="328"/>
                    <a:pt x="324" y="656"/>
                  </a:cubicBezTo>
                  <a:cubicBezTo>
                    <a:pt x="0" y="1003"/>
                    <a:pt x="0" y="1539"/>
                    <a:pt x="324" y="1867"/>
                  </a:cubicBezTo>
                  <a:cubicBezTo>
                    <a:pt x="490" y="2033"/>
                    <a:pt x="716" y="2120"/>
                    <a:pt x="941" y="2120"/>
                  </a:cubicBezTo>
                  <a:cubicBezTo>
                    <a:pt x="1159" y="2120"/>
                    <a:pt x="1377" y="2038"/>
                    <a:pt x="1539" y="1867"/>
                  </a:cubicBezTo>
                  <a:cubicBezTo>
                    <a:pt x="1867" y="1539"/>
                    <a:pt x="2214" y="0"/>
                    <a:pt x="221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73986" y="1943746"/>
              <a:ext cx="36817" cy="46518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cubicBezTo>
                    <a:pt x="97" y="0"/>
                    <a:pt x="0" y="1059"/>
                    <a:pt x="134" y="1345"/>
                  </a:cubicBezTo>
                  <a:cubicBezTo>
                    <a:pt x="245" y="1550"/>
                    <a:pt x="449" y="1658"/>
                    <a:pt x="660" y="1658"/>
                  </a:cubicBezTo>
                  <a:cubicBezTo>
                    <a:pt x="749" y="1658"/>
                    <a:pt x="839" y="1639"/>
                    <a:pt x="924" y="1599"/>
                  </a:cubicBezTo>
                  <a:cubicBezTo>
                    <a:pt x="1197" y="1442"/>
                    <a:pt x="1313" y="1095"/>
                    <a:pt x="1174" y="827"/>
                  </a:cubicBezTo>
                  <a:cubicBezTo>
                    <a:pt x="1021" y="53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28524" y="1899947"/>
              <a:ext cx="37854" cy="27984"/>
            </a:xfrm>
            <a:custGeom>
              <a:avLst/>
              <a:gdLst/>
              <a:ahLst/>
              <a:cxnLst/>
              <a:rect l="l" t="t" r="r" b="b"/>
              <a:pathLst>
                <a:path w="1350" h="998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1350" y="1"/>
                    <a:pt x="481" y="1"/>
                    <a:pt x="269" y="135"/>
                  </a:cubicBezTo>
                  <a:cubicBezTo>
                    <a:pt x="61" y="292"/>
                    <a:pt x="1" y="578"/>
                    <a:pt x="135" y="791"/>
                  </a:cubicBezTo>
                  <a:cubicBezTo>
                    <a:pt x="220" y="926"/>
                    <a:pt x="368" y="997"/>
                    <a:pt x="524" y="997"/>
                  </a:cubicBezTo>
                  <a:cubicBezTo>
                    <a:pt x="614" y="997"/>
                    <a:pt x="706" y="974"/>
                    <a:pt x="791" y="925"/>
                  </a:cubicBezTo>
                  <a:cubicBezTo>
                    <a:pt x="1003" y="791"/>
                    <a:pt x="1350" y="1"/>
                    <a:pt x="13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09597" y="1859542"/>
              <a:ext cx="15702" cy="22740"/>
            </a:xfrm>
            <a:custGeom>
              <a:avLst/>
              <a:gdLst/>
              <a:ahLst/>
              <a:cxnLst/>
              <a:rect l="l" t="t" r="r" b="b"/>
              <a:pathLst>
                <a:path w="560" h="811" extrusionOk="0">
                  <a:moveTo>
                    <a:pt x="213" y="0"/>
                  </a:moveTo>
                  <a:cubicBezTo>
                    <a:pt x="213" y="0"/>
                    <a:pt x="1" y="444"/>
                    <a:pt x="19" y="578"/>
                  </a:cubicBezTo>
                  <a:cubicBezTo>
                    <a:pt x="41" y="718"/>
                    <a:pt x="155" y="811"/>
                    <a:pt x="278" y="811"/>
                  </a:cubicBezTo>
                  <a:cubicBezTo>
                    <a:pt x="289" y="811"/>
                    <a:pt x="300" y="810"/>
                    <a:pt x="310" y="809"/>
                  </a:cubicBezTo>
                  <a:cubicBezTo>
                    <a:pt x="463" y="790"/>
                    <a:pt x="560" y="652"/>
                    <a:pt x="542" y="518"/>
                  </a:cubicBezTo>
                  <a:cubicBezTo>
                    <a:pt x="523" y="365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2322" y="1861084"/>
              <a:ext cx="18815" cy="29190"/>
            </a:xfrm>
            <a:custGeom>
              <a:avLst/>
              <a:gdLst/>
              <a:ahLst/>
              <a:cxnLst/>
              <a:rect l="l" t="t" r="r" b="b"/>
              <a:pathLst>
                <a:path w="671" h="1041" extrusionOk="0">
                  <a:moveTo>
                    <a:pt x="347" y="0"/>
                  </a:moveTo>
                  <a:cubicBezTo>
                    <a:pt x="347" y="0"/>
                    <a:pt x="0" y="523"/>
                    <a:pt x="0" y="694"/>
                  </a:cubicBezTo>
                  <a:cubicBezTo>
                    <a:pt x="0" y="888"/>
                    <a:pt x="153" y="1040"/>
                    <a:pt x="324" y="1040"/>
                  </a:cubicBezTo>
                  <a:cubicBezTo>
                    <a:pt x="518" y="1040"/>
                    <a:pt x="670" y="906"/>
                    <a:pt x="670" y="712"/>
                  </a:cubicBezTo>
                  <a:cubicBezTo>
                    <a:pt x="670" y="541"/>
                    <a:pt x="347" y="0"/>
                    <a:pt x="3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29440" y="1842157"/>
              <a:ext cx="9758" cy="15198"/>
            </a:xfrm>
            <a:custGeom>
              <a:avLst/>
              <a:gdLst/>
              <a:ahLst/>
              <a:cxnLst/>
              <a:rect l="l" t="t" r="r" b="b"/>
              <a:pathLst>
                <a:path w="348" h="542" extrusionOk="0">
                  <a:moveTo>
                    <a:pt x="177" y="1"/>
                  </a:moveTo>
                  <a:cubicBezTo>
                    <a:pt x="177" y="1"/>
                    <a:pt x="1" y="255"/>
                    <a:pt x="1" y="347"/>
                  </a:cubicBezTo>
                  <a:cubicBezTo>
                    <a:pt x="1" y="444"/>
                    <a:pt x="79" y="523"/>
                    <a:pt x="177" y="541"/>
                  </a:cubicBezTo>
                  <a:cubicBezTo>
                    <a:pt x="274" y="541"/>
                    <a:pt x="347" y="463"/>
                    <a:pt x="347" y="371"/>
                  </a:cubicBezTo>
                  <a:cubicBezTo>
                    <a:pt x="347" y="273"/>
                    <a:pt x="177" y="1"/>
                    <a:pt x="17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9212" y="1753747"/>
              <a:ext cx="58323" cy="39929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73" y="0"/>
                  </a:moveTo>
                  <a:cubicBezTo>
                    <a:pt x="1163" y="0"/>
                    <a:pt x="1050" y="25"/>
                    <a:pt x="943" y="77"/>
                  </a:cubicBezTo>
                  <a:cubicBezTo>
                    <a:pt x="596" y="248"/>
                    <a:pt x="0" y="1347"/>
                    <a:pt x="0" y="1347"/>
                  </a:cubicBezTo>
                  <a:cubicBezTo>
                    <a:pt x="0" y="1347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7"/>
                  </a:cubicBezTo>
                  <a:cubicBezTo>
                    <a:pt x="1946" y="1172"/>
                    <a:pt x="2080" y="751"/>
                    <a:pt x="1909" y="405"/>
                  </a:cubicBezTo>
                  <a:cubicBezTo>
                    <a:pt x="1785" y="144"/>
                    <a:pt x="1536" y="0"/>
                    <a:pt x="12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10204" y="1917500"/>
              <a:ext cx="45901" cy="31685"/>
            </a:xfrm>
            <a:custGeom>
              <a:avLst/>
              <a:gdLst/>
              <a:ahLst/>
              <a:cxnLst/>
              <a:rect l="l" t="t" r="r" b="b"/>
              <a:pathLst>
                <a:path w="1637" h="1130" extrusionOk="0">
                  <a:moveTo>
                    <a:pt x="1008" y="0"/>
                  </a:moveTo>
                  <a:cubicBezTo>
                    <a:pt x="920" y="0"/>
                    <a:pt x="831" y="22"/>
                    <a:pt x="749" y="68"/>
                  </a:cubicBezTo>
                  <a:cubicBezTo>
                    <a:pt x="463" y="202"/>
                    <a:pt x="1" y="1070"/>
                    <a:pt x="1" y="1070"/>
                  </a:cubicBezTo>
                  <a:cubicBezTo>
                    <a:pt x="1" y="1070"/>
                    <a:pt x="428" y="1130"/>
                    <a:pt x="799" y="1130"/>
                  </a:cubicBezTo>
                  <a:cubicBezTo>
                    <a:pt x="984" y="1130"/>
                    <a:pt x="1156" y="1115"/>
                    <a:pt x="1253" y="1070"/>
                  </a:cubicBezTo>
                  <a:cubicBezTo>
                    <a:pt x="1521" y="936"/>
                    <a:pt x="1636" y="590"/>
                    <a:pt x="1502" y="317"/>
                  </a:cubicBezTo>
                  <a:cubicBezTo>
                    <a:pt x="1409" y="117"/>
                    <a:pt x="1211" y="0"/>
                    <a:pt x="100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9388" y="1844372"/>
              <a:ext cx="59473" cy="50136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0"/>
                  </a:moveTo>
                  <a:cubicBezTo>
                    <a:pt x="0" y="0"/>
                    <a:pt x="388" y="1350"/>
                    <a:pt x="735" y="1618"/>
                  </a:cubicBezTo>
                  <a:cubicBezTo>
                    <a:pt x="875" y="1733"/>
                    <a:pt x="1047" y="1788"/>
                    <a:pt x="1221" y="1788"/>
                  </a:cubicBezTo>
                  <a:cubicBezTo>
                    <a:pt x="1452" y="1788"/>
                    <a:pt x="1685" y="1690"/>
                    <a:pt x="1848" y="1502"/>
                  </a:cubicBezTo>
                  <a:cubicBezTo>
                    <a:pt x="2121" y="1156"/>
                    <a:pt x="2061" y="657"/>
                    <a:pt x="1714" y="384"/>
                  </a:cubicBezTo>
                  <a:cubicBezTo>
                    <a:pt x="1386" y="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50" y="1868066"/>
              <a:ext cx="45369" cy="53472"/>
            </a:xfrm>
            <a:custGeom>
              <a:avLst/>
              <a:gdLst/>
              <a:ahLst/>
              <a:cxnLst/>
              <a:rect l="l" t="t" r="r" b="b"/>
              <a:pathLst>
                <a:path w="1618" h="1907" extrusionOk="0">
                  <a:moveTo>
                    <a:pt x="1576" y="1"/>
                  </a:moveTo>
                  <a:cubicBezTo>
                    <a:pt x="1576" y="1"/>
                    <a:pt x="421" y="486"/>
                    <a:pt x="208" y="810"/>
                  </a:cubicBezTo>
                  <a:cubicBezTo>
                    <a:pt x="0" y="1138"/>
                    <a:pt x="92" y="1581"/>
                    <a:pt x="421" y="1794"/>
                  </a:cubicBezTo>
                  <a:cubicBezTo>
                    <a:pt x="539" y="1870"/>
                    <a:pt x="671" y="1907"/>
                    <a:pt x="803" y="1907"/>
                  </a:cubicBezTo>
                  <a:cubicBezTo>
                    <a:pt x="1038" y="1907"/>
                    <a:pt x="1269" y="1791"/>
                    <a:pt x="1405" y="1581"/>
                  </a:cubicBezTo>
                  <a:cubicBezTo>
                    <a:pt x="1617" y="1253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346432" y="1903705"/>
              <a:ext cx="41107" cy="28264"/>
            </a:xfrm>
            <a:custGeom>
              <a:avLst/>
              <a:gdLst/>
              <a:ahLst/>
              <a:cxnLst/>
              <a:rect l="l" t="t" r="r" b="b"/>
              <a:pathLst>
                <a:path w="1466" h="1008" extrusionOk="0">
                  <a:moveTo>
                    <a:pt x="914" y="0"/>
                  </a:moveTo>
                  <a:cubicBezTo>
                    <a:pt x="833" y="0"/>
                    <a:pt x="751" y="20"/>
                    <a:pt x="675" y="61"/>
                  </a:cubicBezTo>
                  <a:cubicBezTo>
                    <a:pt x="425" y="176"/>
                    <a:pt x="0" y="948"/>
                    <a:pt x="0" y="948"/>
                  </a:cubicBezTo>
                  <a:cubicBezTo>
                    <a:pt x="0" y="948"/>
                    <a:pt x="386" y="1007"/>
                    <a:pt x="718" y="1007"/>
                  </a:cubicBezTo>
                  <a:cubicBezTo>
                    <a:pt x="883" y="1007"/>
                    <a:pt x="1035" y="993"/>
                    <a:pt x="1119" y="948"/>
                  </a:cubicBezTo>
                  <a:cubicBezTo>
                    <a:pt x="1368" y="832"/>
                    <a:pt x="1465" y="523"/>
                    <a:pt x="1350" y="273"/>
                  </a:cubicBezTo>
                  <a:cubicBezTo>
                    <a:pt x="1269" y="100"/>
                    <a:pt x="1096" y="0"/>
                    <a:pt x="91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12691" y="1921061"/>
              <a:ext cx="16740" cy="15366"/>
            </a:xfrm>
            <a:custGeom>
              <a:avLst/>
              <a:gdLst/>
              <a:ahLst/>
              <a:cxnLst/>
              <a:rect l="l" t="t" r="r" b="b"/>
              <a:pathLst>
                <a:path w="597" h="548" extrusionOk="0">
                  <a:moveTo>
                    <a:pt x="597" y="1"/>
                  </a:moveTo>
                  <a:cubicBezTo>
                    <a:pt x="597" y="1"/>
                    <a:pt x="195" y="56"/>
                    <a:pt x="98" y="153"/>
                  </a:cubicBezTo>
                  <a:cubicBezTo>
                    <a:pt x="1" y="232"/>
                    <a:pt x="1" y="384"/>
                    <a:pt x="98" y="481"/>
                  </a:cubicBezTo>
                  <a:cubicBezTo>
                    <a:pt x="139" y="523"/>
                    <a:pt x="201" y="547"/>
                    <a:pt x="264" y="547"/>
                  </a:cubicBezTo>
                  <a:cubicBezTo>
                    <a:pt x="322" y="547"/>
                    <a:pt x="380" y="527"/>
                    <a:pt x="426" y="481"/>
                  </a:cubicBezTo>
                  <a:cubicBezTo>
                    <a:pt x="523" y="384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6293" y="1815294"/>
              <a:ext cx="36172" cy="36087"/>
            </a:xfrm>
            <a:custGeom>
              <a:avLst/>
              <a:gdLst/>
              <a:ahLst/>
              <a:cxnLst/>
              <a:rect l="l" t="t" r="r" b="b"/>
              <a:pathLst>
                <a:path w="1290" h="1287" extrusionOk="0">
                  <a:moveTo>
                    <a:pt x="576" y="1"/>
                  </a:moveTo>
                  <a:cubicBezTo>
                    <a:pt x="453" y="1"/>
                    <a:pt x="330" y="44"/>
                    <a:pt x="232" y="132"/>
                  </a:cubicBezTo>
                  <a:cubicBezTo>
                    <a:pt x="19" y="344"/>
                    <a:pt x="1" y="672"/>
                    <a:pt x="195" y="885"/>
                  </a:cubicBezTo>
                  <a:cubicBezTo>
                    <a:pt x="403" y="1097"/>
                    <a:pt x="1290" y="1287"/>
                    <a:pt x="1290" y="1287"/>
                  </a:cubicBezTo>
                  <a:cubicBezTo>
                    <a:pt x="1290" y="1287"/>
                    <a:pt x="1156" y="381"/>
                    <a:pt x="962" y="173"/>
                  </a:cubicBezTo>
                  <a:cubicBezTo>
                    <a:pt x="860" y="59"/>
                    <a:pt x="718" y="1"/>
                    <a:pt x="5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74650" y="1796424"/>
              <a:ext cx="48621" cy="48481"/>
            </a:xfrm>
            <a:custGeom>
              <a:avLst/>
              <a:gdLst/>
              <a:ahLst/>
              <a:cxnLst/>
              <a:rect l="l" t="t" r="r" b="b"/>
              <a:pathLst>
                <a:path w="1734" h="1729" extrusionOk="0">
                  <a:moveTo>
                    <a:pt x="773" y="0"/>
                  </a:moveTo>
                  <a:cubicBezTo>
                    <a:pt x="604" y="0"/>
                    <a:pt x="437" y="63"/>
                    <a:pt x="310" y="190"/>
                  </a:cubicBezTo>
                  <a:cubicBezTo>
                    <a:pt x="19" y="458"/>
                    <a:pt x="1" y="902"/>
                    <a:pt x="269" y="1193"/>
                  </a:cubicBezTo>
                  <a:cubicBezTo>
                    <a:pt x="523" y="1461"/>
                    <a:pt x="1733" y="1729"/>
                    <a:pt x="1733" y="1729"/>
                  </a:cubicBezTo>
                  <a:cubicBezTo>
                    <a:pt x="1733" y="1729"/>
                    <a:pt x="1562" y="518"/>
                    <a:pt x="1290" y="227"/>
                  </a:cubicBezTo>
                  <a:cubicBezTo>
                    <a:pt x="1149" y="77"/>
                    <a:pt x="960" y="0"/>
                    <a:pt x="77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9134" y="1976665"/>
              <a:ext cx="32414" cy="42985"/>
            </a:xfrm>
            <a:custGeom>
              <a:avLst/>
              <a:gdLst/>
              <a:ahLst/>
              <a:cxnLst/>
              <a:rect l="l" t="t" r="r" b="b"/>
              <a:pathLst>
                <a:path w="1156" h="1533" extrusionOk="0">
                  <a:moveTo>
                    <a:pt x="827" y="0"/>
                  </a:moveTo>
                  <a:cubicBezTo>
                    <a:pt x="827" y="0"/>
                    <a:pt x="134" y="596"/>
                    <a:pt x="56" y="887"/>
                  </a:cubicBezTo>
                  <a:cubicBezTo>
                    <a:pt x="0" y="1155"/>
                    <a:pt x="153" y="1442"/>
                    <a:pt x="444" y="1520"/>
                  </a:cubicBezTo>
                  <a:cubicBezTo>
                    <a:pt x="482" y="1529"/>
                    <a:pt x="521" y="1533"/>
                    <a:pt x="559" y="1533"/>
                  </a:cubicBezTo>
                  <a:cubicBezTo>
                    <a:pt x="790" y="1533"/>
                    <a:pt x="1014" y="1382"/>
                    <a:pt x="1077" y="1137"/>
                  </a:cubicBezTo>
                  <a:cubicBezTo>
                    <a:pt x="1155" y="864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76958" y="1975683"/>
              <a:ext cx="43182" cy="42593"/>
            </a:xfrm>
            <a:custGeom>
              <a:avLst/>
              <a:gdLst/>
              <a:ahLst/>
              <a:cxnLst/>
              <a:rect l="l" t="t" r="r" b="b"/>
              <a:pathLst>
                <a:path w="1540" h="1519" extrusionOk="0">
                  <a:moveTo>
                    <a:pt x="701" y="0"/>
                  </a:moveTo>
                  <a:cubicBezTo>
                    <a:pt x="545" y="0"/>
                    <a:pt x="389" y="58"/>
                    <a:pt x="269" y="169"/>
                  </a:cubicBezTo>
                  <a:cubicBezTo>
                    <a:pt x="19" y="400"/>
                    <a:pt x="1" y="784"/>
                    <a:pt x="232" y="1038"/>
                  </a:cubicBezTo>
                  <a:cubicBezTo>
                    <a:pt x="481" y="1287"/>
                    <a:pt x="1539" y="1518"/>
                    <a:pt x="1539" y="1518"/>
                  </a:cubicBezTo>
                  <a:cubicBezTo>
                    <a:pt x="1539" y="1518"/>
                    <a:pt x="1387" y="460"/>
                    <a:pt x="1156" y="206"/>
                  </a:cubicBezTo>
                  <a:cubicBezTo>
                    <a:pt x="1036" y="67"/>
                    <a:pt x="869" y="0"/>
                    <a:pt x="70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7998" y="1731006"/>
              <a:ext cx="42144" cy="53584"/>
            </a:xfrm>
            <a:custGeom>
              <a:avLst/>
              <a:gdLst/>
              <a:ahLst/>
              <a:cxnLst/>
              <a:rect l="l" t="t" r="r" b="b"/>
              <a:pathLst>
                <a:path w="1503" h="1911" extrusionOk="0">
                  <a:moveTo>
                    <a:pt x="1193" y="0"/>
                  </a:moveTo>
                  <a:cubicBezTo>
                    <a:pt x="1193" y="0"/>
                    <a:pt x="250" y="675"/>
                    <a:pt x="134" y="1022"/>
                  </a:cubicBezTo>
                  <a:cubicBezTo>
                    <a:pt x="0" y="1368"/>
                    <a:pt x="195" y="1752"/>
                    <a:pt x="541" y="1867"/>
                  </a:cubicBezTo>
                  <a:cubicBezTo>
                    <a:pt x="617" y="1897"/>
                    <a:pt x="695" y="1910"/>
                    <a:pt x="771" y="1910"/>
                  </a:cubicBezTo>
                  <a:cubicBezTo>
                    <a:pt x="1043" y="1910"/>
                    <a:pt x="1297" y="1736"/>
                    <a:pt x="1387" y="1465"/>
                  </a:cubicBezTo>
                  <a:cubicBezTo>
                    <a:pt x="1502" y="1119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6605" y="1944138"/>
              <a:ext cx="25432" cy="31517"/>
            </a:xfrm>
            <a:custGeom>
              <a:avLst/>
              <a:gdLst/>
              <a:ahLst/>
              <a:cxnLst/>
              <a:rect l="l" t="t" r="r" b="b"/>
              <a:pathLst>
                <a:path w="907" h="1124" extrusionOk="0">
                  <a:moveTo>
                    <a:pt x="448" y="1"/>
                  </a:moveTo>
                  <a:cubicBezTo>
                    <a:pt x="305" y="1"/>
                    <a:pt x="167" y="84"/>
                    <a:pt x="98" y="236"/>
                  </a:cubicBezTo>
                  <a:cubicBezTo>
                    <a:pt x="1" y="430"/>
                    <a:pt x="98" y="1123"/>
                    <a:pt x="98" y="1123"/>
                  </a:cubicBezTo>
                  <a:cubicBezTo>
                    <a:pt x="98" y="1123"/>
                    <a:pt x="712" y="777"/>
                    <a:pt x="809" y="582"/>
                  </a:cubicBezTo>
                  <a:cubicBezTo>
                    <a:pt x="906" y="388"/>
                    <a:pt x="828" y="139"/>
                    <a:pt x="620" y="42"/>
                  </a:cubicBezTo>
                  <a:cubicBezTo>
                    <a:pt x="564" y="14"/>
                    <a:pt x="506" y="1"/>
                    <a:pt x="44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7296" y="2000891"/>
              <a:ext cx="23217" cy="27255"/>
            </a:xfrm>
            <a:custGeom>
              <a:avLst/>
              <a:gdLst/>
              <a:ahLst/>
              <a:cxnLst/>
              <a:rect l="l" t="t" r="r" b="b"/>
              <a:pathLst>
                <a:path w="828" h="972" extrusionOk="0">
                  <a:moveTo>
                    <a:pt x="749" y="0"/>
                  </a:moveTo>
                  <a:lnTo>
                    <a:pt x="749" y="0"/>
                  </a:lnTo>
                  <a:cubicBezTo>
                    <a:pt x="748" y="0"/>
                    <a:pt x="189" y="273"/>
                    <a:pt x="92" y="444"/>
                  </a:cubicBezTo>
                  <a:cubicBezTo>
                    <a:pt x="0" y="619"/>
                    <a:pt x="55" y="850"/>
                    <a:pt x="231" y="924"/>
                  </a:cubicBezTo>
                  <a:cubicBezTo>
                    <a:pt x="287" y="956"/>
                    <a:pt x="350" y="972"/>
                    <a:pt x="413" y="972"/>
                  </a:cubicBezTo>
                  <a:cubicBezTo>
                    <a:pt x="540" y="972"/>
                    <a:pt x="665" y="908"/>
                    <a:pt x="730" y="790"/>
                  </a:cubicBezTo>
                  <a:cubicBezTo>
                    <a:pt x="827" y="619"/>
                    <a:pt x="749" y="0"/>
                    <a:pt x="74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9696" y="1889208"/>
              <a:ext cx="17273" cy="21479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560" y="0"/>
                  </a:moveTo>
                  <a:cubicBezTo>
                    <a:pt x="560" y="0"/>
                    <a:pt x="135" y="231"/>
                    <a:pt x="56" y="365"/>
                  </a:cubicBezTo>
                  <a:cubicBezTo>
                    <a:pt x="1" y="481"/>
                    <a:pt x="38" y="656"/>
                    <a:pt x="172" y="730"/>
                  </a:cubicBezTo>
                  <a:cubicBezTo>
                    <a:pt x="214" y="754"/>
                    <a:pt x="259" y="765"/>
                    <a:pt x="304" y="765"/>
                  </a:cubicBezTo>
                  <a:cubicBezTo>
                    <a:pt x="404" y="765"/>
                    <a:pt x="500" y="708"/>
                    <a:pt x="541" y="615"/>
                  </a:cubicBezTo>
                  <a:cubicBezTo>
                    <a:pt x="615" y="481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11279" y="1925856"/>
              <a:ext cx="11833" cy="12870"/>
            </a:xfrm>
            <a:custGeom>
              <a:avLst/>
              <a:gdLst/>
              <a:ahLst/>
              <a:cxnLst/>
              <a:rect l="l" t="t" r="r" b="b"/>
              <a:pathLst>
                <a:path w="422" h="459" extrusionOk="0">
                  <a:moveTo>
                    <a:pt x="1" y="1"/>
                  </a:moveTo>
                  <a:cubicBezTo>
                    <a:pt x="1" y="1"/>
                    <a:pt x="19" y="310"/>
                    <a:pt x="75" y="389"/>
                  </a:cubicBezTo>
                  <a:cubicBezTo>
                    <a:pt x="111" y="434"/>
                    <a:pt x="168" y="458"/>
                    <a:pt x="225" y="458"/>
                  </a:cubicBezTo>
                  <a:cubicBezTo>
                    <a:pt x="261" y="458"/>
                    <a:pt x="298" y="448"/>
                    <a:pt x="329" y="426"/>
                  </a:cubicBezTo>
                  <a:cubicBezTo>
                    <a:pt x="403" y="347"/>
                    <a:pt x="421" y="232"/>
                    <a:pt x="366" y="158"/>
                  </a:cubicBezTo>
                  <a:cubicBezTo>
                    <a:pt x="287" y="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42516" y="1991806"/>
              <a:ext cx="44331" cy="36845"/>
            </a:xfrm>
            <a:custGeom>
              <a:avLst/>
              <a:gdLst/>
              <a:ahLst/>
              <a:cxnLst/>
              <a:rect l="l" t="t" r="r" b="b"/>
              <a:pathLst>
                <a:path w="1581" h="1314" extrusionOk="0">
                  <a:moveTo>
                    <a:pt x="1" y="1"/>
                  </a:moveTo>
                  <a:cubicBezTo>
                    <a:pt x="1" y="1"/>
                    <a:pt x="310" y="980"/>
                    <a:pt x="560" y="1193"/>
                  </a:cubicBezTo>
                  <a:cubicBezTo>
                    <a:pt x="663" y="1273"/>
                    <a:pt x="787" y="1313"/>
                    <a:pt x="912" y="1313"/>
                  </a:cubicBezTo>
                  <a:cubicBezTo>
                    <a:pt x="1088" y="1313"/>
                    <a:pt x="1265" y="1234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9015" y="1888675"/>
              <a:ext cx="28657" cy="23582"/>
            </a:xfrm>
            <a:custGeom>
              <a:avLst/>
              <a:gdLst/>
              <a:ahLst/>
              <a:cxnLst/>
              <a:rect l="l" t="t" r="r" b="b"/>
              <a:pathLst>
                <a:path w="1022" h="841" extrusionOk="0">
                  <a:moveTo>
                    <a:pt x="0" y="1"/>
                  </a:moveTo>
                  <a:cubicBezTo>
                    <a:pt x="0" y="1"/>
                    <a:pt x="194" y="634"/>
                    <a:pt x="365" y="768"/>
                  </a:cubicBezTo>
                  <a:cubicBezTo>
                    <a:pt x="429" y="816"/>
                    <a:pt x="511" y="841"/>
                    <a:pt x="593" y="841"/>
                  </a:cubicBezTo>
                  <a:cubicBezTo>
                    <a:pt x="706" y="841"/>
                    <a:pt x="820" y="793"/>
                    <a:pt x="888" y="694"/>
                  </a:cubicBezTo>
                  <a:cubicBezTo>
                    <a:pt x="1022" y="537"/>
                    <a:pt x="1003" y="287"/>
                    <a:pt x="827" y="172"/>
                  </a:cubicBezTo>
                  <a:cubicBezTo>
                    <a:pt x="65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5566" y="1981403"/>
              <a:ext cx="66511" cy="43939"/>
            </a:xfrm>
            <a:custGeom>
              <a:avLst/>
              <a:gdLst/>
              <a:ahLst/>
              <a:cxnLst/>
              <a:rect l="l" t="t" r="r" b="b"/>
              <a:pathLst>
                <a:path w="2372" h="1567" extrusionOk="0">
                  <a:moveTo>
                    <a:pt x="790" y="1"/>
                  </a:moveTo>
                  <a:cubicBezTo>
                    <a:pt x="778" y="1"/>
                    <a:pt x="766" y="1"/>
                    <a:pt x="754" y="2"/>
                  </a:cubicBezTo>
                  <a:cubicBezTo>
                    <a:pt x="329" y="25"/>
                    <a:pt x="1" y="409"/>
                    <a:pt x="43" y="834"/>
                  </a:cubicBezTo>
                  <a:cubicBezTo>
                    <a:pt x="78" y="1250"/>
                    <a:pt x="408" y="1567"/>
                    <a:pt x="820" y="1567"/>
                  </a:cubicBezTo>
                  <a:cubicBezTo>
                    <a:pt x="843" y="1567"/>
                    <a:pt x="865" y="1566"/>
                    <a:pt x="888" y="1564"/>
                  </a:cubicBezTo>
                  <a:cubicBezTo>
                    <a:pt x="1313" y="1527"/>
                    <a:pt x="2371" y="658"/>
                    <a:pt x="2371" y="658"/>
                  </a:cubicBezTo>
                  <a:cubicBezTo>
                    <a:pt x="2371" y="658"/>
                    <a:pt x="1258" y="1"/>
                    <a:pt x="7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63593" y="1967440"/>
              <a:ext cx="35134" cy="48369"/>
            </a:xfrm>
            <a:custGeom>
              <a:avLst/>
              <a:gdLst/>
              <a:ahLst/>
              <a:cxnLst/>
              <a:rect l="l" t="t" r="r" b="b"/>
              <a:pathLst>
                <a:path w="1253" h="1725" extrusionOk="0">
                  <a:moveTo>
                    <a:pt x="828" y="1"/>
                  </a:moveTo>
                  <a:cubicBezTo>
                    <a:pt x="828" y="1"/>
                    <a:pt x="116" y="713"/>
                    <a:pt x="56" y="1041"/>
                  </a:cubicBezTo>
                  <a:cubicBezTo>
                    <a:pt x="1" y="1350"/>
                    <a:pt x="213" y="1655"/>
                    <a:pt x="541" y="1715"/>
                  </a:cubicBezTo>
                  <a:cubicBezTo>
                    <a:pt x="574" y="1721"/>
                    <a:pt x="607" y="1724"/>
                    <a:pt x="640" y="1724"/>
                  </a:cubicBezTo>
                  <a:cubicBezTo>
                    <a:pt x="910" y="1724"/>
                    <a:pt x="1162" y="1527"/>
                    <a:pt x="1211" y="1235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16196" y="1999293"/>
              <a:ext cx="33592" cy="22208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3"/>
                    <a:pt x="24" y="404"/>
                  </a:cubicBezTo>
                  <a:cubicBezTo>
                    <a:pt x="24" y="616"/>
                    <a:pt x="195" y="792"/>
                    <a:pt x="426" y="792"/>
                  </a:cubicBezTo>
                  <a:cubicBezTo>
                    <a:pt x="638" y="773"/>
                    <a:pt x="1197" y="367"/>
                    <a:pt x="1197" y="367"/>
                  </a:cubicBezTo>
                  <a:cubicBezTo>
                    <a:pt x="1197" y="367"/>
                    <a:pt x="646" y="1"/>
                    <a:pt x="42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27701" y="1955018"/>
              <a:ext cx="35667" cy="48369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828" y="0"/>
                  </a:moveTo>
                  <a:cubicBezTo>
                    <a:pt x="828" y="0"/>
                    <a:pt x="116" y="712"/>
                    <a:pt x="61" y="1040"/>
                  </a:cubicBezTo>
                  <a:cubicBezTo>
                    <a:pt x="1" y="1350"/>
                    <a:pt x="213" y="1659"/>
                    <a:pt x="541" y="1715"/>
                  </a:cubicBezTo>
                  <a:cubicBezTo>
                    <a:pt x="576" y="1721"/>
                    <a:pt x="611" y="1725"/>
                    <a:pt x="645" y="1725"/>
                  </a:cubicBezTo>
                  <a:cubicBezTo>
                    <a:pt x="913" y="1725"/>
                    <a:pt x="1163" y="1525"/>
                    <a:pt x="1216" y="1234"/>
                  </a:cubicBezTo>
                  <a:cubicBezTo>
                    <a:pt x="1271" y="9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61125" y="1851354"/>
              <a:ext cx="14160" cy="19039"/>
            </a:xfrm>
            <a:custGeom>
              <a:avLst/>
              <a:gdLst/>
              <a:ahLst/>
              <a:cxnLst/>
              <a:rect l="l" t="t" r="r" b="b"/>
              <a:pathLst>
                <a:path w="505" h="679" extrusionOk="0">
                  <a:moveTo>
                    <a:pt x="329" y="1"/>
                  </a:moveTo>
                  <a:cubicBezTo>
                    <a:pt x="329" y="1"/>
                    <a:pt x="61" y="292"/>
                    <a:pt x="24" y="408"/>
                  </a:cubicBezTo>
                  <a:cubicBezTo>
                    <a:pt x="1" y="542"/>
                    <a:pt x="98" y="657"/>
                    <a:pt x="213" y="676"/>
                  </a:cubicBezTo>
                  <a:cubicBezTo>
                    <a:pt x="227" y="677"/>
                    <a:pt x="240" y="678"/>
                    <a:pt x="253" y="678"/>
                  </a:cubicBezTo>
                  <a:cubicBezTo>
                    <a:pt x="370" y="678"/>
                    <a:pt x="465" y="606"/>
                    <a:pt x="486" y="481"/>
                  </a:cubicBezTo>
                  <a:cubicBezTo>
                    <a:pt x="504" y="366"/>
                    <a:pt x="329" y="1"/>
                    <a:pt x="329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452" y="1691105"/>
              <a:ext cx="38359" cy="49350"/>
            </a:xfrm>
            <a:custGeom>
              <a:avLst/>
              <a:gdLst/>
              <a:ahLst/>
              <a:cxnLst/>
              <a:rect l="l" t="t" r="r" b="b"/>
              <a:pathLst>
                <a:path w="1368" h="1760" extrusionOk="0">
                  <a:moveTo>
                    <a:pt x="1021" y="0"/>
                  </a:moveTo>
                  <a:cubicBezTo>
                    <a:pt x="1021" y="0"/>
                    <a:pt x="194" y="675"/>
                    <a:pt x="97" y="980"/>
                  </a:cubicBezTo>
                  <a:cubicBezTo>
                    <a:pt x="0" y="1308"/>
                    <a:pt x="194" y="1636"/>
                    <a:pt x="522" y="1733"/>
                  </a:cubicBezTo>
                  <a:cubicBezTo>
                    <a:pt x="580" y="1751"/>
                    <a:pt x="639" y="1760"/>
                    <a:pt x="697" y="1760"/>
                  </a:cubicBezTo>
                  <a:cubicBezTo>
                    <a:pt x="952" y="1760"/>
                    <a:pt x="1196" y="1594"/>
                    <a:pt x="1271" y="1326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86062" y="1893470"/>
              <a:ext cx="28012" cy="34349"/>
            </a:xfrm>
            <a:custGeom>
              <a:avLst/>
              <a:gdLst/>
              <a:ahLst/>
              <a:cxnLst/>
              <a:rect l="l" t="t" r="r" b="b"/>
              <a:pathLst>
                <a:path w="999" h="1225" extrusionOk="0">
                  <a:moveTo>
                    <a:pt x="93" y="1"/>
                  </a:moveTo>
                  <a:cubicBezTo>
                    <a:pt x="93" y="1"/>
                    <a:pt x="0" y="772"/>
                    <a:pt x="93" y="985"/>
                  </a:cubicBezTo>
                  <a:cubicBezTo>
                    <a:pt x="174" y="1134"/>
                    <a:pt x="333" y="1224"/>
                    <a:pt x="494" y="1224"/>
                  </a:cubicBezTo>
                  <a:cubicBezTo>
                    <a:pt x="562" y="1224"/>
                    <a:pt x="630" y="1208"/>
                    <a:pt x="693" y="1174"/>
                  </a:cubicBezTo>
                  <a:cubicBezTo>
                    <a:pt x="924" y="1059"/>
                    <a:pt x="998" y="791"/>
                    <a:pt x="883" y="578"/>
                  </a:cubicBezTo>
                  <a:cubicBezTo>
                    <a:pt x="786" y="36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05924" y="1834726"/>
              <a:ext cx="100439" cy="66202"/>
            </a:xfrm>
            <a:custGeom>
              <a:avLst/>
              <a:gdLst/>
              <a:ahLst/>
              <a:cxnLst/>
              <a:rect l="l" t="t" r="r" b="b"/>
              <a:pathLst>
                <a:path w="3582" h="2361" extrusionOk="0">
                  <a:moveTo>
                    <a:pt x="1202" y="0"/>
                  </a:moveTo>
                  <a:cubicBezTo>
                    <a:pt x="1134" y="0"/>
                    <a:pt x="1074" y="5"/>
                    <a:pt x="1022" y="16"/>
                  </a:cubicBezTo>
                  <a:cubicBezTo>
                    <a:pt x="389" y="173"/>
                    <a:pt x="0" y="806"/>
                    <a:pt x="158" y="1444"/>
                  </a:cubicBezTo>
                  <a:cubicBezTo>
                    <a:pt x="288" y="1985"/>
                    <a:pt x="769" y="2360"/>
                    <a:pt x="1304" y="2360"/>
                  </a:cubicBezTo>
                  <a:cubicBezTo>
                    <a:pt x="1395" y="2360"/>
                    <a:pt x="1488" y="2350"/>
                    <a:pt x="1581" y="2327"/>
                  </a:cubicBezTo>
                  <a:cubicBezTo>
                    <a:pt x="2214" y="2174"/>
                    <a:pt x="3581" y="636"/>
                    <a:pt x="3581" y="636"/>
                  </a:cubicBezTo>
                  <a:cubicBezTo>
                    <a:pt x="3581" y="636"/>
                    <a:pt x="1960" y="0"/>
                    <a:pt x="12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0369163" y="5303699"/>
            <a:ext cx="1509192" cy="1136692"/>
            <a:chOff x="174200" y="1152825"/>
            <a:chExt cx="1519525" cy="1144475"/>
          </a:xfrm>
        </p:grpSpPr>
        <p:sp>
          <p:nvSpPr>
            <p:cNvPr id="64" name="Google Shape;64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6321599" y="6083308"/>
            <a:ext cx="618548" cy="465877"/>
            <a:chOff x="174200" y="1152825"/>
            <a:chExt cx="1519525" cy="1144475"/>
          </a:xfrm>
        </p:grpSpPr>
        <p:sp>
          <p:nvSpPr>
            <p:cNvPr id="85" name="Google Shape;85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3399217" y="5026042"/>
            <a:ext cx="618548" cy="465877"/>
            <a:chOff x="174200" y="1152825"/>
            <a:chExt cx="1519525" cy="1144475"/>
          </a:xfrm>
        </p:grpSpPr>
        <p:sp>
          <p:nvSpPr>
            <p:cNvPr id="106" name="Google Shape;106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347810" y="4467452"/>
            <a:ext cx="720997" cy="472835"/>
            <a:chOff x="2998925" y="1123600"/>
            <a:chExt cx="1154950" cy="757425"/>
          </a:xfrm>
        </p:grpSpPr>
        <p:sp>
          <p:nvSpPr>
            <p:cNvPr id="127" name="Google Shape;12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67086" y="5322660"/>
            <a:ext cx="2209109" cy="1350709"/>
            <a:chOff x="3472050" y="3119850"/>
            <a:chExt cx="1762025" cy="1077350"/>
          </a:xfrm>
        </p:grpSpPr>
        <p:sp>
          <p:nvSpPr>
            <p:cNvPr id="142" name="Google Shape;142;p2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7681941" y="6083301"/>
            <a:ext cx="919032" cy="602708"/>
            <a:chOff x="2998925" y="1123600"/>
            <a:chExt cx="1154950" cy="757425"/>
          </a:xfrm>
        </p:grpSpPr>
        <p:sp>
          <p:nvSpPr>
            <p:cNvPr id="157" name="Google Shape;15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2"/>
          <p:cNvGrpSpPr/>
          <p:nvPr/>
        </p:nvGrpSpPr>
        <p:grpSpPr>
          <a:xfrm flipH="1">
            <a:off x="4386308" y="5949901"/>
            <a:ext cx="919032" cy="602708"/>
            <a:chOff x="2998925" y="1123600"/>
            <a:chExt cx="1154950" cy="757425"/>
          </a:xfrm>
        </p:grpSpPr>
        <p:sp>
          <p:nvSpPr>
            <p:cNvPr id="172" name="Google Shape;172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256737" y="5659161"/>
            <a:ext cx="635831" cy="521044"/>
            <a:chOff x="6372100" y="3764900"/>
            <a:chExt cx="1018525" cy="834650"/>
          </a:xfrm>
        </p:grpSpPr>
        <p:sp>
          <p:nvSpPr>
            <p:cNvPr id="187" name="Google Shape;187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9648928" y="5561397"/>
            <a:ext cx="1134024" cy="1042113"/>
            <a:chOff x="5645775" y="1072250"/>
            <a:chExt cx="1623125" cy="1491575"/>
          </a:xfrm>
        </p:grpSpPr>
        <p:sp>
          <p:nvSpPr>
            <p:cNvPr id="195" name="Google Shape;195;p2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5839737" y="5737494"/>
            <a:ext cx="635831" cy="521044"/>
            <a:chOff x="6372100" y="3764900"/>
            <a:chExt cx="1018525" cy="834650"/>
          </a:xfrm>
        </p:grpSpPr>
        <p:sp>
          <p:nvSpPr>
            <p:cNvPr id="208" name="Google Shape;208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4386303" y="4998461"/>
            <a:ext cx="635831" cy="521044"/>
            <a:chOff x="6372100" y="3764900"/>
            <a:chExt cx="1018525" cy="834650"/>
          </a:xfrm>
        </p:grpSpPr>
        <p:sp>
          <p:nvSpPr>
            <p:cNvPr id="216" name="Google Shape;216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810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67200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Char char="●"/>
              <a:defRPr sz="3200">
                <a:latin typeface="Itim"/>
                <a:ea typeface="Itim"/>
                <a:cs typeface="Itim"/>
                <a:sym typeface="Itim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4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4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9217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824203" y="2618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824200" y="2137101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824203" y="4306133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824200" y="3824935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5363828"/>
            <a:ext cx="12191992" cy="149929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28" y="5805434"/>
            <a:ext cx="12191955" cy="1052580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5"/>
          <p:cNvSpPr/>
          <p:nvPr/>
        </p:nvSpPr>
        <p:spPr>
          <a:xfrm>
            <a:off x="9163733" y="19215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5"/>
          <p:cNvSpPr/>
          <p:nvPr/>
        </p:nvSpPr>
        <p:spPr>
          <a:xfrm>
            <a:off x="-2062522" y="1000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5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3066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/>
          <p:nvPr/>
        </p:nvSpPr>
        <p:spPr>
          <a:xfrm>
            <a:off x="0" y="4306865"/>
            <a:ext cx="12191992" cy="25562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6"/>
          <p:cNvSpPr/>
          <p:nvPr/>
        </p:nvSpPr>
        <p:spPr>
          <a:xfrm>
            <a:off x="9589767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6"/>
          <p:cNvSpPr/>
          <p:nvPr/>
        </p:nvSpPr>
        <p:spPr>
          <a:xfrm>
            <a:off x="-27496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6"/>
          <p:cNvSpPr/>
          <p:nvPr/>
        </p:nvSpPr>
        <p:spPr>
          <a:xfrm>
            <a:off x="11438965" y="3901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6"/>
          <p:cNvSpPr/>
          <p:nvPr/>
        </p:nvSpPr>
        <p:spPr>
          <a:xfrm>
            <a:off x="8" y="6081933"/>
            <a:ext cx="12191992" cy="78118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7518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>
            <a:spLocks noGrp="1"/>
          </p:cNvSpPr>
          <p:nvPr>
            <p:ph type="title"/>
          </p:nvPr>
        </p:nvSpPr>
        <p:spPr>
          <a:xfrm>
            <a:off x="5430533" y="705969"/>
            <a:ext cx="5362400" cy="1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5430533" y="2153500"/>
            <a:ext cx="5780400" cy="2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5063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210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950949" y="1956317"/>
            <a:ext cx="57436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950800" y="3200051"/>
            <a:ext cx="5743600" cy="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282" name="Google Shape;282;p9"/>
          <p:cNvSpPr/>
          <p:nvPr/>
        </p:nvSpPr>
        <p:spPr>
          <a:xfrm>
            <a:off x="9202200" y="1054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9"/>
          <p:cNvGrpSpPr/>
          <p:nvPr/>
        </p:nvGrpSpPr>
        <p:grpSpPr>
          <a:xfrm flipH="1">
            <a:off x="1" y="4466538"/>
            <a:ext cx="12191988" cy="2391799"/>
            <a:chOff x="0" y="3117700"/>
            <a:chExt cx="9143991" cy="2025803"/>
          </a:xfrm>
        </p:grpSpPr>
        <p:sp>
          <p:nvSpPr>
            <p:cNvPr id="285" name="Google Shape;285;p9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9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7988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>
            <a:spLocks noGrp="1"/>
          </p:cNvSpPr>
          <p:nvPr>
            <p:ph type="title"/>
          </p:nvPr>
        </p:nvSpPr>
        <p:spPr>
          <a:xfrm>
            <a:off x="960000" y="1495767"/>
            <a:ext cx="5136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6855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532500"/>
            <a:ext cx="6175200" cy="13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4" name="Google Shape;304;p11"/>
          <p:cNvSpPr txBox="1">
            <a:spLocks noGrp="1"/>
          </p:cNvSpPr>
          <p:nvPr>
            <p:ph type="body" idx="1"/>
          </p:nvPr>
        </p:nvSpPr>
        <p:spPr>
          <a:xfrm>
            <a:off x="950859" y="2778899"/>
            <a:ext cx="6175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3832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39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/>
          <p:nvPr/>
        </p:nvSpPr>
        <p:spPr>
          <a:xfrm>
            <a:off x="-1856055" y="12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3"/>
          <p:cNvSpPr/>
          <p:nvPr/>
        </p:nvSpPr>
        <p:spPr>
          <a:xfrm>
            <a:off x="9593200" y="4646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"/>
          </p:nvPr>
        </p:nvSpPr>
        <p:spPr>
          <a:xfrm>
            <a:off x="2758600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/>
          </p:nvPr>
        </p:nvSpPr>
        <p:spPr>
          <a:xfrm>
            <a:off x="2758733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 hasCustomPrompt="1"/>
          </p:nvPr>
        </p:nvSpPr>
        <p:spPr>
          <a:xfrm>
            <a:off x="3660631" y="1960900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6345105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6345287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6" hasCustomPrompt="1"/>
          </p:nvPr>
        </p:nvSpPr>
        <p:spPr>
          <a:xfrm>
            <a:off x="7247133" y="1960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7"/>
          </p:nvPr>
        </p:nvSpPr>
        <p:spPr>
          <a:xfrm>
            <a:off x="275860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8"/>
          </p:nvPr>
        </p:nvSpPr>
        <p:spPr>
          <a:xfrm>
            <a:off x="2758733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660616" y="4245828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13"/>
          </p:nvPr>
        </p:nvSpPr>
        <p:spPr>
          <a:xfrm>
            <a:off x="634508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/>
          </p:nvPr>
        </p:nvSpPr>
        <p:spPr>
          <a:xfrm>
            <a:off x="6345249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7247133" y="4245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448345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/>
          <p:nvPr/>
        </p:nvSpPr>
        <p:spPr>
          <a:xfrm>
            <a:off x="0" y="4642998"/>
            <a:ext cx="12191992" cy="22201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4"/>
          <p:cNvSpPr/>
          <p:nvPr/>
        </p:nvSpPr>
        <p:spPr>
          <a:xfrm>
            <a:off x="9163733" y="15861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4"/>
          <p:cNvSpPr/>
          <p:nvPr/>
        </p:nvSpPr>
        <p:spPr>
          <a:xfrm>
            <a:off x="-1897622" y="15861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1"/>
          </p:nvPr>
        </p:nvSpPr>
        <p:spPr>
          <a:xfrm>
            <a:off x="133636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 idx="2"/>
          </p:nvPr>
        </p:nvSpPr>
        <p:spPr>
          <a:xfrm>
            <a:off x="1336367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3"/>
          </p:nvPr>
        </p:nvSpPr>
        <p:spPr>
          <a:xfrm>
            <a:off x="841890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4"/>
          <p:cNvSpPr txBox="1">
            <a:spLocks noGrp="1"/>
          </p:cNvSpPr>
          <p:nvPr>
            <p:ph type="title" idx="4"/>
          </p:nvPr>
        </p:nvSpPr>
        <p:spPr>
          <a:xfrm>
            <a:off x="8418901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5"/>
          </p:nvPr>
        </p:nvSpPr>
        <p:spPr>
          <a:xfrm>
            <a:off x="4877632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title" idx="6"/>
          </p:nvPr>
        </p:nvSpPr>
        <p:spPr>
          <a:xfrm>
            <a:off x="4877628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2576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1"/>
          </p:nvPr>
        </p:nvSpPr>
        <p:spPr>
          <a:xfrm>
            <a:off x="1345800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2"/>
          </p:nvPr>
        </p:nvSpPr>
        <p:spPr>
          <a:xfrm>
            <a:off x="6481813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2878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/>
          <p:nvPr/>
        </p:nvSpPr>
        <p:spPr>
          <a:xfrm>
            <a:off x="0" y="4539237"/>
            <a:ext cx="12191992" cy="232387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6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6"/>
          <p:cNvSpPr/>
          <p:nvPr/>
        </p:nvSpPr>
        <p:spPr>
          <a:xfrm>
            <a:off x="-1771922" y="1800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6"/>
          <p:cNvSpPr/>
          <p:nvPr/>
        </p:nvSpPr>
        <p:spPr>
          <a:xfrm>
            <a:off x="10790848" y="1644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950800" y="3833817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1"/>
          </p:nvPr>
        </p:nvSpPr>
        <p:spPr>
          <a:xfrm>
            <a:off x="950800" y="1298833"/>
            <a:ext cx="6685600" cy="2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455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9163733" y="1669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7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7"/>
          <p:cNvSpPr/>
          <p:nvPr/>
        </p:nvSpPr>
        <p:spPr>
          <a:xfrm>
            <a:off x="-1897622" y="1669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7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7"/>
          <p:cNvSpPr/>
          <p:nvPr/>
        </p:nvSpPr>
        <p:spPr>
          <a:xfrm flipH="1">
            <a:off x="12" y="6046036"/>
            <a:ext cx="12191955" cy="812225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>
            <a:off x="1272900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 idx="2"/>
          </p:nvPr>
        </p:nvSpPr>
        <p:spPr>
          <a:xfrm>
            <a:off x="1272900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3"/>
          </p:nvPr>
        </p:nvSpPr>
        <p:spPr>
          <a:xfrm>
            <a:off x="4644515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title" idx="4"/>
          </p:nvPr>
        </p:nvSpPr>
        <p:spPr>
          <a:xfrm>
            <a:off x="4644515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subTitle" idx="5"/>
          </p:nvPr>
        </p:nvSpPr>
        <p:spPr>
          <a:xfrm>
            <a:off x="8016129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title" idx="6"/>
          </p:nvPr>
        </p:nvSpPr>
        <p:spPr>
          <a:xfrm>
            <a:off x="8016129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subTitle" idx="7"/>
          </p:nvPr>
        </p:nvSpPr>
        <p:spPr>
          <a:xfrm>
            <a:off x="1272900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title" idx="8"/>
          </p:nvPr>
        </p:nvSpPr>
        <p:spPr>
          <a:xfrm>
            <a:off x="1272900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subTitle" idx="9"/>
          </p:nvPr>
        </p:nvSpPr>
        <p:spPr>
          <a:xfrm>
            <a:off x="4644515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title" idx="13"/>
          </p:nvPr>
        </p:nvSpPr>
        <p:spPr>
          <a:xfrm>
            <a:off x="4644515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14"/>
          </p:nvPr>
        </p:nvSpPr>
        <p:spPr>
          <a:xfrm>
            <a:off x="8016129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title" idx="15"/>
          </p:nvPr>
        </p:nvSpPr>
        <p:spPr>
          <a:xfrm>
            <a:off x="8016129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4486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/>
          <p:nvPr/>
        </p:nvSpPr>
        <p:spPr>
          <a:xfrm>
            <a:off x="8817967" y="128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8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8"/>
          <p:cNvSpPr/>
          <p:nvPr/>
        </p:nvSpPr>
        <p:spPr>
          <a:xfrm>
            <a:off x="-2050455" y="894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0" y="6320134"/>
            <a:ext cx="12191955" cy="53967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936777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9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9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9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81226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911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0" y="5292101"/>
            <a:ext cx="12191992" cy="157102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1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1"/>
          <p:cNvSpPr/>
          <p:nvPr/>
        </p:nvSpPr>
        <p:spPr>
          <a:xfrm>
            <a:off x="-1771922" y="9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1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1"/>
          <p:cNvSpPr/>
          <p:nvPr/>
        </p:nvSpPr>
        <p:spPr>
          <a:xfrm flipH="1">
            <a:off x="0" y="5829809"/>
            <a:ext cx="12191992" cy="103332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18196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-2379188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838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"/>
          <p:cNvSpPr/>
          <p:nvPr/>
        </p:nvSpPr>
        <p:spPr>
          <a:xfrm>
            <a:off x="0" y="5962734"/>
            <a:ext cx="12191992" cy="9004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3"/>
          <p:cNvSpPr/>
          <p:nvPr/>
        </p:nvSpPr>
        <p:spPr>
          <a:xfrm>
            <a:off x="-1496600" y="2285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3"/>
          <p:cNvSpPr/>
          <p:nvPr/>
        </p:nvSpPr>
        <p:spPr>
          <a:xfrm>
            <a:off x="9430512" y="329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3"/>
          <p:cNvSpPr/>
          <p:nvPr/>
        </p:nvSpPr>
        <p:spPr>
          <a:xfrm>
            <a:off x="714399" y="2326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3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939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160245" y="32724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45" y="5839621"/>
            <a:ext cx="12191955" cy="1018276"/>
            <a:chOff x="25" y="3761474"/>
            <a:chExt cx="9143966" cy="1382025"/>
          </a:xfrm>
        </p:grpSpPr>
        <p:sp>
          <p:nvSpPr>
            <p:cNvPr id="413" name="Google Shape;413;p24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-2413400" y="1288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4"/>
          <p:cNvSpPr/>
          <p:nvPr/>
        </p:nvSpPr>
        <p:spPr>
          <a:xfrm>
            <a:off x="-452286" y="30753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56345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>
            <a:off x="0" y="4462064"/>
            <a:ext cx="12191992" cy="24010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5"/>
          <p:cNvSpPr/>
          <p:nvPr/>
        </p:nvSpPr>
        <p:spPr>
          <a:xfrm flipH="1">
            <a:off x="8" y="5655164"/>
            <a:ext cx="12191992" cy="120795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5"/>
          <p:cNvSpPr/>
          <p:nvPr/>
        </p:nvSpPr>
        <p:spPr>
          <a:xfrm>
            <a:off x="0" y="6071336"/>
            <a:ext cx="12191955" cy="78846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5"/>
          <p:cNvSpPr/>
          <p:nvPr/>
        </p:nvSpPr>
        <p:spPr>
          <a:xfrm>
            <a:off x="9610167" y="8278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5"/>
          <p:cNvSpPr/>
          <p:nvPr/>
        </p:nvSpPr>
        <p:spPr>
          <a:xfrm>
            <a:off x="-1897622" y="11616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5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1"/>
          </p:nvPr>
        </p:nvSpPr>
        <p:spPr>
          <a:xfrm>
            <a:off x="965500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/>
          </p:nvPr>
        </p:nvSpPr>
        <p:spPr>
          <a:xfrm>
            <a:off x="9655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3"/>
          </p:nvPr>
        </p:nvSpPr>
        <p:spPr>
          <a:xfrm>
            <a:off x="4551999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title" idx="4"/>
          </p:nvPr>
        </p:nvSpPr>
        <p:spPr>
          <a:xfrm>
            <a:off x="45520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5"/>
          </p:nvPr>
        </p:nvSpPr>
        <p:spPr>
          <a:xfrm>
            <a:off x="8138496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title" idx="6"/>
          </p:nvPr>
        </p:nvSpPr>
        <p:spPr>
          <a:xfrm>
            <a:off x="8138499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7"/>
          </p:nvPr>
        </p:nvSpPr>
        <p:spPr>
          <a:xfrm>
            <a:off x="2758749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8"/>
          </p:nvPr>
        </p:nvSpPr>
        <p:spPr>
          <a:xfrm>
            <a:off x="2758751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9"/>
          </p:nvPr>
        </p:nvSpPr>
        <p:spPr>
          <a:xfrm>
            <a:off x="6345248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title" idx="13"/>
          </p:nvPr>
        </p:nvSpPr>
        <p:spPr>
          <a:xfrm>
            <a:off x="6345249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title" idx="14"/>
          </p:nvPr>
        </p:nvSpPr>
        <p:spPr>
          <a:xfrm>
            <a:off x="9655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6" name="Google Shape;446;p25"/>
          <p:cNvSpPr txBox="1">
            <a:spLocks noGrp="1"/>
          </p:cNvSpPr>
          <p:nvPr>
            <p:ph type="title" idx="15"/>
          </p:nvPr>
        </p:nvSpPr>
        <p:spPr>
          <a:xfrm>
            <a:off x="45520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7" name="Google Shape;447;p25"/>
          <p:cNvSpPr txBox="1">
            <a:spLocks noGrp="1"/>
          </p:cNvSpPr>
          <p:nvPr>
            <p:ph type="title" idx="16"/>
          </p:nvPr>
        </p:nvSpPr>
        <p:spPr>
          <a:xfrm>
            <a:off x="8138499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title" idx="17"/>
          </p:nvPr>
        </p:nvSpPr>
        <p:spPr>
          <a:xfrm>
            <a:off x="2758751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title" idx="18"/>
          </p:nvPr>
        </p:nvSpPr>
        <p:spPr>
          <a:xfrm>
            <a:off x="6345249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5887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688685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/>
          <p:nvPr/>
        </p:nvSpPr>
        <p:spPr>
          <a:xfrm>
            <a:off x="2546679" y="30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1" name="Google Shape;471;p27"/>
          <p:cNvGrpSpPr/>
          <p:nvPr/>
        </p:nvGrpSpPr>
        <p:grpSpPr>
          <a:xfrm>
            <a:off x="1" y="4156934"/>
            <a:ext cx="12191988" cy="2701071"/>
            <a:chOff x="0" y="3117700"/>
            <a:chExt cx="9143991" cy="2025803"/>
          </a:xfrm>
        </p:grpSpPr>
        <p:sp>
          <p:nvSpPr>
            <p:cNvPr id="472" name="Google Shape;472;p27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5" name="Google Shape;485;p27"/>
          <p:cNvSpPr/>
          <p:nvPr/>
        </p:nvSpPr>
        <p:spPr>
          <a:xfrm>
            <a:off x="485867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7"/>
          <p:cNvSpPr/>
          <p:nvPr/>
        </p:nvSpPr>
        <p:spPr>
          <a:xfrm>
            <a:off x="6966099" y="1293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7"/>
          <p:cNvSpPr txBox="1">
            <a:spLocks noGrp="1"/>
          </p:cNvSpPr>
          <p:nvPr>
            <p:ph type="title"/>
          </p:nvPr>
        </p:nvSpPr>
        <p:spPr>
          <a:xfrm>
            <a:off x="7313933" y="2660933"/>
            <a:ext cx="3918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body" idx="1"/>
          </p:nvPr>
        </p:nvSpPr>
        <p:spPr>
          <a:xfrm>
            <a:off x="6023800" y="3379833"/>
            <a:ext cx="5208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title" idx="2" hasCustomPrompt="1"/>
          </p:nvPr>
        </p:nvSpPr>
        <p:spPr>
          <a:xfrm>
            <a:off x="7313933" y="1701333"/>
            <a:ext cx="3918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035712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1" y="3227214"/>
            <a:ext cx="12192025" cy="3630785"/>
            <a:chOff x="0" y="2420410"/>
            <a:chExt cx="9144019" cy="2723089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2427593"/>
              <a:ext cx="6723895" cy="2321968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573469" y="2807042"/>
              <a:ext cx="2165546" cy="486976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0751" y="2420410"/>
              <a:ext cx="1808154" cy="512397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559102" y="3096187"/>
              <a:ext cx="1210086" cy="1322891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612684" y="3279288"/>
              <a:ext cx="3531335" cy="841577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414892" y="3313676"/>
              <a:ext cx="1496091" cy="992923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62775" y="3306492"/>
              <a:ext cx="1048215" cy="465125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314073" y="3272104"/>
              <a:ext cx="1300975" cy="300186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0" y="3563052"/>
              <a:ext cx="9143966" cy="44585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3" name="Google Shape;513;p28"/>
          <p:cNvSpPr/>
          <p:nvPr/>
        </p:nvSpPr>
        <p:spPr>
          <a:xfrm>
            <a:off x="8464533" y="30966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8"/>
          <p:cNvSpPr/>
          <p:nvPr/>
        </p:nvSpPr>
        <p:spPr>
          <a:xfrm>
            <a:off x="-1162022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8"/>
          <p:cNvSpPr/>
          <p:nvPr/>
        </p:nvSpPr>
        <p:spPr>
          <a:xfrm>
            <a:off x="8182532" y="9567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4224000" y="199566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036067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1"/>
          </p:nvPr>
        </p:nvSpPr>
        <p:spPr>
          <a:xfrm>
            <a:off x="3403800" y="2753367"/>
            <a:ext cx="5384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3473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9"/>
          <p:cNvSpPr/>
          <p:nvPr/>
        </p:nvSpPr>
        <p:spPr>
          <a:xfrm flipH="1">
            <a:off x="615579" y="22902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9"/>
          <p:cNvSpPr/>
          <p:nvPr/>
        </p:nvSpPr>
        <p:spPr>
          <a:xfrm flipH="1">
            <a:off x="4055309" y="812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9"/>
          <p:cNvSpPr/>
          <p:nvPr/>
        </p:nvSpPr>
        <p:spPr>
          <a:xfrm flipH="1">
            <a:off x="4146724" y="409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7488000" y="2553700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9"/>
          <p:cNvSpPr txBox="1">
            <a:spLocks noGrp="1"/>
          </p:cNvSpPr>
          <p:nvPr>
            <p:ph type="body" idx="1"/>
          </p:nvPr>
        </p:nvSpPr>
        <p:spPr>
          <a:xfrm>
            <a:off x="5936500" y="3301700"/>
            <a:ext cx="5295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29"/>
          <p:cNvSpPr txBox="1">
            <a:spLocks noGrp="1"/>
          </p:cNvSpPr>
          <p:nvPr>
            <p:ph type="title" idx="2" hasCustomPrompt="1"/>
          </p:nvPr>
        </p:nvSpPr>
        <p:spPr>
          <a:xfrm>
            <a:off x="7488000" y="15941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71976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>
            <a:spLocks noGrp="1"/>
          </p:cNvSpPr>
          <p:nvPr>
            <p:ph type="title" hasCustomPrompt="1"/>
          </p:nvPr>
        </p:nvSpPr>
        <p:spPr>
          <a:xfrm>
            <a:off x="1471793" y="685800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0" name="Google Shape;530;p30"/>
          <p:cNvSpPr txBox="1">
            <a:spLocks noGrp="1"/>
          </p:cNvSpPr>
          <p:nvPr>
            <p:ph type="subTitle" idx="1"/>
          </p:nvPr>
        </p:nvSpPr>
        <p:spPr>
          <a:xfrm>
            <a:off x="1471732" y="1696067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0"/>
          <p:cNvSpPr txBox="1">
            <a:spLocks noGrp="1"/>
          </p:cNvSpPr>
          <p:nvPr>
            <p:ph type="title" idx="2" hasCustomPrompt="1"/>
          </p:nvPr>
        </p:nvSpPr>
        <p:spPr>
          <a:xfrm>
            <a:off x="1471873" y="2361993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2" name="Google Shape;532;p30"/>
          <p:cNvSpPr txBox="1">
            <a:spLocks noGrp="1"/>
          </p:cNvSpPr>
          <p:nvPr>
            <p:ph type="subTitle" idx="3"/>
          </p:nvPr>
        </p:nvSpPr>
        <p:spPr>
          <a:xfrm>
            <a:off x="1471700" y="3384084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0"/>
          <p:cNvSpPr txBox="1">
            <a:spLocks noGrp="1"/>
          </p:cNvSpPr>
          <p:nvPr>
            <p:ph type="title" idx="4" hasCustomPrompt="1"/>
          </p:nvPr>
        </p:nvSpPr>
        <p:spPr>
          <a:xfrm>
            <a:off x="1471873" y="4038185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4" name="Google Shape;534;p30"/>
          <p:cNvSpPr txBox="1">
            <a:spLocks noGrp="1"/>
          </p:cNvSpPr>
          <p:nvPr>
            <p:ph type="subTitle" idx="5"/>
          </p:nvPr>
        </p:nvSpPr>
        <p:spPr>
          <a:xfrm>
            <a:off x="1471732" y="5072100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2269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5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31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8356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2"/>
          <p:cNvSpPr/>
          <p:nvPr/>
        </p:nvSpPr>
        <p:spPr>
          <a:xfrm>
            <a:off x="0" y="3726769"/>
            <a:ext cx="12191992" cy="313636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2"/>
          <p:cNvSpPr/>
          <p:nvPr/>
        </p:nvSpPr>
        <p:spPr>
          <a:xfrm>
            <a:off x="-1263688" y="13559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2"/>
          <p:cNvSpPr/>
          <p:nvPr/>
        </p:nvSpPr>
        <p:spPr>
          <a:xfrm>
            <a:off x="1895132" y="6532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2"/>
          <p:cNvSpPr/>
          <p:nvPr/>
        </p:nvSpPr>
        <p:spPr>
          <a:xfrm>
            <a:off x="33" y="5888107"/>
            <a:ext cx="12191955" cy="9723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32"/>
          <p:cNvSpPr txBox="1">
            <a:spLocks noGrp="1"/>
          </p:cNvSpPr>
          <p:nvPr>
            <p:ph type="title"/>
          </p:nvPr>
        </p:nvSpPr>
        <p:spPr>
          <a:xfrm>
            <a:off x="1895141" y="2139800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32"/>
          <p:cNvSpPr txBox="1">
            <a:spLocks noGrp="1"/>
          </p:cNvSpPr>
          <p:nvPr>
            <p:ph type="subTitle" idx="1"/>
          </p:nvPr>
        </p:nvSpPr>
        <p:spPr>
          <a:xfrm>
            <a:off x="1895133" y="3346803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13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theme" Target="../theme/theme7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68BB429C-0DBB-0DA5-7BC9-893A389D2ACD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02380A5-E4D0-C4EF-93F5-96DF88DBDEB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2059437D-CF8F-1E27-578A-AD78A5402DE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BD0CC-E3E2-4331-AA06-EBB8ADD6037D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8B915C2A-60B4-A7FA-0BD0-65DF38D2018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0F2EE0B7-E0B9-D84E-8060-D82E06EC80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23">
            <a:extLst>
              <a:ext uri="{FF2B5EF4-FFF2-40B4-BE49-F238E27FC236}">
                <a16:creationId xmlns:a16="http://schemas.microsoft.com/office/drawing/2014/main" xmlns="" id="{14A323F0-BDC3-43B0-31E3-4F5B15979E50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0034161-AB84-F38B-8D4A-2E02A80A633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A9A1E51-68BB-1990-B363-C96DFC12214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B6154AD-A438-67B7-85BD-2864D4B02B8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F3AF5E7B-E5F7-534E-4E76-A7E0408FF9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23">
            <a:extLst>
              <a:ext uri="{FF2B5EF4-FFF2-40B4-BE49-F238E27FC236}">
                <a16:creationId xmlns:a16="http://schemas.microsoft.com/office/drawing/2014/main" xmlns="" id="{6E1B1887-0114-ED50-B41F-4244CD3B7BD9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1D213D3-52BC-DA6B-5FA5-720CB9C200A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C3B0F21-7A36-09BD-8CB5-2E5E4B7F23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F2E2DAF-6114-CCA1-64FD-0D6E1087DBF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067797-AD17-155E-0E34-B122390690B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-US" kern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5C0F78-96BD-E29E-4005-9996AE56FDE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-US" kern="0"/>
              <a:t>Click to edit Master text styles</a:t>
            </a:r>
          </a:p>
          <a:p>
            <a:pPr marL="0" lvl="1" defTabSz="914400"/>
            <a:r>
              <a:rPr lang="en-US" kern="0"/>
              <a:t>Second level</a:t>
            </a:r>
          </a:p>
          <a:p>
            <a:pPr marL="0" lvl="2" defTabSz="914400"/>
            <a:r>
              <a:rPr lang="en-US" kern="0"/>
              <a:t>Third level</a:t>
            </a:r>
          </a:p>
          <a:p>
            <a:pPr marL="0" lvl="3" defTabSz="914400"/>
            <a:r>
              <a:rPr lang="en-US" kern="0"/>
              <a:t>Fourth level</a:t>
            </a:r>
          </a:p>
          <a:p>
            <a:pPr marL="0" lvl="4" defTabSz="914400"/>
            <a:r>
              <a:rPr lang="en-US" ker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5DD672-82B3-6483-D721-256B6A1AA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94904D-6DBB-6ED6-7E31-D5EFDE336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7A2222E-4093-D93C-8344-5E04988437A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A1B668CB-A8EF-E6FB-D449-6DAA608F36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23">
            <a:extLst>
              <a:ext uri="{FF2B5EF4-FFF2-40B4-BE49-F238E27FC236}">
                <a16:creationId xmlns:a16="http://schemas.microsoft.com/office/drawing/2014/main" xmlns="" id="{831C6B90-ABFE-3461-4B57-DA9DF6AC88EE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505C1C8-2BF7-F107-62B1-FE80B61E4AB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F64D65D-72F1-E808-7977-35B22F7DD12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B13E67B-4AFB-B45D-E17B-3C3CF8A1F01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42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42BF4640-1F2D-E754-A4DA-1747D27FAF56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9EC8EFEC-9B47-C6EE-5286-450D5742ADE2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E74DA63A-B180-0BB0-CEAE-5983BF29298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BD0CC-E3E2-4331-AA06-EBB8ADD6037D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AD7F211-6A98-E2CC-C4A3-51F649F0F75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14BE8A60-3C96-9B5B-B577-8FC828BE6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23">
            <a:extLst>
              <a:ext uri="{FF2B5EF4-FFF2-40B4-BE49-F238E27FC236}">
                <a16:creationId xmlns:a16="http://schemas.microsoft.com/office/drawing/2014/main" xmlns="" id="{B759BC4A-2A4E-F3CE-FBA6-78796EA505F5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FB6C34C-0063-90F5-5903-BA3867B627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4D6620E-6D5D-05BA-6203-4ABFEFA75A9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6B449E1-92E7-356C-A924-B1929F58D19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47561D0-3FFD-A373-BB9E-969E891307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7AE2FFA-BCA7-1DC1-2CD3-9B199D0B499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46AFB54-6231-5EBB-B90A-71DF54346F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3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3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404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  <p:sldLayoutId id="2147483894" r:id="rId27"/>
    <p:sldLayoutId id="2147483895" r:id="rId28"/>
    <p:sldLayoutId id="2147483896" r:id="rId29"/>
    <p:sldLayoutId id="2147483897" r:id="rId30"/>
    <p:sldLayoutId id="2147483898" r:id="rId31"/>
    <p:sldLayoutId id="2147483899" r:id="rId32"/>
    <p:sldLayoutId id="2147483900" r:id="rId33"/>
    <p:sldLayoutId id="2147483901" r:id="rId34"/>
    <p:sldLayoutId id="2147483902" r:id="rId35"/>
    <p:sldLayoutId id="2147483903" r:id="rId36"/>
    <p:sldLayoutId id="2147483904" r:id="rId37"/>
    <p:sldLayoutId id="2147483905" r:id="rId38"/>
    <p:sldLayoutId id="2147483906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7.gif"/><Relationship Id="rId12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gif"/><Relationship Id="rId11" Type="http://schemas.openxmlformats.org/officeDocument/2006/relationships/image" Target="../media/image30.png"/><Relationship Id="rId5" Type="http://schemas.openxmlformats.org/officeDocument/2006/relationships/image" Target="../media/image25.gif"/><Relationship Id="rId10" Type="http://schemas.microsoft.com/office/2007/relationships/hdphoto" Target="../media/hdphoto1.wdp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7.gif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gif"/><Relationship Id="rId11" Type="http://schemas.openxmlformats.org/officeDocument/2006/relationships/image" Target="../media/image32.png"/><Relationship Id="rId5" Type="http://schemas.openxmlformats.org/officeDocument/2006/relationships/image" Target="../media/image25.gif"/><Relationship Id="rId10" Type="http://schemas.microsoft.com/office/2007/relationships/hdphoto" Target="../media/hdphoto1.wdp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7.gif"/><Relationship Id="rId12" Type="http://schemas.microsoft.com/office/2007/relationships/hdphoto" Target="../media/hdphoto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gif"/><Relationship Id="rId11" Type="http://schemas.openxmlformats.org/officeDocument/2006/relationships/image" Target="../media/image33.png"/><Relationship Id="rId5" Type="http://schemas.openxmlformats.org/officeDocument/2006/relationships/image" Target="../media/image25.gif"/><Relationship Id="rId10" Type="http://schemas.microsoft.com/office/2007/relationships/hdphoto" Target="../media/hdphoto1.wdp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7.gif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gif"/><Relationship Id="rId11" Type="http://schemas.openxmlformats.org/officeDocument/2006/relationships/image" Target="../media/image34.gif"/><Relationship Id="rId5" Type="http://schemas.openxmlformats.org/officeDocument/2006/relationships/image" Target="../media/image25.gif"/><Relationship Id="rId10" Type="http://schemas.microsoft.com/office/2007/relationships/hdphoto" Target="../media/hdphoto1.wdp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gif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31583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60212"/>
          <a:stretch/>
        </p:blipFill>
        <p:spPr>
          <a:xfrm>
            <a:off x="457201" y="203423"/>
            <a:ext cx="11002929" cy="52038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1376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bị ho. Bà đã có lá hẹ.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14058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495978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39503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123544" y="5415486"/>
            <a:ext cx="228600" cy="113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441376" y="5329227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425814" y="5324454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FAA6B5-79BC-DD63-22CE-4F80EF0AD0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53503" r="-269"/>
          <a:stretch/>
        </p:blipFill>
        <p:spPr>
          <a:xfrm>
            <a:off x="2667000" y="1742497"/>
            <a:ext cx="6957364" cy="45755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D042544-4EAC-3FA2-5971-FE8499206C9B}"/>
              </a:ext>
            </a:extLst>
          </p:cNvPr>
          <p:cNvSpPr txBox="1">
            <a:spLocks/>
          </p:cNvSpPr>
          <p:nvPr/>
        </p:nvSpPr>
        <p:spPr>
          <a:xfrm>
            <a:off x="4404519" y="8844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cối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DE119C-B655-482F-ED10-F87699E46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684" y="2014621"/>
            <a:ext cx="5871939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pic>
        <p:nvPicPr>
          <p:cNvPr id="1027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58688" y="1577822"/>
            <a:ext cx="3182688" cy="25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/>
          <p:cNvGrpSpPr/>
          <p:nvPr/>
        </p:nvGrpSpPr>
        <p:grpSpPr>
          <a:xfrm>
            <a:off x="5819516" y="1858170"/>
            <a:ext cx="3246002" cy="1770060"/>
            <a:chOff x="3992998" y="1577821"/>
            <a:chExt cx="3246002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92998" y="2743200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85942" y="2577587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343150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2.83865E-6 L 0.48229 0.0078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29 0.00786 L 1.39896 -0.00324 " pathEditMode="relative" rAng="0" ptsTypes="AA">
                                      <p:cBhvr>
                                        <p:cTn id="31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3448228" cy="1770060"/>
            <a:chOff x="3962400" y="1577821"/>
            <a:chExt cx="3448228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514778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6602" y="1858170"/>
            <a:ext cx="2768751" cy="189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-0.00901 L 0.51232 0.0131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32 0.01318 L 1.41527 0.00208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3660390" cy="1770060"/>
            <a:chOff x="3962400" y="1577821"/>
            <a:chExt cx="3660390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726940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90" l="10000" r="93333">
                        <a14:foregroundMark x1="35667" y1="50476" x2="33556" y2="5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13348" y="1883525"/>
            <a:ext cx="4885817" cy="228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623E-6 L 0.53334 0.0182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0.01829 L 1.39618 0.0370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4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3448228" cy="1770060"/>
            <a:chOff x="3962400" y="1577821"/>
            <a:chExt cx="3448228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514778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hố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1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0325" y="1465870"/>
            <a:ext cx="6129937" cy="34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657600" y="5388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2945E-6 L 0.47951 0.0016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52 0.00162 L 1.40452 0.00162 " pathEditMode="relative" rAng="0" ptsTypes="AA">
                                      <p:cBhvr>
                                        <p:cTn id="25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06" y="2310737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7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84" y="64803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43600" y="-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phụ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phụ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l, h</a:t>
            </a:r>
          </a:p>
        </p:txBody>
      </p:sp>
    </p:spTree>
    <p:extLst>
      <p:ext uri="{BB962C8B-B14F-4D97-AF65-F5344CB8AC3E}">
        <p14:creationId xmlns:p14="http://schemas.microsoft.com/office/powerpoint/2010/main" val="32871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xmlns="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xmlns="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xmlns="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xmlns="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xmlns="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xmlns="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xmlns="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xmlns="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xmlns="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xmlns="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xmlns="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xmlns="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xmlns="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xmlns="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xmlns="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xmlns="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xmlns="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xmlns="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xmlns="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xmlns="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xmlns="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xmlns="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xmlns="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xmlns="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xmlns="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xmlns="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xmlns="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xmlns="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xmlns="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xmlns="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xmlns="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xmlns="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xmlns="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xmlns="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xmlns="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xmlns="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xmlns="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xmlns="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xmlns="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xmlns="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xmlns="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xmlns="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xmlns="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xmlns="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xmlns="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xmlns="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xmlns="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xmlns="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xmlns="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xmlns="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xmlns="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xmlns="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xmlns="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xmlns="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xmlns="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xmlns="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xmlns="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xmlns="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xmlns="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xmlns="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xmlns="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xmlns="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xmlns="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xmlns="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xmlns="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xmlns="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xmlns="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xmlns="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xmlns="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xmlns="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xmlns="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xmlns="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xmlns="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xmlns="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xmlns="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xmlns="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xmlns="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xmlns="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xmlns="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DDD066A-4023-22C6-EEC3-F3F027E8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21893211-34E4-0C36-95F7-A2F0ECA5B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50" y="58001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xmlns="" id="{460F9BA5-0E9D-6428-ACA8-F567AF258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C62109-A655-1890-E68B-8788FD21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607" y="708526"/>
            <a:ext cx="564538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9225" y="1479885"/>
            <a:ext cx="4292631" cy="51683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481F24B-5D8D-076B-6807-E3173A18B448}"/>
              </a:ext>
            </a:extLst>
          </p:cNvPr>
          <p:cNvGrpSpPr/>
          <p:nvPr/>
        </p:nvGrpSpPr>
        <p:grpSpPr>
          <a:xfrm>
            <a:off x="215396" y="203422"/>
            <a:ext cx="3933694" cy="941185"/>
            <a:chOff x="63500" y="1429216"/>
            <a:chExt cx="2957587" cy="705889"/>
          </a:xfrm>
        </p:grpSpPr>
        <p:sp>
          <p:nvSpPr>
            <p:cNvPr id="5" name="Rounded Rectangle 34">
              <a:extLst>
                <a:ext uri="{FF2B5EF4-FFF2-40B4-BE49-F238E27FC236}">
                  <a16:creationId xmlns:a16="http://schemas.microsoft.com/office/drawing/2014/main" xmlns="" id="{FC450F55-A91B-FB6E-A0C9-7DB1BB4C851B}"/>
                </a:ext>
              </a:extLst>
            </p:cNvPr>
            <p:cNvSpPr/>
            <p:nvPr/>
          </p:nvSpPr>
          <p:spPr>
            <a:xfrm>
              <a:off x="384358" y="1429216"/>
              <a:ext cx="263672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DD8E8664-1A7A-3339-8FFB-C3516E6D857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1429" y="1160060"/>
            <a:ext cx="4458411" cy="5367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 (1)">
            <a:hlinkClick r:id="" action="ppaction://media"/>
            <a:extLst>
              <a:ext uri="{FF2B5EF4-FFF2-40B4-BE49-F238E27FC236}">
                <a16:creationId xmlns:a16="http://schemas.microsoft.com/office/drawing/2014/main" xmlns="" id="{B63C014A-56DE-3C02-D9A5-15ACBF627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5480" y="1588770"/>
            <a:ext cx="53467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9870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716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321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884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04034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085850" y="3126898"/>
            <a:ext cx="51081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hồ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9501" y="3126898"/>
            <a:ext cx="66321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 Δ; Δ;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C650C6-203A-2B3C-8D27-A0B20A83B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37" y="947737"/>
            <a:ext cx="5770563" cy="5140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106</Words>
  <Application>Microsoft Office PowerPoint</Application>
  <PresentationFormat>Custom</PresentationFormat>
  <Paragraphs>35</Paragraphs>
  <Slides>19</Slides>
  <Notes>5</Notes>
  <HiddenSlides>0</HiddenSlides>
  <MMClips>9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5_Office Theme</vt:lpstr>
      <vt:lpstr>4_Office Theme</vt:lpstr>
      <vt:lpstr>Simple Light</vt:lpstr>
      <vt:lpstr>1_Office Theme</vt:lpstr>
      <vt:lpstr>Office Theme</vt:lpstr>
      <vt:lpstr>2_Office Theme</vt:lpstr>
      <vt:lpstr>World Bee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ismail - [2010]</cp:lastModifiedBy>
  <cp:revision>68</cp:revision>
  <dcterms:created xsi:type="dcterms:W3CDTF">2020-08-06T11:51:00Z</dcterms:created>
  <dcterms:modified xsi:type="dcterms:W3CDTF">2025-12-24T14:09:44Z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