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</p:sldMasterIdLst>
  <p:notesMasterIdLst>
    <p:notesMasterId r:id="rId19"/>
  </p:notesMasterIdLst>
  <p:sldIdLst>
    <p:sldId id="408" r:id="rId4"/>
    <p:sldId id="403" r:id="rId5"/>
    <p:sldId id="256" r:id="rId6"/>
    <p:sldId id="280" r:id="rId7"/>
    <p:sldId id="259" r:id="rId8"/>
    <p:sldId id="260" r:id="rId9"/>
    <p:sldId id="375" r:id="rId10"/>
    <p:sldId id="336" r:id="rId11"/>
    <p:sldId id="263" r:id="rId12"/>
    <p:sldId id="282" r:id="rId13"/>
    <p:sldId id="283" r:id="rId14"/>
    <p:sldId id="284" r:id="rId15"/>
    <p:sldId id="398" r:id="rId16"/>
    <p:sldId id="264" r:id="rId17"/>
    <p:sldId id="3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100" d="100"/>
          <a:sy n="100" d="100"/>
        </p:scale>
        <p:origin x="-58" y="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5B46-B35C-4A76-B0E9-01DA6647944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9F04-10AD-4660-8155-D21DCA287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Chênh</a:t>
            </a:r>
            <a:r>
              <a:rPr lang="en-US" baseline="0"/>
              <a:t> lệch về độ tuổi và cao thấp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Tuy giảng</a:t>
            </a:r>
            <a:r>
              <a:rPr lang="en-US" baseline="0"/>
              <a:t> về con sò điệp nhưng cô chưa đc ăn về sò điệp nha các em. Kkk!!!!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22265E14-3C83-CA62-1149-5D19CECC91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7F8EA62-EC34-66B8-A30D-56D896D644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244B09F-452D-69CF-A016-214B9A0F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2D48F73-783D-3F31-18B8-7B135A4CF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77FB4AF-684A-C658-0CF1-D2B056A96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F6F0355-C772-94B4-EC7B-7BA8312A5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1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5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9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7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806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0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21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1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11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48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50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5B7F8011-0AF8-A1B7-116A-04F3F90E6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29F8DBA8-DA3D-FBB3-3E57-DD488BB130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30D5B0DB-52F9-0623-ED22-E4592DD64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7">
            <a:extLst>
              <a:ext uri="{FF2B5EF4-FFF2-40B4-BE49-F238E27FC236}">
                <a16:creationId xmlns:a16="http://schemas.microsoft.com/office/drawing/2014/main" xmlns="" id="{96DE8BEB-F38D-5B4A-F9CB-8A40C3E60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51" y="3232488"/>
            <a:ext cx="2857949" cy="3625512"/>
          </a:xfrm>
          <a:prstGeom prst="rect">
            <a:avLst/>
          </a:prstGeom>
        </p:spPr>
      </p:pic>
      <p:pic>
        <p:nvPicPr>
          <p:cNvPr id="8" name="图片 28">
            <a:extLst>
              <a:ext uri="{FF2B5EF4-FFF2-40B4-BE49-F238E27FC236}">
                <a16:creationId xmlns:a16="http://schemas.microsoft.com/office/drawing/2014/main" xmlns="" id="{E8FF8847-4C00-0A9A-C5A4-6C57D1ACD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600" y="3907812"/>
            <a:ext cx="2325599" cy="29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2">
            <a:extLst>
              <a:ext uri="{FF2B5EF4-FFF2-40B4-BE49-F238E27FC236}">
                <a16:creationId xmlns:a16="http://schemas.microsoft.com/office/drawing/2014/main" xmlns="" id="{872C3E8A-54F7-F585-46E6-DB9CAFB98201}"/>
              </a:ext>
            </a:extLst>
          </p:cNvPr>
          <p:cNvSpPr/>
          <p:nvPr userDrawn="1"/>
        </p:nvSpPr>
        <p:spPr>
          <a:xfrm>
            <a:off x="245661" y="223370"/>
            <a:ext cx="11709778" cy="6532272"/>
          </a:xfrm>
          <a:prstGeom prst="roundRect">
            <a:avLst>
              <a:gd name="adj" fmla="val 10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5F38F-E782-483E-9E63-81A6AA2DC926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184C5-56CD-4BB0-8919-EEFBBCD6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DD0D18-51A5-3AEC-56B4-87B92C2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7571D1-EA22-57AC-126D-2A13BC61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53CD00-605B-24ED-CF4D-A80B58C2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A2AB71B-84CE-44B6-AE65-D6B76D6BAA92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0FF54-E086-4328-F3F2-F981D558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E799AD-4922-EE68-7D65-ED8B160B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8267C90-731F-4F9F-BD06-32ADFBCD8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2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B989-32C8-4B2E-8C4C-09366F252BE0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4B5C-AEF7-456F-9991-03365307CC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EF59E60-6BE5-7958-0F02-794A03905383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1062082-69D8-01A7-069C-54AF3D5636D3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0281D71-86BF-409C-CCBE-B341A078DE04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D0918-B3BC-4D15-9AF8-385E8378AD06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C2AA85-2EC6-03F6-D324-1E04789D4E32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811C4E-D019-47E6-6613-BD5DD1F668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135585-30BE-81DC-2827-4583270FA98A}"/>
              </a:ext>
            </a:extLst>
          </p:cNvPr>
          <p:cNvSpPr/>
          <p:nvPr userDrawn="1"/>
        </p:nvSpPr>
        <p:spPr>
          <a:xfrm>
            <a:off x="308114" y="188843"/>
            <a:ext cx="11589026" cy="648031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814747D-4326-CCC3-9AC4-85CBF2DE00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16B2EB97-25EC-3978-569C-7B721E4F86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15" name="Picture 1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2FC7FFE8-04DC-7BCE-2E47-36515239DD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BC52534D-A7AA-B737-54EB-C73E44D73F7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A57AD121-F351-AA89-A9C4-536CCA5BAC6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0A13C364-1995-E6A9-1DB6-7F7D0BD7DD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xmlns="" id="{71D1E945-2C0D-E02F-86B5-DBE21224B64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F6EC713D-05D9-6E62-8609-979400C2E33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76200"/>
            <a:ext cx="1390352" cy="139035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8D2F347A-1205-1E50-58F8-1F9A93F4BF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4800600"/>
            <a:ext cx="1390352" cy="1390352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EF8E7A5-3CBB-AE83-01E1-64A6C525B5B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22020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8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5"/>
            <a:ext cx="11379200" cy="3031583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62: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iêc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iên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iêp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3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87181" y="5130078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biếc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6906" y="5127724"/>
            <a:ext cx="23597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ó một Quy Nhơn &amp;quot;xanh&amp;quot; khiến lữ khách mải mê say đắm ~ Vietravel News - Tin  tức du lịch mới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5875680" cy="44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61680" y="5439506"/>
            <a:ext cx="65924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biển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71306" y="5434173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4" name="AutoShape 2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4" descr="CÂY GIỐNG MĂNG TRE BÁT ĐỘ, CAM KẾT GIỐNG CHUẨN F1 | Lazada.vn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6 bãi biển đẹp nhất Phú Quốc - VnExpress Du l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338"/>
            <a:ext cx="7097131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61419" y="556448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 điệp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47611" y="5555082"/>
            <a:ext cx="28692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  <p:sp>
        <p:nvSpPr>
          <p:cNvPr id="2" name="AutoShape 2" descr="biện pháp thi công nhà cao tầng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biện pháp thi công nhà cao tầng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4" name="Picture 4" descr="BÁN SÒ ĐIỆP NHẬT ĐÔNG LẠNH GIÁ RẺ TẠI HỒ CHÍ MINH - GIAO HÀNG TẬN N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42" y="251414"/>
            <a:ext cx="6733529" cy="48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ách làm món sò dương nướng mỡ hành dai ngọt, thơm ngon, siêu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114300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4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329916" y="4719097"/>
            <a:ext cx="374728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biển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81000" y="471909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biếc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5200" y="471909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 điệp</a:t>
            </a:r>
          </a:p>
        </p:txBody>
      </p:sp>
      <p:pic>
        <p:nvPicPr>
          <p:cNvPr id="9" name="Picture 4" descr="BÁN SÒ ĐIỆP NHẬT ĐÔNG LẠNH GIÁ RẺ TẠI HỒ CHÍ MINH - GIAO HÀNG TẬN NƠ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71" y="1783448"/>
            <a:ext cx="3074659" cy="22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6 bãi biển đẹp nhất Phú Quốc - VnExpress Du lị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98" y="1783448"/>
            <a:ext cx="3331118" cy="22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ó một Quy Nhơn &amp;quot;xanh&amp;quot; khiến lữ khách mải mê say đắm ~ Vietravel News - Tin  tức du lịch mới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3" y="1820923"/>
            <a:ext cx="2960994" cy="22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29916" y="5943601"/>
            <a:ext cx="374728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biển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381000" y="59436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 biếc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15200" y="5943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sò điệp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984" y="152401"/>
            <a:ext cx="7255268" cy="58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DEE32CA-22EF-3A96-4E18-93517F61B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15" y="914399"/>
            <a:ext cx="8592273" cy="4653528"/>
          </a:xfrm>
          <a:prstGeom prst="rect">
            <a:avLst/>
          </a:prstGeom>
        </p:spPr>
      </p:pic>
      <p:pic>
        <p:nvPicPr>
          <p:cNvPr id="3" name="图片 23">
            <a:extLst>
              <a:ext uri="{FF2B5EF4-FFF2-40B4-BE49-F238E27FC236}">
                <a16:creationId xmlns:a16="http://schemas.microsoft.com/office/drawing/2014/main" xmlns="" id="{825E4BB3-0DFC-1F72-969C-B374EFB4A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848" y="1511475"/>
            <a:ext cx="6096012" cy="609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702" y="1988660"/>
            <a:ext cx="6854803" cy="24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167F84C6-1D39-286E-EAC4-96F28D5DC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143"/>
            <a:ext cx="12192000" cy="580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54">
            <a:extLst>
              <a:ext uri="{FF2B5EF4-FFF2-40B4-BE49-F238E27FC236}">
                <a16:creationId xmlns:a16="http://schemas.microsoft.com/office/drawing/2014/main" xmlns="" id="{2E4977FF-DF46-9443-0DF4-B3E586133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" y="3654832"/>
            <a:ext cx="3203168" cy="3203168"/>
          </a:xfrm>
          <a:prstGeom prst="rect">
            <a:avLst/>
          </a:prstGeom>
        </p:spPr>
      </p:pic>
      <p:pic>
        <p:nvPicPr>
          <p:cNvPr id="6" name="图片 60">
            <a:extLst>
              <a:ext uri="{FF2B5EF4-FFF2-40B4-BE49-F238E27FC236}">
                <a16:creationId xmlns:a16="http://schemas.microsoft.com/office/drawing/2014/main" xmlns="" id="{412F2E2E-FE22-DCDB-965B-F695EA56F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392">
            <a:off x="-360600" y="-591536"/>
            <a:ext cx="3835157" cy="3835157"/>
          </a:xfrm>
          <a:prstGeom prst="rect">
            <a:avLst/>
          </a:prstGeom>
        </p:spPr>
      </p:pic>
      <p:pic>
        <p:nvPicPr>
          <p:cNvPr id="7" name="图片 58">
            <a:extLst>
              <a:ext uri="{FF2B5EF4-FFF2-40B4-BE49-F238E27FC236}">
                <a16:creationId xmlns:a16="http://schemas.microsoft.com/office/drawing/2014/main" xmlns="" id="{FE67BF19-1B17-ECC5-AC79-DB2DF75B5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368" flipH="1">
            <a:off x="9255115" y="-799658"/>
            <a:ext cx="2960034" cy="2960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2" y="-101371"/>
            <a:ext cx="1523956" cy="1508868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xmlns="" id="{FB92C9A3-BA8F-7A5D-E07D-91AE1FFB83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050" y="945832"/>
            <a:ext cx="923329" cy="9233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8E72DBD-CC29-0856-44CB-939B96D25B57}"/>
              </a:ext>
            </a:extLst>
          </p:cNvPr>
          <p:cNvSpPr txBox="1">
            <a:spLocks/>
          </p:cNvSpPr>
          <p:nvPr/>
        </p:nvSpPr>
        <p:spPr>
          <a:xfrm>
            <a:off x="914400" y="27432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11500" b="1" dirty="0" err="1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  <a:r>
              <a:rPr lang="en-US" sz="11500" b="1" dirty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1500" b="1" dirty="0" err="1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  <a:r>
              <a:rPr lang="en-US" sz="11500" b="1" dirty="0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1500" b="1" dirty="0" err="1">
                <a:solidFill>
                  <a:srgbClr val="FF339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  <a:endParaRPr lang="en-US" sz="11500" b="1" dirty="0">
              <a:solidFill>
                <a:srgbClr val="FF339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9FDC08-B24F-6F8F-41BB-9B494E97B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1295400"/>
            <a:ext cx="294462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7600" y="1143000"/>
            <a:ext cx="7210269" cy="27817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2CE7221-9547-A894-7689-40188BF3CD18}"/>
              </a:ext>
            </a:extLst>
          </p:cNvPr>
          <p:cNvGrpSpPr/>
          <p:nvPr/>
        </p:nvGrpSpPr>
        <p:grpSpPr>
          <a:xfrm>
            <a:off x="355898" y="2286000"/>
            <a:ext cx="3149302" cy="4501969"/>
            <a:chOff x="8659005" y="2015411"/>
            <a:chExt cx="2635271" cy="38958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67527CE-C24F-5419-DF8C-99C9E12ACCAB}"/>
                </a:ext>
              </a:extLst>
            </p:cNvPr>
            <p:cNvSpPr txBox="1"/>
            <p:nvPr/>
          </p:nvSpPr>
          <p:spPr>
            <a:xfrm>
              <a:off x="9510342" y="2782669"/>
              <a:ext cx="1251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>
                  <a:effectLst/>
                  <a:latin typeface="Arial" panose="020B0604020202020204" pitchFamily="34" charset="0"/>
                </a:rPr>
                <a:t>Lê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Oanh</a:t>
              </a:r>
              <a:endParaRPr lang="en-SG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5C9FD6F-0C89-C9EA-607F-7FA6B24E0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9005" y="2015411"/>
              <a:ext cx="2635271" cy="3895801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BE8214-2EEF-2AEE-9BF2-367D4EBCD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914400"/>
            <a:ext cx="6882981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ám phá rợn người về hòn đảo tách - nhập quái nhất hành t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848600" cy="44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52400" y="304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1" y="4767874"/>
            <a:ext cx="11289176" cy="2452731"/>
            <a:chOff x="502855" y="4955694"/>
            <a:chExt cx="10340246" cy="245273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B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iên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xanh b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iêc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 Những hòn đảo lớn nhỏ trùng đ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iêp</a:t>
              </a: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2762764" y="5907337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098678" y="502212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188794" y="49556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9512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325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40820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8120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5593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11487" y="456744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22586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1143001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8358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1519" y="3510594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622" y="350002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7230" y="350107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5910" y="350193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0213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1690" y="35160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43210" y="350002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6354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1654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3086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xiếc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25588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7093" y="13931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5706" y="13893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iêc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706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230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44454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59754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51186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63524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446238" y="2838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640982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8801" y="42910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diệp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44101" y="43125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thiếp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35533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49643" y="411921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552418" y="414688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16798" y="412026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iêp</a:t>
            </a: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806354" y="40079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thiếc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1654" y="40294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tiệc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13086" y="40256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xiếc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22034" y="49223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759754" y="49438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51186" y="4940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06381" y="583673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diệp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744101" y="585824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thiếp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935533" y="58544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87" y="27462"/>
            <a:ext cx="6348806" cy="40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158</Words>
  <Application>Microsoft Office PowerPoint</Application>
  <PresentationFormat>Custom</PresentationFormat>
  <Paragraphs>85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38</cp:revision>
  <dcterms:created xsi:type="dcterms:W3CDTF">2020-08-18T12:22:49Z</dcterms:created>
  <dcterms:modified xsi:type="dcterms:W3CDTF">2025-12-24T14:03:14Z</dcterms:modified>
</cp:coreProperties>
</file>