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1.wav" ContentType="audio/x-wav"/>
  <Override PartName="/ppt/notesSlides/notesSlide14.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Lst>
  <p:notesMasterIdLst>
    <p:notesMasterId r:id="rId33"/>
  </p:notesMasterIdLst>
  <p:sldIdLst>
    <p:sldId id="408" r:id="rId6"/>
    <p:sldId id="404" r:id="rId7"/>
    <p:sldId id="355" r:id="rId8"/>
    <p:sldId id="357" r:id="rId9"/>
    <p:sldId id="356" r:id="rId10"/>
    <p:sldId id="382" r:id="rId11"/>
    <p:sldId id="308" r:id="rId12"/>
    <p:sldId id="342" r:id="rId13"/>
    <p:sldId id="383" r:id="rId14"/>
    <p:sldId id="294" r:id="rId15"/>
    <p:sldId id="384" r:id="rId16"/>
    <p:sldId id="396" r:id="rId17"/>
    <p:sldId id="397" r:id="rId18"/>
    <p:sldId id="314" r:id="rId19"/>
    <p:sldId id="399" r:id="rId20"/>
    <p:sldId id="269" r:id="rId21"/>
    <p:sldId id="339" r:id="rId22"/>
    <p:sldId id="326" r:id="rId23"/>
    <p:sldId id="274" r:id="rId24"/>
    <p:sldId id="402" r:id="rId25"/>
    <p:sldId id="407" r:id="rId26"/>
    <p:sldId id="343" r:id="rId27"/>
    <p:sldId id="344" r:id="rId28"/>
    <p:sldId id="345" r:id="rId29"/>
    <p:sldId id="346" r:id="rId30"/>
    <p:sldId id="347"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660"/>
  </p:normalViewPr>
  <p:slideViewPr>
    <p:cSldViewPr>
      <p:cViewPr>
        <p:scale>
          <a:sx n="100" d="100"/>
          <a:sy n="100" d="100"/>
        </p:scale>
        <p:origin x="-58" y="71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B5B46-B35C-4A76-B0E9-01DA6647944B}" type="datetimeFigureOut">
              <a:rPr lang="en-US" smtClean="0"/>
              <a:t>12/24/2025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E9F04-10AD-4660-8155-D21DCA287489}" type="slidenum">
              <a:rPr lang="en-US" smtClean="0"/>
              <a:t>‹#›</a:t>
            </a:fld>
            <a:endParaRPr lang="en-US"/>
          </a:p>
        </p:txBody>
      </p:sp>
    </p:spTree>
    <p:extLst>
      <p:ext uri="{BB962C8B-B14F-4D97-AF65-F5344CB8AC3E}">
        <p14:creationId xmlns:p14="http://schemas.microsoft.com/office/powerpoint/2010/main" val="17841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mặt trời để quay trở lại</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049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mặt trời để quay trở lại</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5539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mặt trời để quay trở lại</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6228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mặt trời để quay trở lại</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833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mặt trời để quay trở lại</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041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AB989-32C8-4B2E-8C4C-09366F252BE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22265E14-3C83-CA62-1149-5D19CECC91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xmlns="" id="{57F8EA62-EC34-66B8-A30D-56D896D644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xmlns="" id="{A244B09F-452D-69CF-A016-214B9A0F61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316317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95331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4323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A2D48F73-783D-3F31-18B8-7B135A4CF9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xmlns="" id="{D77FB4AF-684A-C658-0CF1-D2B056A96A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xmlns="" id="{EF6F0355-C772-94B4-EC7B-7BA8312A5B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417699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4461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0355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7391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5977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1380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16300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6221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525414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49311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4048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76507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C9FB91-F3A1-FDD0-C7FB-52A26CEAF5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C4F53142-C5D0-921E-430E-A7B4E1D5F1C6}"/>
              </a:ext>
            </a:extLst>
          </p:cNvPr>
          <p:cNvPicPr>
            <a:picLocks noChangeAspect="1"/>
          </p:cNvPicPr>
          <p:nvPr userDrawn="1"/>
        </p:nvPicPr>
        <p:blipFill>
          <a:blip r:embed="rId3"/>
          <a:stretch>
            <a:fillRect/>
          </a:stretch>
        </p:blipFill>
        <p:spPr>
          <a:xfrm>
            <a:off x="11072812" y="0"/>
            <a:ext cx="1019175" cy="52387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xmlns="" id="{D8E6FBBC-50C9-BA99-88F3-87A0FF1AAA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89BA62DA-4A3D-C56A-8D9D-F3E0CF86DB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xmlns="" id="{620EF61C-BB0D-E022-6700-D33B095FD7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1262873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995256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248369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622448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481314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298933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48770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B989-32C8-4B2E-8C4C-09366F252BE0}"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28350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26712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040010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633334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900419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5B7F8011-0AF8-A1B7-116A-04F3F90E6F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29F8DBA8-DA3D-FBB3-3E57-DD488BB130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30D5B0DB-52F9-0623-ED22-E4592DD641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214635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xmlns=""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xmlns=""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327666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xmlns=""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257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38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886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12539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AB989-32C8-4B2E-8C4C-09366F252BE0}"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277472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8734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47693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141593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61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059108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lIns="121917" tIns="60958" rIns="121917" bIns="60958"/>
          <a:lstStyle/>
          <a:p>
            <a:r>
              <a:rPr lang="en-US"/>
              <a:t>Click to edit Master title style</a:t>
            </a:r>
          </a:p>
        </p:txBody>
      </p:sp>
      <p:sp>
        <p:nvSpPr>
          <p:cNvPr id="3" name="Content Placeholder 2">
            <a:extLst>
              <a:ext uri="{FF2B5EF4-FFF2-40B4-BE49-F238E27FC236}">
                <a16:creationId xmlns="" xmlns:a16="http://schemas.microsoft.com/office/drawing/2014/main" id="{317571D1-EA22-57AC-126D-2A13BC61D05C}"/>
              </a:ext>
            </a:extLst>
          </p:cNvPr>
          <p:cNvSpPr>
            <a:spLocks noGrp="1"/>
          </p:cNvSpPr>
          <p:nvPr>
            <p:ph idx="1"/>
          </p:nvPr>
        </p:nvSpPr>
        <p:spPr>
          <a:xfrm>
            <a:off x="838200" y="1825625"/>
            <a:ext cx="10515600" cy="4351339"/>
          </a:xfrm>
          <a:prstGeom prst="rect">
            <a:avLst/>
          </a:prstGeom>
        </p:spPr>
        <p:txBody>
          <a:bodyPr lIns="121917" tIns="60958" rIns="121917" bIns="609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53CD00-605B-24ED-CF4D-A80B58C2C021}"/>
              </a:ext>
            </a:extLst>
          </p:cNvPr>
          <p:cNvSpPr>
            <a:spLocks noGrp="1"/>
          </p:cNvSpPr>
          <p:nvPr>
            <p:ph type="dt" sz="half" idx="10"/>
          </p:nvPr>
        </p:nvSpPr>
        <p:spPr>
          <a:xfrm>
            <a:off x="838200" y="6356351"/>
            <a:ext cx="2743200" cy="365125"/>
          </a:xfrm>
          <a:prstGeom prst="rect">
            <a:avLst/>
          </a:prstGeom>
        </p:spPr>
        <p:txBody>
          <a:bodyPr lIns="121917" tIns="60958" rIns="121917" bIns="60958"/>
          <a:lstStyle/>
          <a:p>
            <a:fld id="{AA2AB71B-84CE-44B6-AE65-D6B76D6BAA92}" type="datetimeFigureOut">
              <a:rPr lang="en-US" smtClean="0"/>
              <a:t>12/24/2025</a:t>
            </a:fld>
            <a:endParaRPr lang="en-US"/>
          </a:p>
        </p:txBody>
      </p:sp>
      <p:sp>
        <p:nvSpPr>
          <p:cNvPr id="5" name="Footer Placeholder 4">
            <a:extLst>
              <a:ext uri="{FF2B5EF4-FFF2-40B4-BE49-F238E27FC236}">
                <a16:creationId xmlns="" xmlns:a16="http://schemas.microsoft.com/office/drawing/2014/main" id="{ECE0FF54-E086-4328-F3F2-F981D558DA4F}"/>
              </a:ext>
            </a:extLst>
          </p:cNvPr>
          <p:cNvSpPr>
            <a:spLocks noGrp="1"/>
          </p:cNvSpPr>
          <p:nvPr>
            <p:ph type="ftr" sz="quarter" idx="11"/>
          </p:nvPr>
        </p:nvSpPr>
        <p:spPr>
          <a:xfrm>
            <a:off x="4038600" y="6356351"/>
            <a:ext cx="4114800" cy="365125"/>
          </a:xfrm>
          <a:prstGeom prst="rect">
            <a:avLst/>
          </a:prstGeom>
        </p:spPr>
        <p:txBody>
          <a:bodyPr lIns="121917" tIns="60958" rIns="121917" bIns="60958"/>
          <a:lstStyle/>
          <a:p>
            <a:endParaRPr lang="en-US"/>
          </a:p>
        </p:txBody>
      </p:sp>
      <p:sp>
        <p:nvSpPr>
          <p:cNvPr id="6" name="Slide Number Placeholder 5">
            <a:extLst>
              <a:ext uri="{FF2B5EF4-FFF2-40B4-BE49-F238E27FC236}">
                <a16:creationId xmlns="" xmlns:a16="http://schemas.microsoft.com/office/drawing/2014/main" id="{2AE799AD-4922-EE68-7D65-ED8B160B64A1}"/>
              </a:ext>
            </a:extLst>
          </p:cNvPr>
          <p:cNvSpPr>
            <a:spLocks noGrp="1"/>
          </p:cNvSpPr>
          <p:nvPr>
            <p:ph type="sldNum" sz="quarter" idx="12"/>
          </p:nvPr>
        </p:nvSpPr>
        <p:spPr>
          <a:xfrm>
            <a:off x="8610600" y="6356351"/>
            <a:ext cx="2743200" cy="365125"/>
          </a:xfrm>
          <a:prstGeom prst="rect">
            <a:avLst/>
          </a:prstGeom>
        </p:spPr>
        <p:txBody>
          <a:bodyPr lIns="121917" tIns="60958" rIns="121917" bIns="60958"/>
          <a:lstStyle/>
          <a:p>
            <a:fld id="{98267C90-731F-4F9F-BD06-32ADFBCD8AE0}" type="slidenum">
              <a:rPr lang="en-US" smtClean="0"/>
              <a:t>‹#›</a:t>
            </a:fld>
            <a:endParaRPr lang="en-US"/>
          </a:p>
        </p:txBody>
      </p:sp>
    </p:spTree>
    <p:extLst>
      <p:ext uri="{BB962C8B-B14F-4D97-AF65-F5344CB8AC3E}">
        <p14:creationId xmlns:p14="http://schemas.microsoft.com/office/powerpoint/2010/main" val="101384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106981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spTree>
    <p:extLst>
      <p:ext uri="{BB962C8B-B14F-4D97-AF65-F5344CB8AC3E}">
        <p14:creationId xmlns:p14="http://schemas.microsoft.com/office/powerpoint/2010/main" val="1773843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152047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0"/>
        <p:cNvGrpSpPr/>
        <p:nvPr/>
      </p:nvGrpSpPr>
      <p:grpSpPr>
        <a:xfrm>
          <a:off x="0" y="0"/>
          <a:ext cx="0" cy="0"/>
          <a:chOff x="0" y="0"/>
          <a:chExt cx="0" cy="0"/>
        </a:xfrm>
      </p:grpSpPr>
      <p:grpSp>
        <p:nvGrpSpPr>
          <p:cNvPr id="381" name="Google Shape;381;p31"/>
          <p:cNvGrpSpPr/>
          <p:nvPr/>
        </p:nvGrpSpPr>
        <p:grpSpPr>
          <a:xfrm rot="-2700000">
            <a:off x="11292005" y="699857"/>
            <a:ext cx="279531" cy="259997"/>
            <a:chOff x="2803325" y="4061175"/>
            <a:chExt cx="209650" cy="195000"/>
          </a:xfrm>
        </p:grpSpPr>
        <p:sp>
          <p:nvSpPr>
            <p:cNvPr id="382" name="Google Shape;382;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83" name="Google Shape;383;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84" name="Google Shape;384;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85" name="Google Shape;385;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
        <p:nvSpPr>
          <p:cNvPr id="386" name="Google Shape;386;p31"/>
          <p:cNvSpPr/>
          <p:nvPr/>
        </p:nvSpPr>
        <p:spPr>
          <a:xfrm rot="5093719">
            <a:off x="11064877" y="3719868"/>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87" name="Google Shape;387;p31"/>
          <p:cNvSpPr/>
          <p:nvPr/>
        </p:nvSpPr>
        <p:spPr>
          <a:xfrm>
            <a:off x="591167" y="15725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2"/>
            </a:solidFill>
            <a:prstDash val="solid"/>
            <a:round/>
            <a:headEnd type="none" w="med" len="med"/>
            <a:tailEnd type="none" w="med" len="med"/>
          </a:ln>
        </p:spPr>
      </p:sp>
      <p:grpSp>
        <p:nvGrpSpPr>
          <p:cNvPr id="388" name="Google Shape;388;p31"/>
          <p:cNvGrpSpPr/>
          <p:nvPr/>
        </p:nvGrpSpPr>
        <p:grpSpPr>
          <a:xfrm>
            <a:off x="401599" y="3614933"/>
            <a:ext cx="279534" cy="260000"/>
            <a:chOff x="2803325" y="4061175"/>
            <a:chExt cx="209650" cy="195000"/>
          </a:xfrm>
        </p:grpSpPr>
        <p:sp>
          <p:nvSpPr>
            <p:cNvPr id="389" name="Google Shape;389;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90" name="Google Shape;390;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91" name="Google Shape;391;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92" name="Google Shape;392;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grpSp>
        <p:nvGrpSpPr>
          <p:cNvPr id="393" name="Google Shape;393;p31"/>
          <p:cNvGrpSpPr/>
          <p:nvPr/>
        </p:nvGrpSpPr>
        <p:grpSpPr>
          <a:xfrm>
            <a:off x="10822202" y="5625334"/>
            <a:ext cx="837653" cy="847524"/>
            <a:chOff x="8524094" y="2148425"/>
            <a:chExt cx="387850" cy="392397"/>
          </a:xfrm>
        </p:grpSpPr>
        <p:sp>
          <p:nvSpPr>
            <p:cNvPr id="394" name="Google Shape;394;p31"/>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1"/>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1"/>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813361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AB989-32C8-4B2E-8C4C-09366F252BE0}" type="datetimeFigureOut">
              <a:rPr lang="en-US" smtClean="0"/>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7682916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6"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47" name="Google Shape;2947;p29"/>
          <p:cNvGrpSpPr/>
          <p:nvPr/>
        </p:nvGrpSpPr>
        <p:grpSpPr>
          <a:xfrm flipH="1">
            <a:off x="9831876"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3077" name="Google Shape;3077;p29"/>
          <p:cNvGrpSpPr/>
          <p:nvPr/>
        </p:nvGrpSpPr>
        <p:grpSpPr>
          <a:xfrm>
            <a:off x="477412"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082" name="Google Shape;3082;p29"/>
          <p:cNvGrpSpPr/>
          <p:nvPr/>
        </p:nvGrpSpPr>
        <p:grpSpPr>
          <a:xfrm>
            <a:off x="10603109"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extLst>
      <p:ext uri="{BB962C8B-B14F-4D97-AF65-F5344CB8AC3E}">
        <p14:creationId xmlns:p14="http://schemas.microsoft.com/office/powerpoint/2010/main" val="803891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3"/>
        <p:cNvGrpSpPr/>
        <p:nvPr/>
      </p:nvGrpSpPr>
      <p:grpSpPr>
        <a:xfrm>
          <a:off x="0" y="0"/>
          <a:ext cx="0" cy="0"/>
          <a:chOff x="0" y="0"/>
          <a:chExt cx="0" cy="0"/>
        </a:xfrm>
      </p:grpSpPr>
      <p:grpSp>
        <p:nvGrpSpPr>
          <p:cNvPr id="244" name="Google Shape;244;p6"/>
          <p:cNvGrpSpPr/>
          <p:nvPr/>
        </p:nvGrpSpPr>
        <p:grpSpPr>
          <a:xfrm>
            <a:off x="-398226"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60057" y="713270"/>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6"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346587" y="20057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95208"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286730" y="437413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587185" y="322792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43397" y="6384939"/>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3546384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225907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6"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824" name="Google Shape;824;p9"/>
          <p:cNvSpPr txBox="1">
            <a:spLocks noGrp="1"/>
          </p:cNvSpPr>
          <p:nvPr>
            <p:ph type="title"/>
          </p:nvPr>
        </p:nvSpPr>
        <p:spPr>
          <a:xfrm>
            <a:off x="2761359" y="2244606"/>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59" y="3372598"/>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827" name="Google Shape;827;p9"/>
          <p:cNvGrpSpPr/>
          <p:nvPr/>
        </p:nvGrpSpPr>
        <p:grpSpPr>
          <a:xfrm>
            <a:off x="-191966"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957" name="Google Shape;957;p9"/>
          <p:cNvGrpSpPr/>
          <p:nvPr/>
        </p:nvGrpSpPr>
        <p:grpSpPr>
          <a:xfrm flipH="1">
            <a:off x="9022152"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87" name="Google Shape;1087;p9"/>
          <p:cNvGrpSpPr/>
          <p:nvPr/>
        </p:nvGrpSpPr>
        <p:grpSpPr>
          <a:xfrm>
            <a:off x="953536" y="5416960"/>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94" name="Google Shape;1094;p9"/>
          <p:cNvGrpSpPr/>
          <p:nvPr/>
        </p:nvGrpSpPr>
        <p:grpSpPr>
          <a:xfrm>
            <a:off x="3366074"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102" name="Google Shape;1102;p9"/>
          <p:cNvSpPr/>
          <p:nvPr/>
        </p:nvSpPr>
        <p:spPr>
          <a:xfrm flipH="1">
            <a:off x="779679" y="6464514"/>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3" name="Google Shape;1103;p9"/>
          <p:cNvSpPr/>
          <p:nvPr/>
        </p:nvSpPr>
        <p:spPr>
          <a:xfrm>
            <a:off x="5642705"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4" name="Google Shape;1104;p9"/>
          <p:cNvSpPr/>
          <p:nvPr/>
        </p:nvSpPr>
        <p:spPr>
          <a:xfrm rot="-313465">
            <a:off x="757408" y="4512561"/>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5" name="Google Shape;1105;p9"/>
          <p:cNvSpPr/>
          <p:nvPr/>
        </p:nvSpPr>
        <p:spPr>
          <a:xfrm rot="-1408326">
            <a:off x="11147651"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3868373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51100" y="1568467"/>
            <a:ext cx="10290000"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72859" y="292533"/>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301782" y="347126"/>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42553" y="149639"/>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45018" y="454423"/>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31285" y="180666"/>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55684" y="14965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2001335" y="738328"/>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90452" y="564826"/>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30360" y="3067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3298" y="4312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994" y="19883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6742" y="347110"/>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24871" y="3471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37106" y="132371"/>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9790" y="1922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9768" y="408490"/>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7385" y="1661058"/>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87752" y="4046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71018" y="1207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43870" y="306743"/>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93354" y="1207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46535" y="120724"/>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35652" y="294225"/>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708350" y="1759903"/>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48032" y="2278842"/>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47114" y="1988341"/>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32139" y="1125358"/>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1713" y="952141"/>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32465" y="404649"/>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85006" y="2671031"/>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38474" y="183659"/>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318461" y="11969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902244" y="56487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4024" y="183631"/>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83250" y="192253"/>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8030" y="77597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4715" y="431224"/>
            <a:ext cx="89107" cy="8910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1683" y="165990"/>
            <a:ext cx="89107" cy="8910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759" y="8371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7190" y="25490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3583124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3AA6E-463F-0DF2-DCD7-9E7FDAE33F13}"/>
              </a:ext>
            </a:extLst>
          </p:cNvPr>
          <p:cNvSpPr>
            <a:spLocks noGrp="1"/>
          </p:cNvSpPr>
          <p:nvPr>
            <p:ph type="title"/>
          </p:nvPr>
        </p:nvSpPr>
        <p:spPr>
          <a:xfrm>
            <a:off x="950967" y="593367"/>
            <a:ext cx="10290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EC6E9A7-7F5F-6DDB-FD15-68BC263EA9CF}"/>
              </a:ext>
            </a:extLst>
          </p:cNvPr>
          <p:cNvSpPr>
            <a:spLocks noGrp="1"/>
          </p:cNvSpPr>
          <p:nvPr>
            <p:ph idx="1"/>
          </p:nvPr>
        </p:nvSpPr>
        <p:spPr>
          <a:xfrm>
            <a:off x="950967" y="1536633"/>
            <a:ext cx="10290000" cy="4555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5F0074-DFEC-03E4-B509-E96870069001}"/>
              </a:ext>
            </a:extLst>
          </p:cNvPr>
          <p:cNvSpPr>
            <a:spLocks noGrp="1"/>
          </p:cNvSpPr>
          <p:nvPr>
            <p:ph type="dt" sz="half" idx="10"/>
          </p:nvPr>
        </p:nvSpPr>
        <p:spPr/>
        <p:txBody>
          <a:bodyPr/>
          <a:lstStyle/>
          <a:p>
            <a:fld id="{52B07A1F-F145-3F47-A4DD-F964518E0ACA}" type="datetimeFigureOut">
              <a:rPr lang="en-US" smtClean="0"/>
              <a:t>12/24/2025</a:t>
            </a:fld>
            <a:endParaRPr lang="en-US"/>
          </a:p>
        </p:txBody>
      </p:sp>
      <p:sp>
        <p:nvSpPr>
          <p:cNvPr id="5" name="Footer Placeholder 4">
            <a:extLst>
              <a:ext uri="{FF2B5EF4-FFF2-40B4-BE49-F238E27FC236}">
                <a16:creationId xmlns:a16="http://schemas.microsoft.com/office/drawing/2014/main" xmlns="" id="{F9B3C255-A146-D4A4-AABE-CAF2AAAD2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9DAA79-BB1B-378E-2E10-807AFF3D98F5}"/>
              </a:ext>
            </a:extLst>
          </p:cNvPr>
          <p:cNvSpPr>
            <a:spLocks noGrp="1"/>
          </p:cNvSpPr>
          <p:nvPr>
            <p:ph type="sldNum" sz="quarter" idx="12"/>
          </p:nvPr>
        </p:nvSpPr>
        <p:spPr/>
        <p:txBody>
          <a:bodyPr/>
          <a:lstStyle/>
          <a:p>
            <a:fld id="{370889C0-132C-F943-9062-73900A3EC07B}" type="slidenum">
              <a:rPr lang="en-US" smtClean="0"/>
              <a:t>‹#›</a:t>
            </a:fld>
            <a:endParaRPr lang="en-US"/>
          </a:p>
        </p:txBody>
      </p:sp>
    </p:spTree>
    <p:extLst>
      <p:ext uri="{BB962C8B-B14F-4D97-AF65-F5344CB8AC3E}">
        <p14:creationId xmlns:p14="http://schemas.microsoft.com/office/powerpoint/2010/main" val="5111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AB989-32C8-4B2E-8C4C-09366F252BE0}"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53458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AB989-32C8-4B2E-8C4C-09366F252BE0}"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89896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411012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603800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AB989-32C8-4B2E-8C4C-09366F252BE0}" type="datetimeFigureOut">
              <a:rPr lang="en-US" smtClean="0"/>
              <a:t>12/24/2025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E4B5C-AEF7-456F-9991-03365307CCFB}" type="slidenum">
              <a:rPr lang="en-US" smtClean="0"/>
              <a:t>‹#›</a:t>
            </a:fld>
            <a:endParaRPr lang="en-US"/>
          </a:p>
        </p:txBody>
      </p:sp>
      <p:sp>
        <p:nvSpPr>
          <p:cNvPr id="7" name="Title Placeholder 1">
            <a:extLst>
              <a:ext uri="{FF2B5EF4-FFF2-40B4-BE49-F238E27FC236}">
                <a16:creationId xmlns:a16="http://schemas.microsoft.com/office/drawing/2014/main" xmlns="" id="{9EF59E60-6BE5-7958-0F02-794A03905383}"/>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xmlns="" id="{B1062082-69D8-01A7-069C-54AF3D5636D3}"/>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xmlns="" id="{80281D71-86BF-409C-CCBE-B341A078DE04}"/>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12/24/2025</a:t>
            </a:fld>
            <a:endParaRPr lang="en-US"/>
          </a:p>
        </p:txBody>
      </p:sp>
      <p:sp>
        <p:nvSpPr>
          <p:cNvPr id="10" name="Slide Number Placeholder 5">
            <a:extLst>
              <a:ext uri="{FF2B5EF4-FFF2-40B4-BE49-F238E27FC236}">
                <a16:creationId xmlns:a16="http://schemas.microsoft.com/office/drawing/2014/main" xmlns="" id="{D6C2AA85-2EC6-03F6-D324-1E04789D4E32}"/>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xmlns="" id="{50811C4E-D019-47E6-6613-BD5DD1F66849}"/>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xmlns="" id="{A2135585-30BE-81DC-2827-4583270FA98A}"/>
              </a:ext>
            </a:extLst>
          </p:cNvPr>
          <p:cNvSpPr/>
          <p:nvPr userDrawn="1"/>
        </p:nvSpPr>
        <p:spPr>
          <a:xfrm>
            <a:off x="308114" y="188843"/>
            <a:ext cx="11589026" cy="648031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ound pink circle with white text and a black background&#10;&#10;AI-generated content may be incorrect.">
            <a:extLst>
              <a:ext uri="{FF2B5EF4-FFF2-40B4-BE49-F238E27FC236}">
                <a16:creationId xmlns:a16="http://schemas.microsoft.com/office/drawing/2014/main" xmlns="" id="{E814747D-4326-CCC3-9AC4-85CBF2DE007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xmlns="" id="{16B2EB97-25EC-3978-569C-7B721E4F86F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xmlns="" id="{2FC7FFE8-04DC-7BCE-2E47-36515239DD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2902372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BC52534D-A7AA-B737-54EB-C73E44D73F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xmlns="" id="{A57AD121-F351-AA89-A9C4-536CCA5BAC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xmlns="" id="{0A13C364-1995-E6A9-1DB6-7F7D0BD7DD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1564789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9C82662B-3248-8692-DBAB-482CE6242C1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70ED2CB1-F80C-2186-F91E-106B96303B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FE282479-410D-C451-A7B7-FEAF551AE2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42098367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xmlns="" id="{71D1E945-2C0D-E02F-86B5-DBE21224B6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F6EC713D-05D9-6E62-8609-979400C2E33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00200" y="-7620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8D2F347A-1205-1E50-58F8-1F9A93F4BFF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86400" y="-4800600"/>
            <a:ext cx="1390352" cy="139035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xmlns="" id="{7EF8E7A5-3CBB-AE83-01E1-64A6C525B5B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791200" y="9220200"/>
            <a:ext cx="1390352" cy="1390352"/>
          </a:xfrm>
          <a:prstGeom prst="rect">
            <a:avLst/>
          </a:prstGeom>
        </p:spPr>
      </p:pic>
    </p:spTree>
    <p:extLst>
      <p:ext uri="{BB962C8B-B14F-4D97-AF65-F5344CB8AC3E}">
        <p14:creationId xmlns:p14="http://schemas.microsoft.com/office/powerpoint/2010/main" val="19363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3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266521928"/>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3.xml"/><Relationship Id="rId5" Type="http://schemas.openxmlformats.org/officeDocument/2006/relationships/image" Target="../media/image22.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5.png"/><Relationship Id="rId18" Type="http://schemas.openxmlformats.org/officeDocument/2006/relationships/image" Target="../media/image28.png"/><Relationship Id="rId26" Type="http://schemas.openxmlformats.org/officeDocument/2006/relationships/audio" Target="../media/audio1.wav"/><Relationship Id="rId3" Type="http://schemas.microsoft.com/office/2007/relationships/media" Target="../media/media2.mp3"/><Relationship Id="rId21" Type="http://schemas.openxmlformats.org/officeDocument/2006/relationships/slide" Target="slide25.xml"/><Relationship Id="rId7" Type="http://schemas.openxmlformats.org/officeDocument/2006/relationships/slideLayout" Target="../slideLayouts/slideLayout55.xml"/><Relationship Id="rId12" Type="http://schemas.openxmlformats.org/officeDocument/2006/relationships/slide" Target="slide27.xml"/><Relationship Id="rId17" Type="http://schemas.openxmlformats.org/officeDocument/2006/relationships/slide" Target="slide23.xml"/><Relationship Id="rId25"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27.png"/><Relationship Id="rId20" Type="http://schemas.openxmlformats.org/officeDocument/2006/relationships/image" Target="../media/image29.png"/><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24.png"/><Relationship Id="rId24" Type="http://schemas.openxmlformats.org/officeDocument/2006/relationships/image" Target="../media/image31.png"/><Relationship Id="rId5" Type="http://schemas.microsoft.com/office/2007/relationships/media" Target="../media/media3.wav"/><Relationship Id="rId15" Type="http://schemas.openxmlformats.org/officeDocument/2006/relationships/slide" Target="slide22.xml"/><Relationship Id="rId23" Type="http://schemas.openxmlformats.org/officeDocument/2006/relationships/slide" Target="slide26.xml"/><Relationship Id="rId10" Type="http://schemas.openxmlformats.org/officeDocument/2006/relationships/image" Target="../media/image23.png"/><Relationship Id="rId19" Type="http://schemas.openxmlformats.org/officeDocument/2006/relationships/slide" Target="slide24.xml"/><Relationship Id="rId4" Type="http://schemas.openxmlformats.org/officeDocument/2006/relationships/audio" Target="../media/media2.mp3"/><Relationship Id="rId9" Type="http://schemas.openxmlformats.org/officeDocument/2006/relationships/slide" Target="slide21.xml"/><Relationship Id="rId14" Type="http://schemas.openxmlformats.org/officeDocument/2006/relationships/image" Target="../media/image26.gif"/><Relationship Id="rId22"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audio" Target="../media/audio4.wav"/><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26.gif"/></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33.png"/><Relationship Id="rId11" Type="http://schemas.openxmlformats.org/officeDocument/2006/relationships/image" Target="../media/image26.gi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33.png"/><Relationship Id="rId11" Type="http://schemas.openxmlformats.org/officeDocument/2006/relationships/image" Target="../media/image26.gif"/><Relationship Id="rId5" Type="http://schemas.openxmlformats.org/officeDocument/2006/relationships/audio" Target="../media/audio4.wav"/><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26.gif"/><Relationship Id="rId5" Type="http://schemas.openxmlformats.org/officeDocument/2006/relationships/slide" Target="slide21.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26.gif"/><Relationship Id="rId5" Type="http://schemas.openxmlformats.org/officeDocument/2006/relationships/slide" Target="slide21.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4.svg"/><Relationship Id="rId3" Type="http://schemas.openxmlformats.org/officeDocument/2006/relationships/image" Target="../media/image37.jpeg"/><Relationship Id="rId7" Type="http://schemas.openxmlformats.org/officeDocument/2006/relationships/image" Target="../media/image68.svg"/><Relationship Id="rId12"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23.xml"/><Relationship Id="rId6" Type="http://schemas.openxmlformats.org/officeDocument/2006/relationships/image" Target="../media/image40.png"/><Relationship Id="rId11" Type="http://schemas.openxmlformats.org/officeDocument/2006/relationships/image" Target="../media/image72.svg"/><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image" Target="../media/image38.jpeg"/><Relationship Id="rId9" Type="http://schemas.openxmlformats.org/officeDocument/2006/relationships/image" Target="../media/image70.sv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8" tIns="45719" rIns="91438" bIns="45719"/>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38" y="0"/>
            <a:ext cx="1219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200" y="685805"/>
            <a:ext cx="11379200" cy="3031583"/>
          </a:xfrm>
          <a:prstGeom prst="rect">
            <a:avLst/>
          </a:prstGeom>
        </p:spPr>
        <p:txBody>
          <a:bodyPr wrap="square" lIns="91426" tIns="45712" rIns="91426" bIns="45712">
            <a:spAutoFit/>
            <a:scene3d>
              <a:camera prst="perspectiveFront"/>
              <a:lightRig rig="threePt" dir="t"/>
            </a:scene3d>
          </a:bodyPr>
          <a:lstStyle/>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UBND </a:t>
            </a:r>
            <a:r>
              <a:rPr lang="en-US" b="1" kern="10" dirty="0" smtClean="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PHƯỜNG HƯNG ĐẠO</a:t>
            </a:r>
            <a:endPar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endParaRPr>
          </a:p>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TRƯỜNG TIỂU HỌC ĐA PHÚC</a:t>
            </a:r>
            <a:endParaRPr lang="en-US"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a:t>
            </a: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Tiếng</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Việt</a:t>
            </a:r>
            <a:endParaRPr lang="en-US" sz="40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Bài</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62:</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iêc</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iên</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iêp</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Tiết</a:t>
            </a:r>
            <a:r>
              <a:rPr lang="en-US" sz="4300" b="1" dirty="0" smtClean="0">
                <a:solidFill>
                  <a:srgbClr val="0070C0"/>
                </a:solidFill>
                <a:latin typeface="Arial" pitchFamily="34" charset="0"/>
                <a:cs typeface="Arial" pitchFamily="34" charset="0"/>
              </a:rPr>
              <a:t> 2)</a:t>
            </a:r>
            <a:endParaRPr lang="en-US" sz="4300" b="1" dirty="0">
              <a:solidFill>
                <a:srgbClr val="0070C0"/>
              </a:solidFill>
              <a:latin typeface="Arial" pitchFamily="34" charset="0"/>
              <a:cs typeface="Arial" pitchFamily="34" charset="0"/>
            </a:endParaRPr>
          </a:p>
          <a:p>
            <a:pPr algn="ct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Giáo</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viên thực hiện: </a:t>
            </a: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Nguyễn</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Thị</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Thuỷ</a:t>
            </a:r>
            <a:endPar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08892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6" name="TextBox 15"/>
          <p:cNvSpPr txBox="1"/>
          <p:nvPr/>
        </p:nvSpPr>
        <p:spPr>
          <a:xfrm>
            <a:off x="419192"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đ</a:t>
            </a:r>
            <a:r>
              <a:rPr lang="el-GR" sz="28700">
                <a:solidFill>
                  <a:srgbClr val="FF0000"/>
                </a:solidFill>
                <a:latin typeface="HP001 4 hàng" pitchFamily="34" charset="0"/>
              </a:rPr>
              <a:t>Η</a:t>
            </a:r>
            <a:r>
              <a:rPr lang="vi-VN" sz="28700">
                <a:solidFill>
                  <a:srgbClr val="FF0000"/>
                </a:solidFill>
                <a:latin typeface="HP001 4 hàng" pitchFamily="34" charset="0"/>
              </a:rPr>
              <a:t>İp</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8" name="TextBox 7"/>
          <p:cNvSpPr txBox="1"/>
          <p:nvPr/>
        </p:nvSpPr>
        <p:spPr>
          <a:xfrm>
            <a:off x="2126250" y="2545081"/>
            <a:ext cx="5417550" cy="2323515"/>
          </a:xfrm>
          <a:prstGeom prst="rect">
            <a:avLst/>
          </a:prstGeom>
          <a:noFill/>
        </p:spPr>
        <p:txBody>
          <a:bodyPr wrap="square" lIns="121725" tIns="60862" rIns="121725" bIns="60862" rtlCol="0">
            <a:spAutoFit/>
          </a:bodyPr>
          <a:lstStyle/>
          <a:p>
            <a:pPr algn="ctr"/>
            <a:r>
              <a:rPr lang="vi-VN" sz="14300">
                <a:solidFill>
                  <a:srgbClr val="FF0000"/>
                </a:solidFill>
                <a:latin typeface="HP001 4 hàng" pitchFamily="34" charset="0"/>
              </a:rPr>
              <a:t>đ</a:t>
            </a:r>
            <a:r>
              <a:rPr lang="el-GR" sz="14300">
                <a:solidFill>
                  <a:srgbClr val="FF0000"/>
                </a:solidFill>
                <a:latin typeface="HP001 4 hàng" pitchFamily="34" charset="0"/>
              </a:rPr>
              <a:t>Η</a:t>
            </a:r>
            <a:r>
              <a:rPr lang="vi-VN" sz="14300">
                <a:solidFill>
                  <a:srgbClr val="FF0000"/>
                </a:solidFill>
                <a:latin typeface="HP001 4 hàng" pitchFamily="34" charset="0"/>
              </a:rPr>
              <a:t>İp</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474857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 </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łn</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łn</a:t>
            </a:r>
            <a:endParaRPr lang="en-US" sz="4200">
              <a:solidFill>
                <a:srgbClr val="FF0000"/>
              </a:solidFill>
              <a:latin typeface="HP001 4 hàng" pitchFamily="34" charset="0"/>
            </a:endParaRPr>
          </a:p>
        </p:txBody>
      </p:sp>
      <p:sp>
        <p:nvSpPr>
          <p:cNvPr id="19" name="TextBox 18"/>
          <p:cNvSpPr txBox="1"/>
          <p:nvPr/>
        </p:nvSpPr>
        <p:spPr>
          <a:xfrm>
            <a:off x="621622" y="5076416"/>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łp</a:t>
            </a:r>
            <a:endParaRPr lang="en-US" sz="8400">
              <a:solidFill>
                <a:srgbClr val="FF0000"/>
              </a:solidFill>
              <a:latin typeface="HP001 4 hàng" pitchFamily="34" charset="0"/>
            </a:endParaRPr>
          </a:p>
        </p:txBody>
      </p:sp>
      <p:sp>
        <p:nvSpPr>
          <p:cNvPr id="20" name="TextBox 19"/>
          <p:cNvSpPr txBox="1"/>
          <p:nvPr/>
        </p:nvSpPr>
        <p:spPr>
          <a:xfrm>
            <a:off x="3081402" y="5462985"/>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4782747" cy="1415574"/>
          </a:xfrm>
          <a:prstGeom prst="rect">
            <a:avLst/>
          </a:prstGeom>
          <a:noFill/>
        </p:spPr>
        <p:txBody>
          <a:bodyPr wrap="square" lIns="121725" tIns="60862" rIns="121725" bIns="60862" rtlCol="0">
            <a:spAutoFit/>
          </a:bodyPr>
          <a:lstStyle/>
          <a:p>
            <a:r>
              <a:rPr lang="en-US" sz="8400">
                <a:solidFill>
                  <a:srgbClr val="FF0000"/>
                </a:solidFill>
                <a:latin typeface="HP001 4 hàng"/>
              </a:rPr>
              <a:t>xa</a:t>
            </a:r>
            <a:r>
              <a:rPr lang="el-GR" sz="8400">
                <a:solidFill>
                  <a:srgbClr val="FF0000"/>
                </a:solidFill>
                <a:latin typeface="HP001 4 hàng"/>
              </a:rPr>
              <a:t>ζ λμ</a:t>
            </a:r>
            <a:r>
              <a:rPr lang="en-US" sz="8400">
                <a:solidFill>
                  <a:srgbClr val="FF0000"/>
                </a:solidFill>
                <a:latin typeface="HP001 4 hàng"/>
              </a:rPr>
              <a:t>Ğc </a:t>
            </a:r>
            <a:endParaRPr lang="en-US" sz="8400">
              <a:solidFill>
                <a:srgbClr val="FF0000"/>
              </a:solidFill>
              <a:latin typeface="HP001 4 hàng" pitchFamily="34" charset="0"/>
            </a:endParaRPr>
          </a:p>
        </p:txBody>
      </p:sp>
      <p:sp>
        <p:nvSpPr>
          <p:cNvPr id="8" name="TextBox 7"/>
          <p:cNvSpPr txBox="1"/>
          <p:nvPr/>
        </p:nvSpPr>
        <p:spPr>
          <a:xfrm>
            <a:off x="7227432" y="1193539"/>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a:t>
            </a:r>
            <a:endParaRPr lang="en-US" sz="4200">
              <a:solidFill>
                <a:srgbClr val="FF0000"/>
              </a:solidFill>
              <a:latin typeface="HP001 4 hàng" pitchFamily="34" charset="0"/>
            </a:endParaRPr>
          </a:p>
        </p:txBody>
      </p:sp>
      <p:sp>
        <p:nvSpPr>
          <p:cNvPr id="13" name="TextBox 12"/>
          <p:cNvSpPr txBox="1"/>
          <p:nvPr/>
        </p:nvSpPr>
        <p:spPr>
          <a:xfrm>
            <a:off x="625275" y="245894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λμϜ</a:t>
            </a:r>
            <a:r>
              <a:rPr lang="en-US" sz="8400">
                <a:solidFill>
                  <a:srgbClr val="FF0000"/>
                </a:solidFill>
                <a:latin typeface="HP001 4 hàng"/>
              </a:rPr>
              <a:t>n </a:t>
            </a:r>
            <a:endParaRPr lang="en-US" sz="8400">
              <a:solidFill>
                <a:srgbClr val="FF0000"/>
              </a:solidFill>
              <a:latin typeface="HP001 4 hàng" pitchFamily="34" charset="0"/>
            </a:endParaRPr>
          </a:p>
        </p:txBody>
      </p:sp>
      <p:sp>
        <p:nvSpPr>
          <p:cNvPr id="14" name="TextBox 13"/>
          <p:cNvSpPr txBox="1"/>
          <p:nvPr/>
        </p:nvSpPr>
        <p:spPr>
          <a:xfrm>
            <a:off x="7225253" y="284551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λμϜ</a:t>
            </a:r>
            <a:r>
              <a:rPr lang="en-US" sz="4200">
                <a:solidFill>
                  <a:srgbClr val="FF0000"/>
                </a:solidFill>
                <a:latin typeface="HP001 4 hàng"/>
              </a:rPr>
              <a:t>n </a:t>
            </a:r>
            <a:endParaRPr lang="en-US" sz="4200">
              <a:solidFill>
                <a:srgbClr val="FF0000"/>
              </a:solidFill>
              <a:latin typeface="HP001 4 hàng" pitchFamily="34" charset="0"/>
            </a:endParaRPr>
          </a:p>
        </p:txBody>
      </p:sp>
      <p:sp>
        <p:nvSpPr>
          <p:cNvPr id="19" name="TextBox 18"/>
          <p:cNvSpPr txBox="1"/>
          <p:nvPr/>
        </p:nvSpPr>
        <p:spPr>
          <a:xfrm>
            <a:off x="621622" y="4104912"/>
            <a:ext cx="4559979" cy="1415574"/>
          </a:xfrm>
          <a:prstGeom prst="rect">
            <a:avLst/>
          </a:prstGeom>
          <a:noFill/>
        </p:spPr>
        <p:txBody>
          <a:bodyPr wrap="square" lIns="121725" tIns="60862" rIns="121725" bIns="60862" rtlCol="0">
            <a:spAutoFit/>
          </a:bodyPr>
          <a:lstStyle/>
          <a:p>
            <a:r>
              <a:rPr lang="vi-VN" sz="8400">
                <a:solidFill>
                  <a:srgbClr val="FF0000"/>
                </a:solidFill>
                <a:latin typeface="HP001 4 hàng"/>
              </a:rPr>
              <a:t>sò đ</a:t>
            </a:r>
            <a:r>
              <a:rPr lang="el-GR" sz="8400">
                <a:solidFill>
                  <a:srgbClr val="FF0000"/>
                </a:solidFill>
                <a:latin typeface="HP001 4 hàng"/>
              </a:rPr>
              <a:t>Η</a:t>
            </a:r>
            <a:r>
              <a:rPr lang="vi-VN" sz="8400">
                <a:solidFill>
                  <a:srgbClr val="FF0000"/>
                </a:solidFill>
                <a:latin typeface="HP001 4 hàng"/>
              </a:rPr>
              <a:t>İp</a:t>
            </a:r>
            <a:endParaRPr lang="en-US" sz="8400">
              <a:solidFill>
                <a:srgbClr val="FF0000"/>
              </a:solidFill>
              <a:latin typeface="HP001 4 hàng" pitchFamily="34" charset="0"/>
            </a:endParaRPr>
          </a:p>
        </p:txBody>
      </p:sp>
      <p:sp>
        <p:nvSpPr>
          <p:cNvPr id="20" name="TextBox 19"/>
          <p:cNvSpPr txBox="1"/>
          <p:nvPr/>
        </p:nvSpPr>
        <p:spPr>
          <a:xfrm>
            <a:off x="7221600" y="4491481"/>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sò đ</a:t>
            </a:r>
            <a:r>
              <a:rPr lang="el-GR" sz="4200">
                <a:solidFill>
                  <a:srgbClr val="FF0000"/>
                </a:solidFill>
                <a:latin typeface="HP001 4 hàng"/>
              </a:rPr>
              <a:t>Η</a:t>
            </a:r>
            <a:r>
              <a:rPr lang="vi-VN" sz="4200">
                <a:solidFill>
                  <a:srgbClr val="FF0000"/>
                </a:solidFill>
                <a:latin typeface="HP001 4 hàng"/>
              </a:rPr>
              <a:t>İp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27" t="21926" r="30297" b="26229"/>
          <a:stretch/>
        </p:blipFill>
        <p:spPr bwMode="auto">
          <a:xfrm>
            <a:off x="1676401" y="446266"/>
            <a:ext cx="8691053" cy="610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4079268"/>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360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10939299" y="4942779"/>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23332"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304800" y="4026413"/>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11814144" y="3723163"/>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086600" y="612869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1110570" y="4694394"/>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18" name="Straight Connector 17"/>
          <p:cNvCxnSpPr/>
          <p:nvPr/>
        </p:nvCxnSpPr>
        <p:spPr>
          <a:xfrm>
            <a:off x="9010377" y="4229187"/>
            <a:ext cx="269047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58000" y="5383794"/>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30477" y="5428768"/>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677400" y="5386835"/>
            <a:ext cx="99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98296" y="6683251"/>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42" name="Picture 2" descr="Vịnh Hạ Long: Những giá trị làm nên kỳ quan thiên nhi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447" y="193316"/>
            <a:ext cx="3924387" cy="300460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gắm cảnh Hạ Long từ máy 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814" y="193316"/>
            <a:ext cx="5341527" cy="30046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xmlns=""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800" b="1" dirty="0" err="1">
                <a:solidFill>
                  <a:srgbClr val="FF3399"/>
                </a:solidFill>
                <a:latin typeface="Arial-Rounded" pitchFamily="34" charset="0"/>
                <a:ea typeface="Arial-Rounded" pitchFamily="34" charset="0"/>
                <a:cs typeface="Arial-Rounded" pitchFamily="34" charset="0"/>
              </a:rPr>
              <a:t>thiên</a:t>
            </a:r>
            <a:r>
              <a:rPr lang="en-US" sz="4800" b="1" dirty="0">
                <a:solidFill>
                  <a:srgbClr val="FF3399"/>
                </a:solidFill>
                <a:latin typeface="Arial-Rounded" pitchFamily="34" charset="0"/>
                <a:ea typeface="Arial-Rounded" pitchFamily="34" charset="0"/>
                <a:cs typeface="Arial-Rounded" pitchFamily="34" charset="0"/>
              </a:rPr>
              <a:t> </a:t>
            </a:r>
            <a:r>
              <a:rPr lang="en-US" sz="4800" b="1" dirty="0" err="1">
                <a:solidFill>
                  <a:srgbClr val="FF3399"/>
                </a:solidFill>
                <a:latin typeface="Arial-Rounded" pitchFamily="34" charset="0"/>
                <a:ea typeface="Arial-Rounded" pitchFamily="34" charset="0"/>
                <a:cs typeface="Arial-Rounded" pitchFamily="34" charset="0"/>
              </a:rPr>
              <a:t>nhiên</a:t>
            </a:r>
            <a:endParaRPr lang="en-US" sz="4800" b="1" dirty="0">
              <a:solidFill>
                <a:srgbClr val="FF3399"/>
              </a:solidFill>
              <a:latin typeface="Arial-Rounded" pitchFamily="34" charset="0"/>
              <a:ea typeface="Arial-Rounded" pitchFamily="34" charset="0"/>
              <a:cs typeface="Arial-Rounded" pitchFamily="34" charset="0"/>
            </a:endParaRPr>
          </a:p>
        </p:txBody>
      </p:sp>
      <p:sp>
        <p:nvSpPr>
          <p:cNvPr id="9" name="Google Shape;276;p7">
            <a:extLst>
              <a:ext uri="{FF2B5EF4-FFF2-40B4-BE49-F238E27FC236}">
                <a16:creationId xmlns:a16="http://schemas.microsoft.com/office/drawing/2014/main" xmlns=""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800" b="1" dirty="0" err="1">
                <a:solidFill>
                  <a:srgbClr val="FF3399"/>
                </a:solidFill>
                <a:latin typeface="Arial-Rounded" pitchFamily="34" charset="0"/>
                <a:ea typeface="Arial-Rounded" pitchFamily="34" charset="0"/>
                <a:cs typeface="Arial-Rounded" pitchFamily="34" charset="0"/>
              </a:rPr>
              <a:t>biếc</a:t>
            </a:r>
            <a:endParaRPr lang="en-US" sz="4800" b="1" dirty="0">
              <a:solidFill>
                <a:srgbClr val="FF3399"/>
              </a:solidFill>
              <a:latin typeface="Arial-Rounded" pitchFamily="34" charset="0"/>
              <a:ea typeface="Arial-Rounded" pitchFamily="34" charset="0"/>
              <a:cs typeface="Arial-Rounded" pitchFamily="34" charset="0"/>
            </a:endParaRPr>
          </a:p>
        </p:txBody>
      </p:sp>
      <p:sp>
        <p:nvSpPr>
          <p:cNvPr id="10" name="Google Shape;276;p7">
            <a:extLst>
              <a:ext uri="{FF2B5EF4-FFF2-40B4-BE49-F238E27FC236}">
                <a16:creationId xmlns:a16="http://schemas.microsoft.com/office/drawing/2014/main" xmlns=""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800" b="1" dirty="0" err="1">
                <a:solidFill>
                  <a:srgbClr val="FF3399"/>
                </a:solidFill>
                <a:latin typeface="Arial-Rounded" pitchFamily="34" charset="0"/>
                <a:ea typeface="Arial-Rounded" pitchFamily="34" charset="0"/>
                <a:cs typeface="Arial-Rounded" pitchFamily="34" charset="0"/>
              </a:rPr>
              <a:t>biển</a:t>
            </a:r>
            <a:endParaRPr lang="en-US" sz="4800" b="1" dirty="0">
              <a:solidFill>
                <a:srgbClr val="FF3399"/>
              </a:solidFill>
              <a:latin typeface="Arial-Rounded" pitchFamily="34" charset="0"/>
              <a:ea typeface="Arial-Rounded" pitchFamily="34" charset="0"/>
              <a:cs typeface="Arial-Rounded" pitchFamily="34" charset="0"/>
            </a:endParaRPr>
          </a:p>
        </p:txBody>
      </p:sp>
      <p:sp>
        <p:nvSpPr>
          <p:cNvPr id="11" name="Google Shape;276;p7">
            <a:extLst>
              <a:ext uri="{FF2B5EF4-FFF2-40B4-BE49-F238E27FC236}">
                <a16:creationId xmlns:a16="http://schemas.microsoft.com/office/drawing/2014/main" xmlns=""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800" b="1" dirty="0" err="1">
                <a:solidFill>
                  <a:srgbClr val="FF3399"/>
                </a:solidFill>
                <a:latin typeface="Arial-Rounded" pitchFamily="34" charset="0"/>
                <a:ea typeface="Arial-Rounded" pitchFamily="34" charset="0"/>
                <a:cs typeface="Arial-Rounded" pitchFamily="34" charset="0"/>
              </a:rPr>
              <a:t>trùng</a:t>
            </a:r>
            <a:r>
              <a:rPr lang="en-US" sz="4800" b="1" dirty="0">
                <a:solidFill>
                  <a:srgbClr val="FF3399"/>
                </a:solidFill>
                <a:latin typeface="Arial-Rounded" pitchFamily="34" charset="0"/>
                <a:ea typeface="Arial-Rounded" pitchFamily="34" charset="0"/>
                <a:cs typeface="Arial-Rounded" pitchFamily="34" charset="0"/>
              </a:rPr>
              <a:t> </a:t>
            </a:r>
            <a:r>
              <a:rPr lang="en-US" sz="4800" b="1" dirty="0" err="1">
                <a:solidFill>
                  <a:srgbClr val="FF3399"/>
                </a:solidFill>
                <a:latin typeface="Arial-Rounded" pitchFamily="34" charset="0"/>
                <a:ea typeface="Arial-Rounded" pitchFamily="34" charset="0"/>
                <a:cs typeface="Arial-Rounded" pitchFamily="34" charset="0"/>
              </a:rPr>
              <a:t>điệp</a:t>
            </a:r>
            <a:endParaRPr lang="en-US" sz="4800" b="1" dirty="0">
              <a:solidFill>
                <a:srgbClr val="FF3399"/>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4800"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Vịnh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Hạ</a:t>
            </a:r>
            <a:r>
              <a:rPr lang="en-US" sz="5400" dirty="0">
                <a:solidFill>
                  <a:srgbClr val="0070C0"/>
                </a:solidFill>
                <a:latin typeface="Arial-Rounded" pitchFamily="34" charset="0"/>
                <a:ea typeface="Arial-Rounded" pitchFamily="34" charset="0"/>
                <a:cs typeface="Arial-Rounded" pitchFamily="34" charset="0"/>
              </a:rPr>
              <a:t> Long </a:t>
            </a:r>
            <a:r>
              <a:rPr lang="en-US" sz="5400" dirty="0" err="1">
                <a:solidFill>
                  <a:srgbClr val="0070C0"/>
                </a:solidFill>
                <a:latin typeface="Arial-Rounded" pitchFamily="34" charset="0"/>
                <a:ea typeface="Arial-Rounded" pitchFamily="34" charset="0"/>
                <a:cs typeface="Arial-Rounded" pitchFamily="34" charset="0"/>
              </a:rPr>
              <a:t>là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một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kì</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quan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thiên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nhiên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Nơi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đây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có</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hòn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đảo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lớn</a:t>
            </a:r>
            <a:r>
              <a:rPr lang="en-US" sz="5400" dirty="0">
                <a:solidFill>
                  <a:srgbClr val="0070C0"/>
                </a:solidFill>
                <a:latin typeface="Arial-Rounded" pitchFamily="34" charset="0"/>
                <a:ea typeface="Arial-Rounded" pitchFamily="34" charset="0"/>
                <a:cs typeface="Arial-Rounded" pitchFamily="34" charset="0"/>
              </a:rPr>
              <a:t> nhỏ </a:t>
            </a:r>
            <a:r>
              <a:rPr lang="en-US" sz="5400" dirty="0" err="1">
                <a:solidFill>
                  <a:srgbClr val="0070C0"/>
                </a:solidFill>
                <a:latin typeface="Arial-Rounded" pitchFamily="34" charset="0"/>
                <a:ea typeface="Arial-Rounded" pitchFamily="34" charset="0"/>
                <a:cs typeface="Arial-Rounded" pitchFamily="34" charset="0"/>
              </a:rPr>
              <a:t>trùng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điệp</a:t>
            </a:r>
            <a:r>
              <a:rPr lang="en-US" sz="5400" dirty="0">
                <a:solidFill>
                  <a:srgbClr val="0070C0"/>
                </a:solidFill>
                <a:latin typeface="Arial-Rounded" pitchFamily="34" charset="0"/>
                <a:ea typeface="Arial-Rounded" pitchFamily="34" charset="0"/>
                <a:cs typeface="Arial-Rounded" pitchFamily="34" charset="0"/>
              </a:rPr>
              <a:t>, soi </a:t>
            </a:r>
            <a:r>
              <a:rPr lang="en-US" sz="5400" dirty="0" err="1">
                <a:solidFill>
                  <a:srgbClr val="0070C0"/>
                </a:solidFill>
                <a:latin typeface="Arial-Rounded" pitchFamily="34" charset="0"/>
                <a:ea typeface="Arial-Rounded" pitchFamily="34" charset="0"/>
                <a:cs typeface="Arial-Rounded" pitchFamily="34" charset="0"/>
              </a:rPr>
              <a:t>bóng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mặt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biển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xanh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biếc</a:t>
            </a:r>
            <a:r>
              <a:rPr lang="en-US" sz="5400" dirty="0">
                <a:solidFill>
                  <a:srgbClr val="0070C0"/>
                </a:solidFill>
                <a:latin typeface="Arial-Rounded" pitchFamily="34" charset="0"/>
                <a:ea typeface="Arial-Rounded" pitchFamily="34" charset="0"/>
                <a:cs typeface="Arial-Rounded" pitchFamily="34" charset="0"/>
              </a:rPr>
              <a:t>. Du </a:t>
            </a:r>
            <a:r>
              <a:rPr lang="en-US" sz="5400" dirty="0" err="1">
                <a:solidFill>
                  <a:srgbClr val="0070C0"/>
                </a:solidFill>
                <a:latin typeface="Arial-Rounded" pitchFamily="34" charset="0"/>
                <a:ea typeface="Arial-Rounded" pitchFamily="34" charset="0"/>
                <a:cs typeface="Arial-Rounded" pitchFamily="34" charset="0"/>
              </a:rPr>
              <a:t>khách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thích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đến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đây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ngắm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cảnh</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tắm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mát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dạo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bãi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biển</a:t>
            </a:r>
            <a:r>
              <a:rPr lang="en-US" sz="5400" dirty="0">
                <a:solidFill>
                  <a:srgbClr val="0070C0"/>
                </a:solidFill>
                <a:latin typeface="Arial-Rounded" pitchFamily="34" charset="0"/>
                <a:ea typeface="Arial-Rounded" pitchFamily="34" charset="0"/>
                <a:cs typeface="Arial-Rounded" pitchFamily="34" charset="0"/>
              </a:rPr>
              <a:t>.</a:t>
            </a:r>
            <a:endParaRPr lang="en-US" sz="8800" dirty="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Địa danh nào được nhắc đến trong bài?</a:t>
            </a:r>
          </a:p>
        </p:txBody>
      </p:sp>
      <p:cxnSp>
        <p:nvCxnSpPr>
          <p:cNvPr id="24" name="Straight Connector 23"/>
          <p:cNvCxnSpPr/>
          <p:nvPr/>
        </p:nvCxnSpPr>
        <p:spPr>
          <a:xfrm>
            <a:off x="1295400" y="1371600"/>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930302" y="541655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Vịnh Hạ Long có gì đặc biệt?</a:t>
            </a:r>
          </a:p>
        </p:txBody>
      </p:sp>
      <p:cxnSp>
        <p:nvCxnSpPr>
          <p:cNvPr id="15" name="Straight Connector 14"/>
          <p:cNvCxnSpPr/>
          <p:nvPr/>
        </p:nvCxnSpPr>
        <p:spPr>
          <a:xfrm>
            <a:off x="6040334" y="2057400"/>
            <a:ext cx="57355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800" y="2788170"/>
            <a:ext cx="1135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79750" y="3518940"/>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Du khách thích đến Hạ Long làm gì?</a:t>
            </a:r>
          </a:p>
        </p:txBody>
      </p:sp>
      <p:cxnSp>
        <p:nvCxnSpPr>
          <p:cNvPr id="22" name="Straight Connector 21"/>
          <p:cNvCxnSpPr/>
          <p:nvPr/>
        </p:nvCxnSpPr>
        <p:spPr>
          <a:xfrm>
            <a:off x="4038600" y="3518940"/>
            <a:ext cx="76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5906" y="4312170"/>
            <a:ext cx="11272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5906" y="5029200"/>
            <a:ext cx="4338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4800" y="45720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60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52400"/>
            <a:ext cx="8686800" cy="460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black"/>
                  </a:solidFill>
                  <a:latin typeface="Arial Rounded MT Bold" pitchFamily="34" charset="0"/>
                  <a:ea typeface="Arial-Rounded" pitchFamily="34" charset="0"/>
                  <a:cs typeface="Arial-Rounded" pitchFamily="34" charset="0"/>
                </a:rPr>
                <a:t>5</a:t>
              </a:r>
              <a:endParaRPr lang="en-US" sz="4400" dirty="0">
                <a:solidFill>
                  <a:prstClr val="black"/>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667000" y="1066800"/>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prstClr val="black"/>
                </a:solidFill>
                <a:latin typeface="Arial-Rounded" pitchFamily="34" charset="0"/>
                <a:ea typeface="Arial-Rounded" pitchFamily="34" charset="0"/>
                <a:cs typeface="Arial-Rounded" pitchFamily="34" charset="0"/>
              </a:rPr>
              <a:t>Thế</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giới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trong</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lòng</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biển</a:t>
            </a:r>
            <a:endParaRPr lang="en-US" sz="5400" dirty="0">
              <a:solidFill>
                <a:prstClr val="black"/>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xmlns="" id="{7DA73EDE-6AC4-A8C7-A17E-D33863C2CE50}"/>
              </a:ext>
            </a:extLst>
          </p:cNvPr>
          <p:cNvPicPr>
            <a:picLocks noChangeAspect="1"/>
          </p:cNvPicPr>
          <p:nvPr/>
        </p:nvPicPr>
        <p:blipFill>
          <a:blip r:embed="rId2"/>
          <a:stretch>
            <a:fillRect/>
          </a:stretch>
        </p:blipFill>
        <p:spPr>
          <a:xfrm>
            <a:off x="2133600" y="2057400"/>
            <a:ext cx="8077200" cy="4246775"/>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57600" y="1143000"/>
            <a:ext cx="7210269" cy="278176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D2CE7221-9547-A894-7689-40188BF3CD18}"/>
              </a:ext>
            </a:extLst>
          </p:cNvPr>
          <p:cNvGrpSpPr/>
          <p:nvPr/>
        </p:nvGrpSpPr>
        <p:grpSpPr>
          <a:xfrm>
            <a:off x="355898" y="2286000"/>
            <a:ext cx="3149302" cy="4501969"/>
            <a:chOff x="8659005" y="2015411"/>
            <a:chExt cx="2635271" cy="3895801"/>
          </a:xfrm>
        </p:grpSpPr>
        <p:sp>
          <p:nvSpPr>
            <p:cNvPr id="7" name="TextBox 6">
              <a:extLst>
                <a:ext uri="{FF2B5EF4-FFF2-40B4-BE49-F238E27FC236}">
                  <a16:creationId xmlns:a16="http://schemas.microsoft.com/office/drawing/2014/main" xmlns="" id="{C67527CE-C24F-5419-DF8C-99C9E12ACCAB}"/>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55C9FD6F-0C89-C9EA-607F-7FA6B24E06AF}"/>
                </a:ext>
              </a:extLst>
            </p:cNvPr>
            <p:cNvPicPr>
              <a:picLocks noChangeAspect="1"/>
            </p:cNvPicPr>
            <p:nvPr/>
          </p:nvPicPr>
          <p:blipFill>
            <a:blip r:embed="rId2"/>
            <a:stretch>
              <a:fillRect/>
            </a:stretch>
          </p:blipFill>
          <p:spPr>
            <a:xfrm>
              <a:off x="8659005" y="2015411"/>
              <a:ext cx="2635271" cy="3895801"/>
            </a:xfrm>
            <a:prstGeom prst="rect">
              <a:avLst/>
            </a:prstGeom>
          </p:spPr>
        </p:pic>
      </p:grpSp>
      <p:pic>
        <p:nvPicPr>
          <p:cNvPr id="2" name="Picture 1">
            <a:extLst>
              <a:ext uri="{FF2B5EF4-FFF2-40B4-BE49-F238E27FC236}">
                <a16:creationId xmlns:a16="http://schemas.microsoft.com/office/drawing/2014/main" xmlns="" id="{18E40C1A-8CE4-A878-E3BF-569E86710703}"/>
              </a:ext>
            </a:extLst>
          </p:cNvPr>
          <p:cNvPicPr>
            <a:picLocks noChangeAspect="1"/>
          </p:cNvPicPr>
          <p:nvPr/>
        </p:nvPicPr>
        <p:blipFill>
          <a:blip r:embed="rId3"/>
          <a:stretch>
            <a:fillRect/>
          </a:stretch>
        </p:blipFill>
        <p:spPr>
          <a:xfrm>
            <a:off x="3886200" y="1371600"/>
            <a:ext cx="6882981" cy="1993565"/>
          </a:xfrm>
          <a:prstGeom prst="rect">
            <a:avLst/>
          </a:prstGeom>
        </p:spPr>
      </p:pic>
    </p:spTree>
    <p:extLst>
      <p:ext uri="{BB962C8B-B14F-4D97-AF65-F5344CB8AC3E}">
        <p14:creationId xmlns:p14="http://schemas.microsoft.com/office/powerpoint/2010/main" val="495323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60" fill="hold">
                                          <p:stCondLst>
                                            <p:cond delay="0"/>
                                          </p:stCondLst>
                                        </p:cTn>
                                        <p:tgtEl>
                                          <p:spTgt spid="6"/>
                                        </p:tgtEl>
                                        <p:attrNameLst>
                                          <p:attrName>r</p:attrName>
                                        </p:attrNameLst>
                                      </p:cBhvr>
                                    </p:animRot>
                                    <p:animRot by="-240000">
                                      <p:cBhvr>
                                        <p:cTn id="7" dur="320" fill="hold">
                                          <p:stCondLst>
                                            <p:cond delay="320"/>
                                          </p:stCondLst>
                                        </p:cTn>
                                        <p:tgtEl>
                                          <p:spTgt spid="6"/>
                                        </p:tgtEl>
                                        <p:attrNameLst>
                                          <p:attrName>r</p:attrName>
                                        </p:attrNameLst>
                                      </p:cBhvr>
                                    </p:animRot>
                                    <p:animRot by="240000">
                                      <p:cBhvr>
                                        <p:cTn id="8" dur="320" fill="hold">
                                          <p:stCondLst>
                                            <p:cond delay="640"/>
                                          </p:stCondLst>
                                        </p:cTn>
                                        <p:tgtEl>
                                          <p:spTgt spid="6"/>
                                        </p:tgtEl>
                                        <p:attrNameLst>
                                          <p:attrName>r</p:attrName>
                                        </p:attrNameLst>
                                      </p:cBhvr>
                                    </p:animRot>
                                    <p:animRot by="-240000">
                                      <p:cBhvr>
                                        <p:cTn id="9" dur="320" fill="hold">
                                          <p:stCondLst>
                                            <p:cond delay="960"/>
                                          </p:stCondLst>
                                        </p:cTn>
                                        <p:tgtEl>
                                          <p:spTgt spid="6"/>
                                        </p:tgtEl>
                                        <p:attrNameLst>
                                          <p:attrName>r</p:attrName>
                                        </p:attrNameLst>
                                      </p:cBhvr>
                                    </p:animRot>
                                    <p:animRot by="120000">
                                      <p:cBhvr>
                                        <p:cTn id="10" dur="320" fill="hold">
                                          <p:stCondLst>
                                            <p:cond delay="128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9218"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and red text on a black background&#10;&#10;AI-generated content may be incorrect.">
            <a:extLst>
              <a:ext uri="{FF2B5EF4-FFF2-40B4-BE49-F238E27FC236}">
                <a16:creationId xmlns:a16="http://schemas.microsoft.com/office/drawing/2014/main" xmlns="" id="{BC9EBA1B-7F7D-E52C-1EA3-8CA7B64D0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295400"/>
            <a:ext cx="6341444" cy="5105400"/>
          </a:xfrm>
          <a:prstGeom prst="rect">
            <a:avLst/>
          </a:prstGeom>
        </p:spPr>
      </p:pic>
    </p:spTree>
    <p:extLst>
      <p:ext uri="{BB962C8B-B14F-4D97-AF65-F5344CB8AC3E}">
        <p14:creationId xmlns:p14="http://schemas.microsoft.com/office/powerpoint/2010/main" val="314921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88362-73D5-D86E-72D2-C30BE790DB01}"/>
              </a:ext>
            </a:extLst>
          </p:cNvPr>
          <p:cNvSpPr>
            <a:spLocks noGrp="1"/>
          </p:cNvSpPr>
          <p:nvPr>
            <p:ph type="title"/>
          </p:nvPr>
        </p:nvSpPr>
        <p:spPr/>
        <p:txBody>
          <a:bodyPr/>
          <a:lstStyle/>
          <a:p>
            <a:endParaRPr lang="en-US"/>
          </a:p>
        </p:txBody>
      </p:sp>
      <p:pic>
        <p:nvPicPr>
          <p:cNvPr id="5" name="Content Placeholder 4">
            <a:hlinkClick r:id="rId9" action="ppaction://hlinksldjump"/>
            <a:extLst>
              <a:ext uri="{FF2B5EF4-FFF2-40B4-BE49-F238E27FC236}">
                <a16:creationId xmlns:a16="http://schemas.microsoft.com/office/drawing/2014/main" xmlns="" id="{EEEAD724-4B08-BA6C-DA08-BCC37A0E67CC}"/>
              </a:ext>
            </a:extLst>
          </p:cNvPr>
          <p:cNvPicPr>
            <a:picLocks noGrp="1" noChangeAspect="1"/>
          </p:cNvPicPr>
          <p:nvPr>
            <p:ph idx="1"/>
          </p:nvPr>
        </p:nvPicPr>
        <p:blipFill>
          <a:blip r:embed="rId10"/>
          <a:stretch>
            <a:fillRect/>
          </a:stretch>
        </p:blipFill>
        <p:spPr>
          <a:xfrm>
            <a:off x="15081" y="8483"/>
            <a:ext cx="12161838" cy="6841034"/>
          </a:xfrm>
        </p:spPr>
      </p:pic>
      <p:pic>
        <p:nvPicPr>
          <p:cNvPr id="11" name="Cute Copyright Free Music ⧸ Cute bgm No Copyright">
            <a:hlinkClick r:id="" action="ppaction://media"/>
            <a:extLst>
              <a:ext uri="{FF2B5EF4-FFF2-40B4-BE49-F238E27FC236}">
                <a16:creationId xmlns:a16="http://schemas.microsoft.com/office/drawing/2014/main" xmlns="" id="{BAA2E634-12FE-C956-2FE3-E3F7DDD9C7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419" y="-1907541"/>
            <a:ext cx="810789" cy="810789"/>
          </a:xfrm>
          <a:prstGeom prst="rect">
            <a:avLst/>
          </a:prstGeom>
        </p:spPr>
      </p:pic>
      <p:pic>
        <p:nvPicPr>
          <p:cNvPr id="4" name="Angry Pig">
            <a:hlinkClick r:id="rId12" action="ppaction://hlinksldjump"/>
            <a:extLst>
              <a:ext uri="{FF2B5EF4-FFF2-40B4-BE49-F238E27FC236}">
                <a16:creationId xmlns:a16="http://schemas.microsoft.com/office/drawing/2014/main" xmlns="" id="{6457F1FB-3E4F-C9D5-11BC-543CD8B91F43}"/>
              </a:ext>
            </a:extLst>
          </p:cNvPr>
          <p:cNvPicPr>
            <a:picLocks noChangeAspect="1"/>
          </p:cNvPicPr>
          <p:nvPr/>
        </p:nvPicPr>
        <p:blipFill>
          <a:blip r:embed="rId13"/>
          <a:stretch>
            <a:fillRect/>
          </a:stretch>
        </p:blipFill>
        <p:spPr>
          <a:xfrm>
            <a:off x="4380595" y="3076626"/>
            <a:ext cx="2584516" cy="2476263"/>
          </a:xfrm>
          <a:prstGeom prst="rect">
            <a:avLst/>
          </a:prstGeom>
        </p:spPr>
      </p:pic>
      <p:pic>
        <p:nvPicPr>
          <p:cNvPr id="37" name="Picture 12" descr="Sun GIFs - Get the best GIF on GIPHY">
            <a:hlinkClick r:id="" action="ppaction://noaction"/>
            <a:extLst>
              <a:ext uri="{FF2B5EF4-FFF2-40B4-BE49-F238E27FC236}">
                <a16:creationId xmlns:a16="http://schemas.microsoft.com/office/drawing/2014/main" xmlns="" id="{9452DC8E-E387-4CF4-18C6-5ED2BF1566B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flipH="1">
            <a:off x="-93035" y="1"/>
            <a:ext cx="1289216" cy="132908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hlinkClick r:id="rId15" action="ppaction://hlinksldjump"/>
            <a:extLst>
              <a:ext uri="{FF2B5EF4-FFF2-40B4-BE49-F238E27FC236}">
                <a16:creationId xmlns:a16="http://schemas.microsoft.com/office/drawing/2014/main" xmlns="" id="{6064CF43-D4F1-D17A-6048-4D858142CF0D}"/>
              </a:ext>
            </a:extLst>
          </p:cNvPr>
          <p:cNvPicPr>
            <a:picLocks noChangeAspect="1"/>
          </p:cNvPicPr>
          <p:nvPr/>
        </p:nvPicPr>
        <p:blipFill>
          <a:blip r:embed="rId16"/>
          <a:stretch>
            <a:fillRect/>
          </a:stretch>
        </p:blipFill>
        <p:spPr>
          <a:xfrm>
            <a:off x="720579" y="4084770"/>
            <a:ext cx="1365622" cy="1079086"/>
          </a:xfrm>
          <a:prstGeom prst="rect">
            <a:avLst/>
          </a:prstGeom>
        </p:spPr>
      </p:pic>
      <p:pic>
        <p:nvPicPr>
          <p:cNvPr id="39" name="Picture 38">
            <a:hlinkClick r:id="rId17" action="ppaction://hlinksldjump"/>
            <a:extLst>
              <a:ext uri="{FF2B5EF4-FFF2-40B4-BE49-F238E27FC236}">
                <a16:creationId xmlns:a16="http://schemas.microsoft.com/office/drawing/2014/main" xmlns="" id="{24B788C4-2984-3173-A0B6-D64686E5C9D7}"/>
              </a:ext>
            </a:extLst>
          </p:cNvPr>
          <p:cNvPicPr>
            <a:picLocks noChangeAspect="1"/>
          </p:cNvPicPr>
          <p:nvPr/>
        </p:nvPicPr>
        <p:blipFill>
          <a:blip r:embed="rId18"/>
          <a:stretch>
            <a:fillRect/>
          </a:stretch>
        </p:blipFill>
        <p:spPr>
          <a:xfrm>
            <a:off x="2379712" y="1551494"/>
            <a:ext cx="1274174" cy="963251"/>
          </a:xfrm>
          <a:prstGeom prst="rect">
            <a:avLst/>
          </a:prstGeom>
        </p:spPr>
      </p:pic>
      <p:pic>
        <p:nvPicPr>
          <p:cNvPr id="40" name="Picture 39">
            <a:hlinkClick r:id="rId19" action="ppaction://hlinksldjump"/>
            <a:extLst>
              <a:ext uri="{FF2B5EF4-FFF2-40B4-BE49-F238E27FC236}">
                <a16:creationId xmlns:a16="http://schemas.microsoft.com/office/drawing/2014/main" xmlns="" id="{AEFDB9F8-4971-0A9A-6636-A8BD68DA69E1}"/>
              </a:ext>
            </a:extLst>
          </p:cNvPr>
          <p:cNvPicPr>
            <a:picLocks noChangeAspect="1"/>
          </p:cNvPicPr>
          <p:nvPr/>
        </p:nvPicPr>
        <p:blipFill>
          <a:blip r:embed="rId20"/>
          <a:stretch>
            <a:fillRect/>
          </a:stretch>
        </p:blipFill>
        <p:spPr>
          <a:xfrm>
            <a:off x="6621350" y="1122804"/>
            <a:ext cx="1231499" cy="999831"/>
          </a:xfrm>
          <a:prstGeom prst="rect">
            <a:avLst/>
          </a:prstGeom>
        </p:spPr>
      </p:pic>
      <p:pic>
        <p:nvPicPr>
          <p:cNvPr id="41" name="Picture 40">
            <a:hlinkClick r:id="rId21" action="ppaction://hlinksldjump"/>
            <a:extLst>
              <a:ext uri="{FF2B5EF4-FFF2-40B4-BE49-F238E27FC236}">
                <a16:creationId xmlns:a16="http://schemas.microsoft.com/office/drawing/2014/main" xmlns="" id="{E6B498C5-691C-746C-33DB-1B1E974655C6}"/>
              </a:ext>
            </a:extLst>
          </p:cNvPr>
          <p:cNvPicPr>
            <a:picLocks noChangeAspect="1"/>
          </p:cNvPicPr>
          <p:nvPr/>
        </p:nvPicPr>
        <p:blipFill>
          <a:blip r:embed="rId22"/>
          <a:stretch>
            <a:fillRect/>
          </a:stretch>
        </p:blipFill>
        <p:spPr>
          <a:xfrm>
            <a:off x="6322967" y="2105230"/>
            <a:ext cx="1341236" cy="1024217"/>
          </a:xfrm>
          <a:prstGeom prst="rect">
            <a:avLst/>
          </a:prstGeom>
        </p:spPr>
      </p:pic>
      <p:pic>
        <p:nvPicPr>
          <p:cNvPr id="42" name="Picture 41">
            <a:hlinkClick r:id="rId23" action="ppaction://hlinksldjump"/>
            <a:extLst>
              <a:ext uri="{FF2B5EF4-FFF2-40B4-BE49-F238E27FC236}">
                <a16:creationId xmlns:a16="http://schemas.microsoft.com/office/drawing/2014/main" xmlns="" id="{6B0DADC4-801D-6900-F96D-D939BE6CD905}"/>
              </a:ext>
            </a:extLst>
          </p:cNvPr>
          <p:cNvPicPr>
            <a:picLocks noChangeAspect="1"/>
          </p:cNvPicPr>
          <p:nvPr/>
        </p:nvPicPr>
        <p:blipFill>
          <a:blip r:embed="rId24"/>
          <a:stretch>
            <a:fillRect/>
          </a:stretch>
        </p:blipFill>
        <p:spPr>
          <a:xfrm>
            <a:off x="10274541" y="1367440"/>
            <a:ext cx="1005927" cy="1353429"/>
          </a:xfrm>
          <a:prstGeom prst="rect">
            <a:avLst/>
          </a:prstGeom>
        </p:spPr>
      </p:pic>
      <p:sp>
        <p:nvSpPr>
          <p:cNvPr id="26" name="TextBox 25">
            <a:extLst>
              <a:ext uri="{FF2B5EF4-FFF2-40B4-BE49-F238E27FC236}">
                <a16:creationId xmlns:a16="http://schemas.microsoft.com/office/drawing/2014/main" xmlns="" id="{4D73C33A-AB85-FB56-FB5B-423AB43B8AD3}"/>
              </a:ext>
            </a:extLst>
          </p:cNvPr>
          <p:cNvSpPr txBox="1"/>
          <p:nvPr/>
        </p:nvSpPr>
        <p:spPr>
          <a:xfrm>
            <a:off x="2377282" y="8484"/>
            <a:ext cx="9799571" cy="919401"/>
          </a:xfrm>
          <a:prstGeom prst="round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buClr>
                <a:srgbClr val="000000"/>
              </a:buClr>
            </a:pPr>
            <a:r>
              <a:rPr lang="en-US" sz="2400" kern="0" dirty="0">
                <a:solidFill>
                  <a:srgbClr val="272727"/>
                </a:solidFill>
                <a:latin typeface="Arial"/>
                <a:sym typeface="Arial"/>
              </a:rPr>
              <a:t>Heo </a:t>
            </a:r>
            <a:r>
              <a:rPr lang="en-US" sz="2400" kern="0" dirty="0" err="1">
                <a:solidFill>
                  <a:srgbClr val="272727"/>
                </a:solidFill>
                <a:latin typeface="Arial"/>
                <a:sym typeface="Arial"/>
              </a:rPr>
              <a:t>mẹ</a:t>
            </a:r>
            <a:r>
              <a:rPr lang="en-US" sz="2400" kern="0" dirty="0">
                <a:solidFill>
                  <a:srgbClr val="272727"/>
                </a:solidFill>
                <a:latin typeface="Arial"/>
                <a:sym typeface="Arial"/>
              </a:rPr>
              <a:t> </a:t>
            </a:r>
            <a:r>
              <a:rPr lang="en-US" sz="2400" kern="0" dirty="0" err="1">
                <a:solidFill>
                  <a:srgbClr val="272727"/>
                </a:solidFill>
                <a:latin typeface="Arial"/>
                <a:sym typeface="Arial"/>
              </a:rPr>
              <a:t>đang</a:t>
            </a:r>
            <a:r>
              <a:rPr lang="en-US" sz="2400" kern="0" dirty="0">
                <a:solidFill>
                  <a:srgbClr val="272727"/>
                </a:solidFill>
                <a:latin typeface="Arial"/>
                <a:sym typeface="Arial"/>
              </a:rPr>
              <a:t> </a:t>
            </a:r>
            <a:r>
              <a:rPr lang="en-US" sz="2400" kern="0" dirty="0" err="1">
                <a:solidFill>
                  <a:srgbClr val="272727"/>
                </a:solidFill>
                <a:latin typeface="Arial"/>
                <a:sym typeface="Arial"/>
              </a:rPr>
              <a:t>đi</a:t>
            </a:r>
            <a:r>
              <a:rPr lang="en-US" sz="2400" kern="0" dirty="0">
                <a:solidFill>
                  <a:srgbClr val="272727"/>
                </a:solidFill>
                <a:latin typeface="Arial"/>
                <a:sym typeface="Arial"/>
              </a:rPr>
              <a:t> </a:t>
            </a:r>
            <a:r>
              <a:rPr lang="en-US" sz="2400" kern="0" dirty="0" err="1">
                <a:solidFill>
                  <a:srgbClr val="272727"/>
                </a:solidFill>
                <a:latin typeface="Arial"/>
                <a:sym typeface="Arial"/>
              </a:rPr>
              <a:t>vắng</a:t>
            </a:r>
            <a:r>
              <a:rPr lang="en-US" sz="2400" kern="0" dirty="0">
                <a:solidFill>
                  <a:srgbClr val="272727"/>
                </a:solidFill>
                <a:latin typeface="Arial"/>
                <a:sym typeface="Arial"/>
              </a:rPr>
              <a:t>. </a:t>
            </a:r>
            <a:r>
              <a:rPr lang="en-US" sz="2400" kern="0" dirty="0" err="1">
                <a:solidFill>
                  <a:srgbClr val="272727"/>
                </a:solidFill>
                <a:latin typeface="Arial"/>
                <a:sym typeface="Arial"/>
              </a:rPr>
              <a:t>Quái</a:t>
            </a:r>
            <a:r>
              <a:rPr lang="en-US" sz="2400" kern="0" dirty="0">
                <a:solidFill>
                  <a:srgbClr val="272727"/>
                </a:solidFill>
                <a:latin typeface="Arial"/>
                <a:sym typeface="Arial"/>
              </a:rPr>
              <a:t> </a:t>
            </a:r>
            <a:r>
              <a:rPr lang="en-US" sz="2400" kern="0" dirty="0" err="1">
                <a:solidFill>
                  <a:srgbClr val="272727"/>
                </a:solidFill>
                <a:latin typeface="Arial"/>
                <a:sym typeface="Arial"/>
              </a:rPr>
              <a:t>vật</a:t>
            </a:r>
            <a:r>
              <a:rPr lang="en-US" sz="2400" kern="0" dirty="0">
                <a:solidFill>
                  <a:srgbClr val="272727"/>
                </a:solidFill>
                <a:latin typeface="Arial"/>
                <a:sym typeface="Arial"/>
              </a:rPr>
              <a:t> </a:t>
            </a:r>
            <a:r>
              <a:rPr lang="en-US" sz="2400" kern="0" dirty="0" err="1">
                <a:solidFill>
                  <a:srgbClr val="272727"/>
                </a:solidFill>
                <a:latin typeface="Arial"/>
                <a:sym typeface="Arial"/>
              </a:rPr>
              <a:t>heo</a:t>
            </a:r>
            <a:r>
              <a:rPr lang="en-US" sz="2400" kern="0" dirty="0">
                <a:solidFill>
                  <a:srgbClr val="272727"/>
                </a:solidFill>
                <a:latin typeface="Arial"/>
                <a:sym typeface="Arial"/>
              </a:rPr>
              <a:t> </a:t>
            </a:r>
            <a:r>
              <a:rPr lang="en-US" sz="2400" kern="0" dirty="0" err="1">
                <a:solidFill>
                  <a:srgbClr val="272727"/>
                </a:solidFill>
                <a:latin typeface="Arial"/>
                <a:sym typeface="Arial"/>
              </a:rPr>
              <a:t>xuất</a:t>
            </a:r>
            <a:r>
              <a:rPr lang="en-US" sz="2400" kern="0" dirty="0">
                <a:solidFill>
                  <a:srgbClr val="272727"/>
                </a:solidFill>
                <a:latin typeface="Arial"/>
                <a:sym typeface="Arial"/>
              </a:rPr>
              <a:t> </a:t>
            </a:r>
            <a:r>
              <a:rPr lang="en-US" sz="2400" kern="0" dirty="0" err="1">
                <a:solidFill>
                  <a:srgbClr val="272727"/>
                </a:solidFill>
                <a:latin typeface="Arial"/>
                <a:sym typeface="Arial"/>
              </a:rPr>
              <a:t>hiện</a:t>
            </a:r>
            <a:r>
              <a:rPr lang="en-US" sz="2400" kern="0" dirty="0">
                <a:solidFill>
                  <a:srgbClr val="272727"/>
                </a:solidFill>
                <a:latin typeface="Arial"/>
                <a:sym typeface="Arial"/>
              </a:rPr>
              <a:t> </a:t>
            </a:r>
            <a:r>
              <a:rPr lang="en-US" sz="2400" kern="0" dirty="0" err="1">
                <a:solidFill>
                  <a:srgbClr val="272727"/>
                </a:solidFill>
                <a:latin typeface="Arial"/>
                <a:sym typeface="Arial"/>
              </a:rPr>
              <a:t>để</a:t>
            </a:r>
            <a:r>
              <a:rPr lang="en-US" sz="2400" kern="0" dirty="0">
                <a:solidFill>
                  <a:srgbClr val="272727"/>
                </a:solidFill>
                <a:latin typeface="Arial"/>
                <a:sym typeface="Arial"/>
              </a:rPr>
              <a:t> </a:t>
            </a:r>
            <a:r>
              <a:rPr lang="en-US" sz="2400" kern="0" dirty="0" err="1">
                <a:solidFill>
                  <a:srgbClr val="272727"/>
                </a:solidFill>
                <a:latin typeface="Arial"/>
                <a:sym typeface="Arial"/>
              </a:rPr>
              <a:t>ăn</a:t>
            </a:r>
            <a:r>
              <a:rPr lang="en-US" sz="2400" kern="0" dirty="0">
                <a:solidFill>
                  <a:srgbClr val="272727"/>
                </a:solidFill>
                <a:latin typeface="Arial"/>
                <a:sym typeface="Arial"/>
              </a:rPr>
              <a:t> </a:t>
            </a:r>
            <a:r>
              <a:rPr lang="en-US" sz="2400" kern="0" dirty="0" err="1">
                <a:solidFill>
                  <a:srgbClr val="272727"/>
                </a:solidFill>
                <a:latin typeface="Arial"/>
                <a:sym typeface="Arial"/>
              </a:rPr>
              <a:t>thịt</a:t>
            </a:r>
            <a:r>
              <a:rPr lang="en-US" sz="2400" kern="0" dirty="0">
                <a:solidFill>
                  <a:srgbClr val="272727"/>
                </a:solidFill>
                <a:latin typeface="Arial"/>
                <a:sym typeface="Arial"/>
              </a:rPr>
              <a:t> </a:t>
            </a:r>
            <a:r>
              <a:rPr lang="en-US" sz="2400" kern="0" dirty="0" err="1">
                <a:solidFill>
                  <a:srgbClr val="272727"/>
                </a:solidFill>
                <a:latin typeface="Arial"/>
                <a:sym typeface="Arial"/>
              </a:rPr>
              <a:t>các</a:t>
            </a:r>
            <a:r>
              <a:rPr lang="en-US" sz="2400" kern="0" dirty="0">
                <a:solidFill>
                  <a:srgbClr val="272727"/>
                </a:solidFill>
                <a:latin typeface="Arial"/>
                <a:sym typeface="Arial"/>
              </a:rPr>
              <a:t> </a:t>
            </a:r>
            <a:r>
              <a:rPr lang="en-US" sz="2400" kern="0" dirty="0" err="1">
                <a:solidFill>
                  <a:srgbClr val="272727"/>
                </a:solidFill>
                <a:latin typeface="Arial"/>
                <a:sym typeface="Arial"/>
              </a:rPr>
              <a:t>chú</a:t>
            </a:r>
            <a:r>
              <a:rPr lang="en-US" sz="2400" kern="0" dirty="0">
                <a:solidFill>
                  <a:srgbClr val="272727"/>
                </a:solidFill>
                <a:latin typeface="Arial"/>
                <a:sym typeface="Arial"/>
              </a:rPr>
              <a:t> </a:t>
            </a:r>
            <a:r>
              <a:rPr lang="en-US" sz="2400" kern="0" dirty="0" err="1">
                <a:solidFill>
                  <a:srgbClr val="272727"/>
                </a:solidFill>
                <a:latin typeface="Arial"/>
                <a:sym typeface="Arial"/>
              </a:rPr>
              <a:t>heo</a:t>
            </a:r>
            <a:r>
              <a:rPr lang="en-US" sz="2400" kern="0" dirty="0">
                <a:solidFill>
                  <a:srgbClr val="272727"/>
                </a:solidFill>
                <a:latin typeface="Arial"/>
                <a:sym typeface="Arial"/>
              </a:rPr>
              <a:t> con. Các </a:t>
            </a:r>
            <a:r>
              <a:rPr lang="en-US" sz="2400" kern="0" dirty="0" err="1">
                <a:solidFill>
                  <a:srgbClr val="272727"/>
                </a:solidFill>
                <a:latin typeface="Arial"/>
                <a:sym typeface="Arial"/>
              </a:rPr>
              <a:t>bạn</a:t>
            </a:r>
            <a:r>
              <a:rPr lang="en-US" sz="2400" kern="0" dirty="0">
                <a:solidFill>
                  <a:srgbClr val="272727"/>
                </a:solidFill>
                <a:latin typeface="Arial"/>
                <a:sym typeface="Arial"/>
              </a:rPr>
              <a:t> </a:t>
            </a:r>
            <a:r>
              <a:rPr lang="en-US" sz="2400" kern="0" dirty="0" err="1">
                <a:solidFill>
                  <a:srgbClr val="272727"/>
                </a:solidFill>
                <a:latin typeface="Arial"/>
                <a:sym typeface="Arial"/>
              </a:rPr>
              <a:t>hãy</a:t>
            </a:r>
            <a:r>
              <a:rPr lang="en-US" sz="2400" kern="0" dirty="0">
                <a:solidFill>
                  <a:srgbClr val="272727"/>
                </a:solidFill>
                <a:latin typeface="Arial"/>
                <a:sym typeface="Arial"/>
              </a:rPr>
              <a:t> </a:t>
            </a:r>
            <a:r>
              <a:rPr lang="en-US" sz="2400" kern="0" dirty="0" err="1">
                <a:solidFill>
                  <a:srgbClr val="272727"/>
                </a:solidFill>
                <a:latin typeface="Arial"/>
                <a:sym typeface="Arial"/>
              </a:rPr>
              <a:t>giúp</a:t>
            </a:r>
            <a:r>
              <a:rPr lang="en-US" sz="2400" kern="0" dirty="0">
                <a:solidFill>
                  <a:srgbClr val="272727"/>
                </a:solidFill>
                <a:latin typeface="Arial"/>
                <a:sym typeface="Arial"/>
              </a:rPr>
              <a:t> </a:t>
            </a:r>
            <a:r>
              <a:rPr lang="en-US" sz="2400" kern="0" dirty="0" err="1">
                <a:solidFill>
                  <a:srgbClr val="272727"/>
                </a:solidFill>
                <a:latin typeface="Arial"/>
                <a:sym typeface="Arial"/>
              </a:rPr>
              <a:t>những</a:t>
            </a:r>
            <a:r>
              <a:rPr lang="en-US" sz="2400" kern="0" dirty="0">
                <a:solidFill>
                  <a:srgbClr val="272727"/>
                </a:solidFill>
                <a:latin typeface="Arial"/>
                <a:sym typeface="Arial"/>
              </a:rPr>
              <a:t> </a:t>
            </a:r>
            <a:r>
              <a:rPr lang="en-US" sz="2400" kern="0" dirty="0" err="1">
                <a:solidFill>
                  <a:srgbClr val="272727"/>
                </a:solidFill>
                <a:latin typeface="Arial"/>
                <a:sym typeface="Arial"/>
              </a:rPr>
              <a:t>chú</a:t>
            </a:r>
            <a:r>
              <a:rPr lang="en-US" sz="2400" kern="0" dirty="0">
                <a:solidFill>
                  <a:srgbClr val="272727"/>
                </a:solidFill>
                <a:latin typeface="Arial"/>
                <a:sym typeface="Arial"/>
              </a:rPr>
              <a:t> </a:t>
            </a:r>
            <a:r>
              <a:rPr lang="en-US" sz="2400" kern="0" dirty="0" err="1">
                <a:solidFill>
                  <a:srgbClr val="272727"/>
                </a:solidFill>
                <a:latin typeface="Arial"/>
                <a:sym typeface="Arial"/>
              </a:rPr>
              <a:t>heo</a:t>
            </a:r>
            <a:r>
              <a:rPr lang="en-US" sz="2400" kern="0" dirty="0">
                <a:solidFill>
                  <a:srgbClr val="272727"/>
                </a:solidFill>
                <a:latin typeface="Arial"/>
                <a:sym typeface="Arial"/>
              </a:rPr>
              <a:t> con </a:t>
            </a:r>
            <a:r>
              <a:rPr lang="en-US" sz="2400" kern="0" dirty="0" err="1">
                <a:solidFill>
                  <a:srgbClr val="272727"/>
                </a:solidFill>
                <a:latin typeface="Arial"/>
                <a:sym typeface="Arial"/>
              </a:rPr>
              <a:t>đi</a:t>
            </a:r>
            <a:r>
              <a:rPr lang="en-US" sz="2400" kern="0" dirty="0">
                <a:solidFill>
                  <a:srgbClr val="272727"/>
                </a:solidFill>
                <a:latin typeface="Arial"/>
                <a:sym typeface="Arial"/>
              </a:rPr>
              <a:t> </a:t>
            </a:r>
            <a:r>
              <a:rPr lang="en-US" sz="2400" kern="0" dirty="0" err="1">
                <a:solidFill>
                  <a:srgbClr val="272727"/>
                </a:solidFill>
                <a:latin typeface="Arial"/>
                <a:sym typeface="Arial"/>
              </a:rPr>
              <a:t>trốn</a:t>
            </a:r>
            <a:r>
              <a:rPr lang="en-US" sz="2400" kern="0" dirty="0">
                <a:solidFill>
                  <a:srgbClr val="272727"/>
                </a:solidFill>
                <a:latin typeface="Arial"/>
                <a:sym typeface="Arial"/>
              </a:rPr>
              <a:t> </a:t>
            </a:r>
            <a:r>
              <a:rPr lang="en-US" sz="2400" kern="0" dirty="0" err="1">
                <a:solidFill>
                  <a:srgbClr val="272727"/>
                </a:solidFill>
                <a:latin typeface="Arial"/>
                <a:sym typeface="Arial"/>
              </a:rPr>
              <a:t>quái</a:t>
            </a:r>
            <a:r>
              <a:rPr lang="en-US" sz="2400" kern="0" dirty="0">
                <a:solidFill>
                  <a:srgbClr val="272727"/>
                </a:solidFill>
                <a:latin typeface="Arial"/>
                <a:sym typeface="Arial"/>
              </a:rPr>
              <a:t> </a:t>
            </a:r>
            <a:r>
              <a:rPr lang="en-US" sz="2400" kern="0" dirty="0" err="1">
                <a:solidFill>
                  <a:srgbClr val="272727"/>
                </a:solidFill>
                <a:latin typeface="Arial"/>
                <a:sym typeface="Arial"/>
              </a:rPr>
              <a:t>vật</a:t>
            </a:r>
            <a:r>
              <a:rPr lang="en-US" sz="2400" kern="0" dirty="0">
                <a:solidFill>
                  <a:srgbClr val="272727"/>
                </a:solidFill>
                <a:latin typeface="Arial"/>
                <a:sym typeface="Arial"/>
              </a:rPr>
              <a:t> </a:t>
            </a:r>
            <a:r>
              <a:rPr lang="en-US" sz="2400" kern="0" dirty="0" err="1">
                <a:solidFill>
                  <a:srgbClr val="272727"/>
                </a:solidFill>
                <a:latin typeface="Arial"/>
                <a:sym typeface="Arial"/>
              </a:rPr>
              <a:t>nhé</a:t>
            </a:r>
            <a:r>
              <a:rPr lang="en-US" sz="2400" kern="0" dirty="0">
                <a:solidFill>
                  <a:srgbClr val="272727"/>
                </a:solidFill>
                <a:latin typeface="Arial"/>
                <a:sym typeface="Arial"/>
              </a:rPr>
              <a:t>!</a:t>
            </a:r>
          </a:p>
        </p:txBody>
      </p:sp>
      <p:pic>
        <p:nvPicPr>
          <p:cNvPr id="3" name="pig-sounds2">
            <a:hlinkClick r:id="" action="ppaction://media"/>
            <a:extLst>
              <a:ext uri="{FF2B5EF4-FFF2-40B4-BE49-F238E27FC236}">
                <a16:creationId xmlns:a16="http://schemas.microsoft.com/office/drawing/2014/main" xmlns="" id="{BBFC63D4-4B17-6066-65AE-CAA3CD68F86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08549" y="-1308176"/>
            <a:ext cx="812800" cy="812800"/>
          </a:xfrm>
          <a:prstGeom prst="rect">
            <a:avLst/>
          </a:prstGeom>
        </p:spPr>
      </p:pic>
      <p:pic>
        <p:nvPicPr>
          <p:cNvPr id="6" name="tải xuống (3)">
            <a:hlinkClick r:id="" action="ppaction://media"/>
            <a:extLst>
              <a:ext uri="{FF2B5EF4-FFF2-40B4-BE49-F238E27FC236}">
                <a16:creationId xmlns:a16="http://schemas.microsoft.com/office/drawing/2014/main" xmlns="" id="{1786BC63-CE7F-0832-094F-9F0B738F5DB5}"/>
              </a:ext>
            </a:extLst>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762000" y="304800"/>
            <a:ext cx="406400" cy="406400"/>
          </a:xfrm>
          <a:prstGeom prst="rect">
            <a:avLst/>
          </a:prstGeom>
        </p:spPr>
      </p:pic>
    </p:spTree>
    <p:extLst>
      <p:ext uri="{BB962C8B-B14F-4D97-AF65-F5344CB8AC3E}">
        <p14:creationId xmlns:p14="http://schemas.microsoft.com/office/powerpoint/2010/main" val="346809253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8" name="Map select.wav"/>
          </p:stSnd>
        </p:sndAc>
      </p:transition>
    </mc:Choice>
    <mc:Fallback xmlns="">
      <p:transition spd="slow">
        <p:circle/>
        <p:sndAc>
          <p:stSnd>
            <p:snd r:embed="rId26" name="Map selec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129" fill="hold"/>
                                        <p:tgtEl>
                                          <p:spTgt spid="11"/>
                                        </p:tgtEl>
                                      </p:cBhvr>
                                    </p:cmd>
                                  </p:childTnLst>
                                </p:cTn>
                              </p:par>
                              <p:par>
                                <p:cTn id="7" presetID="1" presetClass="mediacall" presetSubtype="0" fill="hold" nodeType="withEffect">
                                  <p:stCondLst>
                                    <p:cond delay="0"/>
                                  </p:stCondLst>
                                  <p:childTnLst>
                                    <p:cmd type="call" cmd="playFrom(0.0)">
                                      <p:cBhvr>
                                        <p:cTn id="8" dur="9530" fill="hold"/>
                                        <p:tgtEl>
                                          <p:spTgt spid="6"/>
                                        </p:tgtEl>
                                      </p:cBhvr>
                                    </p:cmd>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1" presetClass="mediacall" presetSubtype="0" fill="hold" nodeType="withEffect">
                                  <p:stCondLst>
                                    <p:cond delay="0"/>
                                  </p:stCondLst>
                                  <p:childTnLst>
                                    <p:cmd type="call" cmd="playFrom(0.0)">
                                      <p:cBhvr>
                                        <p:cTn id="15" dur="2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333" numSld="999">
                <p:cTn id="16" repeatCount="indefinite" fill="hold" display="0">
                  <p:stCondLst>
                    <p:cond delay="indefinite"/>
                  </p:stCondLst>
                  <p:endCondLst>
                    <p:cond evt="onStopAudio" delay="0">
                      <p:tgtEl>
                        <p:sldTgt/>
                      </p:tgtEl>
                    </p:cond>
                  </p:endCondLst>
                </p:cTn>
                <p:tgtEl>
                  <p:spTgt spid="11"/>
                </p:tgtEl>
              </p:cMediaNode>
            </p:audio>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1188 -0.00301 L 0.01188 -0.00255 C 0.0111 -0.00301 -0.02179 0.00486 -0.02832 0.0081 C -0.0586 0.02245 -0.03041 0.01365 -0.04999 0.01944 C -0.07427 0.01759 -0.08314 0.02754 -0.09672 0.00162 C -0.09829 -0.00162 -0.09776 -0.00625 -0.09802 -0.00973 C -0.09554 -0.0301 -0.09463 -0.05047 -0.09045 -0.07037 C -0.0898 -0.07338 -0.08602 -0.07431 -0.08432 -0.07686 C -0.08301 -0.07871 -0.0821 -0.08149 -0.08119 -0.08334 C -0.07962 -0.08727 -0.07818 -0.09121 -0.07662 -0.09445 C -0.07401 -0.09977 -0.07179 -0.10556 -0.06722 -0.10787 C -0.06474 -0.10973 -0.062 -0.10973 -0.05939 -0.10996 C -0.04712 -0.10649 -0.03446 -0.10417 -0.02219 -0.09885 C -0.01997 -0.09838 -0.01971 -0.0926 -0.01749 -0.09237 C -0.01187 -0.09167 -0.00613 -0.09514 -0.00039 -0.09676 C 0.00692 -0.11112 0.00235 -0.10278 0.01358 -0.11899 C 0.01515 -0.1213 0.01619 -0.12408 0.01828 -0.1257 C 0.02128 -0.12871 0.02454 -0.13149 0.02755 -0.13473 L 0.04151 -0.15024 C 0.04347 -0.15255 0.04778 -0.15718 0.04778 -0.15672 C 0.05026 -0.16644 0.05391 -0.17593 0.05548 -0.18635 C 0.05718 -0.19862 0.05561 -0.19537 0.06005 -0.20371 C 0.06162 -0.20718 0.06227 -0.21181 0.06462 -0.21274 C 0.07271 -0.21667 0.08119 -0.21575 0.08968 -0.2169 C 0.09216 -0.21991 0.09477 -0.22153 0.09751 -0.22408 C 0.10051 -0.22709 0.10352 -0.23056 0.10665 -0.23311 C 0.11096 -0.23588 0.11539 -0.2382 0.11918 -0.24213 C 0.12218 -0.24491 0.12505 -0.24908 0.12858 -0.25116 C 0.13106 -0.25255 0.1338 -0.25325 0.13628 -0.2551 C 0.13837 -0.25695 0.14033 -0.25973 0.14241 -0.26204 C 0.14398 -0.26412 0.14516 -0.26737 0.14711 -0.26875 C 0.14946 -0.27084 0.1522 -0.27176 0.15494 -0.27315 C 0.15795 -0.27524 0.16095 -0.27801 0.16408 -0.27987 C 0.16617 -0.28102 0.16826 -0.28172 0.17035 -0.28218 C 0.18418 -0.28658 0.18014 -0.28426 0.20168 -0.28426 L 0.20168 -0.2838 " pathEditMode="relative" rAng="0" ptsTypes="AAAAAAAAAAAAAAAAAAAAAAAAAAAAAAAAAAAA">
                                      <p:cBhvr>
                                        <p:cTn id="21" dur="2000" fill="hold"/>
                                        <p:tgtEl>
                                          <p:spTgt spid="38"/>
                                        </p:tgtEl>
                                        <p:attrNameLst>
                                          <p:attrName>ppt_x</p:attrName>
                                          <p:attrName>ppt_y</p:attrName>
                                        </p:attrNameLst>
                                      </p:cBhvr>
                                      <p:rCtr x="3994" y="-12963"/>
                                    </p:animMotion>
                                  </p:childTnLst>
                                </p:cTn>
                              </p:par>
                            </p:childTnLst>
                          </p:cTn>
                        </p:par>
                        <p:par>
                          <p:cTn id="22" fill="hold">
                            <p:stCondLst>
                              <p:cond delay="2000"/>
                            </p:stCondLst>
                            <p:childTnLst>
                              <p:par>
                                <p:cTn id="23" presetID="10" presetClass="exit" presetSubtype="0" fill="hold" nodeType="after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1.53766E-6 -4.07407E-6 L 1.53766E-6 -4.07407E-6 C 0.00091 0.00857 0.00039 0.01806 0.003 0.02662 C 0.00365 0.02917 0.00692 0.03033 0.00914 0.03149 C 0.01057 0.03241 0.01214 0.03287 0.01383 0.03311 C 0.02114 0.03565 0.02193 0.03519 0.0308 0.03658 C 0.03276 0.03774 0.03563 0.03774 0.03707 0.04005 C 0.04151 0.04769 0.03446 0.0507 0.0432 0.05487 C 0.04608 0.05649 0.04947 0.05625 0.05247 0.05672 C 0.06553 0.05857 0.06174 0.05834 0.0727 0.05834 L 0.0727 0.05857 " pathEditMode="relative" rAng="0" ptsTypes="AAAAAAAAAAA">
                                      <p:cBhvr>
                                        <p:cTn id="30" dur="2000" fill="hold"/>
                                        <p:tgtEl>
                                          <p:spTgt spid="39"/>
                                        </p:tgtEl>
                                        <p:attrNameLst>
                                          <p:attrName>ppt_x</p:attrName>
                                          <p:attrName>ppt_y</p:attrName>
                                        </p:attrNameLst>
                                      </p:cBhvr>
                                      <p:rCtr x="3629" y="2917"/>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1501 0.02801 L -0.01501 0.02801 C -0.01789 0.02292 -0.02037 0.01737 -0.02337 0.0132 C -0.02559 0.01019 -0.02833 0.00903 -0.03055 0.00672 C -0.03381 0.00348 -0.03707 0.00024 -0.04008 -0.0037 C -0.04347 -0.00833 -0.04634 -0.01388 -0.04974 -0.01851 C -0.05195 -0.02176 -0.05443 -0.02407 -0.05678 -0.02708 C -0.05848 -0.02916 -0.06005 -0.03148 -0.06161 -0.03333 C -0.06396 -0.03634 -0.06644 -0.03912 -0.06879 -0.04189 C -0.06997 -0.04328 -0.0714 -0.04444 -0.07232 -0.04606 C -0.07349 -0.04814 -0.07454 -0.05069 -0.07597 -0.05254 C -0.07963 -0.0574 -0.08589 -0.06157 -0.08903 -0.06736 C -0.09842 -0.08379 -0.09529 -0.07638 -0.09986 -0.08842 C -0.10286 -0.10509 -0.0996 -0.09375 -0.11892 -0.09699 C -0.12127 -0.09722 -0.12362 -0.09838 -0.1261 -0.09907 C -0.12805 -0.10393 -0.12988 -0.10926 -0.13197 -0.11388 C -0.13341 -0.11689 -0.1351 -0.11967 -0.1368 -0.12222 C -0.1398 -0.12708 -0.14267 -0.13032 -0.14633 -0.13287 C -0.15116 -0.13634 -0.15364 -0.13726 -0.15821 -0.13912 C -0.16421 -0.13842 -0.17022 -0.13888 -0.17622 -0.13703 C -0.17753 -0.1368 -0.17844 -0.13379 -0.17974 -0.13287 C -0.1817 -0.13171 -0.18379 -0.13148 -0.18575 -0.13078 C -0.18692 -0.12939 -0.18797 -0.12754 -0.18927 -0.12662 C -0.19684 -0.12083 -0.19149 -0.1287 -0.19763 -0.12013 C -0.20011 -0.11689 -0.20246 -0.11342 -0.20481 -0.10972 C -0.2069 -0.10625 -0.20846 -0.10185 -0.21081 -0.09907 C -0.21212 -0.09745 -0.21394 -0.09768 -0.21551 -0.09699 C -0.22413 -0.09259 -0.2129 -0.09699 -0.22504 -0.09259 C -0.22713 -0.0912 -0.22909 -0.09004 -0.23104 -0.08842 C -0.23235 -0.08726 -0.23339 -0.08541 -0.2347 -0.08426 C -0.24553 -0.07453 -0.236 -0.08611 -0.2454 -0.07361 C -0.24658 -0.0706 -0.2501 -0.06064 -0.25141 -0.05879 C -0.25349 -0.05555 -0.25676 -0.05439 -0.25846 -0.05046 C -0.26172 -0.04328 -0.26485 -0.03634 -0.26811 -0.02916 C -0.26929 -0.02638 -0.2702 -0.02314 -0.27164 -0.02083 C -0.27438 -0.01574 -0.27777 -0.0118 -0.27999 -0.00601 C -0.28286 0.00162 -0.28182 0.00116 -0.28717 0.00463 C -0.29396 0.00926 -0.30884 0.00857 -0.31223 0.0088 C -0.31759 0.01088 -0.32385 0.0125 -0.32894 0.01737 C -0.34696 0.03496 -0.31876 0.01158 -0.33965 0.0301 C -0.34239 0.03241 -0.34526 0.03403 -0.348 0.03635 C -0.35648 0.04399 -0.35844 0.04792 -0.36706 0.05764 C -0.38899 0.08195 -0.36732 0.05625 -0.37907 0.07014 C -0.38024 0.07315 -0.38233 0.07524 -0.38259 0.07871 C -0.38311 0.08565 -0.38233 0.09306 -0.38142 0.09977 C -0.38115 0.10232 -0.38024 0.10463 -0.37907 0.10625 C -0.3745 0.11181 -0.36954 0.11621 -0.36471 0.12107 C -0.36197 0.12385 -0.35923 0.12686 -0.35635 0.1294 C -0.354 0.13172 -0.35152 0.13334 -0.34917 0.13588 C -0.34748 0.13774 -0.3463 0.14074 -0.34448 0.14213 C -0.34134 0.14445 -0.33482 0.1463 -0.33482 0.1463 L -0.31693 0.14422 C -0.31302 0.14375 -0.30897 0.1426 -0.30505 0.14213 C -0.30192 0.1419 -0.29866 0.14213 -0.29553 0.14213 L -0.29553 0.14213 " pathEditMode="relative" ptsTypes="AAAAAAAAAAAAAAAAAAAAAAAAAAAAAAAAAAAAAAAAAAAAAAAAAAAAAAA">
                                      <p:cBhvr>
                                        <p:cTn id="39" dur="2000" fill="hold"/>
                                        <p:tgtEl>
                                          <p:spTgt spid="40"/>
                                        </p:tgtEl>
                                        <p:attrNameLst>
                                          <p:attrName>ppt_x</p:attrName>
                                          <p:attrName>ppt_y</p:attrName>
                                        </p:attrNameLst>
                                      </p:cBhvr>
                                    </p:animMotion>
                                  </p:childTnLst>
                                </p:cTn>
                              </p:par>
                            </p:childTnLst>
                          </p:cTn>
                        </p:par>
                        <p:par>
                          <p:cTn id="40" fill="hold">
                            <p:stCondLst>
                              <p:cond delay="2000"/>
                            </p:stCondLst>
                            <p:childTnLst>
                              <p:par>
                                <p:cTn id="41" presetID="10" presetClass="exit" presetSubtype="0" fill="hold" nodeType="afterEffect">
                                  <p:stCondLst>
                                    <p:cond delay="0"/>
                                  </p:stCondLst>
                                  <p:childTnLst>
                                    <p:animEffect transition="out" filter="fad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01292 -0.00092 L -0.01292 -0.00092 C -0.01501 0.00648 -0.01644 0.01458 -0.01918 0.0213 C -0.02023 0.02338 -0.02245 0.02292 -0.02388 0.02408 C -0.0261 0.0257 -0.02832 0.02708 -0.03015 0.02963 C -0.03198 0.03171 -0.03302 0.03565 -0.03485 0.03796 C -0.03628 0.03958 -0.03811 0.03958 -0.03955 0.04074 C -0.04229 0.04236 -0.04477 0.04491 -0.04738 0.0463 C -0.05051 0.04769 -0.05364 0.04861 -0.05678 0.04908 C -0.07609 0.05046 -0.09541 0.05093 -0.11473 0.05185 C -0.11734 0.0544 -0.12557 0.06366 -0.12883 0.06574 C -0.13105 0.0669 -0.14449 0.0706 -0.14606 0.0713 C -0.16799 0.06528 -0.15963 0.06574 -0.17112 0.06574 L -0.17112 0.06574 " pathEditMode="relative" ptsTypes="AAAAAAAAAAAAAA">
                                      <p:cBhvr>
                                        <p:cTn id="48" dur="2000" fill="hold"/>
                                        <p:tgtEl>
                                          <p:spTgt spid="41"/>
                                        </p:tgtEl>
                                        <p:attrNameLst>
                                          <p:attrName>ppt_x</p:attrName>
                                          <p:attrName>ppt_y</p:attrName>
                                        </p:attrNameLst>
                                      </p:cBhvr>
                                    </p:animMotion>
                                  </p:childTnLst>
                                </p:cTn>
                              </p:par>
                            </p:childTnLst>
                          </p:cTn>
                        </p:par>
                        <p:par>
                          <p:cTn id="49" fill="hold">
                            <p:stCondLst>
                              <p:cond delay="2000"/>
                            </p:stCondLst>
                            <p:childTnLst>
                              <p:par>
                                <p:cTn id="50" presetID="10" presetClass="exit" presetSubtype="0" fill="hold" nodeType="after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0.01866 -0.00648 L -0.01866 -0.00648 C -0.02545 -0.01297 -0.03211 -0.02037 -0.03903 -0.02593 C -0.04151 -0.02778 -0.04451 -0.03056 -0.04686 -0.02871 C -0.05339 -0.02361 -0.06409 -0.00648 -0.06409 -0.00648 C -0.06618 3.33333E-6 -0.06905 0.00602 -0.07035 0.01296 C -0.07662 0.04629 -0.07832 0.06944 -0.08132 0.10185 C -0.0808 0.11296 -0.07819 0.12453 -0.07975 0.13518 C -0.08041 0.13889 -0.08419 0.13449 -0.08602 0.1324 C -0.08798 0.13055 -0.08902 0.12639 -0.09072 0.12407 C -0.0932 0.12106 -0.1026 0.11435 -0.10482 0.11296 C -0.1069 0.1118 -0.10912 0.1118 -0.11108 0.11018 C -0.11434 0.10787 -0.11735 0.10463 -0.12048 0.10185 C -0.12779 0.10277 -0.13523 0.10324 -0.14241 0.10463 C -0.14411 0.10509 -0.14606 0.10532 -0.14711 0.1074 C -0.14933 0.11134 -0.14998 0.11713 -0.15181 0.12129 C -0.16956 0.1618 -0.14998 0.11088 -0.1612 0.14074 C -0.16382 0.13889 -0.16656 0.1375 -0.16904 0.13518 C -0.18235 0.1243 -0.18561 0.11944 -0.1988 0.11018 C -0.2035 0.10717 -0.2082 0.10463 -0.2129 0.10185 C -0.21916 0.1037 -0.22569 0.10416 -0.23169 0.1074 C -0.23939 0.1118 -0.2377 0.11666 -0.23952 0.12685 C -0.24553 0.15833 -0.24057 0.12523 -0.24422 0.15208 C -0.27725 0.13518 -0.22817 0.1618 -0.26928 0.1324 C -0.28456 0.12176 -0.30009 0.12176 -0.31628 0.11852 C -0.34656 0.12129 -0.37697 0.12152 -0.40713 0.12685 C -0.40908 0.12731 -0.40908 0.13264 -0.41026 0.13518 C -0.41169 0.13842 -0.41339 0.14074 -0.41496 0.14352 C -0.43167 0.12685 -0.42031 0.13657 -0.44002 0.12407 C -0.44433 0.12152 -0.44824 0.11759 -0.45255 0.11574 C -0.45934 0.11296 -0.46613 0.11203 -0.47291 0.11018 C -0.47866 0.11111 -0.48479 0.10972 -0.49014 0.11296 C -0.49171 0.11389 -0.4908 0.11898 -0.49171 0.12129 C -0.4921 0.12222 -0.49275 0.12129 -0.49328 0.12129 L -0.49328 0.12129 " pathEditMode="relative" ptsTypes="AAAAAAAAAAAAAAAAAAAAAAAAAAAAAAAAAAA">
                                      <p:cBhvr>
                                        <p:cTn id="57" dur="2000" fill="hold"/>
                                        <p:tgtEl>
                                          <p:spTgt spid="42"/>
                                        </p:tgtEl>
                                        <p:attrNameLst>
                                          <p:attrName>ppt_x</p:attrName>
                                          <p:attrName>ppt_y</p:attrName>
                                        </p:attrNameLst>
                                      </p:cBhvr>
                                    </p:animMotion>
                                  </p:childTnLst>
                                </p:cTn>
                              </p:par>
                            </p:childTnLst>
                          </p:cTn>
                        </p:par>
                        <p:par>
                          <p:cTn id="58" fill="hold">
                            <p:stCondLst>
                              <p:cond delay="2000"/>
                            </p:stCondLst>
                            <p:childTnLst>
                              <p:par>
                                <p:cTn id="59" presetID="10" presetClass="exit" presetSubtype="0" fill="hold" nodeType="afterEffect">
                                  <p:stCondLst>
                                    <p:cond delay="0"/>
                                  </p:stCondLst>
                                  <p:childTnLst>
                                    <p:animEffect transition="out" filter="fade">
                                      <p:cBhvr>
                                        <p:cTn id="60" dur="500"/>
                                        <p:tgtEl>
                                          <p:spTgt spid="42"/>
                                        </p:tgtEl>
                                      </p:cBhvr>
                                    </p:animEffect>
                                    <p:set>
                                      <p:cBhvr>
                                        <p:cTn id="6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audio>
              <p:cMediaNode vol="95455">
                <p:cTn id="62" fill="hold" display="0">
                  <p:stCondLst>
                    <p:cond delay="indefinite"/>
                  </p:stCondLst>
                  <p:endCondLst>
                    <p:cond evt="onStopAudio" delay="0">
                      <p:tgtEl>
                        <p:sldTgt/>
                      </p:tgtEl>
                    </p:cond>
                  </p:endCondLst>
                </p:cTn>
                <p:tgtEl>
                  <p:spTgt spid="3"/>
                </p:tgtEl>
              </p:cMediaNode>
            </p:audio>
            <p:audio>
              <p:cMediaNode vol="80000">
                <p:cTn id="63"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hlinkClick r:id="" action="ppaction://noaction"/>
            <a:extLst>
              <a:ext uri="{FF2B5EF4-FFF2-40B4-BE49-F238E27FC236}">
                <a16:creationId xmlns:a16="http://schemas.microsoft.com/office/drawing/2014/main" xmlns="" id="{A721BE24-557A-DAA4-A1B1-6302EB79D870}"/>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41000"/>
                    </a14:imgEffect>
                  </a14:imgLayer>
                </a14:imgProps>
              </a:ext>
            </a:extLst>
          </a:blip>
          <a:srcRect l="21280" t="26879" r="9033" b="3433"/>
          <a:stretch/>
        </p:blipFill>
        <p:spPr>
          <a:xfrm>
            <a:off x="15081" y="0"/>
            <a:ext cx="12192000" cy="6858000"/>
          </a:xfrm>
          <a:prstGeom prst="rect">
            <a:avLst/>
          </a:prstGeom>
        </p:spPr>
      </p:pic>
      <p:pic>
        <p:nvPicPr>
          <p:cNvPr id="20" name="Picture 12" descr="Sun GIFs - Get the best GIF on GIPHY">
            <a:hlinkClick r:id="rId8" action="ppaction://hlinksldjump"/>
            <a:extLst>
              <a:ext uri="{FF2B5EF4-FFF2-40B4-BE49-F238E27FC236}">
                <a16:creationId xmlns:a16="http://schemas.microsoft.com/office/drawing/2014/main" xmlns="" id="{492787FA-8B58-46C5-B577-1D25D572F5D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90572" y="-111583"/>
            <a:ext cx="1289216" cy="13290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981F5547-656A-2A54-1C5D-A861871FDBAF}"/>
              </a:ext>
            </a:extLst>
          </p:cNvPr>
          <p:cNvSpPr/>
          <p:nvPr/>
        </p:nvSpPr>
        <p:spPr>
          <a:xfrm>
            <a:off x="1379789" y="2539595"/>
            <a:ext cx="9646193"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A. </a:t>
            </a:r>
            <a:r>
              <a:rPr lang="en-US" sz="4000"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iêc</a:t>
            </a:r>
            <a:endParaRPr lang="vi-VN"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xmlns="" id="{CD028CE9-B870-85A9-EC81-6B56AA6835B1}"/>
              </a:ext>
            </a:extLst>
          </p:cNvPr>
          <p:cNvSpPr/>
          <p:nvPr/>
        </p:nvSpPr>
        <p:spPr>
          <a:xfrm>
            <a:off x="1379789" y="4016872"/>
            <a:ext cx="9646193"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B. </a:t>
            </a:r>
            <a:r>
              <a:rPr lang="en-US" sz="4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iêt</a:t>
            </a:r>
            <a:endPar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xmlns="" id="{CFFAB842-D3FE-2D95-3797-41B1E9C32D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12213" y="2715037"/>
            <a:ext cx="598573" cy="587056"/>
          </a:xfrm>
          <a:prstGeom prst="rect">
            <a:avLst/>
          </a:prstGeom>
          <a:noFill/>
        </p:spPr>
      </p:pic>
      <p:pic>
        <p:nvPicPr>
          <p:cNvPr id="11" name="Picture 10">
            <a:extLst>
              <a:ext uri="{FF2B5EF4-FFF2-40B4-BE49-F238E27FC236}">
                <a16:creationId xmlns:a16="http://schemas.microsoft.com/office/drawing/2014/main" xmlns="" id="{1736364A-7711-519B-7635-425C2234F1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23148" y="4452736"/>
            <a:ext cx="605667" cy="583764"/>
          </a:xfrm>
          <a:prstGeom prst="rect">
            <a:avLst/>
          </a:prstGeom>
          <a:noFill/>
        </p:spPr>
      </p:pic>
      <p:sp>
        <p:nvSpPr>
          <p:cNvPr id="12" name="Rectangle 11">
            <a:extLst>
              <a:ext uri="{FF2B5EF4-FFF2-40B4-BE49-F238E27FC236}">
                <a16:creationId xmlns:a16="http://schemas.microsoft.com/office/drawing/2014/main" xmlns="" id="{E7EF535E-6873-A6F7-1646-98E4E8C05CB2}"/>
              </a:ext>
            </a:extLst>
          </p:cNvPr>
          <p:cNvSpPr/>
          <p:nvPr/>
        </p:nvSpPr>
        <p:spPr>
          <a:xfrm>
            <a:off x="1379789" y="5525949"/>
            <a:ext cx="9646193"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C. </a:t>
            </a:r>
            <a:r>
              <a:rPr lang="en-US" sz="4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iêp</a:t>
            </a:r>
            <a:endPar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xmlns="" id="{B3497F39-4346-1F7D-5AA4-78165A230B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23148" y="5890622"/>
            <a:ext cx="605667" cy="583764"/>
          </a:xfrm>
          <a:prstGeom prst="rect">
            <a:avLst/>
          </a:prstGeom>
          <a:noFill/>
        </p:spPr>
      </p:pic>
      <p:sp>
        <p:nvSpPr>
          <p:cNvPr id="14" name="Rectangle 13">
            <a:extLst>
              <a:ext uri="{FF2B5EF4-FFF2-40B4-BE49-F238E27FC236}">
                <a16:creationId xmlns:a16="http://schemas.microsoft.com/office/drawing/2014/main" xmlns="" id="{284983DF-116F-3C6A-2D47-877AA7F31DA8}"/>
              </a:ext>
            </a:extLst>
          </p:cNvPr>
          <p:cNvSpPr/>
          <p:nvPr/>
        </p:nvSpPr>
        <p:spPr>
          <a:xfrm>
            <a:off x="1271004" y="326614"/>
            <a:ext cx="9940390" cy="1338681"/>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endParaRPr lang="en-US" sz="405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pPr>
            <a:r>
              <a:rPr lang="en-US" sz="4050" b="1"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405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 b….</a:t>
            </a:r>
          </a:p>
        </p:txBody>
      </p:sp>
      <p:sp>
        <p:nvSpPr>
          <p:cNvPr id="2" name="TextBox 1">
            <a:extLst>
              <a:ext uri="{FF2B5EF4-FFF2-40B4-BE49-F238E27FC236}">
                <a16:creationId xmlns:a16="http://schemas.microsoft.com/office/drawing/2014/main" xmlns="" id="{B52DBC7B-9285-55D0-0C22-A032F0BC3180}"/>
              </a:ext>
            </a:extLst>
          </p:cNvPr>
          <p:cNvSpPr txBox="1"/>
          <p:nvPr/>
        </p:nvSpPr>
        <p:spPr>
          <a:xfrm>
            <a:off x="6781800" y="990600"/>
            <a:ext cx="381000" cy="584775"/>
          </a:xfrm>
          <a:prstGeom prst="rect">
            <a:avLst/>
          </a:prstGeom>
          <a:noFill/>
        </p:spPr>
        <p:txBody>
          <a:bodyPr wrap="square" rtlCol="0">
            <a:spAutoFit/>
          </a:bodyPr>
          <a:lstStyle/>
          <a:p>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0758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8"/>
                                        </p:tgtEl>
                                        <p:attrNameLst>
                                          <p:attrName>fillcolor</p:attrName>
                                        </p:attrNameLst>
                                      </p:cBhvr>
                                      <p:to>
                                        <a:schemeClr val="bg2"/>
                                      </p:to>
                                    </p:animClr>
                                    <p:set>
                                      <p:cBhvr>
                                        <p:cTn id="29" dur="250" fill="hold"/>
                                        <p:tgtEl>
                                          <p:spTgt spid="8"/>
                                        </p:tgtEl>
                                        <p:attrNameLst>
                                          <p:attrName>fill.type</p:attrName>
                                        </p:attrNameLst>
                                      </p:cBhvr>
                                      <p:to>
                                        <p:strVal val="solid"/>
                                      </p:to>
                                    </p:set>
                                    <p:set>
                                      <p:cBhvr>
                                        <p:cTn id="30" dur="25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8"/>
                                        </p:tgtEl>
                                        <p:attrNameLst>
                                          <p:attrName>fillcolor</p:attrName>
                                        </p:attrNameLst>
                                      </p:cBhvr>
                                      <p:to>
                                        <a:srgbClr val="FFFF00"/>
                                      </p:to>
                                    </p:animClr>
                                    <p:set>
                                      <p:cBhvr>
                                        <p:cTn id="33" dur="250" fill="hold"/>
                                        <p:tgtEl>
                                          <p:spTgt spid="8"/>
                                        </p:tgtEl>
                                        <p:attrNameLst>
                                          <p:attrName>fill.type</p:attrName>
                                        </p:attrNameLst>
                                      </p:cBhvr>
                                      <p:to>
                                        <p:strVal val="solid"/>
                                      </p:to>
                                    </p:set>
                                    <p:set>
                                      <p:cBhvr>
                                        <p:cTn id="34" dur="250" fill="hold"/>
                                        <p:tgtEl>
                                          <p:spTgt spid="8"/>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strVal val="4*#ppt_w"/>
                                          </p:val>
                                        </p:tav>
                                        <p:tav tm="100000">
                                          <p:val>
                                            <p:strVal val="#ppt_w"/>
                                          </p:val>
                                        </p:tav>
                                      </p:tavLst>
                                    </p:anim>
                                    <p:anim calcmode="lin" valueType="num">
                                      <p:cBhvr>
                                        <p:cTn id="3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9"/>
                                        </p:tgtEl>
                                        <p:attrNameLst>
                                          <p:attrName>fillcolor</p:attrName>
                                        </p:attrNameLst>
                                      </p:cBhvr>
                                      <p:to>
                                        <a:schemeClr val="accent1"/>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9"/>
                                        </p:tgtEl>
                                        <p:attrNameLst>
                                          <p:attrName>fillcolor</p:attrName>
                                        </p:attrNameLst>
                                      </p:cBhvr>
                                      <p:to>
                                        <a:schemeClr val="accent1"/>
                                      </p:to>
                                    </p:animClr>
                                    <p:set>
                                      <p:cBhvr>
                                        <p:cTn id="48" dur="250" fill="hold"/>
                                        <p:tgtEl>
                                          <p:spTgt spid="9"/>
                                        </p:tgtEl>
                                        <p:attrNameLst>
                                          <p:attrName>fill.type</p:attrName>
                                        </p:attrNameLst>
                                      </p:cBhvr>
                                      <p:to>
                                        <p:strVal val="solid"/>
                                      </p:to>
                                    </p:set>
                                    <p:set>
                                      <p:cBhvr>
                                        <p:cTn id="49" dur="250" fill="hold"/>
                                        <p:tgtEl>
                                          <p:spTgt spid="9"/>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250" fill="hold"/>
                                        <p:tgtEl>
                                          <p:spTgt spid="11"/>
                                        </p:tgtEl>
                                        <p:attrNameLst>
                                          <p:attrName>ppt_w</p:attrName>
                                        </p:attrNameLst>
                                      </p:cBhvr>
                                      <p:tavLst>
                                        <p:tav tm="0">
                                          <p:val>
                                            <p:strVal val="4*#ppt_w"/>
                                          </p:val>
                                        </p:tav>
                                        <p:tav tm="100000">
                                          <p:val>
                                            <p:strVal val="#ppt_w"/>
                                          </p:val>
                                        </p:tav>
                                      </p:tavLst>
                                    </p:anim>
                                    <p:anim calcmode="lin" valueType="num">
                                      <p:cBhvr>
                                        <p:cTn id="5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12"/>
                                        </p:tgtEl>
                                        <p:attrNameLst>
                                          <p:attrName>fillcolor</p:attrName>
                                        </p:attrNameLst>
                                      </p:cBhvr>
                                      <p:to>
                                        <a:schemeClr val="accent1"/>
                                      </p:to>
                                    </p:animClr>
                                    <p:set>
                                      <p:cBhvr>
                                        <p:cTn id="59" dur="250" fill="hold"/>
                                        <p:tgtEl>
                                          <p:spTgt spid="12"/>
                                        </p:tgtEl>
                                        <p:attrNameLst>
                                          <p:attrName>fill.type</p:attrName>
                                        </p:attrNameLst>
                                      </p:cBhvr>
                                      <p:to>
                                        <p:strVal val="solid"/>
                                      </p:to>
                                    </p:set>
                                    <p:set>
                                      <p:cBhvr>
                                        <p:cTn id="60" dur="250" fill="hold"/>
                                        <p:tgtEl>
                                          <p:spTgt spid="1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12"/>
                                        </p:tgtEl>
                                        <p:attrNameLst>
                                          <p:attrName>fillcolor</p:attrName>
                                        </p:attrNameLst>
                                      </p:cBhvr>
                                      <p:to>
                                        <a:schemeClr val="accent1"/>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13"/>
                                        </p:tgtEl>
                                        <p:attrNameLst>
                                          <p:attrName>style.visibility</p:attrName>
                                        </p:attrNameLst>
                                      </p:cBhvr>
                                      <p:to>
                                        <p:strVal val="visible"/>
                                      </p:to>
                                    </p:set>
                                    <p:anim calcmode="lin" valueType="num">
                                      <p:cBhvr>
                                        <p:cTn id="67" dur="250" fill="hold"/>
                                        <p:tgtEl>
                                          <p:spTgt spid="13"/>
                                        </p:tgtEl>
                                        <p:attrNameLst>
                                          <p:attrName>ppt_w</p:attrName>
                                        </p:attrNameLst>
                                      </p:cBhvr>
                                      <p:tavLst>
                                        <p:tav tm="0">
                                          <p:val>
                                            <p:strVal val="4*#ppt_w"/>
                                          </p:val>
                                        </p:tav>
                                        <p:tav tm="100000">
                                          <p:val>
                                            <p:strVal val="#ppt_w"/>
                                          </p:val>
                                        </p:tav>
                                      </p:tavLst>
                                    </p:anim>
                                    <p:anim calcmode="lin" valueType="num">
                                      <p:cBhvr>
                                        <p:cTn id="6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8" grpId="0" animBg="1"/>
      <p:bldP spid="9" grpId="0" animBg="1"/>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G">
            <a:hlinkClick r:id="" action="ppaction://noaction"/>
            <a:extLst>
              <a:ext uri="{FF2B5EF4-FFF2-40B4-BE49-F238E27FC236}">
                <a16:creationId xmlns:a16="http://schemas.microsoft.com/office/drawing/2014/main" xmlns="" id="{AF64F406-5E0D-49EB-BCE0-BE14FF21921F}"/>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41000"/>
                    </a14:imgEffect>
                  </a14:imgLayer>
                </a14:imgProps>
              </a:ext>
            </a:extLst>
          </a:blip>
          <a:srcRect l="21280" t="26879" r="9033" b="3433"/>
          <a:stretch/>
        </p:blipFill>
        <p:spPr>
          <a:xfrm>
            <a:off x="15081" y="0"/>
            <a:ext cx="12192000" cy="6858000"/>
          </a:xfrm>
          <a:prstGeom prst="rect">
            <a:avLst/>
          </a:prstGeom>
        </p:spPr>
      </p:pic>
      <p:sp>
        <p:nvSpPr>
          <p:cNvPr id="8" name="Rectangle 7">
            <a:extLst>
              <a:ext uri="{FF2B5EF4-FFF2-40B4-BE49-F238E27FC236}">
                <a16:creationId xmlns:a16="http://schemas.microsoft.com/office/drawing/2014/main" xmlns="" id="{981F5547-656A-2A54-1C5D-A861871FDBAF}"/>
              </a:ext>
            </a:extLst>
          </p:cNvPr>
          <p:cNvSpPr/>
          <p:nvPr/>
        </p:nvSpPr>
        <p:spPr>
          <a:xfrm>
            <a:off x="1247902" y="5257801"/>
            <a:ext cx="994039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C. </a:t>
            </a:r>
            <a:r>
              <a:rPr lang="en-US" sz="4000"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iêp</a:t>
            </a:r>
            <a:endParaRPr lang="vi-VN"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xmlns="" id="{CD028CE9-B870-85A9-EC81-6B56AA6835B1}"/>
              </a:ext>
            </a:extLst>
          </p:cNvPr>
          <p:cNvSpPr/>
          <p:nvPr/>
        </p:nvSpPr>
        <p:spPr>
          <a:xfrm>
            <a:off x="1247902" y="3780717"/>
            <a:ext cx="994039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B. </a:t>
            </a:r>
            <a:r>
              <a:rPr lang="en-US" sz="4000"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iêt</a:t>
            </a:r>
            <a:endPar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xmlns="" id="{CFFAB842-D3FE-2D95-3797-41B1E9C32D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4099" y="5698100"/>
            <a:ext cx="598573" cy="587056"/>
          </a:xfrm>
          <a:prstGeom prst="rect">
            <a:avLst/>
          </a:prstGeom>
          <a:noFill/>
        </p:spPr>
      </p:pic>
      <p:pic>
        <p:nvPicPr>
          <p:cNvPr id="11" name="Picture 10">
            <a:extLst>
              <a:ext uri="{FF2B5EF4-FFF2-40B4-BE49-F238E27FC236}">
                <a16:creationId xmlns:a16="http://schemas.microsoft.com/office/drawing/2014/main" xmlns="" id="{1736364A-7711-519B-7635-425C2234F1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61650" y="4238563"/>
            <a:ext cx="605667" cy="583764"/>
          </a:xfrm>
          <a:prstGeom prst="rect">
            <a:avLst/>
          </a:prstGeom>
          <a:noFill/>
        </p:spPr>
      </p:pic>
      <p:sp>
        <p:nvSpPr>
          <p:cNvPr id="12" name="Rectangle 11">
            <a:extLst>
              <a:ext uri="{FF2B5EF4-FFF2-40B4-BE49-F238E27FC236}">
                <a16:creationId xmlns:a16="http://schemas.microsoft.com/office/drawing/2014/main" xmlns="" id="{E7EF535E-6873-A6F7-1646-98E4E8C05CB2}"/>
              </a:ext>
            </a:extLst>
          </p:cNvPr>
          <p:cNvSpPr/>
          <p:nvPr/>
        </p:nvSpPr>
        <p:spPr>
          <a:xfrm>
            <a:off x="1247902" y="2334725"/>
            <a:ext cx="994039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A. </a:t>
            </a:r>
            <a:r>
              <a:rPr lang="en-US" sz="4000"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iêc</a:t>
            </a:r>
            <a:endPar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xmlns="" id="{B3497F39-4346-1F7D-5AA4-78165A230B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06091" y="2782513"/>
            <a:ext cx="605667" cy="583764"/>
          </a:xfrm>
          <a:prstGeom prst="rect">
            <a:avLst/>
          </a:prstGeom>
          <a:noFill/>
        </p:spPr>
      </p:pic>
      <p:sp>
        <p:nvSpPr>
          <p:cNvPr id="14" name="Rectangle 13">
            <a:extLst>
              <a:ext uri="{FF2B5EF4-FFF2-40B4-BE49-F238E27FC236}">
                <a16:creationId xmlns:a16="http://schemas.microsoft.com/office/drawing/2014/main" xmlns="" id="{284983DF-116F-3C6A-2D47-877AA7F31DA8}"/>
              </a:ext>
            </a:extLst>
          </p:cNvPr>
          <p:cNvSpPr/>
          <p:nvPr/>
        </p:nvSpPr>
        <p:spPr>
          <a:xfrm>
            <a:off x="1271004" y="326614"/>
            <a:ext cx="9940390" cy="156951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trùng</a:t>
            </a:r>
            <a:r>
              <a:rPr lang="en-US" sz="480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 đ…..</a:t>
            </a:r>
          </a:p>
          <a:p>
            <a:pPr algn="ctr">
              <a:buClr>
                <a:srgbClr val="000000"/>
              </a:buClr>
            </a:pPr>
            <a:endParaRPr lang="en-US" sz="480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12" descr="Sun GIFs - Get the best GIF on GIPHY">
            <a:hlinkClick r:id="rId10" action="ppaction://hlinksldjump"/>
            <a:extLst>
              <a:ext uri="{FF2B5EF4-FFF2-40B4-BE49-F238E27FC236}">
                <a16:creationId xmlns:a16="http://schemas.microsoft.com/office/drawing/2014/main" xmlns="" id="{B6DC687C-EF31-D237-1A26-6058F448901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0572" y="-111583"/>
            <a:ext cx="1289216" cy="1329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B31B354-22F0-9C5B-892B-0BF807176034}"/>
              </a:ext>
            </a:extLst>
          </p:cNvPr>
          <p:cNvSpPr txBox="1"/>
          <p:nvPr/>
        </p:nvSpPr>
        <p:spPr>
          <a:xfrm>
            <a:off x="7010400" y="609600"/>
            <a:ext cx="381000" cy="769441"/>
          </a:xfrm>
          <a:prstGeom prst="rect">
            <a:avLst/>
          </a:prstGeom>
          <a:noFill/>
        </p:spPr>
        <p:txBody>
          <a:bodyPr wrap="square" rtlCol="0">
            <a:spAutoFit/>
          </a:bodyPr>
          <a:lstStyle/>
          <a:p>
            <a:r>
              <a:rPr lang="en-US" sz="4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94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8"/>
                                        </p:tgtEl>
                                        <p:attrNameLst>
                                          <p:attrName>fillcolor</p:attrName>
                                        </p:attrNameLst>
                                      </p:cBhvr>
                                      <p:to>
                                        <a:schemeClr val="bg2"/>
                                      </p:to>
                                    </p:animClr>
                                    <p:set>
                                      <p:cBhvr>
                                        <p:cTn id="29" dur="250" fill="hold"/>
                                        <p:tgtEl>
                                          <p:spTgt spid="8"/>
                                        </p:tgtEl>
                                        <p:attrNameLst>
                                          <p:attrName>fill.type</p:attrName>
                                        </p:attrNameLst>
                                      </p:cBhvr>
                                      <p:to>
                                        <p:strVal val="solid"/>
                                      </p:to>
                                    </p:set>
                                    <p:set>
                                      <p:cBhvr>
                                        <p:cTn id="30" dur="25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8"/>
                                        </p:tgtEl>
                                        <p:attrNameLst>
                                          <p:attrName>fillcolor</p:attrName>
                                        </p:attrNameLst>
                                      </p:cBhvr>
                                      <p:to>
                                        <a:srgbClr val="FFFF00"/>
                                      </p:to>
                                    </p:animClr>
                                    <p:set>
                                      <p:cBhvr>
                                        <p:cTn id="33" dur="250" fill="hold"/>
                                        <p:tgtEl>
                                          <p:spTgt spid="8"/>
                                        </p:tgtEl>
                                        <p:attrNameLst>
                                          <p:attrName>fill.type</p:attrName>
                                        </p:attrNameLst>
                                      </p:cBhvr>
                                      <p:to>
                                        <p:strVal val="solid"/>
                                      </p:to>
                                    </p:set>
                                    <p:set>
                                      <p:cBhvr>
                                        <p:cTn id="34" dur="250" fill="hold"/>
                                        <p:tgtEl>
                                          <p:spTgt spid="8"/>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strVal val="4*#ppt_w"/>
                                          </p:val>
                                        </p:tav>
                                        <p:tav tm="100000">
                                          <p:val>
                                            <p:strVal val="#ppt_w"/>
                                          </p:val>
                                        </p:tav>
                                      </p:tavLst>
                                    </p:anim>
                                    <p:anim calcmode="lin" valueType="num">
                                      <p:cBhvr>
                                        <p:cTn id="3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9"/>
                                        </p:tgtEl>
                                        <p:attrNameLst>
                                          <p:attrName>fillcolor</p:attrName>
                                        </p:attrNameLst>
                                      </p:cBhvr>
                                      <p:to>
                                        <a:schemeClr val="accent1"/>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9"/>
                                        </p:tgtEl>
                                        <p:attrNameLst>
                                          <p:attrName>fillcolor</p:attrName>
                                        </p:attrNameLst>
                                      </p:cBhvr>
                                      <p:to>
                                        <a:schemeClr val="accent1"/>
                                      </p:to>
                                    </p:animClr>
                                    <p:set>
                                      <p:cBhvr>
                                        <p:cTn id="48" dur="250" fill="hold"/>
                                        <p:tgtEl>
                                          <p:spTgt spid="9"/>
                                        </p:tgtEl>
                                        <p:attrNameLst>
                                          <p:attrName>fill.type</p:attrName>
                                        </p:attrNameLst>
                                      </p:cBhvr>
                                      <p:to>
                                        <p:strVal val="solid"/>
                                      </p:to>
                                    </p:set>
                                    <p:set>
                                      <p:cBhvr>
                                        <p:cTn id="49" dur="250" fill="hold"/>
                                        <p:tgtEl>
                                          <p:spTgt spid="9"/>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250" fill="hold"/>
                                        <p:tgtEl>
                                          <p:spTgt spid="11"/>
                                        </p:tgtEl>
                                        <p:attrNameLst>
                                          <p:attrName>ppt_w</p:attrName>
                                        </p:attrNameLst>
                                      </p:cBhvr>
                                      <p:tavLst>
                                        <p:tav tm="0">
                                          <p:val>
                                            <p:strVal val="4*#ppt_w"/>
                                          </p:val>
                                        </p:tav>
                                        <p:tav tm="100000">
                                          <p:val>
                                            <p:strVal val="#ppt_w"/>
                                          </p:val>
                                        </p:tav>
                                      </p:tavLst>
                                    </p:anim>
                                    <p:anim calcmode="lin" valueType="num">
                                      <p:cBhvr>
                                        <p:cTn id="5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12"/>
                                        </p:tgtEl>
                                        <p:attrNameLst>
                                          <p:attrName>fillcolor</p:attrName>
                                        </p:attrNameLst>
                                      </p:cBhvr>
                                      <p:to>
                                        <a:schemeClr val="accent1"/>
                                      </p:to>
                                    </p:animClr>
                                    <p:set>
                                      <p:cBhvr>
                                        <p:cTn id="59" dur="250" fill="hold"/>
                                        <p:tgtEl>
                                          <p:spTgt spid="12"/>
                                        </p:tgtEl>
                                        <p:attrNameLst>
                                          <p:attrName>fill.type</p:attrName>
                                        </p:attrNameLst>
                                      </p:cBhvr>
                                      <p:to>
                                        <p:strVal val="solid"/>
                                      </p:to>
                                    </p:set>
                                    <p:set>
                                      <p:cBhvr>
                                        <p:cTn id="60" dur="250" fill="hold"/>
                                        <p:tgtEl>
                                          <p:spTgt spid="1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12"/>
                                        </p:tgtEl>
                                        <p:attrNameLst>
                                          <p:attrName>fillcolor</p:attrName>
                                        </p:attrNameLst>
                                      </p:cBhvr>
                                      <p:to>
                                        <a:schemeClr val="accent1"/>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13"/>
                                        </p:tgtEl>
                                        <p:attrNameLst>
                                          <p:attrName>style.visibility</p:attrName>
                                        </p:attrNameLst>
                                      </p:cBhvr>
                                      <p:to>
                                        <p:strVal val="visible"/>
                                      </p:to>
                                    </p:set>
                                    <p:anim calcmode="lin" valueType="num">
                                      <p:cBhvr>
                                        <p:cTn id="67" dur="250" fill="hold"/>
                                        <p:tgtEl>
                                          <p:spTgt spid="13"/>
                                        </p:tgtEl>
                                        <p:attrNameLst>
                                          <p:attrName>ppt_w</p:attrName>
                                        </p:attrNameLst>
                                      </p:cBhvr>
                                      <p:tavLst>
                                        <p:tav tm="0">
                                          <p:val>
                                            <p:strVal val="4*#ppt_w"/>
                                          </p:val>
                                        </p:tav>
                                        <p:tav tm="100000">
                                          <p:val>
                                            <p:strVal val="#ppt_w"/>
                                          </p:val>
                                        </p:tav>
                                      </p:tavLst>
                                    </p:anim>
                                    <p:anim calcmode="lin" valueType="num">
                                      <p:cBhvr>
                                        <p:cTn id="6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8" grpId="0" animBg="1"/>
      <p:bldP spid="9" grpId="0" animBg="1"/>
      <p:bldP spid="1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G">
            <a:hlinkClick r:id="" action="ppaction://noaction"/>
            <a:extLst>
              <a:ext uri="{FF2B5EF4-FFF2-40B4-BE49-F238E27FC236}">
                <a16:creationId xmlns:a16="http://schemas.microsoft.com/office/drawing/2014/main" xmlns="" id="{584D97EF-7BAC-E9A5-A686-49E94970201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41000"/>
                    </a14:imgEffect>
                  </a14:imgLayer>
                </a14:imgProps>
              </a:ext>
            </a:extLst>
          </a:blip>
          <a:srcRect l="21280" t="26879" r="9033" b="3433"/>
          <a:stretch/>
        </p:blipFill>
        <p:spPr>
          <a:xfrm>
            <a:off x="15081" y="0"/>
            <a:ext cx="12192000" cy="6858000"/>
          </a:xfrm>
          <a:prstGeom prst="rect">
            <a:avLst/>
          </a:prstGeom>
        </p:spPr>
      </p:pic>
      <p:sp>
        <p:nvSpPr>
          <p:cNvPr id="8" name="Rectangle 7">
            <a:extLst>
              <a:ext uri="{FF2B5EF4-FFF2-40B4-BE49-F238E27FC236}">
                <a16:creationId xmlns:a16="http://schemas.microsoft.com/office/drawing/2014/main" xmlns="" id="{981F5547-656A-2A54-1C5D-A861871FDBAF}"/>
              </a:ext>
            </a:extLst>
          </p:cNvPr>
          <p:cNvSpPr/>
          <p:nvPr/>
        </p:nvSpPr>
        <p:spPr>
          <a:xfrm>
            <a:off x="1132681" y="2446481"/>
            <a:ext cx="97536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A. </a:t>
            </a:r>
            <a:r>
              <a:rPr lang="en-US" sz="40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iên</a:t>
            </a:r>
            <a:endParaRPr lang="vi-VN"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xmlns="" id="{CD028CE9-B870-85A9-EC81-6B56AA6835B1}"/>
              </a:ext>
            </a:extLst>
          </p:cNvPr>
          <p:cNvSpPr/>
          <p:nvPr/>
        </p:nvSpPr>
        <p:spPr>
          <a:xfrm>
            <a:off x="1132681" y="3923758"/>
            <a:ext cx="97536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B. </a:t>
            </a:r>
            <a:r>
              <a:rPr lang="en-US" sz="4000"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iêp</a:t>
            </a:r>
            <a:endPar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xmlns="" id="{CFFAB842-D3FE-2D95-3797-41B1E9C32D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3683" y="2372400"/>
            <a:ext cx="598573" cy="587056"/>
          </a:xfrm>
          <a:prstGeom prst="rect">
            <a:avLst/>
          </a:prstGeom>
          <a:noFill/>
        </p:spPr>
      </p:pic>
      <p:pic>
        <p:nvPicPr>
          <p:cNvPr id="11" name="Picture 10">
            <a:extLst>
              <a:ext uri="{FF2B5EF4-FFF2-40B4-BE49-F238E27FC236}">
                <a16:creationId xmlns:a16="http://schemas.microsoft.com/office/drawing/2014/main" xmlns="" id="{1736364A-7711-519B-7635-425C2234F1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0615" y="4259753"/>
            <a:ext cx="605667" cy="583764"/>
          </a:xfrm>
          <a:prstGeom prst="rect">
            <a:avLst/>
          </a:prstGeom>
          <a:noFill/>
        </p:spPr>
      </p:pic>
      <p:sp>
        <p:nvSpPr>
          <p:cNvPr id="12" name="Rectangle 11">
            <a:extLst>
              <a:ext uri="{FF2B5EF4-FFF2-40B4-BE49-F238E27FC236}">
                <a16:creationId xmlns:a16="http://schemas.microsoft.com/office/drawing/2014/main" xmlns="" id="{E7EF535E-6873-A6F7-1646-98E4E8C05CB2}"/>
              </a:ext>
            </a:extLst>
          </p:cNvPr>
          <p:cNvSpPr/>
          <p:nvPr/>
        </p:nvSpPr>
        <p:spPr>
          <a:xfrm>
            <a:off x="1132681" y="5432835"/>
            <a:ext cx="97536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C. </a:t>
            </a:r>
            <a:r>
              <a:rPr lang="en-US" sz="4000"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iêc</a:t>
            </a:r>
            <a:endParaRPr lang="en-US" sz="4000"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xmlns="" id="{B3497F39-4346-1F7D-5AA4-78165A230B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5622" y="5751225"/>
            <a:ext cx="605667" cy="583764"/>
          </a:xfrm>
          <a:prstGeom prst="rect">
            <a:avLst/>
          </a:prstGeom>
          <a:noFill/>
        </p:spPr>
      </p:pic>
      <p:sp>
        <p:nvSpPr>
          <p:cNvPr id="14" name="Rectangle 13">
            <a:extLst>
              <a:ext uri="{FF2B5EF4-FFF2-40B4-BE49-F238E27FC236}">
                <a16:creationId xmlns:a16="http://schemas.microsoft.com/office/drawing/2014/main" xmlns="" id="{284983DF-116F-3C6A-2D47-877AA7F31DA8}"/>
              </a:ext>
            </a:extLst>
          </p:cNvPr>
          <p:cNvSpPr/>
          <p:nvPr/>
        </p:nvSpPr>
        <p:spPr>
          <a:xfrm>
            <a:off x="1039286" y="311799"/>
            <a:ext cx="9940390" cy="923182"/>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5400" b="1"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th</a:t>
            </a:r>
            <a:r>
              <a:rPr lang="en-US" sz="540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400" b="1"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nhiên</a:t>
            </a:r>
            <a:endParaRPr lang="en-US" sz="540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12" descr="Sun GIFs - Get the best GIF on GIPHY">
            <a:hlinkClick r:id="rId10" action="ppaction://hlinksldjump"/>
            <a:extLst>
              <a:ext uri="{FF2B5EF4-FFF2-40B4-BE49-F238E27FC236}">
                <a16:creationId xmlns:a16="http://schemas.microsoft.com/office/drawing/2014/main" xmlns="" id="{E5BB3927-086D-94DC-2DBC-CFE3CEE05FE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0572" y="-111583"/>
            <a:ext cx="1289216" cy="132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14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8"/>
                                        </p:tgtEl>
                                        <p:attrNameLst>
                                          <p:attrName>fillcolor</p:attrName>
                                        </p:attrNameLst>
                                      </p:cBhvr>
                                      <p:to>
                                        <a:schemeClr val="bg2"/>
                                      </p:to>
                                    </p:animClr>
                                    <p:set>
                                      <p:cBhvr>
                                        <p:cTn id="29" dur="250" fill="hold"/>
                                        <p:tgtEl>
                                          <p:spTgt spid="8"/>
                                        </p:tgtEl>
                                        <p:attrNameLst>
                                          <p:attrName>fill.type</p:attrName>
                                        </p:attrNameLst>
                                      </p:cBhvr>
                                      <p:to>
                                        <p:strVal val="solid"/>
                                      </p:to>
                                    </p:set>
                                    <p:set>
                                      <p:cBhvr>
                                        <p:cTn id="30" dur="25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8"/>
                                        </p:tgtEl>
                                        <p:attrNameLst>
                                          <p:attrName>fillcolor</p:attrName>
                                        </p:attrNameLst>
                                      </p:cBhvr>
                                      <p:to>
                                        <a:srgbClr val="FFFF00"/>
                                      </p:to>
                                    </p:animClr>
                                    <p:set>
                                      <p:cBhvr>
                                        <p:cTn id="33" dur="250" fill="hold"/>
                                        <p:tgtEl>
                                          <p:spTgt spid="8"/>
                                        </p:tgtEl>
                                        <p:attrNameLst>
                                          <p:attrName>fill.type</p:attrName>
                                        </p:attrNameLst>
                                      </p:cBhvr>
                                      <p:to>
                                        <p:strVal val="solid"/>
                                      </p:to>
                                    </p:set>
                                    <p:set>
                                      <p:cBhvr>
                                        <p:cTn id="34" dur="250" fill="hold"/>
                                        <p:tgtEl>
                                          <p:spTgt spid="8"/>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strVal val="4*#ppt_w"/>
                                          </p:val>
                                        </p:tav>
                                        <p:tav tm="100000">
                                          <p:val>
                                            <p:strVal val="#ppt_w"/>
                                          </p:val>
                                        </p:tav>
                                      </p:tavLst>
                                    </p:anim>
                                    <p:anim calcmode="lin" valueType="num">
                                      <p:cBhvr>
                                        <p:cTn id="3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9"/>
                                        </p:tgtEl>
                                        <p:attrNameLst>
                                          <p:attrName>fillcolor</p:attrName>
                                        </p:attrNameLst>
                                      </p:cBhvr>
                                      <p:to>
                                        <a:schemeClr val="accent1"/>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9"/>
                                        </p:tgtEl>
                                        <p:attrNameLst>
                                          <p:attrName>fillcolor</p:attrName>
                                        </p:attrNameLst>
                                      </p:cBhvr>
                                      <p:to>
                                        <a:schemeClr val="accent1"/>
                                      </p:to>
                                    </p:animClr>
                                    <p:set>
                                      <p:cBhvr>
                                        <p:cTn id="48" dur="250" fill="hold"/>
                                        <p:tgtEl>
                                          <p:spTgt spid="9"/>
                                        </p:tgtEl>
                                        <p:attrNameLst>
                                          <p:attrName>fill.type</p:attrName>
                                        </p:attrNameLst>
                                      </p:cBhvr>
                                      <p:to>
                                        <p:strVal val="solid"/>
                                      </p:to>
                                    </p:set>
                                    <p:set>
                                      <p:cBhvr>
                                        <p:cTn id="49" dur="250" fill="hold"/>
                                        <p:tgtEl>
                                          <p:spTgt spid="9"/>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250" fill="hold"/>
                                        <p:tgtEl>
                                          <p:spTgt spid="11"/>
                                        </p:tgtEl>
                                        <p:attrNameLst>
                                          <p:attrName>ppt_w</p:attrName>
                                        </p:attrNameLst>
                                      </p:cBhvr>
                                      <p:tavLst>
                                        <p:tav tm="0">
                                          <p:val>
                                            <p:strVal val="4*#ppt_w"/>
                                          </p:val>
                                        </p:tav>
                                        <p:tav tm="100000">
                                          <p:val>
                                            <p:strVal val="#ppt_w"/>
                                          </p:val>
                                        </p:tav>
                                      </p:tavLst>
                                    </p:anim>
                                    <p:anim calcmode="lin" valueType="num">
                                      <p:cBhvr>
                                        <p:cTn id="5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12"/>
                                        </p:tgtEl>
                                        <p:attrNameLst>
                                          <p:attrName>fillcolor</p:attrName>
                                        </p:attrNameLst>
                                      </p:cBhvr>
                                      <p:to>
                                        <a:schemeClr val="accent1"/>
                                      </p:to>
                                    </p:animClr>
                                    <p:set>
                                      <p:cBhvr>
                                        <p:cTn id="59" dur="250" fill="hold"/>
                                        <p:tgtEl>
                                          <p:spTgt spid="12"/>
                                        </p:tgtEl>
                                        <p:attrNameLst>
                                          <p:attrName>fill.type</p:attrName>
                                        </p:attrNameLst>
                                      </p:cBhvr>
                                      <p:to>
                                        <p:strVal val="solid"/>
                                      </p:to>
                                    </p:set>
                                    <p:set>
                                      <p:cBhvr>
                                        <p:cTn id="60" dur="250" fill="hold"/>
                                        <p:tgtEl>
                                          <p:spTgt spid="1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12"/>
                                        </p:tgtEl>
                                        <p:attrNameLst>
                                          <p:attrName>fillcolor</p:attrName>
                                        </p:attrNameLst>
                                      </p:cBhvr>
                                      <p:to>
                                        <a:schemeClr val="accent1"/>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13"/>
                                        </p:tgtEl>
                                        <p:attrNameLst>
                                          <p:attrName>style.visibility</p:attrName>
                                        </p:attrNameLst>
                                      </p:cBhvr>
                                      <p:to>
                                        <p:strVal val="visible"/>
                                      </p:to>
                                    </p:set>
                                    <p:anim calcmode="lin" valueType="num">
                                      <p:cBhvr>
                                        <p:cTn id="67" dur="250" fill="hold"/>
                                        <p:tgtEl>
                                          <p:spTgt spid="13"/>
                                        </p:tgtEl>
                                        <p:attrNameLst>
                                          <p:attrName>ppt_w</p:attrName>
                                        </p:attrNameLst>
                                      </p:cBhvr>
                                      <p:tavLst>
                                        <p:tav tm="0">
                                          <p:val>
                                            <p:strVal val="4*#ppt_w"/>
                                          </p:val>
                                        </p:tav>
                                        <p:tav tm="100000">
                                          <p:val>
                                            <p:strVal val="#ppt_w"/>
                                          </p:val>
                                        </p:tav>
                                      </p:tavLst>
                                    </p:anim>
                                    <p:anim calcmode="lin" valueType="num">
                                      <p:cBhvr>
                                        <p:cTn id="6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8" grpId="0" animBg="1"/>
      <p:bldP spid="9" grpId="0" animBg="1"/>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G">
            <a:hlinkClick r:id="" action="ppaction://noaction"/>
            <a:extLst>
              <a:ext uri="{FF2B5EF4-FFF2-40B4-BE49-F238E27FC236}">
                <a16:creationId xmlns:a16="http://schemas.microsoft.com/office/drawing/2014/main" xmlns="" id="{7191E011-1C17-5BA6-60C4-FB715A0F32C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41000"/>
                    </a14:imgEffect>
                  </a14:imgLayer>
                </a14:imgProps>
              </a:ext>
            </a:extLst>
          </a:blip>
          <a:srcRect l="21280" t="26879" r="9033" b="3433"/>
          <a:stretch/>
        </p:blipFill>
        <p:spPr>
          <a:xfrm>
            <a:off x="15081" y="0"/>
            <a:ext cx="12192000" cy="6858000"/>
          </a:xfrm>
          <a:prstGeom prst="rect">
            <a:avLst/>
          </a:prstGeom>
        </p:spPr>
      </p:pic>
      <p:sp>
        <p:nvSpPr>
          <p:cNvPr id="14" name="Rectangle 13">
            <a:extLst>
              <a:ext uri="{FF2B5EF4-FFF2-40B4-BE49-F238E27FC236}">
                <a16:creationId xmlns:a16="http://schemas.microsoft.com/office/drawing/2014/main" xmlns="" id="{284983DF-116F-3C6A-2D47-877AA7F31DA8}"/>
              </a:ext>
            </a:extLst>
          </p:cNvPr>
          <p:cNvSpPr/>
          <p:nvPr/>
        </p:nvSpPr>
        <p:spPr>
          <a:xfrm>
            <a:off x="1271004" y="326614"/>
            <a:ext cx="9940390" cy="1938845"/>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6000" b="1"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600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6000" b="1"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600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ctr">
              <a:buClr>
                <a:srgbClr val="000000"/>
              </a:buClr>
            </a:pPr>
            <a:r>
              <a:rPr lang="en-US" sz="6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kiến</a:t>
            </a:r>
            <a:r>
              <a:rPr lang="en-US" sz="6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6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lửa</a:t>
            </a:r>
            <a:endParaRPr lang="en-US" sz="6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12" descr="Sun GIFs - Get the best GIF on GIPHY">
            <a:hlinkClick r:id="rId5" action="ppaction://hlinksldjump"/>
            <a:extLst>
              <a:ext uri="{FF2B5EF4-FFF2-40B4-BE49-F238E27FC236}">
                <a16:creationId xmlns:a16="http://schemas.microsoft.com/office/drawing/2014/main" xmlns="" id="{AE588303-7050-DF6D-1773-8B702B373C4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0572" y="-111583"/>
            <a:ext cx="1289216" cy="132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G">
            <a:hlinkClick r:id="" action="ppaction://noaction"/>
            <a:extLst>
              <a:ext uri="{FF2B5EF4-FFF2-40B4-BE49-F238E27FC236}">
                <a16:creationId xmlns:a16="http://schemas.microsoft.com/office/drawing/2014/main" xmlns="" id="{EFBDEF5B-026E-8FE8-0D3B-D2ACF3B1A13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41000"/>
                    </a14:imgEffect>
                  </a14:imgLayer>
                </a14:imgProps>
              </a:ext>
            </a:extLst>
          </a:blip>
          <a:srcRect l="21280" t="26879" r="9033" b="3433"/>
          <a:stretch/>
        </p:blipFill>
        <p:spPr>
          <a:xfrm>
            <a:off x="15081" y="0"/>
            <a:ext cx="12192000" cy="6858000"/>
          </a:xfrm>
          <a:prstGeom prst="rect">
            <a:avLst/>
          </a:prstGeom>
        </p:spPr>
      </p:pic>
      <p:sp>
        <p:nvSpPr>
          <p:cNvPr id="3" name="Rectangle 2">
            <a:extLst>
              <a:ext uri="{FF2B5EF4-FFF2-40B4-BE49-F238E27FC236}">
                <a16:creationId xmlns:a16="http://schemas.microsoft.com/office/drawing/2014/main" xmlns="" id="{4708BDD0-6695-980D-DF03-2AF3B17F5349}"/>
              </a:ext>
            </a:extLst>
          </p:cNvPr>
          <p:cNvSpPr/>
          <p:nvPr/>
        </p:nvSpPr>
        <p:spPr>
          <a:xfrm>
            <a:off x="1271004" y="326614"/>
            <a:ext cx="9940390" cy="1938845"/>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6000" b="1"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600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6000" b="1" kern="0" dirty="0" err="1">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6000" b="1" kern="0" dirty="0">
                <a:solidFill>
                  <a:srgbClr val="272727"/>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ctr">
              <a:buClr>
                <a:srgbClr val="000000"/>
              </a:buClr>
            </a:pPr>
            <a:r>
              <a:rPr lang="en-US" sz="6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6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6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endParaRPr lang="en-US" sz="6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12" descr="Sun GIFs - Get the best GIF on GIPHY">
            <a:hlinkClick r:id="rId5" action="ppaction://hlinksldjump"/>
            <a:extLst>
              <a:ext uri="{FF2B5EF4-FFF2-40B4-BE49-F238E27FC236}">
                <a16:creationId xmlns:a16="http://schemas.microsoft.com/office/drawing/2014/main" xmlns="" id="{975C5A36-5D32-4526-8F1A-F6FD60F113E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0572" y="-111583"/>
            <a:ext cx="1289216" cy="132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5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5197" t="13333" r="4050" b="54194"/>
          <a:stretch/>
        </p:blipFill>
        <p:spPr>
          <a:xfrm>
            <a:off x="5768917" y="4772422"/>
            <a:ext cx="1857614" cy="1961535"/>
          </a:xfrm>
          <a:prstGeom prst="rect">
            <a:avLst/>
          </a:prstGeom>
        </p:spPr>
      </p:pic>
      <p:pic>
        <p:nvPicPr>
          <p:cNvPr id="19" name="Picture 1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878" t="10681" r="38586" b="53620"/>
          <a:stretch/>
        </p:blipFill>
        <p:spPr>
          <a:xfrm rot="769855">
            <a:off x="3391204" y="4766445"/>
            <a:ext cx="1305840" cy="1825516"/>
          </a:xfrm>
          <a:prstGeom prst="rect">
            <a:avLst/>
          </a:prstGeom>
        </p:spPr>
      </p:pic>
      <p:pic>
        <p:nvPicPr>
          <p:cNvPr id="20" name="Picture 1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978" t="10824" r="66129" b="53262"/>
          <a:stretch/>
        </p:blipFill>
        <p:spPr>
          <a:xfrm rot="20712847">
            <a:off x="312361" y="4375426"/>
            <a:ext cx="1833973" cy="2203406"/>
          </a:xfrm>
          <a:prstGeom prst="rect">
            <a:avLst/>
          </a:prstGeom>
        </p:spPr>
      </p:pic>
      <p:pic>
        <p:nvPicPr>
          <p:cNvPr id="21" name="Picture 2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1" y="11710"/>
            <a:ext cx="3205605" cy="1923363"/>
          </a:xfrm>
          <a:prstGeom prst="rect">
            <a:avLst/>
          </a:prstGeom>
        </p:spPr>
      </p:pic>
      <p:pic>
        <p:nvPicPr>
          <p:cNvPr id="18" name="Graphic 9">
            <a:extLst>
              <a:ext uri="{FF2B5EF4-FFF2-40B4-BE49-F238E27FC236}">
                <a16:creationId xmlns:a16="http://schemas.microsoft.com/office/drawing/2014/main" xmlns="" id="{6D276259-97E7-11C4-710F-AAFB3408070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61989" y="3156155"/>
            <a:ext cx="1849704" cy="3019440"/>
          </a:xfrm>
          <a:prstGeom prst="rect">
            <a:avLst/>
          </a:prstGeom>
        </p:spPr>
      </p:pic>
      <p:pic>
        <p:nvPicPr>
          <p:cNvPr id="32" name="Graphic 6">
            <a:extLst>
              <a:ext uri="{FF2B5EF4-FFF2-40B4-BE49-F238E27FC236}">
                <a16:creationId xmlns:a16="http://schemas.microsoft.com/office/drawing/2014/main" xmlns="" id="{13544356-2E4C-8AA0-D7F7-AEAD9CF287C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189452" y="1127987"/>
            <a:ext cx="1820187" cy="4815906"/>
          </a:xfrm>
          <a:prstGeom prst="rect">
            <a:avLst/>
          </a:prstGeom>
        </p:spPr>
      </p:pic>
      <p:pic>
        <p:nvPicPr>
          <p:cNvPr id="31" name="Graphic 18">
            <a:extLst>
              <a:ext uri="{FF2B5EF4-FFF2-40B4-BE49-F238E27FC236}">
                <a16:creationId xmlns:a16="http://schemas.microsoft.com/office/drawing/2014/main" xmlns="" id="{A87C4BBC-7128-0CE0-01E1-8CA8B923591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10074816" y="3429000"/>
            <a:ext cx="2054204" cy="2965596"/>
          </a:xfrm>
          <a:prstGeom prst="rect">
            <a:avLst/>
          </a:prstGeom>
        </p:spPr>
      </p:pic>
      <p:pic>
        <p:nvPicPr>
          <p:cNvPr id="2" name="Graphic 1">
            <a:extLst>
              <a:ext uri="{FF2B5EF4-FFF2-40B4-BE49-F238E27FC236}">
                <a16:creationId xmlns:a16="http://schemas.microsoft.com/office/drawing/2014/main" xmlns="" id="{D10F20CE-9A21-AA6F-B6DF-65EE8695306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77516" y="5033568"/>
            <a:ext cx="13330990" cy="1980629"/>
          </a:xfrm>
          <a:prstGeom prst="rect">
            <a:avLst/>
          </a:prstGeom>
        </p:spPr>
      </p:pic>
      <p:pic>
        <p:nvPicPr>
          <p:cNvPr id="3" name="Picture 2">
            <a:extLst>
              <a:ext uri="{FF2B5EF4-FFF2-40B4-BE49-F238E27FC236}">
                <a16:creationId xmlns:a16="http://schemas.microsoft.com/office/drawing/2014/main" xmlns="" id="{CF0AD5FD-3077-19B0-AC3F-97ADF56F8507}"/>
              </a:ext>
            </a:extLst>
          </p:cNvPr>
          <p:cNvPicPr>
            <a:picLocks noChangeAspect="1"/>
          </p:cNvPicPr>
          <p:nvPr/>
        </p:nvPicPr>
        <p:blipFill>
          <a:blip r:embed="rId14"/>
          <a:stretch>
            <a:fillRect/>
          </a:stretch>
        </p:blipFill>
        <p:spPr>
          <a:xfrm>
            <a:off x="1744898" y="1658852"/>
            <a:ext cx="6895174" cy="3017782"/>
          </a:xfrm>
          <a:prstGeom prst="rect">
            <a:avLst/>
          </a:prstGeom>
        </p:spPr>
      </p:pic>
    </p:spTree>
    <p:extLst>
      <p:ext uri="{BB962C8B-B14F-4D97-AF65-F5344CB8AC3E}">
        <p14:creationId xmlns:p14="http://schemas.microsoft.com/office/powerpoint/2010/main" val="380679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69276" y="76203"/>
            <a:ext cx="3803076" cy="941185"/>
            <a:chOff x="63500" y="1429216"/>
            <a:chExt cx="2859380" cy="705889"/>
          </a:xfrm>
        </p:grpSpPr>
        <p:sp>
          <p:nvSpPr>
            <p:cNvPr id="13" name="Rounded Rectangle 12"/>
            <p:cNvSpPr/>
            <p:nvPr/>
          </p:nvSpPr>
          <p:spPr>
            <a:xfrm>
              <a:off x="384357" y="1429216"/>
              <a:ext cx="2538523"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 </a:t>
            </a:r>
            <a:endParaRPr lang="en-US" sz="28600">
              <a:solidFill>
                <a:srgbClr val="FF0000"/>
              </a:solidFill>
              <a:latin typeface="HP001 4 hàng" pitchFamily="34" charset="0"/>
            </a:endParaRPr>
          </a:p>
        </p:txBody>
      </p:sp>
      <p:sp>
        <p:nvSpPr>
          <p:cNvPr id="8" name="TextBox 7"/>
          <p:cNvSpPr txBox="1"/>
          <p:nvPr/>
        </p:nvSpPr>
        <p:spPr>
          <a:xfrm>
            <a:off x="746025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łn</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łn</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łp</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078" y="14212"/>
            <a:ext cx="2239303" cy="1415159"/>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TextBox 9"/>
          <p:cNvSpPr txBox="1"/>
          <p:nvPr/>
        </p:nvSpPr>
        <p:spPr>
          <a:xfrm>
            <a:off x="3394576" y="1183168"/>
            <a:ext cx="10626225"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λμ</a:t>
            </a:r>
            <a:r>
              <a:rPr lang="en-US" sz="28700">
                <a:solidFill>
                  <a:srgbClr val="FF0000"/>
                </a:solidFill>
                <a:latin typeface="HP001 4 hàng" pitchFamily="34" charset="0"/>
              </a:rPr>
              <a:t>Ğ</a:t>
            </a:r>
            <a:r>
              <a:rPr lang="en-US" sz="28700">
                <a:solidFill>
                  <a:srgbClr val="FF0000"/>
                </a:solidFill>
                <a:latin typeface="HP001 4 hàng"/>
              </a:rPr>
              <a:t>‼</a:t>
            </a:r>
            <a:endParaRPr lang="en-US" sz="28700">
              <a:solidFill>
                <a:srgbClr val="FF0000"/>
              </a:solidFill>
              <a:latin typeface="HP001 4 hàng" pitchFamily="34" charset="0"/>
            </a:endParaRP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8" name="TextBox 7"/>
          <p:cNvSpPr txBox="1"/>
          <p:nvPr/>
        </p:nvSpPr>
        <p:spPr>
          <a:xfrm>
            <a:off x="3574050" y="2545081"/>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λμ</a:t>
            </a:r>
            <a:r>
              <a:rPr lang="en-US" sz="14300">
                <a:solidFill>
                  <a:srgbClr val="FF0000"/>
                </a:solidFill>
                <a:latin typeface="HP001 4 hàng" pitchFamily="34" charset="0"/>
              </a:rPr>
              <a:t>Ğ</a:t>
            </a:r>
            <a:r>
              <a:rPr lang="en-US" sz="14300">
                <a:solidFill>
                  <a:srgbClr val="FF0000"/>
                </a:solidFill>
                <a:latin typeface="HP001 4 hàng"/>
              </a:rPr>
              <a:t>‼</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533401"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λμϜ</a:t>
            </a:r>
            <a:r>
              <a:rPr lang="en-US" sz="28700">
                <a:solidFill>
                  <a:srgbClr val="FF0000"/>
                </a:solidFill>
                <a:latin typeface="HP001 4 hàng" pitchFamily="34" charset="0"/>
              </a:rPr>
              <a:t>n</a:t>
            </a: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8" name="TextBox 7"/>
          <p:cNvSpPr txBox="1"/>
          <p:nvPr/>
        </p:nvSpPr>
        <p:spPr>
          <a:xfrm>
            <a:off x="2529590" y="2545081"/>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λμϜ</a:t>
            </a:r>
            <a:r>
              <a:rPr lang="vi-VN" sz="14300">
                <a:solidFill>
                  <a:srgbClr val="FF0000"/>
                </a:solidFill>
                <a:latin typeface="HP001 4 hàng" pitchFamily="34" charset="0"/>
              </a:rPr>
              <a:t>n</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ute Pre-K Lesson by Slidesgo">
  <a:themeElements>
    <a:clrScheme name="Simple Light">
      <a:dk1>
        <a:srgbClr val="272727"/>
      </a:dk1>
      <a:lt1>
        <a:srgbClr val="FFFAEB"/>
      </a:lt1>
      <a:dk2>
        <a:srgbClr val="FFFFFF"/>
      </a:dk2>
      <a:lt2>
        <a:srgbClr val="EEEEEE"/>
      </a:lt2>
      <a:accent1>
        <a:srgbClr val="A3BAD9"/>
      </a:accent1>
      <a:accent2>
        <a:srgbClr val="738CBF"/>
      </a:accent2>
      <a:accent3>
        <a:srgbClr val="F4A95D"/>
      </a:accent3>
      <a:accent4>
        <a:srgbClr val="FBAFAA"/>
      </a:accent4>
      <a:accent5>
        <a:srgbClr val="CFD982"/>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TotalTime>
  <Words>334</Words>
  <Application>Microsoft Office PowerPoint</Application>
  <PresentationFormat>Custom</PresentationFormat>
  <Paragraphs>95</Paragraphs>
  <Slides>27</Slides>
  <Notes>18</Notes>
  <HiddenSlides>0</HiddenSlides>
  <MMClips>3</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Office Theme</vt:lpstr>
      <vt:lpstr>Office 主题</vt:lpstr>
      <vt:lpstr>1_Office Theme</vt:lpstr>
      <vt:lpstr>2_Office Theme</vt:lpstr>
      <vt:lpstr>Cute Pre-K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ismail - [2010]</cp:lastModifiedBy>
  <cp:revision>39</cp:revision>
  <dcterms:created xsi:type="dcterms:W3CDTF">2020-08-18T12:22:49Z</dcterms:created>
  <dcterms:modified xsi:type="dcterms:W3CDTF">2025-12-24T14:04:01Z</dcterms:modified>
</cp:coreProperties>
</file>