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20" r:id="rId2"/>
    <p:sldMasterId id="2147483733" r:id="rId3"/>
    <p:sldMasterId id="2147483738" r:id="rId4"/>
    <p:sldMasterId id="2147483750" r:id="rId5"/>
    <p:sldMasterId id="2147483758" r:id="rId6"/>
    <p:sldMasterId id="2147483770" r:id="rId7"/>
  </p:sldMasterIdLst>
  <p:notesMasterIdLst>
    <p:notesMasterId r:id="rId33"/>
  </p:notesMasterIdLst>
  <p:sldIdLst>
    <p:sldId id="4413" r:id="rId8"/>
    <p:sldId id="311" r:id="rId9"/>
    <p:sldId id="268" r:id="rId10"/>
    <p:sldId id="2902" r:id="rId11"/>
    <p:sldId id="2903" r:id="rId12"/>
    <p:sldId id="2904" r:id="rId13"/>
    <p:sldId id="265" r:id="rId14"/>
    <p:sldId id="266" r:id="rId15"/>
    <p:sldId id="267" r:id="rId16"/>
    <p:sldId id="4411" r:id="rId17"/>
    <p:sldId id="4412" r:id="rId18"/>
    <p:sldId id="256" r:id="rId19"/>
    <p:sldId id="2906" r:id="rId20"/>
    <p:sldId id="2905" r:id="rId21"/>
    <p:sldId id="259" r:id="rId22"/>
    <p:sldId id="260" r:id="rId23"/>
    <p:sldId id="380" r:id="rId24"/>
    <p:sldId id="336" r:id="rId25"/>
    <p:sldId id="376" r:id="rId26"/>
    <p:sldId id="263" r:id="rId27"/>
    <p:sldId id="282" r:id="rId28"/>
    <p:sldId id="283" r:id="rId29"/>
    <p:sldId id="284" r:id="rId30"/>
    <p:sldId id="264" r:id="rId31"/>
    <p:sldId id="372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>
      <p:cViewPr varScale="1">
        <p:scale>
          <a:sx n="81" d="100"/>
          <a:sy n="81" d="100"/>
        </p:scale>
        <p:origin x="-42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69ED2-8D81-4CA0-B424-A99C44F3E1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1EBAA-C1B9-4CD9-9A61-22AF6F8C1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QUẢ DƯA HẤU ĐỂ ĐẾN CÂU HỎI. TRẢ LỜI XONG HẾT BẤM ENTER ĐỂ HIỆN CHỮ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EF5BF-4EB5-4B4D-8784-B975AFC80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37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Cuốc:</a:t>
            </a:r>
            <a:r>
              <a:rPr lang="en-US" baseline="0"/>
              <a:t> danh từ và động từ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Muỗm:</a:t>
            </a:r>
            <a:r>
              <a:rPr lang="en-US" baseline="0"/>
              <a:t> Cây gỗ to cùng loại với xoài, hoa mọc thành cụm ở nách lá, quả giông quả xoài nhưng nhỏ hơn và có vị chua.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12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52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730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8011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19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1143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55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4870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2319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6663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445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834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4905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962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6966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3982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85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18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2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090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56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80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98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08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69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16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53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879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25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08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586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88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15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83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96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46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26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53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76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30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3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841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49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98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55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8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9DE99C-602F-AB96-8882-2F37568B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33" y="85525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67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75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3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91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341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023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89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66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8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2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19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4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g"/><Relationship Id="rId5" Type="http://schemas.openxmlformats.org/officeDocument/2006/relationships/theme" Target="../theme/theme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6915106-EDFB-1374-8613-839EF4283F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39035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677A49F-603B-70A7-7146-3C7B5B800F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088EE90-AC3F-9862-6DFF-C311FC6768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36576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B8B0DBC-5517-8BCA-C084-878B16DE58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39035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A7F6CF5-176E-6488-7468-E88E5B29F4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20DBECE-644C-7B50-C8CA-61A6AB94DA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36576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2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A59F7DE-75C1-CB8F-080E-F2E6FD3EC6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390352" cy="139035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6FAB839-D705-82E9-4C3D-125A674FBD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FC4B405-401A-4E36-C694-F49B3F4668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36576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4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6B92068-EC88-2914-7912-83B588A0C092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2A1FFD94-8803-96E7-7337-0EB22777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DEA2E0EE-5CA2-C9B4-75AB-DD868C899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79CEFA2A-D4CF-BEC2-47F8-0B4551C88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CE342B69-10EC-3A33-D3DE-B86DD9C65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C7ECA98-D73B-8E9F-8BF0-2517F2E8776F}"/>
              </a:ext>
            </a:extLst>
          </p:cNvPr>
          <p:cNvSpPr/>
          <p:nvPr userDrawn="1"/>
        </p:nvSpPr>
        <p:spPr>
          <a:xfrm>
            <a:off x="275303" y="228600"/>
            <a:ext cx="11611897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23F0D3C-0EFD-CCBA-60FE-6D0DEA4115A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390352" cy="13903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6A2B39B-C776-B375-40CB-4B1260A6CC4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98955C9-4E56-72C5-5E88-AC9157A113A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36576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4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275A85-D962-E997-AA42-7001246A6F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390352" cy="13903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147F2FE-5BC0-08F2-7169-285E558583C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5740DF6-6902-B6E8-CF5E-16462A2B676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36576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4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8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0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06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53.xml"/><Relationship Id="rId4" Type="http://schemas.openxmlformats.org/officeDocument/2006/relationships/audio" Target="../media/media5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15.jpeg"/><Relationship Id="rId15" Type="http://schemas.openxmlformats.org/officeDocument/2006/relationships/slide" Target="slide12.xml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38" tIns="45719" rIns="91438" bIns="45719"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8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31583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uôc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uôt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o3_to_video_202511131445_vo3u6">
            <a:hlinkClick r:id="" action="ppaction://media"/>
            <a:extLst>
              <a:ext uri="{FF2B5EF4-FFF2-40B4-BE49-F238E27FC236}">
                <a16:creationId xmlns:a16="http://schemas.microsoft.com/office/drawing/2014/main" xmlns="" id="{1BFBAF59-FF41-0A6C-5D2E-66D269DB5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o3_to_video_202511131452_c9805">
            <a:hlinkClick r:id="" action="ppaction://media"/>
            <a:extLst>
              <a:ext uri="{FF2B5EF4-FFF2-40B4-BE49-F238E27FC236}">
                <a16:creationId xmlns:a16="http://schemas.microsoft.com/office/drawing/2014/main" xmlns="" id="{4AAC7080-5DC1-9005-958C-B10D615471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8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401" y="240949"/>
            <a:ext cx="819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978908-07D6-420E-C129-AF3189E5D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85800"/>
            <a:ext cx="2840982" cy="19204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9A7897C-BAAE-D092-B3BD-AF232CD499C2}"/>
              </a:ext>
            </a:extLst>
          </p:cNvPr>
          <p:cNvSpPr txBox="1">
            <a:spLocks/>
          </p:cNvSpPr>
          <p:nvPr/>
        </p:nvSpPr>
        <p:spPr>
          <a:xfrm>
            <a:off x="990600" y="20574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  <a:r>
              <a:rPr lang="en-US" sz="1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uôt</a:t>
            </a:r>
            <a:endParaRPr lang="en-US" sz="16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D4F490A-A299-1FA9-0600-69B7E7A76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390352" cy="13903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D2D6E68-F51E-47A0-CCDC-321B3D396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71CAB58-A813-DE8C-6926-FF7DBD5B4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36576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38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5" b="18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43" b="19940"/>
          <a:stretch/>
        </p:blipFill>
        <p:spPr>
          <a:xfrm>
            <a:off x="1642534" y="2918707"/>
            <a:ext cx="3200400" cy="3911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10625" r="50084" b="8717"/>
          <a:stretch/>
        </p:blipFill>
        <p:spPr>
          <a:xfrm>
            <a:off x="7950199" y="2918706"/>
            <a:ext cx="3403601" cy="3911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6CEB21-85B1-EFF7-E4B4-F4656ED2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295400"/>
            <a:ext cx="8293209" cy="208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325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xverse%2Fmp4%2Fmedia%2Fweb%2F12268a69-e1a2-43cf-be0e-faf98af688b2_seed0 (1)">
            <a:hlinkClick r:id="" action="ppaction://media"/>
            <a:extLst>
              <a:ext uri="{FF2B5EF4-FFF2-40B4-BE49-F238E27FC236}">
                <a16:creationId xmlns:a16="http://schemas.microsoft.com/office/drawing/2014/main" xmlns="" id="{F48F4428-248A-69C9-3AE7-1114EEA850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3214" r="7897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pic>
        <p:nvPicPr>
          <p:cNvPr id="5" name="[hanhtrangso.nxbgd.vn] Audio_ Mẹ vuốt tóc và buộc nơ cho Hà_HTS">
            <a:hlinkClick r:id="" action="ppaction://media"/>
            <a:extLst>
              <a:ext uri="{FF2B5EF4-FFF2-40B4-BE49-F238E27FC236}">
                <a16:creationId xmlns:a16="http://schemas.microsoft.com/office/drawing/2014/main" xmlns="" id="{150DF2B8-9F3A-0C7C-92DB-812071CEB3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34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93632" y="4960068"/>
            <a:ext cx="11174569" cy="1651403"/>
            <a:chOff x="502855" y="5406302"/>
            <a:chExt cx="10340246" cy="1651403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502855" y="5406302"/>
              <a:ext cx="1034024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 v</a:t>
              </a:r>
              <a:r>
                <a:rPr lang="en-US" sz="54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uôt</a:t>
              </a: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mái tóc và b</a:t>
              </a:r>
              <a:r>
                <a:rPr lang="en-US" sz="54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uôc</a:t>
              </a: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nơ cho Hà.</a:t>
              </a: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1676709" y="541546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679226" y="5556617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A00CFE-E7BF-4B66-E2F3-B0E28BF41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90600"/>
            <a:ext cx="8382000" cy="41099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8600" y="304800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415123" y="1295400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77001" y="12954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67977" y="4402170"/>
            <a:ext cx="198169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8137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8634" y="3480566"/>
            <a:ext cx="3088767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5830" y="3481376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2214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8902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1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15332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luộc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22386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ruốc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78524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60902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34208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915401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14973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pic>
        <p:nvPicPr>
          <p:cNvPr id="9" name="Picture 4" descr="Hướng dẫn cuốc đất làm vườn để trồng rau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50" y="576379"/>
            <a:ext cx="7570273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ững Mẹo Luộc Rau Xanh Ngon Giòn Ngọt Bạn Nên Biết | Cooky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24" y="337453"/>
            <a:ext cx="8064922" cy="453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oài non chấm mắm ruốc - Ăn vặt Fresh Lem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54" y="264111"/>
            <a:ext cx="4570546" cy="45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538477" y="37613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buốt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124201" y="376137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809130" y="3761374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65176" y="3585090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788107" y="3585090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90327" y="3585090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534401" y="3761374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tuột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9084696" y="3585090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8069" y="230764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cuốc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433800" y="23291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luộc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040854" y="23254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ruốc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96992" y="21313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779370" y="21528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552676" y="21491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833869" y="232816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533441" y="21518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</p:spTree>
    <p:extLst>
      <p:ext uri="{BB962C8B-B14F-4D97-AF65-F5344CB8AC3E}">
        <p14:creationId xmlns:p14="http://schemas.microsoft.com/office/powerpoint/2010/main" val="326665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xmlns="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xmlns="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xmlns="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xmlns="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 rot="21236918">
            <a:off x="140806" y="1851388"/>
            <a:ext cx="5516297" cy="5097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519" y="151603"/>
            <a:ext cx="10022693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538477" y="5834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buốt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160059" y="5834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84264" y="58343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534401" y="58343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tuột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28069" y="474604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cuốc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433800" y="47675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luộc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040854" y="47638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ruốc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8833869" y="476656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08" y="1"/>
            <a:ext cx="5119359" cy="478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 đuốc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93978" y="5127725"/>
            <a:ext cx="214522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Download Hand Torch PNG Image for 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52400"/>
            <a:ext cx="5650541" cy="56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3750" y="5439506"/>
            <a:ext cx="54483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 thuốc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05759" y="5439505"/>
            <a:ext cx="217517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pic>
        <p:nvPicPr>
          <p:cNvPr id="5" name="Picture 2" descr="Chiêm bao mơ thấy viên thuốc là số mấy? đánh con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74" y="457200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chuột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7313" y="5562428"/>
            <a:ext cx="263195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uôt</a:t>
            </a:r>
          </a:p>
        </p:txBody>
      </p:sp>
      <p:pic>
        <p:nvPicPr>
          <p:cNvPr id="6146" name="Picture 2" descr="Đặc tính sinh học của Chuột - AN TAM - KIEM SOAT CON TRU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33401"/>
            <a:ext cx="8565775" cy="42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2766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 thuốc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449178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 đuốc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4703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chuột</a:t>
            </a:r>
          </a:p>
        </p:txBody>
      </p:sp>
      <p:pic>
        <p:nvPicPr>
          <p:cNvPr id="2" name="Picture 2" descr="Chiêm bao mơ thấy viên thuốc là số mấy? đánh con gì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66" y="1286949"/>
            <a:ext cx="3872068" cy="290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wnload Hand Torch PNG Image for 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412034"/>
            <a:ext cx="4312366" cy="431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ặc tính sinh học của Chuột - AN TAM - KIEM SOAT CON TRU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34" y="2085729"/>
            <a:ext cx="4114800" cy="205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276600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 thuốc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449178" y="5820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 đuốc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147034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chuột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38477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buốt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160059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784264" y="48437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8534401" y="48437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tuột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28069" y="375544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cuốc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433800" y="37769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luộc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040854" y="3773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ruốc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833869" y="377596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3791838" cy="354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ạc hay">
            <a:hlinkClick r:id="" action="ppaction://media"/>
            <a:extLst>
              <a:ext uri="{FF2B5EF4-FFF2-40B4-BE49-F238E27FC236}">
                <a16:creationId xmlns:a16="http://schemas.microsoft.com/office/drawing/2014/main" xmlns="" id="{4AFB44F0-D311-A3D9-DD67-B1EAD87E0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9150" y="349250"/>
            <a:ext cx="574675" cy="574675"/>
          </a:xfrm>
          <a:prstGeom prst="rect">
            <a:avLst/>
          </a:prstGeom>
        </p:spPr>
      </p:pic>
      <p:pic>
        <p:nvPicPr>
          <p:cNvPr id="5" name="Picture 4" descr="A cartoon of kids holding watermelons&#10;&#10;AI-generated content may be incorrect.">
            <a:extLst>
              <a:ext uri="{FF2B5EF4-FFF2-40B4-BE49-F238E27FC236}">
                <a16:creationId xmlns:a16="http://schemas.microsoft.com/office/drawing/2014/main" xmlns="" id="{09497D73-73F7-26E3-C0BE-E96BAB2A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10483012" y="4796397"/>
            <a:ext cx="1708989" cy="2061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450576-D776-B3C3-88E7-2B8DCC238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953001"/>
            <a:ext cx="10364098" cy="266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55" b="-115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1">
            <a:hlinkClick r:id="rId6" action="ppaction://hlinksldjump"/>
          </p:cNvPr>
          <p:cNvSpPr/>
          <p:nvPr/>
        </p:nvSpPr>
        <p:spPr>
          <a:xfrm>
            <a:off x="0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2">
            <a:hlinkClick r:id="rId9" action="ppaction://hlinksldjump"/>
          </p:cNvPr>
          <p:cNvSpPr/>
          <p:nvPr/>
        </p:nvSpPr>
        <p:spPr>
          <a:xfrm>
            <a:off x="2037146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3">
            <a:hlinkClick r:id="rId10" action="ppaction://hlinksldjump"/>
          </p:cNvPr>
          <p:cNvSpPr/>
          <p:nvPr/>
        </p:nvSpPr>
        <p:spPr>
          <a:xfrm>
            <a:off x="4074293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4">
            <a:hlinkClick r:id="rId11" action="ppaction://hlinksldjump"/>
          </p:cNvPr>
          <p:cNvSpPr/>
          <p:nvPr/>
        </p:nvSpPr>
        <p:spPr>
          <a:xfrm>
            <a:off x="6111439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5">
            <a:hlinkClick r:id="rId12" action="ppaction://hlinksldjump"/>
          </p:cNvPr>
          <p:cNvSpPr/>
          <p:nvPr/>
        </p:nvSpPr>
        <p:spPr>
          <a:xfrm>
            <a:off x="8148585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C4D584-F6A0-9D5F-B484-20B1B9E22E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547600" y="1041400"/>
            <a:ext cx="6440864" cy="3318929"/>
          </a:xfrm>
          <a:prstGeom prst="rect">
            <a:avLst/>
          </a:prstGeom>
        </p:spPr>
      </p:pic>
      <p:pic>
        <p:nvPicPr>
          <p:cNvPr id="9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5ABD0E53-9BE9-624E-D500-8D21A8498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"/>
            <a:ext cx="3233883" cy="32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B9AD405-5416-0797-465E-6E749B4E5ECA}"/>
              </a:ext>
            </a:extLst>
          </p:cNvPr>
          <p:cNvSpPr/>
          <p:nvPr/>
        </p:nvSpPr>
        <p:spPr>
          <a:xfrm>
            <a:off x="457200" y="152400"/>
            <a:ext cx="1295400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2.83951E-6 L -0.87891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8177 -0.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21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33333E-6 L 0.27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8099 -0.5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5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4444 -0.570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2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33333E-6 L -0.15738 -0.474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3" y="-2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xmlns="" id="{0C6A6AB1-26BF-8C51-F1EB-CB16DD4C96B6}"/>
              </a:ext>
            </a:extLst>
          </p:cNvPr>
          <p:cNvSpPr/>
          <p:nvPr/>
        </p:nvSpPr>
        <p:spPr>
          <a:xfrm>
            <a:off x="990600" y="533400"/>
            <a:ext cx="10104348" cy="2362200"/>
          </a:xfrm>
          <a:prstGeom prst="roundRect">
            <a:avLst>
              <a:gd name="adj" fmla="val 2945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xmlns="" id="{DB258300-56AF-FDB1-A662-6A463D610A6D}"/>
              </a:ext>
            </a:extLst>
          </p:cNvPr>
          <p:cNvSpPr txBox="1"/>
          <p:nvPr/>
        </p:nvSpPr>
        <p:spPr>
          <a:xfrm>
            <a:off x="2401456" y="650891"/>
            <a:ext cx="81054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115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15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  <a:endParaRPr lang="en-US" sz="11500" dirty="0">
              <a:solidFill>
                <a:srgbClr val="FF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Arrow: Left 33">
            <a:hlinkClick r:id="rId4" action="ppaction://hlinksldjump"/>
            <a:extLst>
              <a:ext uri="{FF2B5EF4-FFF2-40B4-BE49-F238E27FC236}">
                <a16:creationId xmlns:a16="http://schemas.microsoft.com/office/drawing/2014/main" xmlns="" id="{14D184AA-A357-C67E-AB0A-98823607E25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xmlns="" id="{FA0EA12C-4EE3-5DCC-1E95-A3C9B7B91293}"/>
              </a:ext>
            </a:extLst>
          </p:cNvPr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xmlns="" id="{B6B92AD2-1248-A8AA-BF27-D635D9501F12}"/>
              </a:ext>
            </a:extLst>
          </p:cNvPr>
          <p:cNvSpPr/>
          <p:nvPr/>
        </p:nvSpPr>
        <p:spPr>
          <a:xfrm>
            <a:off x="990600" y="533400"/>
            <a:ext cx="10104348" cy="2362200"/>
          </a:xfrm>
          <a:prstGeom prst="roundRect">
            <a:avLst>
              <a:gd name="adj" fmla="val 2945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xmlns="" id="{058D8300-00BD-FBBF-5FCE-109BDE66CAB5}"/>
              </a:ext>
            </a:extLst>
          </p:cNvPr>
          <p:cNvSpPr txBox="1"/>
          <p:nvPr/>
        </p:nvSpPr>
        <p:spPr>
          <a:xfrm>
            <a:off x="2133600" y="650891"/>
            <a:ext cx="8373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i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r>
              <a:rPr lang="en-US" sz="7200" i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1" name="Arrow: Left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1D527828-1A2D-E636-37CD-154EBAFEC9CC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804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CF768374-5554-F5DE-F045-CBE08981DDF8}"/>
              </a:ext>
            </a:extLst>
          </p:cNvPr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Bảng câu hỏi">
            <a:extLst>
              <a:ext uri="{FF2B5EF4-FFF2-40B4-BE49-F238E27FC236}">
                <a16:creationId xmlns:a16="http://schemas.microsoft.com/office/drawing/2014/main" xmlns="" id="{F23872D1-0776-9DEF-7C2E-A876EC5078DA}"/>
              </a:ext>
            </a:extLst>
          </p:cNvPr>
          <p:cNvSpPr/>
          <p:nvPr/>
        </p:nvSpPr>
        <p:spPr>
          <a:xfrm>
            <a:off x="990600" y="533400"/>
            <a:ext cx="10104348" cy="2362200"/>
          </a:xfrm>
          <a:prstGeom prst="roundRect">
            <a:avLst>
              <a:gd name="adj" fmla="val 2945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xmlns="" id="{F116CC42-637B-BAEC-E937-DC9317A708E6}"/>
              </a:ext>
            </a:extLst>
          </p:cNvPr>
          <p:cNvSpPr txBox="1"/>
          <p:nvPr/>
        </p:nvSpPr>
        <p:spPr>
          <a:xfrm>
            <a:off x="2133600" y="650891"/>
            <a:ext cx="8373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i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r>
              <a:rPr lang="en-US" sz="7200" i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07B220-D4B0-506A-4592-B65BA4D6AA55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3639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xmlns="" id="{AAAACFF6-D3CC-EF72-CDC5-096D37DD9416}"/>
              </a:ext>
            </a:extLst>
          </p:cNvPr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xmlns="" id="{011EC55D-5786-A188-8D22-F9443A67A432}"/>
              </a:ext>
            </a:extLst>
          </p:cNvPr>
          <p:cNvSpPr/>
          <p:nvPr/>
        </p:nvSpPr>
        <p:spPr>
          <a:xfrm>
            <a:off x="990600" y="533400"/>
            <a:ext cx="10104348" cy="2362200"/>
          </a:xfrm>
          <a:prstGeom prst="roundRect">
            <a:avLst>
              <a:gd name="adj" fmla="val 2945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xmlns="" id="{1E528D37-46B0-1CEA-D6E1-D074A241B99B}"/>
              </a:ext>
            </a:extLst>
          </p:cNvPr>
          <p:cNvSpPr txBox="1"/>
          <p:nvPr/>
        </p:nvSpPr>
        <p:spPr>
          <a:xfrm>
            <a:off x="2133600" y="650891"/>
            <a:ext cx="8373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biếc</a:t>
            </a:r>
            <a:r>
              <a:rPr lang="en-US" sz="72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7200" i="1" dirty="0">
              <a:solidFill>
                <a:srgbClr val="FF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Arrow: Left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311305B9-B2B7-B635-449F-4C4518F074D9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282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Arrow: Left 34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935418-83D2-EF42-3A01-A5FB297147AA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E0FE00D-780D-AB20-76E3-D9CA7C172F28}"/>
              </a:ext>
            </a:extLst>
          </p:cNvPr>
          <p:cNvSpPr/>
          <p:nvPr/>
        </p:nvSpPr>
        <p:spPr>
          <a:xfrm>
            <a:off x="1981200" y="1219200"/>
            <a:ext cx="8610600" cy="411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31039A-8E08-4D66-4EC8-EC877B4BC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71600"/>
            <a:ext cx="4546256" cy="33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7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  <a:alpha val="95000"/>
          </a:schemeClr>
        </a:solidFill>
        <a:ln w="38100">
          <a:solidFill>
            <a:schemeClr val="tx1"/>
          </a:solidFill>
          <a:prstDash val="lgDash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244</Words>
  <Application>Microsoft Office PowerPoint</Application>
  <PresentationFormat>Custom</PresentationFormat>
  <Paragraphs>101</Paragraphs>
  <Slides>25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Office 主题​​</vt:lpstr>
      <vt:lpstr>Office 主题</vt:lpstr>
      <vt:lpstr>自定义设计方案</vt:lpstr>
      <vt:lpstr>1_Office Theme</vt:lpstr>
      <vt:lpstr>1_Office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93</cp:revision>
  <dcterms:created xsi:type="dcterms:W3CDTF">2020-11-09T02:48:02Z</dcterms:created>
  <dcterms:modified xsi:type="dcterms:W3CDTF">2025-12-24T14:00:56Z</dcterms:modified>
</cp:coreProperties>
</file>