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5" r:id="rId4"/>
    <p:sldMasterId id="2147483723" r:id="rId5"/>
    <p:sldMasterId id="2147483736" r:id="rId6"/>
  </p:sldMasterIdLst>
  <p:notesMasterIdLst>
    <p:notesMasterId r:id="rId30"/>
  </p:notesMasterIdLst>
  <p:handoutMasterIdLst>
    <p:handoutMasterId r:id="rId31"/>
  </p:handoutMasterIdLst>
  <p:sldIdLst>
    <p:sldId id="667" r:id="rId7"/>
    <p:sldId id="656" r:id="rId8"/>
    <p:sldId id="648" r:id="rId9"/>
    <p:sldId id="655" r:id="rId10"/>
    <p:sldId id="647" r:id="rId11"/>
    <p:sldId id="649" r:id="rId12"/>
    <p:sldId id="650" r:id="rId13"/>
    <p:sldId id="651" r:id="rId14"/>
    <p:sldId id="654" r:id="rId15"/>
    <p:sldId id="401" r:id="rId16"/>
    <p:sldId id="386" r:id="rId17"/>
    <p:sldId id="265" r:id="rId18"/>
    <p:sldId id="263" r:id="rId19"/>
    <p:sldId id="397" r:id="rId20"/>
    <p:sldId id="380" r:id="rId21"/>
    <p:sldId id="398" r:id="rId22"/>
    <p:sldId id="660" r:id="rId23"/>
    <p:sldId id="661" r:id="rId24"/>
    <p:sldId id="662" r:id="rId25"/>
    <p:sldId id="261" r:id="rId26"/>
    <p:sldId id="260" r:id="rId27"/>
    <p:sldId id="264" r:id="rId28"/>
    <p:sldId id="269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>
      <p:cViewPr varScale="1">
        <p:scale>
          <a:sx n="81" d="100"/>
          <a:sy n="81" d="100"/>
        </p:scale>
        <p:origin x="-78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16733BA-DD02-2DB4-EE46-8CE199ADC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F6AE0A-9ECC-D27F-E374-561809A4D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F61E-C9E9-488F-A55E-75BEB836F5B7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262D31-DC73-BFF2-980C-EF78587CCB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406046-B81B-C5FB-3D6F-4FE56FF15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DFF38-A678-457E-8D50-BF4FB5994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7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D1A585F-6367-EA2E-CF88-EBD690911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828" y="-76200"/>
            <a:ext cx="1466552" cy="14665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1C3183C-C69D-59A0-EFC4-9036A2BF3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39144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13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330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231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4986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54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65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723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2288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229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19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59536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1803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75553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4643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349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985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581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911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504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644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565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086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5729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2704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548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2184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746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86695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0464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076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4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266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37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7732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62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3AB3E8-68B9-7C20-842C-3AD10C4A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7EBF30-D42B-9069-83C7-7EC254D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B42BDD-6876-88E7-6D8D-3A27EB93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2D4B-9FDE-4B74-AAC6-3F7C589A3D0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C9A569-36F5-C920-5E70-687DCE8E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59833-5E82-B011-9B9D-A0C9D7F5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7213E-2203-48A1-A87C-6140CEC8C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9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7ABF1917-8F56-CFB9-C586-702C520857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D749B2AA-8F3A-B8AE-61B6-E491086E6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1752600" y="-3048001"/>
            <a:ext cx="7696199" cy="128778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FEDB9590-F015-96C3-6893-1EC55594670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D3DE44D3-1070-9564-F1AB-BFEB4EC2DF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E55D6EC0-BAA0-EDF0-C8DF-5D4418DA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1752600" y="-3048001"/>
            <a:ext cx="7696199" cy="128778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48CB8EE8-7CF4-0270-F197-910134EC21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xmlns="" id="{C0CA9675-E7BD-9607-07E6-8A1483AC9F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7A8558AD-9B41-80A8-AA77-2F81C2909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1752600" y="-3048001"/>
            <a:ext cx="7696199" cy="12877800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6A7456AB-A365-FEDF-D607-B0A51028CB6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AFB00A5-9FC3-B19D-9896-1DF925D685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828" y="-76200"/>
            <a:ext cx="1466552" cy="14665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9261C6F-ED4A-49CA-5C1C-5939A704966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39144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46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77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.mp3"/><Relationship Id="rId7" Type="http://schemas.openxmlformats.org/officeDocument/2006/relationships/slide" Target="slide5.xml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7.png"/><Relationship Id="rId2" Type="http://schemas.microsoft.com/office/2007/relationships/media" Target="../media/media3.wav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9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3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ươm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ươp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-28575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4198" y="10967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   ươp</a:t>
            </a: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5277316" cy="34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56</a:t>
            </a:r>
            <a:endParaRPr lang="en-US" sz="4800" dirty="0">
              <a:solidFill>
                <a:prstClr val="white">
                  <a:lumMod val="10000"/>
                </a:prst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80F7366-3EA2-4A6C-4E5B-16FE875F9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828" y="-76200"/>
            <a:ext cx="1466552" cy="14665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0F3542B-C2ED-DF41-2493-0560F652B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39144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92DB36B-2C90-F7CF-B9E8-6ABB34B95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0"/>
            <a:ext cx="12192000" cy="6990984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6"/>
            <a:ext cx="7815648" cy="6252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15F75D-9A59-3D96-E60D-FA841A7D6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1447800"/>
            <a:ext cx="8077900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ưa Mướp Quê | NGUYỄN HIỆP">
            <a:extLst>
              <a:ext uri="{FF2B5EF4-FFF2-40B4-BE49-F238E27FC236}">
                <a16:creationId xmlns:a16="http://schemas.microsoft.com/office/drawing/2014/main" xmlns="" id="{2166540C-D1A2-1621-54CF-FACBAE5E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32" y="1019648"/>
            <a:ext cx="6436360" cy="45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ưa Mướp Quê | NGUYỄN HIỆP">
            <a:extLst>
              <a:ext uri="{FF2B5EF4-FFF2-40B4-BE49-F238E27FC236}">
                <a16:creationId xmlns:a16="http://schemas.microsoft.com/office/drawing/2014/main" xmlns="" id="{F7150D82-7047-80F1-CF5E-86F1BB12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523"/>
            <a:ext cx="6397032" cy="45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xmlns="" id="{C9169727-EDD0-88E6-1381-1F109766C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64" y="1931046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n on ANIMATED">
            <a:extLst>
              <a:ext uri="{FF2B5EF4-FFF2-40B4-BE49-F238E27FC236}">
                <a16:creationId xmlns:a16="http://schemas.microsoft.com/office/drawing/2014/main" xmlns="" id="{FA102FAC-EAF4-B67A-DE2A-108EB3E1E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83" y="2829574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n on ANIMATED">
            <a:extLst>
              <a:ext uri="{FF2B5EF4-FFF2-40B4-BE49-F238E27FC236}">
                <a16:creationId xmlns:a16="http://schemas.microsoft.com/office/drawing/2014/main" xmlns="" id="{EAF100AE-D712-649F-3971-F3F9F4838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38" y="3365452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xmlns="" id="{16DF5009-1258-B120-D52D-0E85E523A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4331" y="3341195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9" descr="10004015438746072987">
            <a:extLst>
              <a:ext uri="{FF2B5EF4-FFF2-40B4-BE49-F238E27FC236}">
                <a16:creationId xmlns:a16="http://schemas.microsoft.com/office/drawing/2014/main" xmlns="" id="{47C9BDAC-D6DD-9FEA-148B-17DB086EF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7239921" y="4391217"/>
            <a:ext cx="1449069" cy="14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200712419435657_1">
            <a:extLst>
              <a:ext uri="{FF2B5EF4-FFF2-40B4-BE49-F238E27FC236}">
                <a16:creationId xmlns:a16="http://schemas.microsoft.com/office/drawing/2014/main" xmlns="" id="{E5D7D411-61A8-C1DA-9B09-1101F2E81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529" y="3617733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8" descr="200712419435657_1">
            <a:extLst>
              <a:ext uri="{FF2B5EF4-FFF2-40B4-BE49-F238E27FC236}">
                <a16:creationId xmlns:a16="http://schemas.microsoft.com/office/drawing/2014/main" xmlns="" id="{062CF061-02E2-398C-575E-4EDE654CC5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6" y="3004474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0" descr="200712419435657_1">
            <a:extLst>
              <a:ext uri="{FF2B5EF4-FFF2-40B4-BE49-F238E27FC236}">
                <a16:creationId xmlns:a16="http://schemas.microsoft.com/office/drawing/2014/main" xmlns="" id="{9DB6976F-CC0C-5C24-301A-8DA05D0F5A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6745" y="2154569"/>
            <a:ext cx="779019" cy="7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xmlns="" id="{357B974F-BF86-EE85-E417-49662FCE1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36" y="1476181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B2D538-0936-05E1-B4DB-B0C32216F23D}"/>
              </a:ext>
            </a:extLst>
          </p:cNvPr>
          <p:cNvSpPr txBox="1"/>
          <p:nvPr/>
        </p:nvSpPr>
        <p:spPr>
          <a:xfrm>
            <a:off x="627394" y="5716982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F5A1B6B-BCDF-707A-78C0-89AC10D19C57}"/>
              </a:ext>
            </a:extLst>
          </p:cNvPr>
          <p:cNvSpPr txBox="1"/>
          <p:nvPr/>
        </p:nvSpPr>
        <p:spPr>
          <a:xfrm>
            <a:off x="627394" y="5716980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6B8B583-48C0-F34A-5181-E97B7A54FDB7}"/>
              </a:ext>
            </a:extLst>
          </p:cNvPr>
          <p:cNvGrpSpPr/>
          <p:nvPr/>
        </p:nvGrpSpPr>
        <p:grpSpPr>
          <a:xfrm>
            <a:off x="35032" y="78463"/>
            <a:ext cx="3448696" cy="941185"/>
            <a:chOff x="63500" y="1429216"/>
            <a:chExt cx="2592937" cy="705889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xmlns="" id="{90C30C51-BC1E-8BC0-7BFC-EA5ED13A8FE1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8990785-1048-CE36-3E73-C3F34F0201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915 0.02616 C 0.07087 0.02523 0.00626 0.02592 -0.03211 0.02153 C -0.07049 0.01713 -0.07114 0.04907 -0.13928 2.22222E-6 C -0.20729 -0.04908 -0.34604 -0.16922 -0.44081 -0.27292 C -0.5357 -0.37662 -0.63778 -0.50093 -0.70957 -0.62292 C -0.78123 -0.74491 -0.83736 -0.925 -0.87104 -1.0044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7" y="-5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8" dur="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0" dur="7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2" dur="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4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D86EF90-EC9F-D25B-9A8F-0F1A0AD187CF}"/>
              </a:ext>
            </a:extLst>
          </p:cNvPr>
          <p:cNvSpPr/>
          <p:nvPr/>
        </p:nvSpPr>
        <p:spPr>
          <a:xfrm>
            <a:off x="1371995" y="3477571"/>
            <a:ext cx="3937729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F7C0B87B-9949-A16D-4F6F-54AEE93024BB}"/>
              </a:ext>
            </a:extLst>
          </p:cNvPr>
          <p:cNvSpPr/>
          <p:nvPr/>
        </p:nvSpPr>
        <p:spPr>
          <a:xfrm>
            <a:off x="1371996" y="2316596"/>
            <a:ext cx="1895806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2665A9A7-702A-5C9A-1AA4-FCC94A7BA825}"/>
              </a:ext>
            </a:extLst>
          </p:cNvPr>
          <p:cNvSpPr/>
          <p:nvPr/>
        </p:nvSpPr>
        <p:spPr>
          <a:xfrm>
            <a:off x="3413919" y="2301927"/>
            <a:ext cx="1895806" cy="11270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ôm">
            <a:extLst>
              <a:ext uri="{FF2B5EF4-FFF2-40B4-BE49-F238E27FC236}">
                <a16:creationId xmlns:a16="http://schemas.microsoft.com/office/drawing/2014/main" xmlns="" id="{03522C66-EA4F-1143-440B-787237BE87BA}"/>
              </a:ext>
            </a:extLst>
          </p:cNvPr>
          <p:cNvSpPr/>
          <p:nvPr/>
        </p:nvSpPr>
        <p:spPr>
          <a:xfrm>
            <a:off x="6857803" y="3483942"/>
            <a:ext cx="3864667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AF7C4791-ECE3-0BBB-00D8-DEED61925C80}"/>
              </a:ext>
            </a:extLst>
          </p:cNvPr>
          <p:cNvSpPr/>
          <p:nvPr/>
        </p:nvSpPr>
        <p:spPr>
          <a:xfrm>
            <a:off x="6857803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xmlns="" id="{BDB21DDB-6A13-E4A1-0F9E-AA698D245125}"/>
              </a:ext>
            </a:extLst>
          </p:cNvPr>
          <p:cNvSpPr/>
          <p:nvPr/>
        </p:nvSpPr>
        <p:spPr>
          <a:xfrm>
            <a:off x="8826665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C295564-303B-5658-90BC-AE98C9A6945A}"/>
              </a:ext>
            </a:extLst>
          </p:cNvPr>
          <p:cNvGrpSpPr/>
          <p:nvPr/>
        </p:nvGrpSpPr>
        <p:grpSpPr>
          <a:xfrm>
            <a:off x="365919" y="457200"/>
            <a:ext cx="2621250" cy="941185"/>
            <a:chOff x="63500" y="1429216"/>
            <a:chExt cx="1970813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xmlns="" id="{EFAE5B2D-EFF1-9A39-CAE9-3B7370A0972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FB72D02-0A30-BDD9-CF12-A3D74829CC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A019C-034C-58B2-CCAB-8DCBBA742384}"/>
              </a:ext>
            </a:extLst>
          </p:cNvPr>
          <p:cNvSpPr txBox="1">
            <a:spLocks/>
          </p:cNvSpPr>
          <p:nvPr/>
        </p:nvSpPr>
        <p:spPr>
          <a:xfrm>
            <a:off x="3855850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18EF247-80A0-9CCC-0F62-0937AA4EC820}"/>
              </a:ext>
            </a:extLst>
          </p:cNvPr>
          <p:cNvSpPr txBox="1">
            <a:spLocks/>
          </p:cNvSpPr>
          <p:nvPr/>
        </p:nvSpPr>
        <p:spPr>
          <a:xfrm>
            <a:off x="6004716" y="2818438"/>
            <a:ext cx="2335815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B720D4E-8ED3-63C9-26FC-A00DA43CE239}"/>
              </a:ext>
            </a:extLst>
          </p:cNvPr>
          <p:cNvSpPr txBox="1">
            <a:spLocks/>
          </p:cNvSpPr>
          <p:nvPr/>
        </p:nvSpPr>
        <p:spPr>
          <a:xfrm>
            <a:off x="3855849" y="4246041"/>
            <a:ext cx="448468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9F2944-59EE-25AF-C49C-80408E36C17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xmlns="" id="{48AE09B1-F814-5AF7-3E69-FDFCD596AB1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BE0F30D-1B29-51A9-69C2-0FB6E711A7C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B4A9D61-E9A8-2AE8-F24B-DCDF95EED83D}"/>
              </a:ext>
            </a:extLst>
          </p:cNvPr>
          <p:cNvSpPr txBox="1">
            <a:spLocks/>
          </p:cNvSpPr>
          <p:nvPr/>
        </p:nvSpPr>
        <p:spPr>
          <a:xfrm>
            <a:off x="3197346" y="12954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8B885D1-60DF-60F9-0D41-34268F5561BD}"/>
              </a:ext>
            </a:extLst>
          </p:cNvPr>
          <p:cNvSpPr txBox="1">
            <a:spLocks/>
          </p:cNvSpPr>
          <p:nvPr/>
        </p:nvSpPr>
        <p:spPr>
          <a:xfrm>
            <a:off x="6216658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BBC5720-5B76-237E-E039-D005E99898A6}"/>
              </a:ext>
            </a:extLst>
          </p:cNvPr>
          <p:cNvSpPr txBox="1">
            <a:spLocks/>
          </p:cNvSpPr>
          <p:nvPr/>
        </p:nvSpPr>
        <p:spPr>
          <a:xfrm>
            <a:off x="5607953" y="430736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F946717-53F2-31CC-856C-109804C0B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828" y="-76200"/>
            <a:ext cx="1466552" cy="14665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953D18E-9A39-CCF9-8D85-93883DB0C0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391448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5907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5907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2680" y="345907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7344" y="345907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885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31162-B836-BC2D-7B1C-AA49F1261F41}"/>
              </a:ext>
            </a:extLst>
          </p:cNvPr>
          <p:cNvSpPr txBox="1">
            <a:spLocks/>
          </p:cNvSpPr>
          <p:nvPr/>
        </p:nvSpPr>
        <p:spPr>
          <a:xfrm>
            <a:off x="6921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44D6592-3C25-2346-E4C3-5E1FAA7AC90C}"/>
              </a:ext>
            </a:extLst>
          </p:cNvPr>
          <p:cNvSpPr txBox="1">
            <a:spLocks/>
          </p:cNvSpPr>
          <p:nvPr/>
        </p:nvSpPr>
        <p:spPr>
          <a:xfrm>
            <a:off x="3608472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F752C50-4118-CB15-68AE-7316C8DC860D}"/>
              </a:ext>
            </a:extLst>
          </p:cNvPr>
          <p:cNvSpPr txBox="1">
            <a:spLocks/>
          </p:cNvSpPr>
          <p:nvPr/>
        </p:nvSpPr>
        <p:spPr>
          <a:xfrm>
            <a:off x="6321698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DF8DFC0-96F9-24F0-6D25-396187270B34}"/>
              </a:ext>
            </a:extLst>
          </p:cNvPr>
          <p:cNvSpPr txBox="1">
            <a:spLocks/>
          </p:cNvSpPr>
          <p:nvPr/>
        </p:nvSpPr>
        <p:spPr>
          <a:xfrm>
            <a:off x="147409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91FD8D6-B01E-AB89-D8A2-5101F0F87455}"/>
              </a:ext>
            </a:extLst>
          </p:cNvPr>
          <p:cNvSpPr txBox="1">
            <a:spLocks/>
          </p:cNvSpPr>
          <p:nvPr/>
        </p:nvSpPr>
        <p:spPr>
          <a:xfrm>
            <a:off x="4106930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4CD22C-16FD-74B8-C131-8C1254C28E10}"/>
              </a:ext>
            </a:extLst>
          </p:cNvPr>
          <p:cNvSpPr txBox="1">
            <a:spLocks/>
          </p:cNvSpPr>
          <p:nvPr/>
        </p:nvSpPr>
        <p:spPr>
          <a:xfrm>
            <a:off x="681571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98C7C4D-8C8A-97C9-2C61-DD1800347259}"/>
              </a:ext>
            </a:extLst>
          </p:cNvPr>
          <p:cNvSpPr txBox="1">
            <a:spLocks/>
          </p:cNvSpPr>
          <p:nvPr/>
        </p:nvSpPr>
        <p:spPr>
          <a:xfrm>
            <a:off x="89979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D728A3F-A044-FCF9-0AD2-1AA3E27F2506}"/>
              </a:ext>
            </a:extLst>
          </p:cNvPr>
          <p:cNvSpPr txBox="1">
            <a:spLocks/>
          </p:cNvSpPr>
          <p:nvPr/>
        </p:nvSpPr>
        <p:spPr>
          <a:xfrm>
            <a:off x="9309786" y="4667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6B564A8-E483-CF39-EE70-BB37CC2A66F9}"/>
              </a:ext>
            </a:extLst>
          </p:cNvPr>
          <p:cNvSpPr txBox="1">
            <a:spLocks/>
          </p:cNvSpPr>
          <p:nvPr/>
        </p:nvSpPr>
        <p:spPr>
          <a:xfrm>
            <a:off x="6824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F0A2CA4-3F48-F2C5-0E41-47DDC1A4A4E9}"/>
              </a:ext>
            </a:extLst>
          </p:cNvPr>
          <p:cNvSpPr txBox="1">
            <a:spLocks/>
          </p:cNvSpPr>
          <p:nvPr/>
        </p:nvSpPr>
        <p:spPr>
          <a:xfrm>
            <a:off x="3598839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9FE2A18-96DD-BA01-8970-48AB9A101739}"/>
              </a:ext>
            </a:extLst>
          </p:cNvPr>
          <p:cNvSpPr txBox="1">
            <a:spLocks/>
          </p:cNvSpPr>
          <p:nvPr/>
        </p:nvSpPr>
        <p:spPr>
          <a:xfrm>
            <a:off x="6312065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0D534C8-1149-E187-5FBD-B6C8C3E3A35A}"/>
              </a:ext>
            </a:extLst>
          </p:cNvPr>
          <p:cNvSpPr txBox="1">
            <a:spLocks/>
          </p:cNvSpPr>
          <p:nvPr/>
        </p:nvSpPr>
        <p:spPr>
          <a:xfrm>
            <a:off x="1171626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9F70299-71F1-ADFC-3E87-BE03F12AFF3D}"/>
              </a:ext>
            </a:extLst>
          </p:cNvPr>
          <p:cNvSpPr txBox="1">
            <a:spLocks/>
          </p:cNvSpPr>
          <p:nvPr/>
        </p:nvSpPr>
        <p:spPr>
          <a:xfrm>
            <a:off x="4202054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15C1584-ACFD-6BC9-514C-56635772D82E}"/>
              </a:ext>
            </a:extLst>
          </p:cNvPr>
          <p:cNvSpPr txBox="1">
            <a:spLocks/>
          </p:cNvSpPr>
          <p:nvPr/>
        </p:nvSpPr>
        <p:spPr>
          <a:xfrm>
            <a:off x="6806081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5C6F2257-8D6F-164D-4124-EFC3E89382D7}"/>
              </a:ext>
            </a:extLst>
          </p:cNvPr>
          <p:cNvSpPr txBox="1">
            <a:spLocks/>
          </p:cNvSpPr>
          <p:nvPr/>
        </p:nvSpPr>
        <p:spPr>
          <a:xfrm>
            <a:off x="89882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54410DF-7743-8F3E-85E6-3C9438684726}"/>
              </a:ext>
            </a:extLst>
          </p:cNvPr>
          <p:cNvSpPr txBox="1">
            <a:spLocks/>
          </p:cNvSpPr>
          <p:nvPr/>
        </p:nvSpPr>
        <p:spPr>
          <a:xfrm>
            <a:off x="9305119" y="5810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AACB48C3-60AC-F550-4506-930F6D710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73" y="-104211"/>
            <a:ext cx="5442107" cy="477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EBB2BF-95F4-B88A-0810-5B768BBB9944}"/>
              </a:ext>
            </a:extLst>
          </p:cNvPr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bướm</a:t>
            </a:r>
          </a:p>
        </p:txBody>
      </p:sp>
      <p:sp>
        <p:nvSpPr>
          <p:cNvPr id="3" name="AutoShape 2" descr="hình ảnh : canh, Mỏ, Đầy màu sắc, màu vàng, Động vật, Lorikeet, Yêu chim,  Cá voi, Động vật có xương sống, con vẹt, đẹp, Chim vẹt, Parakeet, Đa màu,  Ara 2311x2129 - -">
            <a:extLst>
              <a:ext uri="{FF2B5EF4-FFF2-40B4-BE49-F238E27FC236}">
                <a16:creationId xmlns:a16="http://schemas.microsoft.com/office/drawing/2014/main" xmlns="" id="{A2B88C79-9A5C-4F48-3200-58229404F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>
            <a:extLst>
              <a:ext uri="{FF2B5EF4-FFF2-40B4-BE49-F238E27FC236}">
                <a16:creationId xmlns:a16="http://schemas.microsoft.com/office/drawing/2014/main" xmlns="" id="{69CE0DDE-0EE6-C515-F8A1-536AA9760E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3477850-90F3-5284-F01E-EE8E04135BB3}"/>
              </a:ext>
            </a:extLst>
          </p:cNvPr>
          <p:cNvSpPr txBox="1">
            <a:spLocks/>
          </p:cNvSpPr>
          <p:nvPr/>
        </p:nvSpPr>
        <p:spPr>
          <a:xfrm>
            <a:off x="6104218" y="5591906"/>
            <a:ext cx="25957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pic>
        <p:nvPicPr>
          <p:cNvPr id="6" name="Picture 2" descr="cute butterfly - butterfly Wallpaper (2728x1740) (261881)">
            <a:extLst>
              <a:ext uri="{FF2B5EF4-FFF2-40B4-BE49-F238E27FC236}">
                <a16:creationId xmlns:a16="http://schemas.microsoft.com/office/drawing/2014/main" xmlns="" id="{822EA7BF-8F4D-4E36-822C-2EBC6807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18" y="473440"/>
            <a:ext cx="6951831" cy="443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52F04-9754-E641-347C-73221C5E1F47}"/>
              </a:ext>
            </a:extLst>
          </p:cNvPr>
          <p:cNvSpPr txBox="1">
            <a:spLocks/>
          </p:cNvSpPr>
          <p:nvPr/>
        </p:nvSpPr>
        <p:spPr>
          <a:xfrm>
            <a:off x="2432058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nườm nượp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F0D7BFA-F471-B63B-EBBC-492BA927745F}"/>
              </a:ext>
            </a:extLst>
          </p:cNvPr>
          <p:cNvSpPr txBox="1">
            <a:spLocks/>
          </p:cNvSpPr>
          <p:nvPr/>
        </p:nvSpPr>
        <p:spPr>
          <a:xfrm>
            <a:off x="3477072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pic>
        <p:nvPicPr>
          <p:cNvPr id="4" name="Picture 2" descr="Nườm nượp dòng người đổ về các thành phố lớn sau tết">
            <a:extLst>
              <a:ext uri="{FF2B5EF4-FFF2-40B4-BE49-F238E27FC236}">
                <a16:creationId xmlns:a16="http://schemas.microsoft.com/office/drawing/2014/main" xmlns="" id="{5E5DE285-A0FC-F8BF-B7C2-15481100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79" y="457200"/>
            <a:ext cx="8016043" cy="445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BD071A06-D1B1-79D4-A16A-E62E846B24B1}"/>
              </a:ext>
            </a:extLst>
          </p:cNvPr>
          <p:cNvSpPr txBox="1">
            <a:spLocks/>
          </p:cNvSpPr>
          <p:nvPr/>
        </p:nvSpPr>
        <p:spPr>
          <a:xfrm>
            <a:off x="6557961" y="5439504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</p:spTree>
    <p:extLst>
      <p:ext uri="{BB962C8B-B14F-4D97-AF65-F5344CB8AC3E}">
        <p14:creationId xmlns:p14="http://schemas.microsoft.com/office/powerpoint/2010/main" val="31912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036717-9931-137E-05D7-9A4FE5EF082E}"/>
              </a:ext>
            </a:extLst>
          </p:cNvPr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giàn mướp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949802C6-E66A-7191-9E3B-BEBA1731DA2B}"/>
              </a:ext>
            </a:extLst>
          </p:cNvPr>
          <p:cNvSpPr txBox="1">
            <a:spLocks/>
          </p:cNvSpPr>
          <p:nvPr/>
        </p:nvSpPr>
        <p:spPr>
          <a:xfrm>
            <a:off x="6052074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pic>
        <p:nvPicPr>
          <p:cNvPr id="4" name="Picture 2" descr="Xơ mướp, lá và quả mướp có công dụng gì và cách dùng làm thuốc">
            <a:extLst>
              <a:ext uri="{FF2B5EF4-FFF2-40B4-BE49-F238E27FC236}">
                <a16:creationId xmlns:a16="http://schemas.microsoft.com/office/drawing/2014/main" xmlns="" id="{AE1013C3-E05C-7C84-4070-D78DC515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67" y="457200"/>
            <a:ext cx="7865395" cy="44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53DDE6BB-F580-82C2-D85B-A1504D82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xmlns="" id="{0B7F46F0-61E6-AC70-C987-756BBE09E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0706"/>
            <a:ext cx="10972800" cy="3044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5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819400" y="457200"/>
            <a:ext cx="81915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xmlns="" id="{5D2949A3-695A-99B6-DE51-14D92C4D912B}"/>
              </a:ext>
            </a:extLst>
          </p:cNvPr>
          <p:cNvSpPr txBox="1">
            <a:spLocks/>
          </p:cNvSpPr>
          <p:nvPr/>
        </p:nvSpPr>
        <p:spPr>
          <a:xfrm>
            <a:off x="32615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nườm nượp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360AF588-F035-E038-B80F-91EB71798F63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bướm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A35FF7F9-CEC3-2D29-2A25-1999C9278584}"/>
              </a:ext>
            </a:extLst>
          </p:cNvPr>
          <p:cNvSpPr txBox="1">
            <a:spLocks/>
          </p:cNvSpPr>
          <p:nvPr/>
        </p:nvSpPr>
        <p:spPr>
          <a:xfrm>
            <a:off x="73001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giàn mướp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6E06CCC7-3C8B-814A-C5DA-D4823CCA8F64}"/>
              </a:ext>
            </a:extLst>
          </p:cNvPr>
          <p:cNvSpPr txBox="1">
            <a:spLocks/>
          </p:cNvSpPr>
          <p:nvPr/>
        </p:nvSpPr>
        <p:spPr>
          <a:xfrm>
            <a:off x="635110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8460AB3B-9D6D-B29D-13F5-F3290158DD2F}"/>
              </a:ext>
            </a:extLst>
          </p:cNvPr>
          <p:cNvSpPr txBox="1">
            <a:spLocks/>
          </p:cNvSpPr>
          <p:nvPr/>
        </p:nvSpPr>
        <p:spPr>
          <a:xfrm>
            <a:off x="3588171" y="48960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13DB622E-7104-97E5-D06D-8DD48B60BD3D}"/>
              </a:ext>
            </a:extLst>
          </p:cNvPr>
          <p:cNvSpPr txBox="1">
            <a:spLocks/>
          </p:cNvSpPr>
          <p:nvPr/>
        </p:nvSpPr>
        <p:spPr>
          <a:xfrm>
            <a:off x="6133189" y="489607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90A14DDD-2A51-C963-D8A0-0541C87176F7}"/>
              </a:ext>
            </a:extLst>
          </p:cNvPr>
          <p:cNvSpPr txBox="1">
            <a:spLocks/>
          </p:cNvSpPr>
          <p:nvPr/>
        </p:nvSpPr>
        <p:spPr>
          <a:xfrm>
            <a:off x="8962313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xmlns="" id="{13F3C437-A2FB-B967-1616-E991B20C00FB}"/>
              </a:ext>
            </a:extLst>
          </p:cNvPr>
          <p:cNvSpPr txBox="1">
            <a:spLocks/>
          </p:cNvSpPr>
          <p:nvPr/>
        </p:nvSpPr>
        <p:spPr>
          <a:xfrm>
            <a:off x="6737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A384B98A-B6B7-FB21-9051-D51C8FD7A1A4}"/>
              </a:ext>
            </a:extLst>
          </p:cNvPr>
          <p:cNvSpPr txBox="1">
            <a:spLocks/>
          </p:cNvSpPr>
          <p:nvPr/>
        </p:nvSpPr>
        <p:spPr>
          <a:xfrm>
            <a:off x="3579498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5E1565A0-35A7-6E83-F056-9007E8644612}"/>
              </a:ext>
            </a:extLst>
          </p:cNvPr>
          <p:cNvSpPr txBox="1">
            <a:spLocks/>
          </p:cNvSpPr>
          <p:nvPr/>
        </p:nvSpPr>
        <p:spPr>
          <a:xfrm>
            <a:off x="6292724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A1E61BF4-41FB-D576-B597-F480DE788106}"/>
              </a:ext>
            </a:extLst>
          </p:cNvPr>
          <p:cNvSpPr txBox="1">
            <a:spLocks/>
          </p:cNvSpPr>
          <p:nvPr/>
        </p:nvSpPr>
        <p:spPr>
          <a:xfrm>
            <a:off x="89795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923ABB67-00AA-5EAB-4DAE-3C96ACDF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22" y="152400"/>
            <a:ext cx="4497609" cy="39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007EA13-5B27-7CF8-F840-7228F4EB72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4" name="Rounded Rectangle 34">
              <a:extLst>
                <a:ext uri="{FF2B5EF4-FFF2-40B4-BE49-F238E27FC236}">
                  <a16:creationId xmlns:a16="http://schemas.microsoft.com/office/drawing/2014/main" xmlns="" id="{10515DBE-6201-8128-93EC-A9CADC70DDE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D7EA4F79-E37D-7853-62FA-6723CC9A796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10145A-36BA-4909-912E-F04B773683B4}"/>
              </a:ext>
            </a:extLst>
          </p:cNvPr>
          <p:cNvSpPr txBox="1"/>
          <p:nvPr/>
        </p:nvSpPr>
        <p:spPr>
          <a:xfrm>
            <a:off x="1295400" y="3993177"/>
            <a:ext cx="365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36ACD9-C10F-4F7F-B87C-745925789BFB}"/>
              </a:ext>
            </a:extLst>
          </p:cNvPr>
          <p:cNvSpPr txBox="1"/>
          <p:nvPr/>
        </p:nvSpPr>
        <p:spPr>
          <a:xfrm>
            <a:off x="7162800" y="3962400"/>
            <a:ext cx="38759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1E1DF13-33C5-4557-A1A1-B1E6D31A1447}"/>
              </a:ext>
            </a:extLst>
          </p:cNvPr>
          <p:cNvSpPr/>
          <p:nvPr/>
        </p:nvSpPr>
        <p:spPr>
          <a:xfrm>
            <a:off x="3048000" y="609600"/>
            <a:ext cx="723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1" y="3486644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1" y="847149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480898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0" y="831385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0" y="3486644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676400" y="2531772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755930" y="2520483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12329" y="24955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664744" y="5124451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755930" y="5085037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7990471" y="51244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49" y="4388253"/>
            <a:ext cx="3990559" cy="2469747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09CB7D1-63CC-7DA1-DB78-70728BAD798B}"/>
              </a:ext>
            </a:extLst>
          </p:cNvPr>
          <p:cNvSpPr/>
          <p:nvPr/>
        </p:nvSpPr>
        <p:spPr>
          <a:xfrm>
            <a:off x="4611779" y="30289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6B3FDE-EC8D-C23C-FEFF-27D4A9EAF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2" y="269256"/>
            <a:ext cx="12156478" cy="2566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FD30C9A-82B4-6EFB-8688-A1CD30CB95FD}"/>
              </a:ext>
            </a:extLst>
          </p:cNvPr>
          <p:cNvSpPr txBox="1"/>
          <p:nvPr/>
        </p:nvSpPr>
        <p:spPr>
          <a:xfrm>
            <a:off x="8771382" y="6399014"/>
            <a:ext cx="342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0972.115.126</a:t>
            </a:r>
          </a:p>
        </p:txBody>
      </p:sp>
      <p:pic>
        <p:nvPicPr>
          <p:cNvPr id="19" name="Gọi Đò">
            <a:hlinkClick r:id="" action="ppaction://media"/>
            <a:extLst>
              <a:ext uri="{FF2B5EF4-FFF2-40B4-BE49-F238E27FC236}">
                <a16:creationId xmlns:a16="http://schemas.microsoft.com/office/drawing/2014/main" xmlns="" id="{8D93C686-35FF-09C0-2BD5-2BBDAB886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59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49" y="4388253"/>
            <a:ext cx="3990559" cy="2469747"/>
          </a:xfrm>
          <a:prstGeom prst="rect">
            <a:avLst/>
          </a:prstGeom>
        </p:spPr>
      </p:pic>
      <p:sp>
        <p:nvSpPr>
          <p:cNvPr id="3" name="Cloud Callout 40">
            <a:extLst>
              <a:ext uri="{FF2B5EF4-FFF2-40B4-BE49-F238E27FC236}">
                <a16:creationId xmlns:a16="http://schemas.microsoft.com/office/drawing/2014/main" xmlns="" id="{73F7BB8A-B0C5-F89D-EEBD-079CE3DB0E3C}"/>
              </a:ext>
            </a:extLst>
          </p:cNvPr>
          <p:cNvSpPr/>
          <p:nvPr/>
        </p:nvSpPr>
        <p:spPr>
          <a:xfrm>
            <a:off x="438912" y="804672"/>
            <a:ext cx="8705088" cy="3617047"/>
          </a:xfrm>
          <a:prstGeom prst="cloudCallout">
            <a:avLst>
              <a:gd name="adj1" fmla="val 23219"/>
              <a:gd name="adj2" fmla="val 5809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AA9D20-D395-F5A1-9252-36E19FEB71FE}"/>
              </a:ext>
            </a:extLst>
          </p:cNvPr>
          <p:cNvSpPr txBox="1"/>
          <p:nvPr/>
        </p:nvSpPr>
        <p:spPr>
          <a:xfrm>
            <a:off x="7877175" y="6488668"/>
            <a:ext cx="4397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0972.115.126</a:t>
            </a:r>
          </a:p>
        </p:txBody>
      </p:sp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1A1F01D2-61E4-4885-4E74-C615CD7682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304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88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6304"/>
            <a:ext cx="12192000" cy="700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049">
            <a:off x="6559574" y="4268721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4425" y="231701"/>
            <a:ext cx="10363200" cy="1082749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48899" y="3657600"/>
            <a:ext cx="1660015" cy="21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4127 -0.0324 C -0.04974 -0.03935 -0.06237 -0.04259 -0.07578 -0.04259 C -0.09062 -0.04259 -0.10286 -0.03935 -0.11132 -0.0324 L -0.15091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4 -4.07407E-6 L -0.59531 0.01389 " pathEditMode="relative" rAng="0" ptsTypes="AA">
                                      <p:cBhvr>
                                        <p:cTn id="9" dur="19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8906 0.016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79 -0.0493 C -0.74453 -0.0493 -0.76471 -0.04259 -0.77864 -0.03333 L -0.84531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559573" y="4288092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225" y="260277"/>
            <a:ext cx="11830050" cy="1339923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67949" y="4013045"/>
            <a:ext cx="1660015" cy="18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4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3.7037E-7 L -0.03177 -0.03704 C -0.03894 -0.04491 -0.04961 -0.04838 -0.06094 -0.04838 C -0.07344 -0.04838 -0.08386 -0.04491 -0.09102 -0.03704 L -0.12435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3.7037E-7 L -0.59532 0.0138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48906 0.01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2 0.01389 L -0.66706 -0.03148 C -0.6819 -0.04051 -0.7043 -0.04676 -0.72774 -0.04676 C -0.75404 -0.04676 -0.77539 -0.04051 -0.79024 -0.03148 L -0.86107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534059" y="4009290"/>
            <a:ext cx="4236992" cy="26222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1" y="136452"/>
            <a:ext cx="11963400" cy="1111324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77472" y="3924301"/>
            <a:ext cx="1660015" cy="1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249" y="3825535"/>
            <a:ext cx="1664352" cy="1969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2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2.22222E-6 L -0.03073 -0.04259 C -0.03789 -0.05162 -0.0487 -0.05578 -0.06016 -0.05578 C -0.07292 -0.05578 -0.08333 -0.05162 -0.09062 -0.04259 L -0.12435 -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2.22222E-6 L -0.55013 0.039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2982 0.073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4 C -0.67669 -0.04259 -0.69779 -0.04931 -0.71979 -0.04931 C -0.74453 -0.04931 -0.76472 -0.04259 -0.77865 -0.03334 L -0.84531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585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626250" y="4260703"/>
            <a:ext cx="3990559" cy="2469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5300" y="203126"/>
            <a:ext cx="11277599" cy="2540073"/>
          </a:xfrm>
          <a:prstGeom prst="rect">
            <a:avLst/>
          </a:prstGeom>
          <a:solidFill>
            <a:srgbClr val="00B0F0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8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8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8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8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8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8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96836" y="4038601"/>
            <a:ext cx="1287987" cy="18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4878" y="3830098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049" y="3882685"/>
            <a:ext cx="1664352" cy="196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EBD6A1-8809-1914-7987-B28E54CF2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722" y="3880784"/>
            <a:ext cx="1658256" cy="18777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F99709-EB96-7563-BE3A-885849C1B576}"/>
              </a:ext>
            </a:extLst>
          </p:cNvPr>
          <p:cNvSpPr txBox="1"/>
          <p:nvPr/>
        </p:nvSpPr>
        <p:spPr>
          <a:xfrm>
            <a:off x="8771382" y="639901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08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03567 -0.04329 C -0.04284 -0.05232 -0.05377 -0.05648 -0.06536 -0.05648 C -0.07812 -0.05648 -0.08867 -0.05232 -0.09596 -0.04329 L -0.12981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4.44444E-6 L -0.52592 0.01598 " pathEditMode="relative" rAng="0" ptsTypes="AA">
                                      <p:cBhvr>
                                        <p:cTn id="9" dur="22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36732 0.0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2 0.01389 L -0.66277 -0.03333 C -0.6767 -0.04259 -0.69779 -0.0493 -0.7198 -0.0493 C -0.74454 -0.0493 -0.76472 -0.04259 -0.77865 -0.03333 L -0.84532 0.0138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316">
            <a:off x="6626250" y="4260703"/>
            <a:ext cx="3990559" cy="2469747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828799" y="3714750"/>
            <a:ext cx="1800225" cy="19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754A1D-06D2-C79D-30CB-0910D5FEE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0841" y="3599234"/>
            <a:ext cx="1494972" cy="2188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C0AF15-528F-B3A5-F019-05DEF5E7F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509" y="3749335"/>
            <a:ext cx="1664352" cy="196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EBD6A1-8809-1914-7987-B28E54CF2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161" y="3875814"/>
            <a:ext cx="1658256" cy="1877731"/>
          </a:xfrm>
          <a:prstGeom prst="rect">
            <a:avLst/>
          </a:prstGeom>
        </p:spPr>
      </p:pic>
      <p:sp>
        <p:nvSpPr>
          <p:cNvPr id="13" name="ô 9">
            <a:extLst>
              <a:ext uri="{FF2B5EF4-FFF2-40B4-BE49-F238E27FC236}">
                <a16:creationId xmlns:a16="http://schemas.microsoft.com/office/drawing/2014/main" xmlns="" id="{67151DD9-2951-6216-802F-D671E1FD4DD4}"/>
              </a:ext>
            </a:extLst>
          </p:cNvPr>
          <p:cNvSpPr/>
          <p:nvPr/>
        </p:nvSpPr>
        <p:spPr>
          <a:xfrm>
            <a:off x="1219200" y="941529"/>
            <a:ext cx="10403840" cy="202112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5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4|1.1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5|0.8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7|0.9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5|1.2|1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277</Words>
  <Application>Microsoft Office PowerPoint</Application>
  <PresentationFormat>Custom</PresentationFormat>
  <Paragraphs>105</Paragraphs>
  <Slides>23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1_Office Theme</vt:lpstr>
      <vt:lpstr>Office 主题​​</vt:lpstr>
      <vt:lpstr>Office 主题</vt:lpstr>
      <vt:lpstr>2_Office Theme</vt:lpstr>
      <vt:lpstr>2-0927-4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109</cp:revision>
  <dcterms:created xsi:type="dcterms:W3CDTF">2020-11-10T02:18:56Z</dcterms:created>
  <dcterms:modified xsi:type="dcterms:W3CDTF">2025-12-24T13:56:16Z</dcterms:modified>
</cp:coreProperties>
</file>