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3" r:id="rId2"/>
    <p:sldMasterId id="2147483705" r:id="rId3"/>
    <p:sldMasterId id="2147483717" r:id="rId4"/>
    <p:sldMasterId id="2147483736" r:id="rId5"/>
    <p:sldMasterId id="2147483762" r:id="rId6"/>
  </p:sldMasterIdLst>
  <p:notesMasterIdLst>
    <p:notesMasterId r:id="rId23"/>
  </p:notesMasterIdLst>
  <p:handoutMasterIdLst>
    <p:handoutMasterId r:id="rId24"/>
  </p:handoutMasterIdLst>
  <p:sldIdLst>
    <p:sldId id="667" r:id="rId7"/>
    <p:sldId id="657" r:id="rId8"/>
    <p:sldId id="357" r:id="rId9"/>
    <p:sldId id="382" r:id="rId10"/>
    <p:sldId id="383" r:id="rId11"/>
    <p:sldId id="314" r:id="rId12"/>
    <p:sldId id="272" r:id="rId13"/>
    <p:sldId id="338" r:id="rId14"/>
    <p:sldId id="403" r:id="rId15"/>
    <p:sldId id="658" r:id="rId16"/>
    <p:sldId id="390" r:id="rId17"/>
    <p:sldId id="659" r:id="rId18"/>
    <p:sldId id="664" r:id="rId19"/>
    <p:sldId id="396" r:id="rId20"/>
    <p:sldId id="326" r:id="rId21"/>
    <p:sldId id="268"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10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p:cViewPr varScale="1">
        <p:scale>
          <a:sx n="83" d="100"/>
          <a:sy n="83" d="100"/>
        </p:scale>
        <p:origin x="-686" y="-77"/>
      </p:cViewPr>
      <p:guideLst>
        <p:guide orient="horz" pos="2160"/>
        <p:guide pos="3840"/>
      </p:guideLst>
    </p:cSldViewPr>
  </p:slideViewPr>
  <p:notesTextViewPr>
    <p:cViewPr>
      <p:scale>
        <a:sx n="1" d="1"/>
        <a:sy n="1" d="1"/>
      </p:scale>
      <p:origin x="0" y="0"/>
    </p:cViewPr>
  </p:notesTextViewPr>
  <p:notesViewPr>
    <p:cSldViewPr>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16733BA-DD02-2DB4-EE46-8CE199ADC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DF6AE0A-9ECC-D27F-E374-561809A4D2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83F61E-C9E9-488F-A55E-75BEB836F5B7}" type="datetimeFigureOut">
              <a:rPr lang="en-US" smtClean="0"/>
              <a:t>12/24/2025</a:t>
            </a:fld>
            <a:endParaRPr lang="en-US"/>
          </a:p>
        </p:txBody>
      </p:sp>
      <p:sp>
        <p:nvSpPr>
          <p:cNvPr id="4" name="Footer Placeholder 3">
            <a:extLst>
              <a:ext uri="{FF2B5EF4-FFF2-40B4-BE49-F238E27FC236}">
                <a16:creationId xmlns:a16="http://schemas.microsoft.com/office/drawing/2014/main" xmlns="" id="{23262D31-DC73-BFF2-980C-EF78587CCB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C406046-B81B-C5FB-3D6F-4FE56FF15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0DFF38-A678-457E-8D50-BF4FB59943A8}" type="slidenum">
              <a:rPr lang="en-US" smtClean="0"/>
              <a:t>‹#›</a:t>
            </a:fld>
            <a:endParaRPr lang="en-US"/>
          </a:p>
        </p:txBody>
      </p:sp>
    </p:spTree>
    <p:extLst>
      <p:ext uri="{BB962C8B-B14F-4D97-AF65-F5344CB8AC3E}">
        <p14:creationId xmlns:p14="http://schemas.microsoft.com/office/powerpoint/2010/main" val="3969961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FDA12-A965-47E2-A9E0-746ED6E50FB2}"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4F07F-B431-4CA2-8EEC-4C0982C1AF7C}" type="slidenum">
              <a:rPr lang="en-US" smtClean="0"/>
              <a:t>‹#›</a:t>
            </a:fld>
            <a:endParaRPr lang="en-US"/>
          </a:p>
        </p:txBody>
      </p:sp>
    </p:spTree>
    <p:extLst>
      <p:ext uri="{BB962C8B-B14F-4D97-AF65-F5344CB8AC3E}">
        <p14:creationId xmlns:p14="http://schemas.microsoft.com/office/powerpoint/2010/main" val="28026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0799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26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7607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5235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2830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48497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89283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1620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39207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5318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00625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315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360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61097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303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8586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8D1A585F-6367-EA2E-CF88-EBD6909116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2828" y="-76200"/>
            <a:ext cx="1466552" cy="14665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01C3183C-C69D-59A0-EFC4-9036A2BF3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4400" y="5391448"/>
            <a:ext cx="1466552" cy="1466552"/>
          </a:xfrm>
          <a:prstGeom prst="rect">
            <a:avLst/>
          </a:prstGeom>
        </p:spPr>
      </p:pic>
    </p:spTree>
    <p:extLst>
      <p:ext uri="{BB962C8B-B14F-4D97-AF65-F5344CB8AC3E}">
        <p14:creationId xmlns:p14="http://schemas.microsoft.com/office/powerpoint/2010/main" val="137005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43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82743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8893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5245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3425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49125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9389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0336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02176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1823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11410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3374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29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2025/12/24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35541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4101462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4057406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3418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80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9482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555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0546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498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438985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4658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87911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948650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95644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8256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89908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11564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729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2704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5481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2184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11746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8669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879046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15707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9734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2112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656665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832337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3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629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12/24/2025</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26691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3818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60972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87931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37507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20481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530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033529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6451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0981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6560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05519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6817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1363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0323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840353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矩形 4">
            <a:extLst>
              <a:ext uri="{FF2B5EF4-FFF2-40B4-BE49-F238E27FC236}">
                <a16:creationId xmlns:a16="http://schemas.microsoft.com/office/drawing/2014/main" xmlns="" id="{D3DE44D3-1070-9564-F1AB-BFEB4EC2DF8B}"/>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8" name="图片 5">
            <a:extLst>
              <a:ext uri="{FF2B5EF4-FFF2-40B4-BE49-F238E27FC236}">
                <a16:creationId xmlns:a16="http://schemas.microsoft.com/office/drawing/2014/main" xmlns="" id="{E55D6EC0-BAA0-EDF0-C8DF-5D4418DA886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9" name="图片 14">
            <a:extLst>
              <a:ext uri="{FF2B5EF4-FFF2-40B4-BE49-F238E27FC236}">
                <a16:creationId xmlns:a16="http://schemas.microsoft.com/office/drawing/2014/main" xmlns="" id="{48CB8EE8-7CF4-0270-F197-910134EC21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42114309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C0CA9675-E7BD-9607-07E6-8A1483AC9FF4}"/>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5">
            <a:extLst>
              <a:ext uri="{FF2B5EF4-FFF2-40B4-BE49-F238E27FC236}">
                <a16:creationId xmlns:a16="http://schemas.microsoft.com/office/drawing/2014/main" xmlns="" id="{7A8558AD-9B41-80A8-AA77-2F81C290985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18" name="图片 14">
            <a:extLst>
              <a:ext uri="{FF2B5EF4-FFF2-40B4-BE49-F238E27FC236}">
                <a16:creationId xmlns:a16="http://schemas.microsoft.com/office/drawing/2014/main" xmlns="" id="{6A7456AB-A365-FEDF-D607-B0A51028CB6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DAFB00A5-9FC3-B19D-9896-1DF925D685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92828" y="-76200"/>
            <a:ext cx="1466552" cy="14665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09261C6F-ED4A-49CA-5C1C-5939A704966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44400" y="5391448"/>
            <a:ext cx="1466552" cy="1466552"/>
          </a:xfrm>
          <a:prstGeom prst="rect">
            <a:avLst/>
          </a:prstGeom>
        </p:spPr>
      </p:pic>
    </p:spTree>
    <p:extLst>
      <p:ext uri="{BB962C8B-B14F-4D97-AF65-F5344CB8AC3E}">
        <p14:creationId xmlns:p14="http://schemas.microsoft.com/office/powerpoint/2010/main" val="39682567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C1CDC75F-3CD6-B803-949F-77B533F29D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2828" y="-76200"/>
            <a:ext cx="1466552" cy="14665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F8FCADBC-EE91-4766-9678-333ADE0254C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344400" y="5391448"/>
            <a:ext cx="1466552" cy="1466552"/>
          </a:xfrm>
          <a:prstGeom prst="rect">
            <a:avLst/>
          </a:prstGeom>
        </p:spPr>
      </p:pic>
    </p:spTree>
    <p:extLst>
      <p:ext uri="{BB962C8B-B14F-4D97-AF65-F5344CB8AC3E}">
        <p14:creationId xmlns:p14="http://schemas.microsoft.com/office/powerpoint/2010/main" val="179809416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387774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12/24/2025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标题占位符 1">
            <a:extLst>
              <a:ext uri="{FF2B5EF4-FFF2-40B4-BE49-F238E27FC236}">
                <a16:creationId xmlns:a16="http://schemas.microsoft.com/office/drawing/2014/main" xmlns="" id="{9D64765F-C766-1881-1854-7AFD9FFE1740}"/>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a:t>单击此处编辑母版标题样式</a:t>
            </a:r>
          </a:p>
        </p:txBody>
      </p:sp>
      <p:sp>
        <p:nvSpPr>
          <p:cNvPr id="8" name="文本占位符 2">
            <a:extLst>
              <a:ext uri="{FF2B5EF4-FFF2-40B4-BE49-F238E27FC236}">
                <a16:creationId xmlns:a16="http://schemas.microsoft.com/office/drawing/2014/main" xmlns="" id="{C828FB81-E6FF-59F6-E616-FE98B8C26D1D}"/>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a:extLst>
              <a:ext uri="{FF2B5EF4-FFF2-40B4-BE49-F238E27FC236}">
                <a16:creationId xmlns:a16="http://schemas.microsoft.com/office/drawing/2014/main" xmlns="" id="{1A159BE9-2ECD-C89E-4813-94CACF626439}"/>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4FA68B-851B-4497-92DD-AD9676CFD6C7}" type="datetimeFigureOut">
              <a:rPr lang="zh-CN" altLang="en-US" smtClean="0"/>
              <a:pPr/>
              <a:t>2025/12/24</a:t>
            </a:fld>
            <a:endParaRPr lang="zh-CN" altLang="en-US"/>
          </a:p>
        </p:txBody>
      </p:sp>
      <p:sp>
        <p:nvSpPr>
          <p:cNvPr id="10" name="灯片编号占位符 5">
            <a:extLst>
              <a:ext uri="{FF2B5EF4-FFF2-40B4-BE49-F238E27FC236}">
                <a16:creationId xmlns:a16="http://schemas.microsoft.com/office/drawing/2014/main" xmlns="" id="{7793E8E0-93FF-50E3-DEDD-E3ECD44E08E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F504A-745A-48EA-80ED-493236BBE933}" type="slidenum">
              <a:rPr lang="zh-CN" altLang="en-US" smtClean="0"/>
              <a:pPr/>
              <a:t>‹#›</a:t>
            </a:fld>
            <a:endParaRPr lang="zh-CN" altLang="en-US"/>
          </a:p>
        </p:txBody>
      </p:sp>
      <p:sp>
        <p:nvSpPr>
          <p:cNvPr id="11" name="矩形 4">
            <a:extLst>
              <a:ext uri="{FF2B5EF4-FFF2-40B4-BE49-F238E27FC236}">
                <a16:creationId xmlns:a16="http://schemas.microsoft.com/office/drawing/2014/main" xmlns="" id="{2BCF646C-37B6-DC4F-6565-25487BF765B1}"/>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2" name="图片 5">
            <a:extLst>
              <a:ext uri="{FF2B5EF4-FFF2-40B4-BE49-F238E27FC236}">
                <a16:creationId xmlns:a16="http://schemas.microsoft.com/office/drawing/2014/main" xmlns="" id="{1AA87F05-9D72-EF03-7198-E79DC7B262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13" name="图片 14">
            <a:extLst>
              <a:ext uri="{FF2B5EF4-FFF2-40B4-BE49-F238E27FC236}">
                <a16:creationId xmlns:a16="http://schemas.microsoft.com/office/drawing/2014/main" xmlns="" id="{01AD7843-090F-42BF-D772-AA48236FBE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259853197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38"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31583"/>
          </a:xfrm>
          <a:prstGeom prst="rect">
            <a:avLst/>
          </a:prstGeom>
        </p:spPr>
        <p:txBody>
          <a:bodyPr wrap="square" lIns="91426" tIns="45712" rIns="91426" bIns="45712">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72:</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ươm</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ươp</a:t>
            </a:r>
            <a:endParaRPr lang="en-US" sz="4300" b="1" dirty="0">
              <a:solidFill>
                <a:srgbClr val="0070C0"/>
              </a:solidFill>
              <a:latin typeface="Arial" pitchFamily="34" charset="0"/>
              <a:cs typeface="Arial" pitchFamily="34" charset="0"/>
            </a:endParaRPr>
          </a:p>
          <a:p>
            <a:pPr algn="ct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Giáo</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viên thực hiện: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Nguyễn</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Thị</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53554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Nắng vàng ươm như mật trải khắp sân. Chú mèo mướp thảnh thơi nằm sưởi nắng bên thềm. Mắt chú lim dim ra điều thích thú. Mấy sợi ria mép rung rinh. Đừng thấy mèo ta hay nằm dài mà nghĩ chú lười. Sưởi nắng giúp mèo dẻo dai hơn đấy.</a:t>
            </a:r>
          </a:p>
        </p:txBody>
      </p:sp>
      <p:sp>
        <p:nvSpPr>
          <p:cNvPr id="14" name="Rounded Rectangle 13"/>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Mèo mướp đang sưởi nắng ở đâu?</a:t>
            </a:r>
          </a:p>
        </p:txBody>
      </p:sp>
      <p:cxnSp>
        <p:nvCxnSpPr>
          <p:cNvPr id="15" name="Straight Connector 14"/>
          <p:cNvCxnSpPr/>
          <p:nvPr/>
        </p:nvCxnSpPr>
        <p:spPr>
          <a:xfrm>
            <a:off x="471092" y="1981200"/>
            <a:ext cx="1127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0200" y="2617702"/>
            <a:ext cx="2415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Khi sưởi nắng, cơ thể mèo có gì đáng yêu?</a:t>
            </a:r>
          </a:p>
        </p:txBody>
      </p:sp>
      <p:cxnSp>
        <p:nvCxnSpPr>
          <p:cNvPr id="26" name="Straight Connector 25"/>
          <p:cNvCxnSpPr/>
          <p:nvPr/>
        </p:nvCxnSpPr>
        <p:spPr>
          <a:xfrm>
            <a:off x="3124200" y="2646606"/>
            <a:ext cx="8458200" cy="26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2902" y="3297496"/>
            <a:ext cx="6620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Sưởi nắng mang lại lợi ích gì cho mèo?</a:t>
            </a:r>
          </a:p>
        </p:txBody>
      </p:sp>
      <p:cxnSp>
        <p:nvCxnSpPr>
          <p:cNvPr id="33" name="Straight Connector 32"/>
          <p:cNvCxnSpPr>
            <a:cxnSpLocks/>
          </p:cNvCxnSpPr>
          <p:nvPr/>
        </p:nvCxnSpPr>
        <p:spPr>
          <a:xfrm>
            <a:off x="9220201" y="3949264"/>
            <a:ext cx="25791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390200" y="4572000"/>
            <a:ext cx="6572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èo Tắm Nắng Con Phần Còn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1"/>
            <a:ext cx="9160030" cy="533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5C2D469-CA83-3605-CFEC-A72A1AB55104}"/>
              </a:ext>
            </a:extLst>
          </p:cNvPr>
          <p:cNvGrpSpPr/>
          <p:nvPr/>
        </p:nvGrpSpPr>
        <p:grpSpPr>
          <a:xfrm>
            <a:off x="230477" y="203423"/>
            <a:ext cx="2621250" cy="941185"/>
            <a:chOff x="63500" y="1429216"/>
            <a:chExt cx="1970813" cy="705889"/>
          </a:xfrm>
        </p:grpSpPr>
        <p:sp>
          <p:nvSpPr>
            <p:cNvPr id="3" name="Rounded Rectangle 2">
              <a:extLst>
                <a:ext uri="{FF2B5EF4-FFF2-40B4-BE49-F238E27FC236}">
                  <a16:creationId xmlns:a16="http://schemas.microsoft.com/office/drawing/2014/main" xmlns="" id="{9F666FA9-312F-5E03-0741-EBE92F8BA81E}"/>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a:extLst>
                <a:ext uri="{FF2B5EF4-FFF2-40B4-BE49-F238E27FC236}">
                  <a16:creationId xmlns:a16="http://schemas.microsoft.com/office/drawing/2014/main" xmlns="" id="{F416BD1E-86EB-0DFA-A99B-DA0349BD247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xmlns="" id="{6815877C-293E-D4BA-5C76-EC3C54F79A46}"/>
              </a:ext>
            </a:extLst>
          </p:cNvPr>
          <p:cNvSpPr txBox="1">
            <a:spLocks/>
          </p:cNvSpPr>
          <p:nvPr/>
        </p:nvSpPr>
        <p:spPr>
          <a:xfrm>
            <a:off x="1752600" y="9144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Vật nuôi yêu thích</a:t>
            </a:r>
          </a:p>
        </p:txBody>
      </p:sp>
      <p:pic>
        <p:nvPicPr>
          <p:cNvPr id="8" name="Picture 7">
            <a:extLst>
              <a:ext uri="{FF2B5EF4-FFF2-40B4-BE49-F238E27FC236}">
                <a16:creationId xmlns:a16="http://schemas.microsoft.com/office/drawing/2014/main" xmlns="" id="{934731EA-A528-C4EC-31AC-94F5A1EE137C}"/>
              </a:ext>
            </a:extLst>
          </p:cNvPr>
          <p:cNvPicPr>
            <a:picLocks noChangeAspect="1"/>
          </p:cNvPicPr>
          <p:nvPr/>
        </p:nvPicPr>
        <p:blipFill>
          <a:blip r:embed="rId2"/>
          <a:stretch>
            <a:fillRect/>
          </a:stretch>
        </p:blipFill>
        <p:spPr>
          <a:xfrm>
            <a:off x="2438400" y="1752600"/>
            <a:ext cx="7228442" cy="4419600"/>
          </a:xfrm>
          <a:prstGeom prst="rect">
            <a:avLst/>
          </a:prstGeom>
        </p:spPr>
      </p:pic>
    </p:spTree>
    <p:extLst>
      <p:ext uri="{BB962C8B-B14F-4D97-AF65-F5344CB8AC3E}">
        <p14:creationId xmlns:p14="http://schemas.microsoft.com/office/powerpoint/2010/main" val="25131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4D9535-9C2C-8357-ADDF-8591F2B7D678}"/>
              </a:ext>
            </a:extLst>
          </p:cNvPr>
          <p:cNvPicPr>
            <a:picLocks noChangeAspect="1"/>
          </p:cNvPicPr>
          <p:nvPr/>
        </p:nvPicPr>
        <p:blipFill>
          <a:blip r:embed="rId2"/>
          <a:stretch>
            <a:fillRect/>
          </a:stretch>
        </p:blipFill>
        <p:spPr>
          <a:xfrm>
            <a:off x="533400" y="1828800"/>
            <a:ext cx="5732902" cy="3505200"/>
          </a:xfrm>
          <a:prstGeom prst="rect">
            <a:avLst/>
          </a:prstGeom>
        </p:spPr>
      </p:pic>
      <p:sp>
        <p:nvSpPr>
          <p:cNvPr id="3" name="Rounded Rectangle 31">
            <a:extLst>
              <a:ext uri="{FF2B5EF4-FFF2-40B4-BE49-F238E27FC236}">
                <a16:creationId xmlns:a16="http://schemas.microsoft.com/office/drawing/2014/main" xmlns="" id="{F0427690-2DD7-7D84-F618-23A81B650C41}"/>
              </a:ext>
            </a:extLst>
          </p:cNvPr>
          <p:cNvSpPr/>
          <p:nvPr/>
        </p:nvSpPr>
        <p:spPr>
          <a:xfrm>
            <a:off x="6553200" y="609600"/>
            <a:ext cx="4953000" cy="23622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Tên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của</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những</a:t>
            </a:r>
            <a:r>
              <a:rPr lang="en-US" sz="4800" dirty="0">
                <a:solidFill>
                  <a:prstClr val="white"/>
                </a:solidFill>
                <a:latin typeface="Arial-Rounded" pitchFamily="34" charset="0"/>
                <a:ea typeface="Arial-Rounded" pitchFamily="34" charset="0"/>
                <a:cs typeface="Arial-Rounded" pitchFamily="34" charset="0"/>
              </a:rPr>
              <a:t> con </a:t>
            </a:r>
            <a:r>
              <a:rPr lang="en-US" sz="4800" dirty="0" err="1">
                <a:solidFill>
                  <a:prstClr val="white"/>
                </a:solidFill>
                <a:latin typeface="Arial-Rounded" pitchFamily="34" charset="0"/>
                <a:ea typeface="Arial-Rounded" pitchFamily="34" charset="0"/>
                <a:cs typeface="Arial-Rounded" pitchFamily="34" charset="0"/>
              </a:rPr>
              <a:t>vật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trong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tranh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là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p>
        </p:txBody>
      </p:sp>
      <p:sp>
        <p:nvSpPr>
          <p:cNvPr id="4" name="Rounded Rectangle 31">
            <a:extLst>
              <a:ext uri="{FF2B5EF4-FFF2-40B4-BE49-F238E27FC236}">
                <a16:creationId xmlns:a16="http://schemas.microsoft.com/office/drawing/2014/main" xmlns="" id="{5370F5A3-141A-87A5-0937-F3888438B77D}"/>
              </a:ext>
            </a:extLst>
          </p:cNvPr>
          <p:cNvSpPr/>
          <p:nvPr/>
        </p:nvSpPr>
        <p:spPr>
          <a:xfrm>
            <a:off x="6629400" y="3505200"/>
            <a:ext cx="4953000" cy="19050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Rounded" pitchFamily="34" charset="0"/>
                <a:ea typeface="Arial-Rounded" pitchFamily="34" charset="0"/>
                <a:cs typeface="Arial-Rounded" pitchFamily="34" charset="0"/>
              </a:rPr>
              <a:t>Em </a:t>
            </a:r>
            <a:r>
              <a:rPr lang="en-US" sz="4800" dirty="0" err="1">
                <a:solidFill>
                  <a:prstClr val="white"/>
                </a:solidFill>
                <a:latin typeface="Arial-Rounded" pitchFamily="34" charset="0"/>
                <a:ea typeface="Arial-Rounded" pitchFamily="34" charset="0"/>
                <a:cs typeface="Arial-Rounded" pitchFamily="34" charset="0"/>
              </a:rPr>
              <a:t>thích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loài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vật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nuôi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19653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xmlns="" id="{2F2BA280-83E7-58FC-A7C0-491E6567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90600"/>
            <a:ext cx="7193903" cy="5791702"/>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3B15FB-3561-4311-850C-1921DB56D4FC}"/>
              </a:ext>
            </a:extLst>
          </p:cNvPr>
          <p:cNvSpPr txBox="1">
            <a:spLocks/>
          </p:cNvSpPr>
          <p:nvPr/>
        </p:nvSpPr>
        <p:spPr>
          <a:xfrm>
            <a:off x="685800"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prstClr val="black"/>
                </a:solidFill>
                <a:latin typeface="Arial-Rounded" pitchFamily="34" charset="0"/>
                <a:ea typeface="Arial-Rounded" pitchFamily="34" charset="0"/>
                <a:cs typeface="Arial-Rounded" pitchFamily="34" charset="0"/>
              </a:rPr>
              <a:t>gọt</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mướp</a:t>
            </a:r>
            <a:endParaRPr lang="en-US" sz="4800" dirty="0">
              <a:solidFill>
                <a:srgbClr val="0070C0"/>
              </a:solidFill>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xmlns="" id="{54B159AB-07D8-4F2F-AD81-97159EA9C1F2}"/>
              </a:ext>
            </a:extLst>
          </p:cNvPr>
          <p:cNvSpPr txBox="1">
            <a:spLocks/>
          </p:cNvSpPr>
          <p:nvPr/>
        </p:nvSpPr>
        <p:spPr>
          <a:xfrm>
            <a:off x="7071320"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chườm đá</a:t>
            </a:r>
            <a:endParaRPr lang="en-US" sz="4800">
              <a:solidFill>
                <a:srgbClr val="0070C0"/>
              </a:solidFill>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xmlns="" id="{B30721A3-6338-47DE-8A01-62280EC37052}"/>
              </a:ext>
            </a:extLst>
          </p:cNvPr>
          <p:cNvSpPr txBox="1">
            <a:spLocks/>
          </p:cNvSpPr>
          <p:nvPr/>
        </p:nvSpPr>
        <p:spPr>
          <a:xfrm>
            <a:off x="3048000" y="38100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Arial-Rounded" pitchFamily="34" charset="0"/>
                <a:ea typeface="Arial-Rounded" pitchFamily="34" charset="0"/>
                <a:cs typeface="Arial-Rounded" pitchFamily="34" charset="0"/>
              </a:rPr>
              <a:t>Nhìn</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hình</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viết</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từ</a:t>
            </a:r>
            <a:endParaRPr lang="en-US" sz="5400" b="1" dirty="0">
              <a:solidFill>
                <a:srgbClr val="FF0000"/>
              </a:solidFill>
              <a:latin typeface="Arial-Rounded" pitchFamily="34" charset="0"/>
              <a:ea typeface="Arial-Rounded" pitchFamily="34" charset="0"/>
              <a:cs typeface="Arial-Rounded" pitchFamily="34" charset="0"/>
            </a:endParaRPr>
          </a:p>
        </p:txBody>
      </p:sp>
      <p:pic>
        <p:nvPicPr>
          <p:cNvPr id="1026" name="Picture 2" descr="Cách nấu mướp hấp miến đơn giản, lạ miệng mà ngon">
            <a:extLst>
              <a:ext uri="{FF2B5EF4-FFF2-40B4-BE49-F238E27FC236}">
                <a16:creationId xmlns:a16="http://schemas.microsoft.com/office/drawing/2014/main" xmlns="" id="{5F9CD18D-B14E-4642-8562-E5A2B69D3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69" y="2116514"/>
            <a:ext cx="47625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ườm nóng và chườm lạnh: Bạn có đang làm đúng cách?">
            <a:extLst>
              <a:ext uri="{FF2B5EF4-FFF2-40B4-BE49-F238E27FC236}">
                <a16:creationId xmlns:a16="http://schemas.microsoft.com/office/drawing/2014/main" xmlns="" id="{341FB146-E89D-48E5-9D33-713B7F41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04226"/>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xmlns="" id="{D80DE607-8807-843B-443C-242E8D1D2AAC}"/>
              </a:ext>
            </a:extLst>
          </p:cNvPr>
          <p:cNvPicPr>
            <a:picLocks noChangeAspect="1"/>
          </p:cNvPicPr>
          <p:nvPr/>
        </p:nvPicPr>
        <p:blipFill>
          <a:blip r:embed="rId6"/>
          <a:stretch>
            <a:fillRect/>
          </a:stretch>
        </p:blipFill>
        <p:spPr>
          <a:xfrm>
            <a:off x="2971800" y="1066800"/>
            <a:ext cx="8077900" cy="2938527"/>
          </a:xfrm>
          <a:prstGeom prst="rect">
            <a:avLst/>
          </a:prstGeom>
        </p:spPr>
      </p:pic>
    </p:spTree>
    <p:extLst>
      <p:ext uri="{BB962C8B-B14F-4D97-AF65-F5344CB8AC3E}">
        <p14:creationId xmlns:p14="http://schemas.microsoft.com/office/powerpoint/2010/main" val="40898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25A04782-16FC-4418-A107-5056A4784BCC}"/>
              </a:ext>
            </a:extLst>
          </p:cNvPr>
          <p:cNvGraphicFramePr>
            <a:graphicFrameLocks noGrp="1"/>
          </p:cNvGraphicFramePr>
          <p:nvPr/>
        </p:nvGraphicFramePr>
        <p:xfrm>
          <a:off x="9728195"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xmlns="" val="20000"/>
                    </a:ext>
                  </a:extLst>
                </a:gridCol>
                <a:gridCol w="585670">
                  <a:extLst>
                    <a:ext uri="{9D8B030D-6E8A-4147-A177-3AD203B41FA5}">
                      <a16:colId xmlns:a16="http://schemas.microsoft.com/office/drawing/2014/main" xmlns="" val="20001"/>
                    </a:ext>
                  </a:extLst>
                </a:gridCol>
                <a:gridCol w="585670">
                  <a:extLst>
                    <a:ext uri="{9D8B030D-6E8A-4147-A177-3AD203B41FA5}">
                      <a16:colId xmlns:a16="http://schemas.microsoft.com/office/drawing/2014/main" xmlns="" val="20002"/>
                    </a:ext>
                  </a:extLst>
                </a:gridCol>
                <a:gridCol w="585670">
                  <a:extLst>
                    <a:ext uri="{9D8B030D-6E8A-4147-A177-3AD203B41FA5}">
                      <a16:colId xmlns:a16="http://schemas.microsoft.com/office/drawing/2014/main" xmlns="" val="20003"/>
                    </a:ext>
                  </a:extLst>
                </a:gridCol>
                <a:gridCol w="585670">
                  <a:extLst>
                    <a:ext uri="{9D8B030D-6E8A-4147-A177-3AD203B41FA5}">
                      <a16:colId xmlns:a16="http://schemas.microsoft.com/office/drawing/2014/main" xmlns="" val="20004"/>
                    </a:ext>
                  </a:extLst>
                </a:gridCol>
                <a:gridCol w="585670">
                  <a:extLst>
                    <a:ext uri="{9D8B030D-6E8A-4147-A177-3AD203B41FA5}">
                      <a16:colId xmlns:a16="http://schemas.microsoft.com/office/drawing/2014/main" xmlns="" val="20005"/>
                    </a:ext>
                  </a:extLst>
                </a:gridCol>
                <a:gridCol w="585670">
                  <a:extLst>
                    <a:ext uri="{9D8B030D-6E8A-4147-A177-3AD203B41FA5}">
                      <a16:colId xmlns:a16="http://schemas.microsoft.com/office/drawing/2014/main" xmlns="" val="20006"/>
                    </a:ext>
                  </a:extLst>
                </a:gridCol>
                <a:gridCol w="585670">
                  <a:extLst>
                    <a:ext uri="{9D8B030D-6E8A-4147-A177-3AD203B41FA5}">
                      <a16:colId xmlns:a16="http://schemas.microsoft.com/office/drawing/2014/main" xmlns="" val="20007"/>
                    </a:ext>
                  </a:extLst>
                </a:gridCol>
                <a:gridCol w="585670">
                  <a:extLst>
                    <a:ext uri="{9D8B030D-6E8A-4147-A177-3AD203B41FA5}">
                      <a16:colId xmlns:a16="http://schemas.microsoft.com/office/drawing/2014/main" xmlns="" val="20008"/>
                    </a:ext>
                  </a:extLst>
                </a:gridCol>
                <a:gridCol w="585670">
                  <a:extLst>
                    <a:ext uri="{9D8B030D-6E8A-4147-A177-3AD203B41FA5}">
                      <a16:colId xmlns:a16="http://schemas.microsoft.com/office/drawing/2014/main" xmlns="" val="20009"/>
                    </a:ext>
                  </a:extLst>
                </a:gridCol>
                <a:gridCol w="585670">
                  <a:extLst>
                    <a:ext uri="{9D8B030D-6E8A-4147-A177-3AD203B41FA5}">
                      <a16:colId xmlns:a16="http://schemas.microsoft.com/office/drawing/2014/main" xmlns="" val="20010"/>
                    </a:ext>
                  </a:extLst>
                </a:gridCol>
                <a:gridCol w="585670">
                  <a:extLst>
                    <a:ext uri="{9D8B030D-6E8A-4147-A177-3AD203B41FA5}">
                      <a16:colId xmlns:a16="http://schemas.microsoft.com/office/drawing/2014/main" xmlns="" val="20011"/>
                    </a:ext>
                  </a:extLst>
                </a:gridCol>
                <a:gridCol w="585670">
                  <a:extLst>
                    <a:ext uri="{9D8B030D-6E8A-4147-A177-3AD203B41FA5}">
                      <a16:colId xmlns:a16="http://schemas.microsoft.com/office/drawing/2014/main" xmlns="" val="20012"/>
                    </a:ext>
                  </a:extLst>
                </a:gridCol>
                <a:gridCol w="585670">
                  <a:extLst>
                    <a:ext uri="{9D8B030D-6E8A-4147-A177-3AD203B41FA5}">
                      <a16:colId xmlns:a16="http://schemas.microsoft.com/office/drawing/2014/main" xmlns="" val="20013"/>
                    </a:ext>
                  </a:extLst>
                </a:gridCol>
                <a:gridCol w="585670">
                  <a:extLst>
                    <a:ext uri="{9D8B030D-6E8A-4147-A177-3AD203B41FA5}">
                      <a16:colId xmlns:a16="http://schemas.microsoft.com/office/drawing/2014/main" xmlns="" val="20014"/>
                    </a:ext>
                  </a:extLst>
                </a:gridCol>
                <a:gridCol w="585670">
                  <a:extLst>
                    <a:ext uri="{9D8B030D-6E8A-4147-A177-3AD203B41FA5}">
                      <a16:colId xmlns:a16="http://schemas.microsoft.com/office/drawing/2014/main" xmlns=""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aphicFrame>
        <p:nvGraphicFramePr>
          <p:cNvPr id="2" name="Table 1"/>
          <p:cNvGraphicFramePr>
            <a:graphicFrameLocks noGrp="1"/>
          </p:cNvGraphicFramePr>
          <p:nvPr/>
        </p:nvGraphicFramePr>
        <p:xfrm>
          <a:off x="357475"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xmlns="" val="20000"/>
                    </a:ext>
                  </a:extLst>
                </a:gridCol>
                <a:gridCol w="585670">
                  <a:extLst>
                    <a:ext uri="{9D8B030D-6E8A-4147-A177-3AD203B41FA5}">
                      <a16:colId xmlns:a16="http://schemas.microsoft.com/office/drawing/2014/main" xmlns="" val="20001"/>
                    </a:ext>
                  </a:extLst>
                </a:gridCol>
                <a:gridCol w="585670">
                  <a:extLst>
                    <a:ext uri="{9D8B030D-6E8A-4147-A177-3AD203B41FA5}">
                      <a16:colId xmlns:a16="http://schemas.microsoft.com/office/drawing/2014/main" xmlns="" val="20002"/>
                    </a:ext>
                  </a:extLst>
                </a:gridCol>
                <a:gridCol w="585670">
                  <a:extLst>
                    <a:ext uri="{9D8B030D-6E8A-4147-A177-3AD203B41FA5}">
                      <a16:colId xmlns:a16="http://schemas.microsoft.com/office/drawing/2014/main" xmlns="" val="20003"/>
                    </a:ext>
                  </a:extLst>
                </a:gridCol>
                <a:gridCol w="585670">
                  <a:extLst>
                    <a:ext uri="{9D8B030D-6E8A-4147-A177-3AD203B41FA5}">
                      <a16:colId xmlns:a16="http://schemas.microsoft.com/office/drawing/2014/main" xmlns="" val="20004"/>
                    </a:ext>
                  </a:extLst>
                </a:gridCol>
                <a:gridCol w="585670">
                  <a:extLst>
                    <a:ext uri="{9D8B030D-6E8A-4147-A177-3AD203B41FA5}">
                      <a16:colId xmlns:a16="http://schemas.microsoft.com/office/drawing/2014/main" xmlns="" val="20005"/>
                    </a:ext>
                  </a:extLst>
                </a:gridCol>
                <a:gridCol w="585670">
                  <a:extLst>
                    <a:ext uri="{9D8B030D-6E8A-4147-A177-3AD203B41FA5}">
                      <a16:colId xmlns:a16="http://schemas.microsoft.com/office/drawing/2014/main" xmlns="" val="20006"/>
                    </a:ext>
                  </a:extLst>
                </a:gridCol>
                <a:gridCol w="585670">
                  <a:extLst>
                    <a:ext uri="{9D8B030D-6E8A-4147-A177-3AD203B41FA5}">
                      <a16:colId xmlns:a16="http://schemas.microsoft.com/office/drawing/2014/main" xmlns="" val="20007"/>
                    </a:ext>
                  </a:extLst>
                </a:gridCol>
                <a:gridCol w="585670">
                  <a:extLst>
                    <a:ext uri="{9D8B030D-6E8A-4147-A177-3AD203B41FA5}">
                      <a16:colId xmlns:a16="http://schemas.microsoft.com/office/drawing/2014/main" xmlns="" val="20008"/>
                    </a:ext>
                  </a:extLst>
                </a:gridCol>
                <a:gridCol w="585670">
                  <a:extLst>
                    <a:ext uri="{9D8B030D-6E8A-4147-A177-3AD203B41FA5}">
                      <a16:colId xmlns:a16="http://schemas.microsoft.com/office/drawing/2014/main" xmlns="" val="20009"/>
                    </a:ext>
                  </a:extLst>
                </a:gridCol>
                <a:gridCol w="585670">
                  <a:extLst>
                    <a:ext uri="{9D8B030D-6E8A-4147-A177-3AD203B41FA5}">
                      <a16:colId xmlns:a16="http://schemas.microsoft.com/office/drawing/2014/main" xmlns="" val="20010"/>
                    </a:ext>
                  </a:extLst>
                </a:gridCol>
                <a:gridCol w="585670">
                  <a:extLst>
                    <a:ext uri="{9D8B030D-6E8A-4147-A177-3AD203B41FA5}">
                      <a16:colId xmlns:a16="http://schemas.microsoft.com/office/drawing/2014/main" xmlns="" val="20011"/>
                    </a:ext>
                  </a:extLst>
                </a:gridCol>
                <a:gridCol w="585670">
                  <a:extLst>
                    <a:ext uri="{9D8B030D-6E8A-4147-A177-3AD203B41FA5}">
                      <a16:colId xmlns:a16="http://schemas.microsoft.com/office/drawing/2014/main" xmlns="" val="20012"/>
                    </a:ext>
                  </a:extLst>
                </a:gridCol>
                <a:gridCol w="585670">
                  <a:extLst>
                    <a:ext uri="{9D8B030D-6E8A-4147-A177-3AD203B41FA5}">
                      <a16:colId xmlns:a16="http://schemas.microsoft.com/office/drawing/2014/main" xmlns="" val="20013"/>
                    </a:ext>
                  </a:extLst>
                </a:gridCol>
                <a:gridCol w="585670">
                  <a:extLst>
                    <a:ext uri="{9D8B030D-6E8A-4147-A177-3AD203B41FA5}">
                      <a16:colId xmlns:a16="http://schemas.microsoft.com/office/drawing/2014/main" xmlns="" val="20014"/>
                    </a:ext>
                  </a:extLst>
                </a:gridCol>
                <a:gridCol w="585670">
                  <a:extLst>
                    <a:ext uri="{9D8B030D-6E8A-4147-A177-3AD203B41FA5}">
                      <a16:colId xmlns:a16="http://schemas.microsoft.com/office/drawing/2014/main" xmlns=""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09601" y="2259323"/>
            <a:ext cx="8051865"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Χ</a:t>
            </a:r>
            <a:endParaRPr lang="en-US" sz="22500">
              <a:solidFill>
                <a:srgbClr val="FF0000"/>
              </a:solidFill>
              <a:latin typeface="HP001 4 hàng" pitchFamily="34" charset="0"/>
            </a:endParaRPr>
          </a:p>
        </p:txBody>
      </p:sp>
      <p:sp>
        <p:nvSpPr>
          <p:cNvPr id="10" name="TextBox 9">
            <a:extLst>
              <a:ext uri="{FF2B5EF4-FFF2-40B4-BE49-F238E27FC236}">
                <a16:creationId xmlns:a16="http://schemas.microsoft.com/office/drawing/2014/main" xmlns="" id="{316E929E-1AF1-4003-8821-40CAE844264C}"/>
              </a:ext>
            </a:extLst>
          </p:cNvPr>
          <p:cNvSpPr txBox="1"/>
          <p:nvPr/>
        </p:nvSpPr>
        <p:spPr>
          <a:xfrm>
            <a:off x="7027594" y="2263491"/>
            <a:ext cx="9553902"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Υ </a:t>
            </a:r>
            <a:endParaRPr lang="en-US" sz="22500">
              <a:solidFill>
                <a:srgbClr val="FF0000"/>
              </a:solidFill>
              <a:latin typeface="HP001 4 hàng" pitchFamily="34" charset="0"/>
            </a:endParaRPr>
          </a:p>
        </p:txBody>
      </p:sp>
      <p:grpSp>
        <p:nvGrpSpPr>
          <p:cNvPr id="3" name="Group 2">
            <a:extLst>
              <a:ext uri="{FF2B5EF4-FFF2-40B4-BE49-F238E27FC236}">
                <a16:creationId xmlns:a16="http://schemas.microsoft.com/office/drawing/2014/main" xmlns="" id="{A8AEA690-FD1B-B004-B5BB-D37109710139}"/>
              </a:ext>
            </a:extLst>
          </p:cNvPr>
          <p:cNvGrpSpPr/>
          <p:nvPr/>
        </p:nvGrpSpPr>
        <p:grpSpPr>
          <a:xfrm>
            <a:off x="-69276" y="76203"/>
            <a:ext cx="4107876" cy="941185"/>
            <a:chOff x="63500" y="1429216"/>
            <a:chExt cx="3088547" cy="705889"/>
          </a:xfrm>
        </p:grpSpPr>
        <p:sp>
          <p:nvSpPr>
            <p:cNvPr id="4" name="Rounded Rectangle 5">
              <a:extLst>
                <a:ext uri="{FF2B5EF4-FFF2-40B4-BE49-F238E27FC236}">
                  <a16:creationId xmlns:a16="http://schemas.microsoft.com/office/drawing/2014/main" xmlns="" id="{3B70D543-4E44-C659-310E-EB390675E433}"/>
                </a:ext>
              </a:extLst>
            </p:cNvPr>
            <p:cNvSpPr/>
            <p:nvPr/>
          </p:nvSpPr>
          <p:spPr>
            <a:xfrm>
              <a:off x="384357" y="1429216"/>
              <a:ext cx="276769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xmlns="" id="{FF62086F-5DD0-C359-333C-59C020BD2EE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Χ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Χ </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Υ </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Υ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r>
              <a:rPr lang="vi-VN" sz="8400">
                <a:solidFill>
                  <a:srgbClr val="FF0000"/>
                </a:solidFill>
                <a:latin typeface="HP001 4 hàng"/>
              </a:rPr>
              <a:t>giàn jưġ </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r>
              <a:rPr lang="vi-VN" sz="4200">
                <a:solidFill>
                  <a:srgbClr val="FF0000"/>
                </a:solidFill>
                <a:latin typeface="HP001 4 hàng"/>
              </a:rPr>
              <a:t>giàn jưġ </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wưĦ wưĢ </a:t>
            </a:r>
            <a:endParaRPr lang="en-US" sz="8400">
              <a:solidFill>
                <a:srgbClr val="FF0000"/>
              </a:solidFill>
              <a:latin typeface="HP001 4 hàng" pitchFamily="34" charset="0"/>
            </a:endParaRPr>
          </a:p>
        </p:txBody>
      </p:sp>
      <p:sp>
        <p:nvSpPr>
          <p:cNvPr id="14" name="TextBox 13"/>
          <p:cNvSpPr txBox="1"/>
          <p:nvPr/>
        </p:nvSpPr>
        <p:spPr>
          <a:xfrm>
            <a:off x="7225252" y="2845513"/>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wưĦ wưĢ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8800" y="304801"/>
            <a:ext cx="6248400" cy="5380359"/>
            <a:chOff x="2651919" y="296916"/>
            <a:chExt cx="7197015" cy="6218559"/>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21" t="26293" r="28025" b="29526"/>
            <a:stretch/>
          </p:blipFill>
          <p:spPr bwMode="auto">
            <a:xfrm>
              <a:off x="2651919" y="296916"/>
              <a:ext cx="7116971" cy="393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06" t="25683" r="27555" b="48635"/>
            <a:stretch/>
          </p:blipFill>
          <p:spPr bwMode="auto">
            <a:xfrm>
              <a:off x="2655231" y="4229475"/>
              <a:ext cx="719370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a:extLst>
              <a:ext uri="{FF2B5EF4-FFF2-40B4-BE49-F238E27FC236}">
                <a16:creationId xmlns:a16="http://schemas.microsoft.com/office/drawing/2014/main" xmlns="" id="{A5F5D3A1-CF88-467B-8D77-750D74651C93}"/>
              </a:ext>
            </a:extLst>
          </p:cNvPr>
          <p:cNvPicPr>
            <a:picLocks noChangeAspect="1"/>
          </p:cNvPicPr>
          <p:nvPr/>
        </p:nvPicPr>
        <p:blipFill rotWithShape="1">
          <a:blip r:embed="rId4"/>
          <a:srcRect l="47861" t="36250" r="6471" b="34703"/>
          <a:stretch/>
        </p:blipFill>
        <p:spPr>
          <a:xfrm>
            <a:off x="1088509" y="1883836"/>
            <a:ext cx="4578072" cy="1637134"/>
          </a:xfrm>
          <a:prstGeom prst="rect">
            <a:avLst/>
          </a:prstGeom>
        </p:spPr>
      </p:pic>
      <p:sp>
        <p:nvSpPr>
          <p:cNvPr id="6" name="Rectangle: Rounded Corners 5">
            <a:extLst>
              <a:ext uri="{FF2B5EF4-FFF2-40B4-BE49-F238E27FC236}">
                <a16:creationId xmlns:a16="http://schemas.microsoft.com/office/drawing/2014/main" xmlns="" id="{A61584C7-49DE-40CE-8332-407ADFD2B39B}"/>
              </a:ext>
            </a:extLst>
          </p:cNvPr>
          <p:cNvSpPr/>
          <p:nvPr/>
        </p:nvSpPr>
        <p:spPr>
          <a:xfrm>
            <a:off x="1447800" y="38617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45</a:t>
            </a:r>
          </a:p>
        </p:txBody>
      </p:sp>
      <p:sp>
        <p:nvSpPr>
          <p:cNvPr id="7" name="Rectangle: Rounded Corners 6">
            <a:extLst>
              <a:ext uri="{FF2B5EF4-FFF2-40B4-BE49-F238E27FC236}">
                <a16:creationId xmlns:a16="http://schemas.microsoft.com/office/drawing/2014/main" xmlns="" id="{98FBB08C-08D1-4BF8-BC1A-38586EEAECE5}"/>
              </a:ext>
            </a:extLst>
          </p:cNvPr>
          <p:cNvSpPr/>
          <p:nvPr/>
        </p:nvSpPr>
        <p:spPr>
          <a:xfrm>
            <a:off x="7239000" y="58429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46, 47</a:t>
            </a:r>
          </a:p>
        </p:txBody>
      </p:sp>
      <p:sp>
        <p:nvSpPr>
          <p:cNvPr id="9" name="Rounded Rectangle 9">
            <a:extLst>
              <a:ext uri="{FF2B5EF4-FFF2-40B4-BE49-F238E27FC236}">
                <a16:creationId xmlns:a16="http://schemas.microsoft.com/office/drawing/2014/main" xmlns="" id="{9AA10D76-8E10-47B3-96AE-C4D16018CFD8}"/>
              </a:ext>
            </a:extLst>
          </p:cNvPr>
          <p:cNvSpPr/>
          <p:nvPr/>
        </p:nvSpPr>
        <p:spPr>
          <a:xfrm>
            <a:off x="381000" y="152400"/>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32513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1" y="304801"/>
            <a:ext cx="1998571" cy="701355"/>
            <a:chOff x="326509" y="1519663"/>
            <a:chExt cx="1502645" cy="526017"/>
          </a:xfrm>
        </p:grpSpPr>
        <p:sp>
          <p:nvSpPr>
            <p:cNvPr id="8" name="Rounded Rectangle 7"/>
            <p:cNvSpPr/>
            <p:nvPr/>
          </p:nvSpPr>
          <p:spPr>
            <a:xfrm>
              <a:off x="589518" y="1541095"/>
              <a:ext cx="1239636" cy="482131"/>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326509" y="1519663"/>
              <a:ext cx="526018" cy="5260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1" name="Title 1">
            <a:extLst>
              <a:ext uri="{FF2B5EF4-FFF2-40B4-BE49-F238E27FC236}">
                <a16:creationId xmlns:a16="http://schemas.microsoft.com/office/drawing/2014/main" xmlns="" id="{E9C3FE4B-6551-4195-A10A-EBB97DE363FB}"/>
              </a:ext>
            </a:extLst>
          </p:cNvPr>
          <p:cNvSpPr txBox="1">
            <a:spLocks/>
          </p:cNvSpPr>
          <p:nvPr/>
        </p:nvSpPr>
        <p:spPr>
          <a:xfrm>
            <a:off x="340341" y="3964497"/>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vàng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ươm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như</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mật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trải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khắp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sân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mướp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thảnh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thơi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bên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thềm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Mắt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lim</a:t>
            </a:r>
            <a:r>
              <a:rPr lang="en-US" sz="3724" dirty="0">
                <a:solidFill>
                  <a:prstClr val="black"/>
                </a:solidFill>
                <a:latin typeface="Arial-Rounded" pitchFamily="34" charset="0"/>
                <a:ea typeface="Arial-Rounded" pitchFamily="34" charset="0"/>
                <a:cs typeface="Arial-Rounded" pitchFamily="34" charset="0"/>
              </a:rPr>
              <a:t> dim ra </a:t>
            </a:r>
            <a:r>
              <a:rPr lang="en-US" sz="3724" dirty="0" err="1">
                <a:solidFill>
                  <a:prstClr val="black"/>
                </a:solidFill>
                <a:latin typeface="Arial-Rounded" pitchFamily="34" charset="0"/>
                <a:ea typeface="Arial-Rounded" pitchFamily="34" charset="0"/>
                <a:cs typeface="Arial-Rounded" pitchFamily="34" charset="0"/>
              </a:rPr>
              <a:t>điều</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thích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sợi</a:t>
            </a:r>
            <a:r>
              <a:rPr lang="en-US" sz="3724" dirty="0">
                <a:solidFill>
                  <a:prstClr val="black"/>
                </a:solidFill>
                <a:latin typeface="Arial-Rounded" pitchFamily="34" charset="0"/>
                <a:ea typeface="Arial-Rounded" pitchFamily="34" charset="0"/>
                <a:cs typeface="Arial-Rounded" pitchFamily="34" charset="0"/>
              </a:rPr>
              <a:t> ria </a:t>
            </a:r>
            <a:r>
              <a:rPr lang="en-US" sz="3724" dirty="0" err="1">
                <a:solidFill>
                  <a:prstClr val="black"/>
                </a:solidFill>
                <a:latin typeface="Arial-Rounded" pitchFamily="34" charset="0"/>
                <a:ea typeface="Arial-Rounded" pitchFamily="34" charset="0"/>
                <a:cs typeface="Arial-Rounded" pitchFamily="34" charset="0"/>
              </a:rPr>
              <a:t>mép</a:t>
            </a:r>
            <a:r>
              <a:rPr lang="en-US" sz="3724" dirty="0">
                <a:solidFill>
                  <a:prstClr val="black"/>
                </a:solidFill>
                <a:latin typeface="Arial-Rounded" pitchFamily="34" charset="0"/>
                <a:ea typeface="Arial-Rounded" pitchFamily="34" charset="0"/>
                <a:cs typeface="Arial-Rounded" pitchFamily="34" charset="0"/>
              </a:rPr>
              <a:t> rung </a:t>
            </a:r>
            <a:r>
              <a:rPr lang="en-US" sz="3724" dirty="0" err="1">
                <a:solidFill>
                  <a:prstClr val="black"/>
                </a:solidFill>
                <a:latin typeface="Arial-Rounded" pitchFamily="34" charset="0"/>
                <a:ea typeface="Arial-Rounded" pitchFamily="34" charset="0"/>
                <a:cs typeface="Arial-Rounded" pitchFamily="34" charset="0"/>
              </a:rPr>
              <a:t>rinh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Đừng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ta hay </a:t>
            </a:r>
            <a:r>
              <a:rPr lang="en-US" sz="3724" err="1">
                <a:solidFill>
                  <a:prstClr val="black"/>
                </a:solidFill>
                <a:latin typeface="Arial-Rounded" pitchFamily="34" charset="0"/>
                <a:ea typeface="Arial-Rounded" pitchFamily="34" charset="0"/>
                <a:cs typeface="Arial-Rounded" pitchFamily="34" charset="0"/>
              </a:rPr>
              <a:t>nằm</a:t>
            </a:r>
            <a:r>
              <a:rPr lang="en-US" sz="3724">
                <a:solidFill>
                  <a:prstClr val="black"/>
                </a:solidFill>
                <a:latin typeface="Arial-Rounded" pitchFamily="34" charset="0"/>
                <a:ea typeface="Arial-Rounded" pitchFamily="34" charset="0"/>
                <a:cs typeface="Arial-Rounded" pitchFamily="34" charset="0"/>
              </a:rPr>
              <a:t> dài mà </a:t>
            </a:r>
            <a:r>
              <a:rPr lang="en-US" sz="3724" dirty="0" err="1">
                <a:solidFill>
                  <a:prstClr val="black"/>
                </a:solidFill>
                <a:latin typeface="Arial-Rounded" pitchFamily="34" charset="0"/>
                <a:ea typeface="Arial-Rounded" pitchFamily="34" charset="0"/>
                <a:cs typeface="Arial-Rounded" pitchFamily="34" charset="0"/>
              </a:rPr>
              <a:t>nghĩ</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lười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giúp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dẻo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dai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hơn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đấy</a:t>
            </a:r>
            <a:r>
              <a:rPr lang="en-US" sz="3724" dirty="0">
                <a:solidFill>
                  <a:prstClr val="black"/>
                </a:solidFill>
                <a:latin typeface="Arial-Rounded" pitchFamily="34" charset="0"/>
                <a:ea typeface="Arial-Rounded" pitchFamily="34" charset="0"/>
                <a:cs typeface="Arial-Rounded" pitchFamily="34" charset="0"/>
              </a:rPr>
              <a:t>.</a:t>
            </a:r>
          </a:p>
        </p:txBody>
      </p:sp>
      <p:pic>
        <p:nvPicPr>
          <p:cNvPr id="27" name="Picture 26">
            <a:extLst>
              <a:ext uri="{FF2B5EF4-FFF2-40B4-BE49-F238E27FC236}">
                <a16:creationId xmlns:a16="http://schemas.microsoft.com/office/drawing/2014/main" xmlns="" id="{37B2F3A9-4BE0-4AFE-9CF4-5B52A917A8B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
                    </a14:imgEffect>
                    <a14:imgEffect>
                      <a14:brightnessContrast bright="5000" contrast="1000"/>
                    </a14:imgEffect>
                  </a14:imgLayer>
                </a14:imgProps>
              </a:ext>
            </a:extLst>
          </a:blip>
          <a:stretch>
            <a:fillRect/>
          </a:stretch>
        </p:blipFill>
        <p:spPr>
          <a:xfrm>
            <a:off x="2429772" y="165958"/>
            <a:ext cx="7795597" cy="3639611"/>
          </a:xfrm>
          <a:prstGeom prst="rect">
            <a:avLst/>
          </a:prstGeom>
        </p:spPr>
      </p:pic>
      <p:sp>
        <p:nvSpPr>
          <p:cNvPr id="29" name="Title 1">
            <a:extLst>
              <a:ext uri="{FF2B5EF4-FFF2-40B4-BE49-F238E27FC236}">
                <a16:creationId xmlns:a16="http://schemas.microsoft.com/office/drawing/2014/main" xmlns="" id="{488C779D-938F-43B7-982D-8CA475910CDE}"/>
              </a:ext>
            </a:extLst>
          </p:cNvPr>
          <p:cNvSpPr txBox="1">
            <a:spLocks/>
          </p:cNvSpPr>
          <p:nvPr/>
        </p:nvSpPr>
        <p:spPr>
          <a:xfrm>
            <a:off x="340443" y="3961098"/>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vàng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ươm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như</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mật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trải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khắp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sân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mướp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thảnh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thơi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bên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thềm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Mắt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lim</a:t>
            </a:r>
            <a:r>
              <a:rPr lang="en-US" sz="3724" dirty="0">
                <a:solidFill>
                  <a:prstClr val="black"/>
                </a:solidFill>
                <a:latin typeface="Arial-Rounded" pitchFamily="34" charset="0"/>
                <a:ea typeface="Arial-Rounded" pitchFamily="34" charset="0"/>
                <a:cs typeface="Arial-Rounded" pitchFamily="34" charset="0"/>
              </a:rPr>
              <a:t> dim ra </a:t>
            </a:r>
            <a:r>
              <a:rPr lang="en-US" sz="3724" dirty="0" err="1">
                <a:solidFill>
                  <a:prstClr val="black"/>
                </a:solidFill>
                <a:latin typeface="Arial-Rounded" pitchFamily="34" charset="0"/>
                <a:ea typeface="Arial-Rounded" pitchFamily="34" charset="0"/>
                <a:cs typeface="Arial-Rounded" pitchFamily="34" charset="0"/>
              </a:rPr>
              <a:t>điều</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thích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sợi</a:t>
            </a:r>
            <a:r>
              <a:rPr lang="en-US" sz="3724" dirty="0">
                <a:solidFill>
                  <a:prstClr val="black"/>
                </a:solidFill>
                <a:latin typeface="Arial-Rounded" pitchFamily="34" charset="0"/>
                <a:ea typeface="Arial-Rounded" pitchFamily="34" charset="0"/>
                <a:cs typeface="Arial-Rounded" pitchFamily="34" charset="0"/>
              </a:rPr>
              <a:t> ria </a:t>
            </a:r>
            <a:r>
              <a:rPr lang="en-US" sz="3724" dirty="0" err="1">
                <a:solidFill>
                  <a:prstClr val="black"/>
                </a:solidFill>
                <a:latin typeface="Arial-Rounded" pitchFamily="34" charset="0"/>
                <a:ea typeface="Arial-Rounded" pitchFamily="34" charset="0"/>
                <a:cs typeface="Arial-Rounded" pitchFamily="34" charset="0"/>
              </a:rPr>
              <a:t>mép</a:t>
            </a:r>
            <a:r>
              <a:rPr lang="en-US" sz="3724" dirty="0">
                <a:solidFill>
                  <a:prstClr val="black"/>
                </a:solidFill>
                <a:latin typeface="Arial-Rounded" pitchFamily="34" charset="0"/>
                <a:ea typeface="Arial-Rounded" pitchFamily="34" charset="0"/>
                <a:cs typeface="Arial-Rounded" pitchFamily="34" charset="0"/>
              </a:rPr>
              <a:t> rung </a:t>
            </a:r>
            <a:r>
              <a:rPr lang="en-US" sz="3724" dirty="0" err="1">
                <a:solidFill>
                  <a:prstClr val="black"/>
                </a:solidFill>
                <a:latin typeface="Arial-Rounded" pitchFamily="34" charset="0"/>
                <a:ea typeface="Arial-Rounded" pitchFamily="34" charset="0"/>
                <a:cs typeface="Arial-Rounded" pitchFamily="34" charset="0"/>
              </a:rPr>
              <a:t>rinh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Đừng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ta hay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dài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mà</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nghĩ</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lười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giúp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dẻo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dai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hơn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đấy</a:t>
            </a:r>
            <a:r>
              <a:rPr lang="en-US" sz="3724" dirty="0">
                <a:solidFill>
                  <a:prstClr val="black"/>
                </a:solidFill>
                <a:latin typeface="Arial-Rounded" pitchFamily="34" charset="0"/>
                <a:ea typeface="Arial-Rounded" pitchFamily="34" charset="0"/>
                <a:cs typeface="Arial-Rounded" pitchFamily="34" charset="0"/>
              </a:rPr>
              <a:t>.</a:t>
            </a:r>
          </a:p>
        </p:txBody>
      </p:sp>
      <p:pic>
        <p:nvPicPr>
          <p:cNvPr id="2" name="[hanhtrangso.nxbgd.vn] Audio_ nắng vàng ươm_HTS">
            <a:hlinkClick r:id="" action="ppaction://media"/>
            <a:extLst>
              <a:ext uri="{FF2B5EF4-FFF2-40B4-BE49-F238E27FC236}">
                <a16:creationId xmlns:a16="http://schemas.microsoft.com/office/drawing/2014/main" xmlns="" id="{2630784E-C249-C937-4659-C8C9B2130B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 y="1524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mediacall" presetSubtype="0" fill="hold" nodeType="withEffect">
                                  <p:stCondLst>
                                    <p:cond delay="0"/>
                                  </p:stCondLst>
                                  <p:childTnLst>
                                    <p:cmd type="call" cmd="playFrom(0.0)">
                                      <p:cBhvr>
                                        <p:cTn id="9" dur="2296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1"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ươm</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mướp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44755D4E-AC81-49CB-B70E-FE22B153BB1E}"/>
              </a:ext>
            </a:extLst>
          </p:cNvPr>
          <p:cNvSpPr txBox="1">
            <a:spLocks/>
          </p:cNvSpPr>
          <p:nvPr/>
        </p:nvSpPr>
        <p:spPr>
          <a:xfrm>
            <a:off x="304986" y="1986490"/>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Nắng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vàng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ươm</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như</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mật</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trải</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khắp</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sân</a:t>
            </a:r>
            <a:r>
              <a:rPr lang="en-US" dirty="0">
                <a:solidFill>
                  <a:srgbClr val="C0000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mèo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mướp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thảnh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nằm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sưởi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thềm</a:t>
            </a:r>
            <a:r>
              <a:rPr lang="en-US" dirty="0">
                <a:solidFill>
                  <a:srgbClr val="0070C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Mắt</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chú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lim</a:t>
            </a:r>
            <a:r>
              <a:rPr lang="en-US" dirty="0">
                <a:solidFill>
                  <a:srgbClr val="00B050"/>
                </a:solidFill>
                <a:latin typeface="Arial-Rounded" pitchFamily="34" charset="0"/>
                <a:ea typeface="Arial-Rounded" pitchFamily="34" charset="0"/>
                <a:cs typeface="Arial-Rounded" pitchFamily="34" charset="0"/>
              </a:rPr>
              <a:t> dim ra </a:t>
            </a:r>
            <a:r>
              <a:rPr lang="en-US" dirty="0" err="1">
                <a:solidFill>
                  <a:srgbClr val="00B050"/>
                </a:solidFill>
                <a:latin typeface="Arial-Rounded" pitchFamily="34" charset="0"/>
                <a:ea typeface="Arial-Rounded" pitchFamily="34" charset="0"/>
                <a:cs typeface="Arial-Rounded" pitchFamily="34" charset="0"/>
              </a:rPr>
              <a:t>điều</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thích</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Mấy</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sợi</a:t>
            </a:r>
            <a:r>
              <a:rPr lang="en-US" dirty="0">
                <a:solidFill>
                  <a:srgbClr val="00B050"/>
                </a:solidFill>
                <a:latin typeface="Arial-Rounded" pitchFamily="34" charset="0"/>
                <a:ea typeface="Arial-Rounded" pitchFamily="34" charset="0"/>
                <a:cs typeface="Arial-Rounded" pitchFamily="34" charset="0"/>
              </a:rPr>
              <a:t> ria </a:t>
            </a:r>
            <a:r>
              <a:rPr lang="en-US" dirty="0" err="1">
                <a:solidFill>
                  <a:srgbClr val="00B050"/>
                </a:solidFill>
                <a:latin typeface="Arial-Rounded" pitchFamily="34" charset="0"/>
                <a:ea typeface="Arial-Rounded" pitchFamily="34" charset="0"/>
                <a:cs typeface="Arial-Rounded" pitchFamily="34" charset="0"/>
              </a:rPr>
              <a:t>mép</a:t>
            </a:r>
            <a:r>
              <a:rPr lang="en-US" dirty="0">
                <a:solidFill>
                  <a:srgbClr val="00B050"/>
                </a:solidFill>
                <a:latin typeface="Arial-Rounded" pitchFamily="34" charset="0"/>
                <a:ea typeface="Arial-Rounded" pitchFamily="34" charset="0"/>
                <a:cs typeface="Arial-Rounded" pitchFamily="34" charset="0"/>
              </a:rPr>
              <a:t> rung </a:t>
            </a:r>
            <a:r>
              <a:rPr lang="en-US" dirty="0" err="1">
                <a:solidFill>
                  <a:srgbClr val="00B050"/>
                </a:solidFill>
                <a:latin typeface="Arial-Rounded" pitchFamily="34" charset="0"/>
                <a:ea typeface="Arial-Rounded" pitchFamily="34" charset="0"/>
                <a:cs typeface="Arial-Rounded" pitchFamily="34" charset="0"/>
              </a:rPr>
              <a:t>rinh</a:t>
            </a:r>
            <a:r>
              <a:rPr lang="en-US" dirty="0">
                <a:solidFill>
                  <a:srgbClr val="00B05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Đừng</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thấy</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mèo</a:t>
            </a:r>
            <a:r>
              <a:rPr lang="en-US" dirty="0">
                <a:solidFill>
                  <a:srgbClr val="7030A0"/>
                </a:solidFill>
                <a:latin typeface="Arial-Rounded" pitchFamily="34" charset="0"/>
                <a:ea typeface="Arial-Rounded" pitchFamily="34" charset="0"/>
                <a:cs typeface="Arial-Rounded" pitchFamily="34" charset="0"/>
              </a:rPr>
              <a:t> ta hay </a:t>
            </a:r>
            <a:r>
              <a:rPr lang="en-US" err="1">
                <a:solidFill>
                  <a:srgbClr val="7030A0"/>
                </a:solidFill>
                <a:latin typeface="Arial-Rounded" pitchFamily="34" charset="0"/>
                <a:ea typeface="Arial-Rounded" pitchFamily="34" charset="0"/>
                <a:cs typeface="Arial-Rounded" pitchFamily="34" charset="0"/>
              </a:rPr>
              <a:t>nằm</a:t>
            </a:r>
            <a:r>
              <a:rPr lang="en-US">
                <a:solidFill>
                  <a:srgbClr val="7030A0"/>
                </a:solidFill>
                <a:latin typeface="Arial-Rounded" pitchFamily="34" charset="0"/>
                <a:ea typeface="Arial-Rounded" pitchFamily="34" charset="0"/>
                <a:cs typeface="Arial-Rounded" pitchFamily="34" charset="0"/>
              </a:rPr>
              <a:t> dài mà </a:t>
            </a:r>
            <a:r>
              <a:rPr lang="en-US" dirty="0" err="1">
                <a:solidFill>
                  <a:srgbClr val="7030A0"/>
                </a:solidFill>
                <a:latin typeface="Arial-Rounded" pitchFamily="34" charset="0"/>
                <a:ea typeface="Arial-Rounded" pitchFamily="34" charset="0"/>
                <a:cs typeface="Arial-Rounded" pitchFamily="34" charset="0"/>
              </a:rPr>
              <a:t>nghĩ</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chú</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lười</a:t>
            </a:r>
            <a:r>
              <a:rPr lang="en-US" dirty="0">
                <a:solidFill>
                  <a:srgbClr val="7030A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Sưởi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nắng</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giúp</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mèo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dẻo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dai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hơn</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đấy</a:t>
            </a:r>
            <a:r>
              <a:rPr lang="en-US" dirty="0">
                <a:solidFill>
                  <a:srgbClr val="00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2368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325</Words>
  <Application>Microsoft Office PowerPoint</Application>
  <PresentationFormat>Custom</PresentationFormat>
  <Paragraphs>51</Paragraphs>
  <Slides>16</Slides>
  <Notes>8</Notes>
  <HiddenSlides>0</HiddenSlides>
  <MMClips>1</MMClips>
  <ScaleCrop>false</ScaleCrop>
  <HeadingPairs>
    <vt:vector size="4" baseType="variant">
      <vt:variant>
        <vt:lpstr>Theme</vt:lpstr>
      </vt:variant>
      <vt:variant>
        <vt:i4>6</vt:i4>
      </vt:variant>
      <vt:variant>
        <vt:lpstr>Slide Titles</vt:lpstr>
      </vt:variant>
      <vt:variant>
        <vt:i4>16</vt:i4>
      </vt:variant>
    </vt:vector>
  </HeadingPairs>
  <TitlesOfParts>
    <vt:vector size="22" baseType="lpstr">
      <vt:lpstr>Office 主题​​</vt:lpstr>
      <vt:lpstr>Office 主题</vt:lpstr>
      <vt:lpstr>2_Office Theme</vt:lpstr>
      <vt:lpstr>1_Office 主题</vt:lpstr>
      <vt:lpstr>Weltkindertag! by Slidego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ismail - [2010]</cp:lastModifiedBy>
  <cp:revision>110</cp:revision>
  <dcterms:created xsi:type="dcterms:W3CDTF">2020-11-10T02:18:56Z</dcterms:created>
  <dcterms:modified xsi:type="dcterms:W3CDTF">2025-12-24T13:57:45Z</dcterms:modified>
</cp:coreProperties>
</file>