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24" r:id="rId3"/>
    <p:sldMasterId id="2147483736" r:id="rId4"/>
    <p:sldMasterId id="2147483767" r:id="rId5"/>
  </p:sldMasterIdLst>
  <p:notesMasterIdLst>
    <p:notesMasterId r:id="rId21"/>
  </p:notesMasterIdLst>
  <p:handoutMasterIdLst>
    <p:handoutMasterId r:id="rId22"/>
  </p:handoutMasterIdLst>
  <p:sldIdLst>
    <p:sldId id="2007577284" r:id="rId6"/>
    <p:sldId id="2007577118" r:id="rId7"/>
    <p:sldId id="257" r:id="rId8"/>
    <p:sldId id="256" r:id="rId9"/>
    <p:sldId id="258" r:id="rId10"/>
    <p:sldId id="2007577120" r:id="rId11"/>
    <p:sldId id="287" r:id="rId12"/>
    <p:sldId id="2007577280" r:id="rId13"/>
    <p:sldId id="260" r:id="rId14"/>
    <p:sldId id="329" r:id="rId15"/>
    <p:sldId id="2007577122" r:id="rId16"/>
    <p:sldId id="2007577281" r:id="rId17"/>
    <p:sldId id="2007577282" r:id="rId18"/>
    <p:sldId id="2007577123" r:id="rId19"/>
    <p:sldId id="20075772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73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96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84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38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49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54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258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6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18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436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332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463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7742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6408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3">
            <a:extLst>
              <a:ext uri="{FF2B5EF4-FFF2-40B4-BE49-F238E27FC236}">
                <a16:creationId xmlns="" xmlns:a16="http://schemas.microsoft.com/office/drawing/2014/main" id="{439F2E60-BBFB-3001-6AB3-4F744528449D}"/>
              </a:ext>
            </a:extLst>
          </p:cNvPr>
          <p:cNvSpPr/>
          <p:nvPr userDrawn="1"/>
        </p:nvSpPr>
        <p:spPr>
          <a:xfrm>
            <a:off x="197374" y="173694"/>
            <a:ext cx="11797402" cy="655485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11" descr="图片包含 笔记本, 游戏机, 电脑, 花&#10;&#10;描述已自动生成">
            <a:extLst>
              <a:ext uri="{FF2B5EF4-FFF2-40B4-BE49-F238E27FC236}">
                <a16:creationId xmlns="" xmlns:a16="http://schemas.microsoft.com/office/drawing/2014/main" id="{4551BA25-9E66-44B5-A358-FBDCC4244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2" y="0"/>
            <a:ext cx="4397829" cy="1654629"/>
          </a:xfrm>
          <a:prstGeom prst="rect">
            <a:avLst/>
          </a:prstGeom>
        </p:spPr>
      </p:pic>
      <p:pic>
        <p:nvPicPr>
          <p:cNvPr id="4" name="图片 10" descr="图片包含 游戏机, 花, 星星, 鱼&#10;&#10;描述已自动生成">
            <a:extLst>
              <a:ext uri="{FF2B5EF4-FFF2-40B4-BE49-F238E27FC236}">
                <a16:creationId xmlns="" xmlns:a16="http://schemas.microsoft.com/office/drawing/2014/main" id="{015C83A3-4DBF-433A-B99F-ABF5E494EC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1" y="5203370"/>
            <a:ext cx="12191998" cy="16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7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3">
            <a:extLst>
              <a:ext uri="{FF2B5EF4-FFF2-40B4-BE49-F238E27FC236}">
                <a16:creationId xmlns="" xmlns:a16="http://schemas.microsoft.com/office/drawing/2014/main" id="{439F2E60-BBFB-3001-6AB3-4F744528449D}"/>
              </a:ext>
            </a:extLst>
          </p:cNvPr>
          <p:cNvSpPr/>
          <p:nvPr userDrawn="1"/>
        </p:nvSpPr>
        <p:spPr>
          <a:xfrm>
            <a:off x="197374" y="173694"/>
            <a:ext cx="11797402" cy="655485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11" descr="图片包含 笔记本, 游戏机, 电脑, 花&#10;&#10;描述已自动生成">
            <a:extLst>
              <a:ext uri="{FF2B5EF4-FFF2-40B4-BE49-F238E27FC236}">
                <a16:creationId xmlns="" xmlns:a16="http://schemas.microsoft.com/office/drawing/2014/main" id="{4551BA25-9E66-44B5-A358-FBDCC4244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2" y="0"/>
            <a:ext cx="4397829" cy="16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8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720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959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519196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916828A-4A64-8EEF-074B-E965F9AD41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90E6A090-64A3-FD2D-05E6-F0A96D84A5C3}"/>
              </a:ext>
            </a:extLst>
          </p:cNvPr>
          <p:cNvSpPr/>
          <p:nvPr userDrawn="1"/>
        </p:nvSpPr>
        <p:spPr>
          <a:xfrm>
            <a:off x="393290" y="235974"/>
            <a:ext cx="11425084" cy="6386052"/>
          </a:xfrm>
          <a:custGeom>
            <a:avLst/>
            <a:gdLst>
              <a:gd name="connsiteX0" fmla="*/ 0 w 11425084"/>
              <a:gd name="connsiteY0" fmla="*/ 1064363 h 6386052"/>
              <a:gd name="connsiteX1" fmla="*/ 1064363 w 11425084"/>
              <a:gd name="connsiteY1" fmla="*/ 0 h 6386052"/>
              <a:gd name="connsiteX2" fmla="*/ 1645385 w 11425084"/>
              <a:gd name="connsiteY2" fmla="*/ 0 h 6386052"/>
              <a:gd name="connsiteX3" fmla="*/ 1947517 w 11425084"/>
              <a:gd name="connsiteY3" fmla="*/ 0 h 6386052"/>
              <a:gd name="connsiteX4" fmla="*/ 2249649 w 11425084"/>
              <a:gd name="connsiteY4" fmla="*/ 0 h 6386052"/>
              <a:gd name="connsiteX5" fmla="*/ 3016598 w 11425084"/>
              <a:gd name="connsiteY5" fmla="*/ 0 h 6386052"/>
              <a:gd name="connsiteX6" fmla="*/ 3318730 w 11425084"/>
              <a:gd name="connsiteY6" fmla="*/ 0 h 6386052"/>
              <a:gd name="connsiteX7" fmla="*/ 3713825 w 11425084"/>
              <a:gd name="connsiteY7" fmla="*/ 0 h 6386052"/>
              <a:gd name="connsiteX8" fmla="*/ 4387811 w 11425084"/>
              <a:gd name="connsiteY8" fmla="*/ 0 h 6386052"/>
              <a:gd name="connsiteX9" fmla="*/ 5061797 w 11425084"/>
              <a:gd name="connsiteY9" fmla="*/ 0 h 6386052"/>
              <a:gd name="connsiteX10" fmla="*/ 5549856 w 11425084"/>
              <a:gd name="connsiteY10" fmla="*/ 0 h 6386052"/>
              <a:gd name="connsiteX11" fmla="*/ 6037915 w 11425084"/>
              <a:gd name="connsiteY11" fmla="*/ 0 h 6386052"/>
              <a:gd name="connsiteX12" fmla="*/ 6804864 w 11425084"/>
              <a:gd name="connsiteY12" fmla="*/ 0 h 6386052"/>
              <a:gd name="connsiteX13" fmla="*/ 7571814 w 11425084"/>
              <a:gd name="connsiteY13" fmla="*/ 0 h 6386052"/>
              <a:gd name="connsiteX14" fmla="*/ 8245800 w 11425084"/>
              <a:gd name="connsiteY14" fmla="*/ 0 h 6386052"/>
              <a:gd name="connsiteX15" fmla="*/ 9012749 w 11425084"/>
              <a:gd name="connsiteY15" fmla="*/ 0 h 6386052"/>
              <a:gd name="connsiteX16" fmla="*/ 9686735 w 11425084"/>
              <a:gd name="connsiteY16" fmla="*/ 0 h 6386052"/>
              <a:gd name="connsiteX17" fmla="*/ 10360721 w 11425084"/>
              <a:gd name="connsiteY17" fmla="*/ 0 h 6386052"/>
              <a:gd name="connsiteX18" fmla="*/ 11425084 w 11425084"/>
              <a:gd name="connsiteY18" fmla="*/ 1064363 h 6386052"/>
              <a:gd name="connsiteX19" fmla="*/ 11425084 w 11425084"/>
              <a:gd name="connsiteY19" fmla="*/ 1639102 h 6386052"/>
              <a:gd name="connsiteX20" fmla="*/ 11425084 w 11425084"/>
              <a:gd name="connsiteY20" fmla="*/ 2043548 h 6386052"/>
              <a:gd name="connsiteX21" fmla="*/ 11425084 w 11425084"/>
              <a:gd name="connsiteY21" fmla="*/ 2575714 h 6386052"/>
              <a:gd name="connsiteX22" fmla="*/ 11425084 w 11425084"/>
              <a:gd name="connsiteY22" fmla="*/ 2980160 h 6386052"/>
              <a:gd name="connsiteX23" fmla="*/ 11425084 w 11425084"/>
              <a:gd name="connsiteY23" fmla="*/ 3554899 h 6386052"/>
              <a:gd name="connsiteX24" fmla="*/ 11425084 w 11425084"/>
              <a:gd name="connsiteY24" fmla="*/ 4172211 h 6386052"/>
              <a:gd name="connsiteX25" fmla="*/ 11425084 w 11425084"/>
              <a:gd name="connsiteY25" fmla="*/ 4789523 h 6386052"/>
              <a:gd name="connsiteX26" fmla="*/ 11425084 w 11425084"/>
              <a:gd name="connsiteY26" fmla="*/ 5321689 h 6386052"/>
              <a:gd name="connsiteX27" fmla="*/ 10360721 w 11425084"/>
              <a:gd name="connsiteY27" fmla="*/ 6386052 h 6386052"/>
              <a:gd name="connsiteX28" fmla="*/ 9686735 w 11425084"/>
              <a:gd name="connsiteY28" fmla="*/ 6386052 h 6386052"/>
              <a:gd name="connsiteX29" fmla="*/ 8919786 w 11425084"/>
              <a:gd name="connsiteY29" fmla="*/ 6386052 h 6386052"/>
              <a:gd name="connsiteX30" fmla="*/ 8152836 w 11425084"/>
              <a:gd name="connsiteY30" fmla="*/ 6386052 h 6386052"/>
              <a:gd name="connsiteX31" fmla="*/ 7478850 w 11425084"/>
              <a:gd name="connsiteY31" fmla="*/ 6386052 h 6386052"/>
              <a:gd name="connsiteX32" fmla="*/ 6804864 w 11425084"/>
              <a:gd name="connsiteY32" fmla="*/ 6386052 h 6386052"/>
              <a:gd name="connsiteX33" fmla="*/ 6037915 w 11425084"/>
              <a:gd name="connsiteY33" fmla="*/ 6386052 h 6386052"/>
              <a:gd name="connsiteX34" fmla="*/ 5363929 w 11425084"/>
              <a:gd name="connsiteY34" fmla="*/ 6386052 h 6386052"/>
              <a:gd name="connsiteX35" fmla="*/ 4968833 w 11425084"/>
              <a:gd name="connsiteY35" fmla="*/ 6386052 h 6386052"/>
              <a:gd name="connsiteX36" fmla="*/ 4387811 w 11425084"/>
              <a:gd name="connsiteY36" fmla="*/ 6386052 h 6386052"/>
              <a:gd name="connsiteX37" fmla="*/ 4085679 w 11425084"/>
              <a:gd name="connsiteY37" fmla="*/ 6386052 h 6386052"/>
              <a:gd name="connsiteX38" fmla="*/ 3597621 w 11425084"/>
              <a:gd name="connsiteY38" fmla="*/ 6386052 h 6386052"/>
              <a:gd name="connsiteX39" fmla="*/ 2830671 w 11425084"/>
              <a:gd name="connsiteY39" fmla="*/ 6386052 h 6386052"/>
              <a:gd name="connsiteX40" fmla="*/ 2342612 w 11425084"/>
              <a:gd name="connsiteY40" fmla="*/ 6386052 h 6386052"/>
              <a:gd name="connsiteX41" fmla="*/ 1854553 w 11425084"/>
              <a:gd name="connsiteY41" fmla="*/ 6386052 h 6386052"/>
              <a:gd name="connsiteX42" fmla="*/ 1064363 w 11425084"/>
              <a:gd name="connsiteY42" fmla="*/ 6386052 h 6386052"/>
              <a:gd name="connsiteX43" fmla="*/ 0 w 11425084"/>
              <a:gd name="connsiteY43" fmla="*/ 5321689 h 6386052"/>
              <a:gd name="connsiteX44" fmla="*/ 0 w 11425084"/>
              <a:gd name="connsiteY44" fmla="*/ 4704377 h 6386052"/>
              <a:gd name="connsiteX45" fmla="*/ 0 w 11425084"/>
              <a:gd name="connsiteY45" fmla="*/ 4129638 h 6386052"/>
              <a:gd name="connsiteX46" fmla="*/ 0 w 11425084"/>
              <a:gd name="connsiteY46" fmla="*/ 3512325 h 6386052"/>
              <a:gd name="connsiteX47" fmla="*/ 0 w 11425084"/>
              <a:gd name="connsiteY47" fmla="*/ 2895013 h 6386052"/>
              <a:gd name="connsiteX48" fmla="*/ 0 w 11425084"/>
              <a:gd name="connsiteY48" fmla="*/ 2362847 h 6386052"/>
              <a:gd name="connsiteX49" fmla="*/ 0 w 11425084"/>
              <a:gd name="connsiteY49" fmla="*/ 1958401 h 6386052"/>
              <a:gd name="connsiteX50" fmla="*/ 0 w 11425084"/>
              <a:gd name="connsiteY50" fmla="*/ 1064363 h 638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425084" h="6386052" fill="none" extrusionOk="0">
                <a:moveTo>
                  <a:pt x="0" y="1064363"/>
                </a:moveTo>
                <a:cubicBezTo>
                  <a:pt x="-121069" y="392202"/>
                  <a:pt x="442267" y="-29465"/>
                  <a:pt x="1064363" y="0"/>
                </a:cubicBezTo>
                <a:cubicBezTo>
                  <a:pt x="1190068" y="-35975"/>
                  <a:pt x="1454986" y="41096"/>
                  <a:pt x="1645385" y="0"/>
                </a:cubicBezTo>
                <a:cubicBezTo>
                  <a:pt x="1835784" y="-41096"/>
                  <a:pt x="1828874" y="8685"/>
                  <a:pt x="1947517" y="0"/>
                </a:cubicBezTo>
                <a:cubicBezTo>
                  <a:pt x="2066160" y="-8685"/>
                  <a:pt x="2123636" y="20943"/>
                  <a:pt x="2249649" y="0"/>
                </a:cubicBezTo>
                <a:cubicBezTo>
                  <a:pt x="2375662" y="-20943"/>
                  <a:pt x="2647967" y="3933"/>
                  <a:pt x="3016598" y="0"/>
                </a:cubicBezTo>
                <a:cubicBezTo>
                  <a:pt x="3385229" y="-3933"/>
                  <a:pt x="3189102" y="5382"/>
                  <a:pt x="3318730" y="0"/>
                </a:cubicBezTo>
                <a:cubicBezTo>
                  <a:pt x="3448358" y="-5382"/>
                  <a:pt x="3631434" y="12392"/>
                  <a:pt x="3713825" y="0"/>
                </a:cubicBezTo>
                <a:cubicBezTo>
                  <a:pt x="3796217" y="-12392"/>
                  <a:pt x="4185564" y="26342"/>
                  <a:pt x="4387811" y="0"/>
                </a:cubicBezTo>
                <a:cubicBezTo>
                  <a:pt x="4590058" y="-26342"/>
                  <a:pt x="4770445" y="43303"/>
                  <a:pt x="5061797" y="0"/>
                </a:cubicBezTo>
                <a:cubicBezTo>
                  <a:pt x="5353149" y="-43303"/>
                  <a:pt x="5426899" y="11594"/>
                  <a:pt x="5549856" y="0"/>
                </a:cubicBezTo>
                <a:cubicBezTo>
                  <a:pt x="5672813" y="-11594"/>
                  <a:pt x="5900135" y="35546"/>
                  <a:pt x="6037915" y="0"/>
                </a:cubicBezTo>
                <a:cubicBezTo>
                  <a:pt x="6175695" y="-35546"/>
                  <a:pt x="6567025" y="27931"/>
                  <a:pt x="6804864" y="0"/>
                </a:cubicBezTo>
                <a:cubicBezTo>
                  <a:pt x="7042703" y="-27931"/>
                  <a:pt x="7409102" y="82194"/>
                  <a:pt x="7571814" y="0"/>
                </a:cubicBezTo>
                <a:cubicBezTo>
                  <a:pt x="7734526" y="-82194"/>
                  <a:pt x="8094887" y="78905"/>
                  <a:pt x="8245800" y="0"/>
                </a:cubicBezTo>
                <a:cubicBezTo>
                  <a:pt x="8396713" y="-78905"/>
                  <a:pt x="8717093" y="13216"/>
                  <a:pt x="9012749" y="0"/>
                </a:cubicBezTo>
                <a:cubicBezTo>
                  <a:pt x="9308405" y="-13216"/>
                  <a:pt x="9547655" y="39240"/>
                  <a:pt x="9686735" y="0"/>
                </a:cubicBezTo>
                <a:cubicBezTo>
                  <a:pt x="9825815" y="-39240"/>
                  <a:pt x="10024414" y="28110"/>
                  <a:pt x="10360721" y="0"/>
                </a:cubicBezTo>
                <a:cubicBezTo>
                  <a:pt x="10949359" y="57134"/>
                  <a:pt x="11418593" y="518828"/>
                  <a:pt x="11425084" y="1064363"/>
                </a:cubicBezTo>
                <a:cubicBezTo>
                  <a:pt x="11440419" y="1231913"/>
                  <a:pt x="11356685" y="1520823"/>
                  <a:pt x="11425084" y="1639102"/>
                </a:cubicBezTo>
                <a:cubicBezTo>
                  <a:pt x="11493483" y="1757381"/>
                  <a:pt x="11407759" y="1959270"/>
                  <a:pt x="11425084" y="2043548"/>
                </a:cubicBezTo>
                <a:cubicBezTo>
                  <a:pt x="11442409" y="2127826"/>
                  <a:pt x="11419192" y="2410821"/>
                  <a:pt x="11425084" y="2575714"/>
                </a:cubicBezTo>
                <a:cubicBezTo>
                  <a:pt x="11430976" y="2740607"/>
                  <a:pt x="11417209" y="2839619"/>
                  <a:pt x="11425084" y="2980160"/>
                </a:cubicBezTo>
                <a:cubicBezTo>
                  <a:pt x="11432959" y="3120701"/>
                  <a:pt x="11356175" y="3286109"/>
                  <a:pt x="11425084" y="3554899"/>
                </a:cubicBezTo>
                <a:cubicBezTo>
                  <a:pt x="11493993" y="3823689"/>
                  <a:pt x="11414264" y="3982428"/>
                  <a:pt x="11425084" y="4172211"/>
                </a:cubicBezTo>
                <a:cubicBezTo>
                  <a:pt x="11435904" y="4361994"/>
                  <a:pt x="11358649" y="4502147"/>
                  <a:pt x="11425084" y="4789523"/>
                </a:cubicBezTo>
                <a:cubicBezTo>
                  <a:pt x="11491519" y="5076899"/>
                  <a:pt x="11377420" y="5172888"/>
                  <a:pt x="11425084" y="5321689"/>
                </a:cubicBezTo>
                <a:cubicBezTo>
                  <a:pt x="11288442" y="5840579"/>
                  <a:pt x="10816339" y="6380584"/>
                  <a:pt x="10360721" y="6386052"/>
                </a:cubicBezTo>
                <a:cubicBezTo>
                  <a:pt x="10029757" y="6454521"/>
                  <a:pt x="9899093" y="6371442"/>
                  <a:pt x="9686735" y="6386052"/>
                </a:cubicBezTo>
                <a:cubicBezTo>
                  <a:pt x="9474377" y="6400662"/>
                  <a:pt x="9231691" y="6356239"/>
                  <a:pt x="8919786" y="6386052"/>
                </a:cubicBezTo>
                <a:cubicBezTo>
                  <a:pt x="8607881" y="6415865"/>
                  <a:pt x="8496279" y="6366194"/>
                  <a:pt x="8152836" y="6386052"/>
                </a:cubicBezTo>
                <a:cubicBezTo>
                  <a:pt x="7809393" y="6405910"/>
                  <a:pt x="7741903" y="6330027"/>
                  <a:pt x="7478850" y="6386052"/>
                </a:cubicBezTo>
                <a:cubicBezTo>
                  <a:pt x="7215797" y="6442077"/>
                  <a:pt x="6940541" y="6358100"/>
                  <a:pt x="6804864" y="6386052"/>
                </a:cubicBezTo>
                <a:cubicBezTo>
                  <a:pt x="6669187" y="6414004"/>
                  <a:pt x="6366131" y="6342221"/>
                  <a:pt x="6037915" y="6386052"/>
                </a:cubicBezTo>
                <a:cubicBezTo>
                  <a:pt x="5709699" y="6429883"/>
                  <a:pt x="5633424" y="6385709"/>
                  <a:pt x="5363929" y="6386052"/>
                </a:cubicBezTo>
                <a:cubicBezTo>
                  <a:pt x="5094434" y="6386395"/>
                  <a:pt x="5081510" y="6375021"/>
                  <a:pt x="4968833" y="6386052"/>
                </a:cubicBezTo>
                <a:cubicBezTo>
                  <a:pt x="4856156" y="6397083"/>
                  <a:pt x="4645402" y="6340409"/>
                  <a:pt x="4387811" y="6386052"/>
                </a:cubicBezTo>
                <a:cubicBezTo>
                  <a:pt x="4130220" y="6431695"/>
                  <a:pt x="4200426" y="6379129"/>
                  <a:pt x="4085679" y="6386052"/>
                </a:cubicBezTo>
                <a:cubicBezTo>
                  <a:pt x="3970932" y="6392975"/>
                  <a:pt x="3725433" y="6328679"/>
                  <a:pt x="3597621" y="6386052"/>
                </a:cubicBezTo>
                <a:cubicBezTo>
                  <a:pt x="3469809" y="6443425"/>
                  <a:pt x="3140433" y="6357374"/>
                  <a:pt x="2830671" y="6386052"/>
                </a:cubicBezTo>
                <a:cubicBezTo>
                  <a:pt x="2520909" y="6414730"/>
                  <a:pt x="2496634" y="6341421"/>
                  <a:pt x="2342612" y="6386052"/>
                </a:cubicBezTo>
                <a:cubicBezTo>
                  <a:pt x="2188590" y="6430683"/>
                  <a:pt x="2053524" y="6360881"/>
                  <a:pt x="1854553" y="6386052"/>
                </a:cubicBezTo>
                <a:cubicBezTo>
                  <a:pt x="1655582" y="6411223"/>
                  <a:pt x="1222597" y="6297133"/>
                  <a:pt x="1064363" y="6386052"/>
                </a:cubicBezTo>
                <a:cubicBezTo>
                  <a:pt x="504496" y="6438684"/>
                  <a:pt x="10696" y="5896767"/>
                  <a:pt x="0" y="5321689"/>
                </a:cubicBezTo>
                <a:cubicBezTo>
                  <a:pt x="-12784" y="5172451"/>
                  <a:pt x="53450" y="4927161"/>
                  <a:pt x="0" y="4704377"/>
                </a:cubicBezTo>
                <a:cubicBezTo>
                  <a:pt x="-53450" y="4481593"/>
                  <a:pt x="42900" y="4305014"/>
                  <a:pt x="0" y="4129638"/>
                </a:cubicBezTo>
                <a:cubicBezTo>
                  <a:pt x="-42900" y="3954262"/>
                  <a:pt x="57628" y="3658263"/>
                  <a:pt x="0" y="3512325"/>
                </a:cubicBezTo>
                <a:cubicBezTo>
                  <a:pt x="-57628" y="3366387"/>
                  <a:pt x="60949" y="3076080"/>
                  <a:pt x="0" y="2895013"/>
                </a:cubicBezTo>
                <a:cubicBezTo>
                  <a:pt x="-60949" y="2713946"/>
                  <a:pt x="60733" y="2614722"/>
                  <a:pt x="0" y="2362847"/>
                </a:cubicBezTo>
                <a:cubicBezTo>
                  <a:pt x="-60733" y="2110972"/>
                  <a:pt x="20054" y="2113064"/>
                  <a:pt x="0" y="1958401"/>
                </a:cubicBezTo>
                <a:cubicBezTo>
                  <a:pt x="-20054" y="1803738"/>
                  <a:pt x="59920" y="1276806"/>
                  <a:pt x="0" y="1064363"/>
                </a:cubicBezTo>
                <a:close/>
              </a:path>
              <a:path w="11425084" h="6386052" stroke="0" extrusionOk="0">
                <a:moveTo>
                  <a:pt x="0" y="1064363"/>
                </a:moveTo>
                <a:cubicBezTo>
                  <a:pt x="-11371" y="463021"/>
                  <a:pt x="434625" y="35713"/>
                  <a:pt x="1064363" y="0"/>
                </a:cubicBezTo>
                <a:cubicBezTo>
                  <a:pt x="1241864" y="-31340"/>
                  <a:pt x="1323991" y="16517"/>
                  <a:pt x="1552422" y="0"/>
                </a:cubicBezTo>
                <a:cubicBezTo>
                  <a:pt x="1780853" y="-16517"/>
                  <a:pt x="1813031" y="28085"/>
                  <a:pt x="2040481" y="0"/>
                </a:cubicBezTo>
                <a:cubicBezTo>
                  <a:pt x="2267931" y="-28085"/>
                  <a:pt x="2551571" y="1081"/>
                  <a:pt x="2714467" y="0"/>
                </a:cubicBezTo>
                <a:cubicBezTo>
                  <a:pt x="2877363" y="-1081"/>
                  <a:pt x="2987567" y="43059"/>
                  <a:pt x="3109562" y="0"/>
                </a:cubicBezTo>
                <a:cubicBezTo>
                  <a:pt x="3231558" y="-43059"/>
                  <a:pt x="3332359" y="7388"/>
                  <a:pt x="3411693" y="0"/>
                </a:cubicBezTo>
                <a:cubicBezTo>
                  <a:pt x="3491027" y="-7388"/>
                  <a:pt x="3743522" y="9780"/>
                  <a:pt x="3899752" y="0"/>
                </a:cubicBezTo>
                <a:cubicBezTo>
                  <a:pt x="4055982" y="-9780"/>
                  <a:pt x="4188238" y="10386"/>
                  <a:pt x="4294847" y="0"/>
                </a:cubicBezTo>
                <a:cubicBezTo>
                  <a:pt x="4401456" y="-10386"/>
                  <a:pt x="4527752" y="30694"/>
                  <a:pt x="4689943" y="0"/>
                </a:cubicBezTo>
                <a:cubicBezTo>
                  <a:pt x="4852134" y="-30694"/>
                  <a:pt x="5225457" y="75996"/>
                  <a:pt x="5363929" y="0"/>
                </a:cubicBezTo>
                <a:cubicBezTo>
                  <a:pt x="5502401" y="-75996"/>
                  <a:pt x="5649841" y="29770"/>
                  <a:pt x="5759024" y="0"/>
                </a:cubicBezTo>
                <a:cubicBezTo>
                  <a:pt x="5868208" y="-29770"/>
                  <a:pt x="6039144" y="13791"/>
                  <a:pt x="6154119" y="0"/>
                </a:cubicBezTo>
                <a:cubicBezTo>
                  <a:pt x="6269095" y="-13791"/>
                  <a:pt x="6630767" y="6814"/>
                  <a:pt x="6921069" y="0"/>
                </a:cubicBezTo>
                <a:cubicBezTo>
                  <a:pt x="7211371" y="-6814"/>
                  <a:pt x="7076144" y="20411"/>
                  <a:pt x="7223200" y="0"/>
                </a:cubicBezTo>
                <a:cubicBezTo>
                  <a:pt x="7370256" y="-20411"/>
                  <a:pt x="7620842" y="50784"/>
                  <a:pt x="7804223" y="0"/>
                </a:cubicBezTo>
                <a:cubicBezTo>
                  <a:pt x="7987604" y="-50784"/>
                  <a:pt x="8154798" y="59656"/>
                  <a:pt x="8385245" y="0"/>
                </a:cubicBezTo>
                <a:cubicBezTo>
                  <a:pt x="8615692" y="-59656"/>
                  <a:pt x="8712153" y="41029"/>
                  <a:pt x="8966267" y="0"/>
                </a:cubicBezTo>
                <a:cubicBezTo>
                  <a:pt x="9220381" y="-41029"/>
                  <a:pt x="9175915" y="3825"/>
                  <a:pt x="9268399" y="0"/>
                </a:cubicBezTo>
                <a:cubicBezTo>
                  <a:pt x="9360883" y="-3825"/>
                  <a:pt x="10084001" y="121494"/>
                  <a:pt x="10360721" y="0"/>
                </a:cubicBezTo>
                <a:cubicBezTo>
                  <a:pt x="10814874" y="77511"/>
                  <a:pt x="11433214" y="453275"/>
                  <a:pt x="11425084" y="1064363"/>
                </a:cubicBezTo>
                <a:cubicBezTo>
                  <a:pt x="11448845" y="1362131"/>
                  <a:pt x="11377768" y="1387306"/>
                  <a:pt x="11425084" y="1681675"/>
                </a:cubicBezTo>
                <a:cubicBezTo>
                  <a:pt x="11472400" y="1976044"/>
                  <a:pt x="11380828" y="2029893"/>
                  <a:pt x="11425084" y="2298988"/>
                </a:cubicBezTo>
                <a:cubicBezTo>
                  <a:pt x="11469340" y="2568083"/>
                  <a:pt x="11371869" y="2619687"/>
                  <a:pt x="11425084" y="2746007"/>
                </a:cubicBezTo>
                <a:cubicBezTo>
                  <a:pt x="11478299" y="2872327"/>
                  <a:pt x="11399266" y="2960035"/>
                  <a:pt x="11425084" y="3150453"/>
                </a:cubicBezTo>
                <a:cubicBezTo>
                  <a:pt x="11450902" y="3340871"/>
                  <a:pt x="11379169" y="3454875"/>
                  <a:pt x="11425084" y="3554899"/>
                </a:cubicBezTo>
                <a:cubicBezTo>
                  <a:pt x="11470999" y="3654923"/>
                  <a:pt x="11377502" y="3763141"/>
                  <a:pt x="11425084" y="3959345"/>
                </a:cubicBezTo>
                <a:cubicBezTo>
                  <a:pt x="11472666" y="4155549"/>
                  <a:pt x="11392122" y="4354204"/>
                  <a:pt x="11425084" y="4576657"/>
                </a:cubicBezTo>
                <a:cubicBezTo>
                  <a:pt x="11458046" y="4799110"/>
                  <a:pt x="11358172" y="5108064"/>
                  <a:pt x="11425084" y="5321689"/>
                </a:cubicBezTo>
                <a:cubicBezTo>
                  <a:pt x="11344856" y="5886254"/>
                  <a:pt x="10845399" y="6407300"/>
                  <a:pt x="10360721" y="6386052"/>
                </a:cubicBezTo>
                <a:cubicBezTo>
                  <a:pt x="10167760" y="6414097"/>
                  <a:pt x="9936008" y="6359788"/>
                  <a:pt x="9686735" y="6386052"/>
                </a:cubicBezTo>
                <a:cubicBezTo>
                  <a:pt x="9437462" y="6412316"/>
                  <a:pt x="9366471" y="6379642"/>
                  <a:pt x="9198676" y="6386052"/>
                </a:cubicBezTo>
                <a:cubicBezTo>
                  <a:pt x="9030881" y="6392462"/>
                  <a:pt x="8819163" y="6351225"/>
                  <a:pt x="8710617" y="6386052"/>
                </a:cubicBezTo>
                <a:cubicBezTo>
                  <a:pt x="8602071" y="6420879"/>
                  <a:pt x="8425973" y="6380189"/>
                  <a:pt x="8222559" y="6386052"/>
                </a:cubicBezTo>
                <a:cubicBezTo>
                  <a:pt x="8019145" y="6391915"/>
                  <a:pt x="7859514" y="6330495"/>
                  <a:pt x="7734500" y="6386052"/>
                </a:cubicBezTo>
                <a:cubicBezTo>
                  <a:pt x="7609486" y="6441609"/>
                  <a:pt x="7454340" y="6331547"/>
                  <a:pt x="7246441" y="6386052"/>
                </a:cubicBezTo>
                <a:cubicBezTo>
                  <a:pt x="7038542" y="6440557"/>
                  <a:pt x="7046112" y="6347214"/>
                  <a:pt x="6851346" y="6386052"/>
                </a:cubicBezTo>
                <a:cubicBezTo>
                  <a:pt x="6656581" y="6424890"/>
                  <a:pt x="6454525" y="6306949"/>
                  <a:pt x="6084396" y="6386052"/>
                </a:cubicBezTo>
                <a:cubicBezTo>
                  <a:pt x="5714267" y="6465155"/>
                  <a:pt x="5649660" y="6334131"/>
                  <a:pt x="5503374" y="6386052"/>
                </a:cubicBezTo>
                <a:cubicBezTo>
                  <a:pt x="5357088" y="6437973"/>
                  <a:pt x="5249325" y="6373310"/>
                  <a:pt x="5108279" y="6386052"/>
                </a:cubicBezTo>
                <a:cubicBezTo>
                  <a:pt x="4967233" y="6398794"/>
                  <a:pt x="4572643" y="6315163"/>
                  <a:pt x="4341329" y="6386052"/>
                </a:cubicBezTo>
                <a:cubicBezTo>
                  <a:pt x="4110015" y="6456941"/>
                  <a:pt x="4132601" y="6362512"/>
                  <a:pt x="4039198" y="6386052"/>
                </a:cubicBezTo>
                <a:cubicBezTo>
                  <a:pt x="3945795" y="6409592"/>
                  <a:pt x="3539116" y="6380177"/>
                  <a:pt x="3272248" y="6386052"/>
                </a:cubicBezTo>
                <a:cubicBezTo>
                  <a:pt x="3005380" y="6391927"/>
                  <a:pt x="2904213" y="6358735"/>
                  <a:pt x="2784189" y="6386052"/>
                </a:cubicBezTo>
                <a:cubicBezTo>
                  <a:pt x="2664165" y="6413369"/>
                  <a:pt x="2406461" y="6363375"/>
                  <a:pt x="2203167" y="6386052"/>
                </a:cubicBezTo>
                <a:cubicBezTo>
                  <a:pt x="1999873" y="6408729"/>
                  <a:pt x="1828389" y="6377255"/>
                  <a:pt x="1715108" y="6386052"/>
                </a:cubicBezTo>
                <a:cubicBezTo>
                  <a:pt x="1601827" y="6394849"/>
                  <a:pt x="1315885" y="6340694"/>
                  <a:pt x="1064363" y="6386052"/>
                </a:cubicBezTo>
                <a:cubicBezTo>
                  <a:pt x="419981" y="6322104"/>
                  <a:pt x="7255" y="5747743"/>
                  <a:pt x="0" y="5321689"/>
                </a:cubicBezTo>
                <a:cubicBezTo>
                  <a:pt x="-27183" y="5159470"/>
                  <a:pt x="29234" y="5103025"/>
                  <a:pt x="0" y="4917243"/>
                </a:cubicBezTo>
                <a:cubicBezTo>
                  <a:pt x="-29234" y="4731461"/>
                  <a:pt x="21874" y="4585364"/>
                  <a:pt x="0" y="4470224"/>
                </a:cubicBezTo>
                <a:cubicBezTo>
                  <a:pt x="-21874" y="4355084"/>
                  <a:pt x="46973" y="4176777"/>
                  <a:pt x="0" y="4065778"/>
                </a:cubicBezTo>
                <a:cubicBezTo>
                  <a:pt x="-46973" y="3954779"/>
                  <a:pt x="58995" y="3768321"/>
                  <a:pt x="0" y="3533612"/>
                </a:cubicBezTo>
                <a:cubicBezTo>
                  <a:pt x="-58995" y="3298903"/>
                  <a:pt x="43735" y="3196077"/>
                  <a:pt x="0" y="3086593"/>
                </a:cubicBezTo>
                <a:cubicBezTo>
                  <a:pt x="-43735" y="2977109"/>
                  <a:pt x="22086" y="2813797"/>
                  <a:pt x="0" y="2682147"/>
                </a:cubicBezTo>
                <a:cubicBezTo>
                  <a:pt x="-22086" y="2550497"/>
                  <a:pt x="25018" y="2364500"/>
                  <a:pt x="0" y="2235128"/>
                </a:cubicBezTo>
                <a:cubicBezTo>
                  <a:pt x="-25018" y="2105756"/>
                  <a:pt x="24444" y="1912061"/>
                  <a:pt x="0" y="1617815"/>
                </a:cubicBezTo>
                <a:cubicBezTo>
                  <a:pt x="-24444" y="1323569"/>
                  <a:pt x="15081" y="1225665"/>
                  <a:pt x="0" y="1064363"/>
                </a:cubicBezTo>
                <a:close/>
              </a:path>
            </a:pathLst>
          </a:custGeom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4023600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59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17188AE-CE5C-F043-A8A1-BF05498B1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287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6B052E-4C04-3ABD-5594-F1E07E2D94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28FAA-1E55-43A0-8490-AA0B98C53B9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5AD8235-AB40-65AD-BFB8-39A2708CC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5ECBF74-5EF8-FEBF-3B59-03E2BFE83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139D1A-6D63-4706-88EF-D77B02C0B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26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3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C9E229F5-45A8-EA03-8818-0A8B8B6566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54669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A71B56D7-8ED9-DA19-97BB-6C78C7C4E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9FAADE0-B7D3-FBF8-65F1-AC4B21092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17F51DA-E09F-AC8F-65CF-53206A8BC2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8D1F576-87B5-331A-7E12-A4C0DEFC15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6D60F89-3A14-86F0-A435-79F3CD550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FAD93C2D-EB01-8CBD-C6C3-B894A88B1F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grpSp>
        <p:nvGrpSpPr>
          <p:cNvPr id="8" name="组合 6">
            <a:extLst>
              <a:ext uri="{FF2B5EF4-FFF2-40B4-BE49-F238E27FC236}">
                <a16:creationId xmlns="" xmlns:a16="http://schemas.microsoft.com/office/drawing/2014/main" id="{1CD6680B-A6F7-C55D-A335-4CB88096FE30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9" name="图片 7" descr="山上的风景&#10;&#10;描述已自动生成">
              <a:extLst>
                <a:ext uri="{FF2B5EF4-FFF2-40B4-BE49-F238E27FC236}">
                  <a16:creationId xmlns="" xmlns:a16="http://schemas.microsoft.com/office/drawing/2014/main" id="{5A19988B-27B7-F8FF-D046-042746B48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图片 8" descr="图片包含 蛋糕, 游戏机, 桌子, 大&#10;&#10;描述已自动生成">
              <a:extLst>
                <a:ext uri="{FF2B5EF4-FFF2-40B4-BE49-F238E27FC236}">
                  <a16:creationId xmlns="" xmlns:a16="http://schemas.microsoft.com/office/drawing/2014/main" id="{603A4B81-11DC-156F-D66F-9DCA902EB5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1" name="图片 10" descr="图片包含 游戏机, 花, 星星, 鱼&#10;&#10;描述已自动生成">
              <a:extLst>
                <a:ext uri="{FF2B5EF4-FFF2-40B4-BE49-F238E27FC236}">
                  <a16:creationId xmlns="" xmlns:a16="http://schemas.microsoft.com/office/drawing/2014/main" id="{F989E056-9922-1EE4-5057-FA7743275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2" name="图片 11" descr="图片包含 笔记本, 游戏机, 电脑, 花&#10;&#10;描述已自动生成">
              <a:extLst>
                <a:ext uri="{FF2B5EF4-FFF2-40B4-BE49-F238E27FC236}">
                  <a16:creationId xmlns="" xmlns:a16="http://schemas.microsoft.com/office/drawing/2014/main" id="{155AAF44-E13B-6525-EB14-5A33368E95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sp>
        <p:nvSpPr>
          <p:cNvPr id="13" name="矩形: 圆角 13">
            <a:extLst>
              <a:ext uri="{FF2B5EF4-FFF2-40B4-BE49-F238E27FC236}">
                <a16:creationId xmlns="" xmlns:a16="http://schemas.microsoft.com/office/drawing/2014/main" id="{06160768-243C-ADF4-CE3F-72CF9BB47B97}"/>
              </a:ext>
            </a:extLst>
          </p:cNvPr>
          <p:cNvSpPr/>
          <p:nvPr userDrawn="1"/>
        </p:nvSpPr>
        <p:spPr>
          <a:xfrm>
            <a:off x="197374" y="173694"/>
            <a:ext cx="11797402" cy="655485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ABB596C6-5C7B-2CCB-C844-2075F0EED9EA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54669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BADF8-8194-4994-BFD6-2B81AA97081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标题占位符 1">
            <a:extLst>
              <a:ext uri="{FF2B5EF4-FFF2-40B4-BE49-F238E27FC236}">
                <a16:creationId xmlns="" xmlns:a16="http://schemas.microsoft.com/office/drawing/2014/main" id="{A6F47DE2-9290-A72F-30AF-D5A7C8073B30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文本占位符 2">
            <a:extLst>
              <a:ext uri="{FF2B5EF4-FFF2-40B4-BE49-F238E27FC236}">
                <a16:creationId xmlns="" xmlns:a16="http://schemas.microsoft.com/office/drawing/2014/main" id="{D84FE6FA-62C2-3F26-A63E-0E24C5314435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="" xmlns:a16="http://schemas.microsoft.com/office/drawing/2014/main" id="{F3E4BF5A-1007-E260-99EF-6CE0DBBBDB08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1456EF-EDA7-466D-90A9-97D47B7037CB}" type="datetimeFigureOut">
              <a:rPr lang="zh-CN" altLang="en-US" smtClean="0"/>
              <a:pPr/>
              <a:t>2025/12/22</a:t>
            </a:fld>
            <a:endParaRPr lang="zh-CN" altLang="en-US"/>
          </a:p>
        </p:txBody>
      </p:sp>
      <p:sp>
        <p:nvSpPr>
          <p:cNvPr id="10" name="灯片编号占位符 5">
            <a:extLst>
              <a:ext uri="{FF2B5EF4-FFF2-40B4-BE49-F238E27FC236}">
                <a16:creationId xmlns="" xmlns:a16="http://schemas.microsoft.com/office/drawing/2014/main" id="{D8BCAF19-897B-EB2E-FFCB-70C10BC2F3CB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1" name="图片 3">
            <a:extLst>
              <a:ext uri="{FF2B5EF4-FFF2-40B4-BE49-F238E27FC236}">
                <a16:creationId xmlns="" xmlns:a16="http://schemas.microsoft.com/office/drawing/2014/main" id="{6C5A0F74-2D0E-9B40-E9A8-8531F71E1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="" xmlns:a16="http://schemas.microsoft.com/office/drawing/2014/main" id="{2A7ED3D9-F939-781B-56CB-BA283AE65892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13" name="图片 7" descr="山上的风景&#10;&#10;描述已自动生成">
              <a:extLst>
                <a:ext uri="{FF2B5EF4-FFF2-40B4-BE49-F238E27FC236}">
                  <a16:creationId xmlns="" xmlns:a16="http://schemas.microsoft.com/office/drawing/2014/main" id="{85BBD5EF-CF53-5E0A-1BB9-33B966C67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4" name="图片 8" descr="图片包含 蛋糕, 游戏机, 桌子, 大&#10;&#10;描述已自动生成">
              <a:extLst>
                <a:ext uri="{FF2B5EF4-FFF2-40B4-BE49-F238E27FC236}">
                  <a16:creationId xmlns="" xmlns:a16="http://schemas.microsoft.com/office/drawing/2014/main" id="{182FED7D-FD7F-FAD0-1DFB-3F21188C56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5" name="图片 10" descr="图片包含 游戏机, 花, 星星, 鱼&#10;&#10;描述已自动生成">
              <a:extLst>
                <a:ext uri="{FF2B5EF4-FFF2-40B4-BE49-F238E27FC236}">
                  <a16:creationId xmlns="" xmlns:a16="http://schemas.microsoft.com/office/drawing/2014/main" id="{7555FF60-01C2-98D9-F479-4E772C8AF0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6" name="图片 11" descr="图片包含 笔记本, 游戏机, 电脑, 花&#10;&#10;描述已自动生成">
              <a:extLst>
                <a:ext uri="{FF2B5EF4-FFF2-40B4-BE49-F238E27FC236}">
                  <a16:creationId xmlns="" xmlns:a16="http://schemas.microsoft.com/office/drawing/2014/main" id="{2DEBCE5C-EA0C-C880-E3A6-2E6F19969F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sp>
        <p:nvSpPr>
          <p:cNvPr id="17" name="矩形: 圆角 13">
            <a:extLst>
              <a:ext uri="{FF2B5EF4-FFF2-40B4-BE49-F238E27FC236}">
                <a16:creationId xmlns="" xmlns:a16="http://schemas.microsoft.com/office/drawing/2014/main" id="{8242C98C-ECC8-CA68-979D-73FAF54AE36D}"/>
              </a:ext>
            </a:extLst>
          </p:cNvPr>
          <p:cNvSpPr/>
          <p:nvPr userDrawn="1"/>
        </p:nvSpPr>
        <p:spPr>
          <a:xfrm>
            <a:off x="197374" y="173694"/>
            <a:ext cx="11797402" cy="655485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8" name="Picture 17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0F7718D1-96C0-4D71-2B13-44FBDD2A70F9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54669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4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295653EB-1855-47F2-AADB-600684348B15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="" xmlns:a16="http://schemas.microsoft.com/office/drawing/2014/main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=""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0" name="图片 10" descr="图片包含 游戏机, 花, 星星, 鱼&#10;&#10;描述已自动生成">
              <a:extLst>
                <a:ext uri="{FF2B5EF4-FFF2-40B4-BE49-F238E27FC236}">
                  <a16:creationId xmlns=""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1" name="图片 11" descr="图片包含 笔记本, 游戏机, 电脑, 花&#10;&#10;描述已自动生成">
              <a:extLst>
                <a:ext uri="{FF2B5EF4-FFF2-40B4-BE49-F238E27FC236}">
                  <a16:creationId xmlns=""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700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7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92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55.png"/><Relationship Id="rId12" Type="http://schemas.openxmlformats.org/officeDocument/2006/relationships/image" Target="../media/image5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4.png"/><Relationship Id="rId11" Type="http://schemas.openxmlformats.org/officeDocument/2006/relationships/image" Target="../media/image50.gif"/><Relationship Id="rId5" Type="http://schemas.openxmlformats.org/officeDocument/2006/relationships/image" Target="../media/image53.png"/><Relationship Id="rId10" Type="http://schemas.openxmlformats.org/officeDocument/2006/relationships/image" Target="../media/image51.svg"/><Relationship Id="rId4" Type="http://schemas.openxmlformats.org/officeDocument/2006/relationships/image" Target="../media/image52.jpe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62.png"/><Relationship Id="rId12" Type="http://schemas.openxmlformats.org/officeDocument/2006/relationships/image" Target="../media/image5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1.png"/><Relationship Id="rId11" Type="http://schemas.openxmlformats.org/officeDocument/2006/relationships/image" Target="../media/image50.gif"/><Relationship Id="rId5" Type="http://schemas.openxmlformats.org/officeDocument/2006/relationships/image" Target="../media/image60.png"/><Relationship Id="rId10" Type="http://schemas.openxmlformats.org/officeDocument/2006/relationships/image" Target="../media/image51.svg"/><Relationship Id="rId4" Type="http://schemas.openxmlformats.org/officeDocument/2006/relationships/image" Target="../media/image59.jpeg"/><Relationship Id="rId9" Type="http://schemas.openxmlformats.org/officeDocument/2006/relationships/image" Target="../media/image49.png"/><Relationship Id="rId1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50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1.svg"/><Relationship Id="rId5" Type="http://schemas.openxmlformats.org/officeDocument/2006/relationships/image" Target="../media/image49.pn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4.wdp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png"/><Relationship Id="rId5" Type="http://schemas.openxmlformats.org/officeDocument/2006/relationships/image" Target="../media/image1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5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svg"/><Relationship Id="rId5" Type="http://schemas.openxmlformats.org/officeDocument/2006/relationships/image" Target="../media/image49.pn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55.png"/><Relationship Id="rId12" Type="http://schemas.openxmlformats.org/officeDocument/2006/relationships/image" Target="../media/image5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4.png"/><Relationship Id="rId11" Type="http://schemas.openxmlformats.org/officeDocument/2006/relationships/image" Target="../media/image50.gif"/><Relationship Id="rId5" Type="http://schemas.openxmlformats.org/officeDocument/2006/relationships/image" Target="../media/image53.png"/><Relationship Id="rId10" Type="http://schemas.openxmlformats.org/officeDocument/2006/relationships/image" Target="../media/image51.svg"/><Relationship Id="rId4" Type="http://schemas.openxmlformats.org/officeDocument/2006/relationships/image" Target="../media/image52.jpe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3"/>
            <a:ext cx="11379200" cy="2923863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12:Bảng cộng, bảng trừ trong phạm vi 10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Phạm Thị Thuyết</a:t>
            </a:r>
          </a:p>
        </p:txBody>
      </p:sp>
    </p:spTree>
    <p:extLst>
      <p:ext uri="{BB962C8B-B14F-4D97-AF65-F5344CB8AC3E}">
        <p14:creationId xmlns:p14="http://schemas.microsoft.com/office/powerpoint/2010/main" val="309294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F62881C-FA7D-2D93-3FEF-B041A05EEB9D}"/>
              </a:ext>
            </a:extLst>
          </p:cNvPr>
          <p:cNvGrpSpPr/>
          <p:nvPr/>
        </p:nvGrpSpPr>
        <p:grpSpPr>
          <a:xfrm>
            <a:off x="142239" y="78660"/>
            <a:ext cx="11275125" cy="784860"/>
            <a:chOff x="559883" y="346364"/>
            <a:chExt cx="11275125" cy="784860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058EEAC0-B9BA-0805-64F5-D9100E508788}"/>
                </a:ext>
              </a:extLst>
            </p:cNvPr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AA674A9B-3055-F90A-1D78-3A7E090549D5}"/>
                </a:ext>
              </a:extLst>
            </p:cNvPr>
            <p:cNvSpPr txBox="1"/>
            <p:nvPr/>
          </p:nvSpPr>
          <p:spPr>
            <a:xfrm>
              <a:off x="132188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FB1FD2D-56AD-0C5C-9336-57F2E9E2C5A5}"/>
              </a:ext>
            </a:extLst>
          </p:cNvPr>
          <p:cNvSpPr txBox="1"/>
          <p:nvPr/>
        </p:nvSpPr>
        <p:spPr>
          <a:xfrm>
            <a:off x="6907488" y="1933740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+ 3 = </a:t>
            </a:r>
          </a:p>
        </p:txBody>
      </p:sp>
      <p:sp>
        <p:nvSpPr>
          <p:cNvPr id="6" name="Rounded Rectangle 36">
            <a:extLst>
              <a:ext uri="{FF2B5EF4-FFF2-40B4-BE49-F238E27FC236}">
                <a16:creationId xmlns="" xmlns:a16="http://schemas.microsoft.com/office/drawing/2014/main" id="{D0A27850-6531-8805-61DB-B0083E1F4AE9}"/>
              </a:ext>
            </a:extLst>
          </p:cNvPr>
          <p:cNvSpPr/>
          <p:nvPr/>
        </p:nvSpPr>
        <p:spPr>
          <a:xfrm>
            <a:off x="8608369" y="1893456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Rounded Rectangle 43">
            <a:extLst>
              <a:ext uri="{FF2B5EF4-FFF2-40B4-BE49-F238E27FC236}">
                <a16:creationId xmlns="" xmlns:a16="http://schemas.microsoft.com/office/drawing/2014/main" id="{D4D16760-F097-A890-9F11-C7B9B66601C1}"/>
              </a:ext>
            </a:extLst>
          </p:cNvPr>
          <p:cNvSpPr/>
          <p:nvPr/>
        </p:nvSpPr>
        <p:spPr>
          <a:xfrm>
            <a:off x="8608369" y="1889109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8" name="Rounded Rectangle 4">
            <a:extLst>
              <a:ext uri="{FF2B5EF4-FFF2-40B4-BE49-F238E27FC236}">
                <a16:creationId xmlns="" xmlns:a16="http://schemas.microsoft.com/office/drawing/2014/main" id="{ABF6302A-0517-3DF7-5FBC-6E993A93B4AA}"/>
              </a:ext>
            </a:extLst>
          </p:cNvPr>
          <p:cNvSpPr/>
          <p:nvPr/>
        </p:nvSpPr>
        <p:spPr>
          <a:xfrm>
            <a:off x="900883" y="1905844"/>
            <a:ext cx="5024280" cy="2994144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12439300-9CD0-3851-723B-6C1E315DA3BB}"/>
              </a:ext>
            </a:extLst>
          </p:cNvPr>
          <p:cNvCxnSpPr/>
          <p:nvPr/>
        </p:nvCxnSpPr>
        <p:spPr>
          <a:xfrm>
            <a:off x="5928519" y="2580071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BE1DD2E-27F8-C11F-7472-B6D5592EDD2A}"/>
              </a:ext>
            </a:extLst>
          </p:cNvPr>
          <p:cNvSpPr txBox="1"/>
          <p:nvPr/>
        </p:nvSpPr>
        <p:spPr>
          <a:xfrm>
            <a:off x="6919119" y="2718769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+ 4 = </a:t>
            </a:r>
          </a:p>
        </p:txBody>
      </p:sp>
      <p:sp>
        <p:nvSpPr>
          <p:cNvPr id="11" name="Rounded Rectangle 26">
            <a:extLst>
              <a:ext uri="{FF2B5EF4-FFF2-40B4-BE49-F238E27FC236}">
                <a16:creationId xmlns="" xmlns:a16="http://schemas.microsoft.com/office/drawing/2014/main" id="{1CF3E6A6-AB89-5DFB-C345-DC2FCD6F670F}"/>
              </a:ext>
            </a:extLst>
          </p:cNvPr>
          <p:cNvSpPr/>
          <p:nvPr/>
        </p:nvSpPr>
        <p:spPr>
          <a:xfrm>
            <a:off x="8620000" y="2678485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" name="Rounded Rectangle 27">
            <a:extLst>
              <a:ext uri="{FF2B5EF4-FFF2-40B4-BE49-F238E27FC236}">
                <a16:creationId xmlns="" xmlns:a16="http://schemas.microsoft.com/office/drawing/2014/main" id="{A06DA8B5-8EBF-8B6D-9F17-09AFFE30FB38}"/>
              </a:ext>
            </a:extLst>
          </p:cNvPr>
          <p:cNvSpPr/>
          <p:nvPr/>
        </p:nvSpPr>
        <p:spPr>
          <a:xfrm>
            <a:off x="8620000" y="2674138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78B0D73A-2266-558A-0B39-2B65514777DA}"/>
              </a:ext>
            </a:extLst>
          </p:cNvPr>
          <p:cNvCxnSpPr/>
          <p:nvPr/>
        </p:nvCxnSpPr>
        <p:spPr>
          <a:xfrm>
            <a:off x="5928519" y="3402916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6690E99-633C-B83D-092B-72C49001082B}"/>
              </a:ext>
            </a:extLst>
          </p:cNvPr>
          <p:cNvSpPr txBox="1"/>
          <p:nvPr/>
        </p:nvSpPr>
        <p:spPr>
          <a:xfrm>
            <a:off x="6919119" y="3515427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– 3 = </a:t>
            </a:r>
          </a:p>
        </p:txBody>
      </p:sp>
      <p:sp>
        <p:nvSpPr>
          <p:cNvPr id="15" name="Rounded Rectangle 31">
            <a:extLst>
              <a:ext uri="{FF2B5EF4-FFF2-40B4-BE49-F238E27FC236}">
                <a16:creationId xmlns="" xmlns:a16="http://schemas.microsoft.com/office/drawing/2014/main" id="{2BD83287-4586-4FB0-6990-BF65A20CCF90}"/>
              </a:ext>
            </a:extLst>
          </p:cNvPr>
          <p:cNvSpPr/>
          <p:nvPr/>
        </p:nvSpPr>
        <p:spPr>
          <a:xfrm>
            <a:off x="8620000" y="3475143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Rounded Rectangle 32">
            <a:extLst>
              <a:ext uri="{FF2B5EF4-FFF2-40B4-BE49-F238E27FC236}">
                <a16:creationId xmlns="" xmlns:a16="http://schemas.microsoft.com/office/drawing/2014/main" id="{F0C24322-A1AF-4806-DBB4-C53C7A050738}"/>
              </a:ext>
            </a:extLst>
          </p:cNvPr>
          <p:cNvSpPr/>
          <p:nvPr/>
        </p:nvSpPr>
        <p:spPr>
          <a:xfrm>
            <a:off x="8620000" y="3470796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0834ADF7-4F3E-3F51-89CB-96541ED295F8}"/>
              </a:ext>
            </a:extLst>
          </p:cNvPr>
          <p:cNvCxnSpPr/>
          <p:nvPr/>
        </p:nvCxnSpPr>
        <p:spPr>
          <a:xfrm>
            <a:off x="5925163" y="4205741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0A1B67A-0078-A1E4-7454-36DF85C813B4}"/>
              </a:ext>
            </a:extLst>
          </p:cNvPr>
          <p:cNvSpPr txBox="1"/>
          <p:nvPr/>
        </p:nvSpPr>
        <p:spPr>
          <a:xfrm>
            <a:off x="6919119" y="4324131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– 4 = </a:t>
            </a:r>
          </a:p>
        </p:txBody>
      </p:sp>
      <p:sp>
        <p:nvSpPr>
          <p:cNvPr id="19" name="Rounded Rectangle 37">
            <a:extLst>
              <a:ext uri="{FF2B5EF4-FFF2-40B4-BE49-F238E27FC236}">
                <a16:creationId xmlns="" xmlns:a16="http://schemas.microsoft.com/office/drawing/2014/main" id="{AAB46395-7F43-4235-6D07-E4B2CB4D4E9C}"/>
              </a:ext>
            </a:extLst>
          </p:cNvPr>
          <p:cNvSpPr/>
          <p:nvPr/>
        </p:nvSpPr>
        <p:spPr>
          <a:xfrm>
            <a:off x="8620000" y="4283847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0" name="Rounded Rectangle 38">
            <a:extLst>
              <a:ext uri="{FF2B5EF4-FFF2-40B4-BE49-F238E27FC236}">
                <a16:creationId xmlns="" xmlns:a16="http://schemas.microsoft.com/office/drawing/2014/main" id="{F5D9287A-2672-4403-A4B7-2473AED356D4}"/>
              </a:ext>
            </a:extLst>
          </p:cNvPr>
          <p:cNvSpPr/>
          <p:nvPr/>
        </p:nvSpPr>
        <p:spPr>
          <a:xfrm>
            <a:off x="8620000" y="4279500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BB83C3A-CA11-1E5B-5AF2-751923EAFCB2}"/>
              </a:ext>
            </a:extLst>
          </p:cNvPr>
          <p:cNvSpPr txBox="1"/>
          <p:nvPr/>
        </p:nvSpPr>
        <p:spPr>
          <a:xfrm>
            <a:off x="904239" y="1022371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F2361507-8904-9F74-E6EB-562E52D630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6" t="12543" r="1816" b="10513"/>
          <a:stretch/>
        </p:blipFill>
        <p:spPr>
          <a:xfrm>
            <a:off x="934104" y="2273091"/>
            <a:ext cx="4919283" cy="235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859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10" grpId="0"/>
      <p:bldP spid="11" grpId="0" animBg="1"/>
      <p:bldP spid="12" grpId="0" animBg="1"/>
      <p:bldP spid="14" grpId="0"/>
      <p:bldP spid="15" grpId="0" animBg="1"/>
      <p:bldP spid="16" grpId="0" animBg="1"/>
      <p:bldP spid="18" grpId="0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26C97ED-D7A5-B2B9-BC49-0DCF32987B2D}"/>
              </a:ext>
            </a:extLst>
          </p:cNvPr>
          <p:cNvGrpSpPr/>
          <p:nvPr/>
        </p:nvGrpSpPr>
        <p:grpSpPr>
          <a:xfrm>
            <a:off x="142239" y="78660"/>
            <a:ext cx="11275125" cy="784860"/>
            <a:chOff x="559883" y="346364"/>
            <a:chExt cx="11275125" cy="784860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23DFDE59-C727-8DE1-1F76-DA172F515FDB}"/>
                </a:ext>
              </a:extLst>
            </p:cNvPr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EAA9DD38-4EEB-32CA-FCD2-15EC47A1410E}"/>
                </a:ext>
              </a:extLst>
            </p:cNvPr>
            <p:cNvSpPr txBox="1"/>
            <p:nvPr/>
          </p:nvSpPr>
          <p:spPr>
            <a:xfrm>
              <a:off x="132188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7A0D05E-CC92-7157-BF6E-03CB9BEB1946}"/>
              </a:ext>
            </a:extLst>
          </p:cNvPr>
          <p:cNvSpPr txBox="1"/>
          <p:nvPr/>
        </p:nvSpPr>
        <p:spPr>
          <a:xfrm>
            <a:off x="870108" y="1302792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6" name="Rounded Rectangle 41">
            <a:extLst>
              <a:ext uri="{FF2B5EF4-FFF2-40B4-BE49-F238E27FC236}">
                <a16:creationId xmlns="" xmlns:a16="http://schemas.microsoft.com/office/drawing/2014/main" id="{90986E0F-ECFA-8D01-0D95-91603E05D765}"/>
              </a:ext>
            </a:extLst>
          </p:cNvPr>
          <p:cNvSpPr/>
          <p:nvPr/>
        </p:nvSpPr>
        <p:spPr>
          <a:xfrm>
            <a:off x="904239" y="2231904"/>
            <a:ext cx="5176680" cy="29718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2A90067-F38D-6C1A-7CEA-F2D8FA68EE58}"/>
              </a:ext>
            </a:extLst>
          </p:cNvPr>
          <p:cNvSpPr txBox="1"/>
          <p:nvPr/>
        </p:nvSpPr>
        <p:spPr>
          <a:xfrm>
            <a:off x="7059888" y="2231904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+  ?   =  ? </a:t>
            </a:r>
          </a:p>
        </p:txBody>
      </p:sp>
      <p:sp>
        <p:nvSpPr>
          <p:cNvPr id="8" name="Rounded Rectangle 55">
            <a:extLst>
              <a:ext uri="{FF2B5EF4-FFF2-40B4-BE49-F238E27FC236}">
                <a16:creationId xmlns="" xmlns:a16="http://schemas.microsoft.com/office/drawing/2014/main" id="{D680DF70-2CDC-93AC-ED12-9C1CEB494845}"/>
              </a:ext>
            </a:extLst>
          </p:cNvPr>
          <p:cNvSpPr/>
          <p:nvPr/>
        </p:nvSpPr>
        <p:spPr>
          <a:xfrm>
            <a:off x="9140773" y="2164978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56">
            <a:extLst>
              <a:ext uri="{FF2B5EF4-FFF2-40B4-BE49-F238E27FC236}">
                <a16:creationId xmlns="" xmlns:a16="http://schemas.microsoft.com/office/drawing/2014/main" id="{A27BA4DD-9265-591D-9141-4B19073F2B9A}"/>
              </a:ext>
            </a:extLst>
          </p:cNvPr>
          <p:cNvSpPr/>
          <p:nvPr/>
        </p:nvSpPr>
        <p:spPr>
          <a:xfrm>
            <a:off x="7900897" y="2168548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DD96BED2-D1A6-9290-9AF7-A490E4D9BAB3}"/>
              </a:ext>
            </a:extLst>
          </p:cNvPr>
          <p:cNvCxnSpPr/>
          <p:nvPr/>
        </p:nvCxnSpPr>
        <p:spPr>
          <a:xfrm>
            <a:off x="6080919" y="2878235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AD38F98-2C36-4D30-05BC-BAF458A03788}"/>
              </a:ext>
            </a:extLst>
          </p:cNvPr>
          <p:cNvSpPr txBox="1"/>
          <p:nvPr/>
        </p:nvSpPr>
        <p:spPr>
          <a:xfrm>
            <a:off x="7071519" y="3016933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 ?   =  ? </a:t>
            </a:r>
          </a:p>
        </p:txBody>
      </p:sp>
      <p:sp>
        <p:nvSpPr>
          <p:cNvPr id="12" name="Rounded Rectangle 59">
            <a:extLst>
              <a:ext uri="{FF2B5EF4-FFF2-40B4-BE49-F238E27FC236}">
                <a16:creationId xmlns="" xmlns:a16="http://schemas.microsoft.com/office/drawing/2014/main" id="{56CBE9F2-2F2C-7B42-909E-069B7F04F616}"/>
              </a:ext>
            </a:extLst>
          </p:cNvPr>
          <p:cNvSpPr/>
          <p:nvPr/>
        </p:nvSpPr>
        <p:spPr>
          <a:xfrm>
            <a:off x="7908271" y="2996999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60">
            <a:extLst>
              <a:ext uri="{FF2B5EF4-FFF2-40B4-BE49-F238E27FC236}">
                <a16:creationId xmlns="" xmlns:a16="http://schemas.microsoft.com/office/drawing/2014/main" id="{2BFA6AF3-3C33-FE3F-B20C-DCC2A8964F94}"/>
              </a:ext>
            </a:extLst>
          </p:cNvPr>
          <p:cNvSpPr/>
          <p:nvPr/>
        </p:nvSpPr>
        <p:spPr>
          <a:xfrm>
            <a:off x="9140773" y="2164978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E00C53BA-6EB8-FE80-6362-B7AF062F7747}"/>
              </a:ext>
            </a:extLst>
          </p:cNvPr>
          <p:cNvCxnSpPr/>
          <p:nvPr/>
        </p:nvCxnSpPr>
        <p:spPr>
          <a:xfrm>
            <a:off x="6080919" y="3701080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E010374-182C-5E46-D46E-A4BD0879B090}"/>
              </a:ext>
            </a:extLst>
          </p:cNvPr>
          <p:cNvSpPr txBox="1"/>
          <p:nvPr/>
        </p:nvSpPr>
        <p:spPr>
          <a:xfrm>
            <a:off x="7071519" y="3813591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–   ?   = ? </a:t>
            </a:r>
          </a:p>
        </p:txBody>
      </p:sp>
      <p:sp>
        <p:nvSpPr>
          <p:cNvPr id="16" name="Rounded Rectangle 63">
            <a:extLst>
              <a:ext uri="{FF2B5EF4-FFF2-40B4-BE49-F238E27FC236}">
                <a16:creationId xmlns="" xmlns:a16="http://schemas.microsoft.com/office/drawing/2014/main" id="{B0476F72-DDFC-E5FD-E19A-CD45BCC3AE24}"/>
              </a:ext>
            </a:extLst>
          </p:cNvPr>
          <p:cNvSpPr/>
          <p:nvPr/>
        </p:nvSpPr>
        <p:spPr>
          <a:xfrm>
            <a:off x="8022032" y="3809705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64">
            <a:extLst>
              <a:ext uri="{FF2B5EF4-FFF2-40B4-BE49-F238E27FC236}">
                <a16:creationId xmlns="" xmlns:a16="http://schemas.microsoft.com/office/drawing/2014/main" id="{4BB46424-4C94-0E7F-E102-F381236B233A}"/>
              </a:ext>
            </a:extLst>
          </p:cNvPr>
          <p:cNvSpPr/>
          <p:nvPr/>
        </p:nvSpPr>
        <p:spPr>
          <a:xfrm>
            <a:off x="8016451" y="3819842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301180FE-1E4C-C5FE-50DB-36DCABDC507D}"/>
              </a:ext>
            </a:extLst>
          </p:cNvPr>
          <p:cNvCxnSpPr/>
          <p:nvPr/>
        </p:nvCxnSpPr>
        <p:spPr>
          <a:xfrm>
            <a:off x="6080919" y="4504166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87F2782-7A2F-0292-D38E-C69C3E2E31B2}"/>
              </a:ext>
            </a:extLst>
          </p:cNvPr>
          <p:cNvSpPr txBox="1"/>
          <p:nvPr/>
        </p:nvSpPr>
        <p:spPr>
          <a:xfrm>
            <a:off x="7071519" y="4622295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–  ?    = ? </a:t>
            </a:r>
          </a:p>
        </p:txBody>
      </p:sp>
      <p:sp>
        <p:nvSpPr>
          <p:cNvPr id="20" name="Rounded Rectangle 67">
            <a:extLst>
              <a:ext uri="{FF2B5EF4-FFF2-40B4-BE49-F238E27FC236}">
                <a16:creationId xmlns="" xmlns:a16="http://schemas.microsoft.com/office/drawing/2014/main" id="{0C851D47-F8CC-F92B-A4A6-28FC3E0A8880}"/>
              </a:ext>
            </a:extLst>
          </p:cNvPr>
          <p:cNvSpPr/>
          <p:nvPr/>
        </p:nvSpPr>
        <p:spPr>
          <a:xfrm>
            <a:off x="8022032" y="4625420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68">
            <a:extLst>
              <a:ext uri="{FF2B5EF4-FFF2-40B4-BE49-F238E27FC236}">
                <a16:creationId xmlns="" xmlns:a16="http://schemas.microsoft.com/office/drawing/2014/main" id="{FC4BFD7D-2262-106E-BC32-2E134EB95BF0}"/>
              </a:ext>
            </a:extLst>
          </p:cNvPr>
          <p:cNvSpPr/>
          <p:nvPr/>
        </p:nvSpPr>
        <p:spPr>
          <a:xfrm>
            <a:off x="8028887" y="4631147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2" name="Rounded Rectangle 44">
            <a:extLst>
              <a:ext uri="{FF2B5EF4-FFF2-40B4-BE49-F238E27FC236}">
                <a16:creationId xmlns="" xmlns:a16="http://schemas.microsoft.com/office/drawing/2014/main" id="{25D8D51A-C9EA-720D-F926-C5B8A8C1A27B}"/>
              </a:ext>
            </a:extLst>
          </p:cNvPr>
          <p:cNvSpPr/>
          <p:nvPr/>
        </p:nvSpPr>
        <p:spPr>
          <a:xfrm>
            <a:off x="7900897" y="2168548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45">
            <a:extLst>
              <a:ext uri="{FF2B5EF4-FFF2-40B4-BE49-F238E27FC236}">
                <a16:creationId xmlns="" xmlns:a16="http://schemas.microsoft.com/office/drawing/2014/main" id="{00284181-76F2-94A0-30E7-E819FC902DDB}"/>
              </a:ext>
            </a:extLst>
          </p:cNvPr>
          <p:cNvSpPr/>
          <p:nvPr/>
        </p:nvSpPr>
        <p:spPr>
          <a:xfrm>
            <a:off x="9092440" y="2987437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47">
            <a:extLst>
              <a:ext uri="{FF2B5EF4-FFF2-40B4-BE49-F238E27FC236}">
                <a16:creationId xmlns="" xmlns:a16="http://schemas.microsoft.com/office/drawing/2014/main" id="{1A992884-1E26-18FD-0ED4-4B2BEA70EAC2}"/>
              </a:ext>
            </a:extLst>
          </p:cNvPr>
          <p:cNvSpPr/>
          <p:nvPr/>
        </p:nvSpPr>
        <p:spPr>
          <a:xfrm>
            <a:off x="7917336" y="2996999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5" name="Rounded Rectangle 48">
            <a:extLst>
              <a:ext uri="{FF2B5EF4-FFF2-40B4-BE49-F238E27FC236}">
                <a16:creationId xmlns="" xmlns:a16="http://schemas.microsoft.com/office/drawing/2014/main" id="{F43518C6-1616-F4D8-770D-16EDBFF9FC18}"/>
              </a:ext>
            </a:extLst>
          </p:cNvPr>
          <p:cNvSpPr/>
          <p:nvPr/>
        </p:nvSpPr>
        <p:spPr>
          <a:xfrm>
            <a:off x="9092437" y="2993688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6" name="Rounded Rectangle 49">
            <a:extLst>
              <a:ext uri="{FF2B5EF4-FFF2-40B4-BE49-F238E27FC236}">
                <a16:creationId xmlns="" xmlns:a16="http://schemas.microsoft.com/office/drawing/2014/main" id="{8BCAE620-7929-3594-A4FB-D04B27F59AD9}"/>
              </a:ext>
            </a:extLst>
          </p:cNvPr>
          <p:cNvSpPr/>
          <p:nvPr/>
        </p:nvSpPr>
        <p:spPr>
          <a:xfrm>
            <a:off x="9250839" y="3803466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50">
            <a:extLst>
              <a:ext uri="{FF2B5EF4-FFF2-40B4-BE49-F238E27FC236}">
                <a16:creationId xmlns="" xmlns:a16="http://schemas.microsoft.com/office/drawing/2014/main" id="{1A258D4C-F04F-83DC-9E0E-902FF096E3FE}"/>
              </a:ext>
            </a:extLst>
          </p:cNvPr>
          <p:cNvSpPr/>
          <p:nvPr/>
        </p:nvSpPr>
        <p:spPr>
          <a:xfrm>
            <a:off x="9250839" y="3809705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8" name="Rounded Rectangle 51">
            <a:extLst>
              <a:ext uri="{FF2B5EF4-FFF2-40B4-BE49-F238E27FC236}">
                <a16:creationId xmlns="" xmlns:a16="http://schemas.microsoft.com/office/drawing/2014/main" id="{72275848-289D-6A4C-78FC-C3C7555D0088}"/>
              </a:ext>
            </a:extLst>
          </p:cNvPr>
          <p:cNvSpPr/>
          <p:nvPr/>
        </p:nvSpPr>
        <p:spPr>
          <a:xfrm>
            <a:off x="9250839" y="4607547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52">
            <a:extLst>
              <a:ext uri="{FF2B5EF4-FFF2-40B4-BE49-F238E27FC236}">
                <a16:creationId xmlns="" xmlns:a16="http://schemas.microsoft.com/office/drawing/2014/main" id="{F05A1F7A-141F-0BA2-EE41-D3C025E53E1F}"/>
              </a:ext>
            </a:extLst>
          </p:cNvPr>
          <p:cNvSpPr/>
          <p:nvPr/>
        </p:nvSpPr>
        <p:spPr>
          <a:xfrm>
            <a:off x="9250839" y="4607547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80C974E8-47F5-3060-91F8-282DC55DB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868" y="2406754"/>
            <a:ext cx="4556601" cy="262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6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/>
      <p:bldP spid="12" grpId="0" animBg="1"/>
      <p:bldP spid="13" grpId="0" animBg="1"/>
      <p:bldP spid="15" grpId="0"/>
      <p:bldP spid="16" grpId="0" animBg="1"/>
      <p:bldP spid="17" grpId="0" animBg="1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2E456D-67EE-076F-5013-7573C353C9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B3E1F66-BDC4-2E8D-E9E5-CCC1CB09EA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64" b="62635"/>
          <a:stretch/>
        </p:blipFill>
        <p:spPr>
          <a:xfrm>
            <a:off x="3860598" y="5714223"/>
            <a:ext cx="1168602" cy="1281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FAD1E6C-B49E-45C0-4E47-45BF497EA8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r="54513" b="62635"/>
          <a:stretch/>
        </p:blipFill>
        <p:spPr>
          <a:xfrm>
            <a:off x="0" y="3711215"/>
            <a:ext cx="1272362" cy="12222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E515464-833E-DAB0-B95D-DE9F9F118A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7" r="29226" b="62635"/>
          <a:stretch/>
        </p:blipFill>
        <p:spPr>
          <a:xfrm>
            <a:off x="9532091" y="5410551"/>
            <a:ext cx="1743738" cy="1606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DAADC02-DC18-A13F-7A39-9AF65BB98E9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4" b="62635"/>
          <a:stretch/>
        </p:blipFill>
        <p:spPr>
          <a:xfrm>
            <a:off x="9888282" y="4111378"/>
            <a:ext cx="1031356" cy="82212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7B913E4-D360-C176-D895-8A5D488BDD39}"/>
              </a:ext>
            </a:extLst>
          </p:cNvPr>
          <p:cNvGrpSpPr/>
          <p:nvPr/>
        </p:nvGrpSpPr>
        <p:grpSpPr>
          <a:xfrm>
            <a:off x="680484" y="813501"/>
            <a:ext cx="3341724" cy="6366560"/>
            <a:chOff x="680484" y="813501"/>
            <a:chExt cx="3341724" cy="6366560"/>
          </a:xfrm>
        </p:grpSpPr>
        <p:pic>
          <p:nvPicPr>
            <p:cNvPr id="3" name="Graphic 2">
              <a:extLst>
                <a:ext uri="{FF2B5EF4-FFF2-40B4-BE49-F238E27FC236}">
                  <a16:creationId xmlns="" xmlns:a16="http://schemas.microsoft.com/office/drawing/2014/main" id="{2B2DC136-DCB1-4422-34BA-FF4D6090A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0484" y="813501"/>
              <a:ext cx="3341724" cy="636656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738C382F-5479-B2C6-8CF3-C424486B5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26" y="2735329"/>
              <a:ext cx="408025" cy="398505"/>
            </a:xfrm>
            <a:prstGeom prst="rect">
              <a:avLst/>
            </a:prstGeom>
          </p:spPr>
        </p:pic>
      </p:grpSp>
      <p:pic>
        <p:nvPicPr>
          <p:cNvPr id="12" name="12-mi">
            <a:hlinkClick r:id="" action="ppaction://media"/>
            <a:extLst>
              <a:ext uri="{FF2B5EF4-FFF2-40B4-BE49-F238E27FC236}">
                <a16:creationId xmlns="" xmlns:a16="http://schemas.microsoft.com/office/drawing/2014/main" id="{8C21FAD6-2BF3-EBE8-4B5B-3ADA5B817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38543" y="62137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1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0718C72-65C8-F7C2-81F1-D1CBC71B0D5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A359EF21-6C65-293D-58FE-5CA4F9933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A8784C39-FCCC-23D2-DEC6-245524D20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09285"/>
              <a:ext cx="560212" cy="574858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07A676B-EEC9-70FB-5143-22630FE545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47" r="74296" b="-3720"/>
          <a:stretch/>
        </p:blipFill>
        <p:spPr>
          <a:xfrm>
            <a:off x="9123713" y="4026549"/>
            <a:ext cx="1423784" cy="1194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2B058B2-BA66-B75B-095A-A6A78F1A9D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8" t="69147" r="53512" b="-3720"/>
          <a:stretch/>
        </p:blipFill>
        <p:spPr>
          <a:xfrm rot="18514347">
            <a:off x="5101546" y="4016740"/>
            <a:ext cx="917597" cy="934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581D9DE-31D0-595D-B345-4FBD2FCDB3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4" t="69147" r="31279" b="-3720"/>
          <a:stretch/>
        </p:blipFill>
        <p:spPr>
          <a:xfrm>
            <a:off x="7591648" y="5133905"/>
            <a:ext cx="765544" cy="73584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FE5FE2FD-0C60-A12C-FF0F-42EA434653FD}"/>
              </a:ext>
            </a:extLst>
          </p:cNvPr>
          <p:cNvGrpSpPr/>
          <p:nvPr/>
        </p:nvGrpSpPr>
        <p:grpSpPr>
          <a:xfrm>
            <a:off x="1355778" y="223284"/>
            <a:ext cx="2651728" cy="5223670"/>
            <a:chOff x="680484" y="813501"/>
            <a:chExt cx="3341724" cy="6366560"/>
          </a:xfrm>
        </p:grpSpPr>
        <p:pic>
          <p:nvPicPr>
            <p:cNvPr id="9" name="Graphic 8">
              <a:extLst>
                <a:ext uri="{FF2B5EF4-FFF2-40B4-BE49-F238E27FC236}">
                  <a16:creationId xmlns="" xmlns:a16="http://schemas.microsoft.com/office/drawing/2014/main" id="{E7FCAA95-9D6A-4A1B-B746-11187AE73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0484" y="813501"/>
              <a:ext cx="3341724" cy="636656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53847531-2377-4454-EA3A-BF1D3C5B4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26" y="2735329"/>
              <a:ext cx="408025" cy="398505"/>
            </a:xfrm>
            <a:prstGeom prst="rect">
              <a:avLst/>
            </a:prstGeom>
          </p:spPr>
        </p:pic>
      </p:grpSp>
      <p:pic>
        <p:nvPicPr>
          <p:cNvPr id="12" name="10-mi">
            <a:hlinkClick r:id="" action="ppaction://media"/>
            <a:extLst>
              <a:ext uri="{FF2B5EF4-FFF2-40B4-BE49-F238E27FC236}">
                <a16:creationId xmlns="" xmlns:a16="http://schemas.microsoft.com/office/drawing/2014/main" id="{210F3430-3A09-77E8-C038-A9081B1EE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82428" y="3108842"/>
            <a:ext cx="406400" cy="406400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="" xmlns:a16="http://schemas.microsoft.com/office/drawing/2014/main" id="{EE991023-0A8D-E166-2558-F8A8224A7BF6}"/>
              </a:ext>
            </a:extLst>
          </p:cNvPr>
          <p:cNvSpPr txBox="1"/>
          <p:nvPr/>
        </p:nvSpPr>
        <p:spPr>
          <a:xfrm>
            <a:off x="2087828" y="6858000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22D133C-8851-BE0B-41E6-6F6F6DD27B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8596" y="0"/>
            <a:ext cx="1926077" cy="19764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2DEE8B4-1641-647D-02F4-BAAEDD762D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519" y="6858000"/>
            <a:ext cx="24876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7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C864974-6D42-E162-38FB-806519838CB8}"/>
              </a:ext>
            </a:extLst>
          </p:cNvPr>
          <p:cNvGrpSpPr/>
          <p:nvPr/>
        </p:nvGrpSpPr>
        <p:grpSpPr>
          <a:xfrm>
            <a:off x="711324" y="546207"/>
            <a:ext cx="11770395" cy="1200329"/>
            <a:chOff x="597667" y="399344"/>
            <a:chExt cx="11770395" cy="1200329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F232681A-1B96-4C1E-B132-9196032AE490}"/>
                </a:ext>
              </a:extLst>
            </p:cNvPr>
            <p:cNvSpPr/>
            <p:nvPr/>
          </p:nvSpPr>
          <p:spPr>
            <a:xfrm>
              <a:off x="597667" y="519033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52458E1-62E8-A2DB-62E3-A8B79D7D579C}"/>
                </a:ext>
              </a:extLst>
            </p:cNvPr>
            <p:cNvSpPr txBox="1"/>
            <p:nvPr/>
          </p:nvSpPr>
          <p:spPr>
            <a:xfrm>
              <a:off x="1462695" y="399344"/>
              <a:ext cx="109053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8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="" xmlns:a16="http://schemas.microsoft.com/office/drawing/2014/main" id="{1BD6AFA2-80A8-0231-08BB-F928B57980DB}"/>
              </a:ext>
            </a:extLst>
          </p:cNvPr>
          <p:cNvSpPr/>
          <p:nvPr/>
        </p:nvSpPr>
        <p:spPr>
          <a:xfrm>
            <a:off x="2042319" y="1981200"/>
            <a:ext cx="914400" cy="914400"/>
          </a:xfrm>
          <a:prstGeom prst="ellipse">
            <a:avLst/>
          </a:prstGeom>
          <a:solidFill>
            <a:srgbClr val="FFE28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12F68C8-9C61-4420-1DD4-5ED5F74DBA92}"/>
              </a:ext>
            </a:extLst>
          </p:cNvPr>
          <p:cNvSpPr txBox="1"/>
          <p:nvPr/>
        </p:nvSpPr>
        <p:spPr>
          <a:xfrm>
            <a:off x="790308" y="1746536"/>
            <a:ext cx="1219200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2E30B524-5CA5-6A12-41D6-A19DC664DECB}"/>
              </a:ext>
            </a:extLst>
          </p:cNvPr>
          <p:cNvSpPr/>
          <p:nvPr/>
        </p:nvSpPr>
        <p:spPr>
          <a:xfrm>
            <a:off x="4321825" y="1976284"/>
            <a:ext cx="914400" cy="9144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F9AA2F0E-EAC7-E850-EF79-608D36AD8DA7}"/>
              </a:ext>
            </a:extLst>
          </p:cNvPr>
          <p:cNvSpPr/>
          <p:nvPr/>
        </p:nvSpPr>
        <p:spPr>
          <a:xfrm>
            <a:off x="6601331" y="1984887"/>
            <a:ext cx="914400" cy="9144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B7B10B67-D585-3021-E2B2-A99301017289}"/>
              </a:ext>
            </a:extLst>
          </p:cNvPr>
          <p:cNvCxnSpPr/>
          <p:nvPr/>
        </p:nvCxnSpPr>
        <p:spPr>
          <a:xfrm>
            <a:off x="2956719" y="2465438"/>
            <a:ext cx="1371600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E4571832-A4BE-FF38-B7B4-55ED5B7081AB}"/>
              </a:ext>
            </a:extLst>
          </p:cNvPr>
          <p:cNvCxnSpPr/>
          <p:nvPr/>
        </p:nvCxnSpPr>
        <p:spPr>
          <a:xfrm>
            <a:off x="5229731" y="2465438"/>
            <a:ext cx="1371600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F12FA05-DA57-0631-7B92-6D618A5186FC}"/>
              </a:ext>
            </a:extLst>
          </p:cNvPr>
          <p:cNvSpPr txBox="1"/>
          <p:nvPr/>
        </p:nvSpPr>
        <p:spPr>
          <a:xfrm>
            <a:off x="3150572" y="1464105"/>
            <a:ext cx="1708687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FE1BB5C-B4DA-DD23-5AAE-3EFA47D6A525}"/>
              </a:ext>
            </a:extLst>
          </p:cNvPr>
          <p:cNvSpPr txBox="1"/>
          <p:nvPr/>
        </p:nvSpPr>
        <p:spPr>
          <a:xfrm>
            <a:off x="5466068" y="1401363"/>
            <a:ext cx="1708687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5A846E2B-DB4A-8D33-E359-06B38A790CC1}"/>
              </a:ext>
            </a:extLst>
          </p:cNvPr>
          <p:cNvSpPr/>
          <p:nvPr/>
        </p:nvSpPr>
        <p:spPr>
          <a:xfrm>
            <a:off x="4321825" y="1976284"/>
            <a:ext cx="914400" cy="914400"/>
          </a:xfrm>
          <a:prstGeom prst="ellipse">
            <a:avLst/>
          </a:prstGeom>
          <a:solidFill>
            <a:srgbClr val="FFE28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9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A93077F4-D52B-C5EA-1DD6-546C5B8C13DF}"/>
              </a:ext>
            </a:extLst>
          </p:cNvPr>
          <p:cNvSpPr/>
          <p:nvPr/>
        </p:nvSpPr>
        <p:spPr>
          <a:xfrm>
            <a:off x="6601331" y="1984887"/>
            <a:ext cx="914400" cy="914400"/>
          </a:xfrm>
          <a:prstGeom prst="ellipse">
            <a:avLst/>
          </a:prstGeom>
          <a:solidFill>
            <a:srgbClr val="FFE28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AAD731E-DA52-3871-A8DA-95DC2AAD76A3}"/>
              </a:ext>
            </a:extLst>
          </p:cNvPr>
          <p:cNvSpPr txBox="1"/>
          <p:nvPr/>
        </p:nvSpPr>
        <p:spPr>
          <a:xfrm>
            <a:off x="790308" y="3657600"/>
            <a:ext cx="1219200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16" name="Rounded Rectangle 4">
            <a:extLst>
              <a:ext uri="{FF2B5EF4-FFF2-40B4-BE49-F238E27FC236}">
                <a16:creationId xmlns="" xmlns:a16="http://schemas.microsoft.com/office/drawing/2014/main" id="{2A1E21BC-A817-151D-8604-EB5FB4D54EA6}"/>
              </a:ext>
            </a:extLst>
          </p:cNvPr>
          <p:cNvSpPr/>
          <p:nvPr/>
        </p:nvSpPr>
        <p:spPr>
          <a:xfrm>
            <a:off x="1957556" y="3886200"/>
            <a:ext cx="1005840" cy="1005840"/>
          </a:xfrm>
          <a:prstGeom prst="roundRect">
            <a:avLst/>
          </a:prstGeom>
          <a:solidFill>
            <a:srgbClr val="DCF8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FF96B7EA-B4E6-7F6B-6FED-D6DB4DCFEAA6}"/>
              </a:ext>
            </a:extLst>
          </p:cNvPr>
          <p:cNvCxnSpPr/>
          <p:nvPr/>
        </p:nvCxnSpPr>
        <p:spPr>
          <a:xfrm>
            <a:off x="2958479" y="4389120"/>
            <a:ext cx="1371600" cy="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8">
            <a:extLst>
              <a:ext uri="{FF2B5EF4-FFF2-40B4-BE49-F238E27FC236}">
                <a16:creationId xmlns="" xmlns:a16="http://schemas.microsoft.com/office/drawing/2014/main" id="{B9E1D9A2-1A5C-832C-FA60-509A79989F0E}"/>
              </a:ext>
            </a:extLst>
          </p:cNvPr>
          <p:cNvSpPr/>
          <p:nvPr/>
        </p:nvSpPr>
        <p:spPr>
          <a:xfrm>
            <a:off x="4343019" y="3880368"/>
            <a:ext cx="1005840" cy="100584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" name="Rounded Rectangle 19">
            <a:extLst>
              <a:ext uri="{FF2B5EF4-FFF2-40B4-BE49-F238E27FC236}">
                <a16:creationId xmlns="" xmlns:a16="http://schemas.microsoft.com/office/drawing/2014/main" id="{B764FB9F-3AEF-4B4D-C84A-3197899AA653}"/>
              </a:ext>
            </a:extLst>
          </p:cNvPr>
          <p:cNvSpPr/>
          <p:nvPr/>
        </p:nvSpPr>
        <p:spPr>
          <a:xfrm>
            <a:off x="6710120" y="3880368"/>
            <a:ext cx="1005840" cy="100584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502A878D-F8ED-070C-9CA1-150AAC20DE4A}"/>
              </a:ext>
            </a:extLst>
          </p:cNvPr>
          <p:cNvCxnSpPr/>
          <p:nvPr/>
        </p:nvCxnSpPr>
        <p:spPr>
          <a:xfrm>
            <a:off x="5338520" y="4389120"/>
            <a:ext cx="1371600" cy="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1">
            <a:extLst>
              <a:ext uri="{FF2B5EF4-FFF2-40B4-BE49-F238E27FC236}">
                <a16:creationId xmlns="" xmlns:a16="http://schemas.microsoft.com/office/drawing/2014/main" id="{44137F2D-58E7-553A-FCE3-484946466DBD}"/>
              </a:ext>
            </a:extLst>
          </p:cNvPr>
          <p:cNvSpPr/>
          <p:nvPr/>
        </p:nvSpPr>
        <p:spPr>
          <a:xfrm>
            <a:off x="9084675" y="3886200"/>
            <a:ext cx="1005840" cy="100584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9866430C-8BD4-7150-CF30-A869322C691A}"/>
              </a:ext>
            </a:extLst>
          </p:cNvPr>
          <p:cNvCxnSpPr/>
          <p:nvPr/>
        </p:nvCxnSpPr>
        <p:spPr>
          <a:xfrm>
            <a:off x="7715960" y="4389120"/>
            <a:ext cx="1371600" cy="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4">
            <a:extLst>
              <a:ext uri="{FF2B5EF4-FFF2-40B4-BE49-F238E27FC236}">
                <a16:creationId xmlns="" xmlns:a16="http://schemas.microsoft.com/office/drawing/2014/main" id="{F67BFA7B-FC61-D4DC-7046-84767D804701}"/>
              </a:ext>
            </a:extLst>
          </p:cNvPr>
          <p:cNvSpPr/>
          <p:nvPr/>
        </p:nvSpPr>
        <p:spPr>
          <a:xfrm>
            <a:off x="4343019" y="3880368"/>
            <a:ext cx="1005840" cy="1005840"/>
          </a:xfrm>
          <a:prstGeom prst="roundRect">
            <a:avLst/>
          </a:prstGeom>
          <a:solidFill>
            <a:srgbClr val="DCF8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78C4ED0-5956-9382-E6EA-65648F745B32}"/>
              </a:ext>
            </a:extLst>
          </p:cNvPr>
          <p:cNvSpPr txBox="1"/>
          <p:nvPr/>
        </p:nvSpPr>
        <p:spPr>
          <a:xfrm>
            <a:off x="3214484" y="3394944"/>
            <a:ext cx="1708687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01B75D0-1380-5ADB-5528-5980144A783D}"/>
              </a:ext>
            </a:extLst>
          </p:cNvPr>
          <p:cNvSpPr txBox="1"/>
          <p:nvPr/>
        </p:nvSpPr>
        <p:spPr>
          <a:xfrm>
            <a:off x="5667632" y="3332202"/>
            <a:ext cx="1708687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+ 2</a:t>
            </a:r>
          </a:p>
        </p:txBody>
      </p:sp>
      <p:sp>
        <p:nvSpPr>
          <p:cNvPr id="26" name="Rounded Rectangle 27">
            <a:extLst>
              <a:ext uri="{FF2B5EF4-FFF2-40B4-BE49-F238E27FC236}">
                <a16:creationId xmlns="" xmlns:a16="http://schemas.microsoft.com/office/drawing/2014/main" id="{ED50A57F-60BB-D9CD-3209-023BC9FDFE30}"/>
              </a:ext>
            </a:extLst>
          </p:cNvPr>
          <p:cNvSpPr/>
          <p:nvPr/>
        </p:nvSpPr>
        <p:spPr>
          <a:xfrm>
            <a:off x="6710120" y="3880368"/>
            <a:ext cx="1005840" cy="1005840"/>
          </a:xfrm>
          <a:prstGeom prst="roundRect">
            <a:avLst/>
          </a:prstGeom>
          <a:solidFill>
            <a:srgbClr val="DCF8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4823B2F-0676-785D-8539-1B27A6719E17}"/>
              </a:ext>
            </a:extLst>
          </p:cNvPr>
          <p:cNvSpPr txBox="1"/>
          <p:nvPr/>
        </p:nvSpPr>
        <p:spPr>
          <a:xfrm>
            <a:off x="7907684" y="3352800"/>
            <a:ext cx="1708687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+ 2</a:t>
            </a:r>
          </a:p>
        </p:txBody>
      </p:sp>
      <p:sp>
        <p:nvSpPr>
          <p:cNvPr id="28" name="Rounded Rectangle 29">
            <a:extLst>
              <a:ext uri="{FF2B5EF4-FFF2-40B4-BE49-F238E27FC236}">
                <a16:creationId xmlns="" xmlns:a16="http://schemas.microsoft.com/office/drawing/2014/main" id="{1AA1BCDB-B79B-BFA3-51E9-AC1D5D119DBB}"/>
              </a:ext>
            </a:extLst>
          </p:cNvPr>
          <p:cNvSpPr/>
          <p:nvPr/>
        </p:nvSpPr>
        <p:spPr>
          <a:xfrm>
            <a:off x="9084675" y="3886200"/>
            <a:ext cx="1005840" cy="1005840"/>
          </a:xfrm>
          <a:prstGeom prst="roundRect">
            <a:avLst/>
          </a:prstGeom>
          <a:solidFill>
            <a:srgbClr val="DCF8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1987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3" grpId="0" animBg="1"/>
      <p:bldP spid="26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9A3A110-FBD4-23AF-45D5-391926E83B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5E20365-CD41-E5DC-69F1-AE969959C1ED}"/>
              </a:ext>
            </a:extLst>
          </p:cNvPr>
          <p:cNvGrpSpPr/>
          <p:nvPr/>
        </p:nvGrpSpPr>
        <p:grpSpPr>
          <a:xfrm>
            <a:off x="3774558" y="1581517"/>
            <a:ext cx="3147237" cy="5648973"/>
            <a:chOff x="680484" y="813501"/>
            <a:chExt cx="3341724" cy="6366560"/>
          </a:xfrm>
        </p:grpSpPr>
        <p:pic>
          <p:nvPicPr>
            <p:cNvPr id="5" name="Graphic 4">
              <a:extLst>
                <a:ext uri="{FF2B5EF4-FFF2-40B4-BE49-F238E27FC236}">
                  <a16:creationId xmlns="" xmlns:a16="http://schemas.microsoft.com/office/drawing/2014/main" id="{53841B9D-0715-2A05-28B4-76BBA8060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0484" y="813501"/>
              <a:ext cx="3341724" cy="636656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98499277-160E-D304-360C-0622E04FC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26" y="2735329"/>
              <a:ext cx="408025" cy="398505"/>
            </a:xfrm>
            <a:prstGeom prst="rect">
              <a:avLst/>
            </a:prstGeom>
          </p:spPr>
        </p:pic>
      </p:grpSp>
      <p:pic>
        <p:nvPicPr>
          <p:cNvPr id="8" name="9-mi">
            <a:hlinkClick r:id="" action="ppaction://media"/>
            <a:extLst>
              <a:ext uri="{FF2B5EF4-FFF2-40B4-BE49-F238E27FC236}">
                <a16:creationId xmlns="" xmlns:a16="http://schemas.microsoft.com/office/drawing/2014/main" id="{06A6061F-9EE3-5074-C125-1BAF00627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3693" y="50333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7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 descr="图片包含 笔记本, 游戏机, 电脑, 花&#10;&#10;描述已自动生成">
            <a:extLst>
              <a:ext uri="{FF2B5EF4-FFF2-40B4-BE49-F238E27FC236}">
                <a16:creationId xmlns=""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3" b="93039" l="9967" r="89992">
                        <a14:foregroundMark x1="82010" y1="32667" x2="82010" y2="35355"/>
                        <a14:foregroundMark x1="57775" y1="48380" x2="57155" y2="54790"/>
                        <a14:foregroundMark x1="16625" y1="44383" x2="16005" y2="48656"/>
                        <a14:foregroundMark x1="16791" y1="38525" x2="16791" y2="38525"/>
                        <a14:foregroundMark x1="46940" y1="61406" x2="73573" y2="72019"/>
                        <a14:foregroundMark x1="36394" y1="72846" x2="64475" y2="82702"/>
                        <a14:foregroundMark x1="56328" y1="81323" x2="61290" y2="85872"/>
                        <a14:foregroundMark x1="23821" y1="81323" x2="27295" y2="85872"/>
                        <a14:foregroundMark x1="31472" y1="76568" x2="35112" y2="79738"/>
                        <a14:foregroundMark x1="38792" y1="83184" x2="36559" y2="87733"/>
                        <a14:foregroundMark x1="57155" y1="54514" x2="65426" y2="54514"/>
                        <a14:foregroundMark x1="36228" y1="40110" x2="44872" y2="42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3" y="2745605"/>
            <a:ext cx="7888706" cy="4733224"/>
          </a:xfrm>
          <a:prstGeom prst="rect">
            <a:avLst/>
          </a:prstGeom>
        </p:spPr>
      </p:pic>
      <p:pic>
        <p:nvPicPr>
          <p:cNvPr id="6" name="Picture 5" descr="A close up of a text&#10;&#10;AI-generated content may be incorrect.">
            <a:extLst>
              <a:ext uri="{FF2B5EF4-FFF2-40B4-BE49-F238E27FC236}">
                <a16:creationId xmlns="" xmlns:a16="http://schemas.microsoft.com/office/drawing/2014/main" id="{51895038-9EB0-A179-AD92-9A52EB0E6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72" y="663252"/>
            <a:ext cx="8829136" cy="30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5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42902"/>
            <a:ext cx="7067550" cy="511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-1"/>
            <a:ext cx="9144000" cy="1295401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CHUỒNG CHO THỎ</a:t>
            </a:r>
          </a:p>
        </p:txBody>
      </p:sp>
      <p:grpSp>
        <p:nvGrpSpPr>
          <p:cNvPr id="12" name="Group 11"/>
          <p:cNvGrpSpPr/>
          <p:nvPr/>
        </p:nvGrpSpPr>
        <p:grpSpPr>
          <a:xfrm flipH="1">
            <a:off x="1287062" y="3962401"/>
            <a:ext cx="2455077" cy="2513817"/>
            <a:chOff x="2362200" y="1981200"/>
            <a:chExt cx="2286000" cy="3260474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61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ounded Rectangle 13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10 - 4</a:t>
              </a:r>
            </a:p>
          </p:txBody>
        </p:sp>
      </p:grpSp>
      <p:pic>
        <p:nvPicPr>
          <p:cNvPr id="11" name="Picture 10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560" y="5423263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5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3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743942" y="23553"/>
            <a:ext cx="1608859" cy="2119220"/>
            <a:chOff x="2362200" y="1981200"/>
            <a:chExt cx="2286000" cy="326047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2558" y1="41961" x2="35142" y2="48039"/>
                          <a14:foregroundMark x1="49096" y1="43137" x2="54522" y2="547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2705100" y="3962399"/>
              <a:ext cx="1771879" cy="68579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10 - 4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025564" y="23553"/>
            <a:ext cx="1608859" cy="2119220"/>
            <a:chOff x="2362200" y="1981200"/>
            <a:chExt cx="2286000" cy="3260474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49871" y1="45098" x2="50388" y2="55686"/>
                          <a14:foregroundMark x1="32558" y1="42549" x2="33075" y2="501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ounded Rectangle 29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 + 7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206047" y="33251"/>
            <a:ext cx="1608859" cy="2119220"/>
            <a:chOff x="2362200" y="1981200"/>
            <a:chExt cx="2286000" cy="3260474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1266" y1="39608" x2="35917" y2="52157"/>
                          <a14:foregroundMark x1="57364" y1="39020" x2="47287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Rounded Rectangle 32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8 - 3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660814" y="4738780"/>
            <a:ext cx="1608859" cy="2119220"/>
            <a:chOff x="2362200" y="1981200"/>
            <a:chExt cx="2286000" cy="3260474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51680" y1="42941" x2="51680" y2="51569"/>
                          <a14:foregroundMark x1="35659" y1="41373" x2="35659" y2="515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Rounded Rectangle 35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2 + 5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942436" y="4693405"/>
            <a:ext cx="1608859" cy="2119220"/>
            <a:chOff x="2362200" y="1981200"/>
            <a:chExt cx="2286000" cy="3260474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4367" y1="43333" x2="34884" y2="55098"/>
                          <a14:foregroundMark x1="51680" y1="40784" x2="50904" y2="525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Rounded Rectangle 38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9 - 1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144566" y="4719384"/>
            <a:ext cx="1608859" cy="2119220"/>
            <a:chOff x="2362200" y="1981200"/>
            <a:chExt cx="2286000" cy="3260474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51938" y1="41176" x2="52455" y2="56078"/>
                          <a14:foregroundMark x1="33075" y1="40196" x2="33850" y2="50392"/>
                          <a14:foregroundMark x1="33850" y1="50392" x2="33850" y2="503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Rounded Rectangle 41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8 - 2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614" y="3112618"/>
            <a:ext cx="1198736" cy="124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Connector 5"/>
          <p:cNvSpPr/>
          <p:nvPr/>
        </p:nvSpPr>
        <p:spPr>
          <a:xfrm>
            <a:off x="1902143" y="3188269"/>
            <a:ext cx="828855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156" y="3091836"/>
            <a:ext cx="1198736" cy="124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723" y="3017690"/>
            <a:ext cx="1198736" cy="124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294" y="3091836"/>
            <a:ext cx="1198736" cy="124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Flowchart: Connector 65"/>
          <p:cNvSpPr/>
          <p:nvPr/>
        </p:nvSpPr>
        <p:spPr>
          <a:xfrm>
            <a:off x="4196709" y="3188269"/>
            <a:ext cx="828855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7" name="Flowchart: Connector 66"/>
          <p:cNvSpPr/>
          <p:nvPr/>
        </p:nvSpPr>
        <p:spPr>
          <a:xfrm>
            <a:off x="6736235" y="3188269"/>
            <a:ext cx="828855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68" name="Flowchart: Connector 67"/>
          <p:cNvSpPr/>
          <p:nvPr/>
        </p:nvSpPr>
        <p:spPr>
          <a:xfrm>
            <a:off x="9097668" y="3160007"/>
            <a:ext cx="828855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8</a:t>
            </a:r>
          </a:p>
        </p:txBody>
      </p:sp>
      <p:cxnSp>
        <p:nvCxnSpPr>
          <p:cNvPr id="50" name="Straight Connector 49"/>
          <p:cNvCxnSpPr>
            <a:stCxn id="1026" idx="2"/>
          </p:cNvCxnSpPr>
          <p:nvPr/>
        </p:nvCxnSpPr>
        <p:spPr>
          <a:xfrm>
            <a:off x="2548372" y="2142774"/>
            <a:ext cx="1871229" cy="949063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6096001" y="1981200"/>
            <a:ext cx="3001667" cy="1110636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2548371" y="1851958"/>
            <a:ext cx="6200160" cy="1260660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 flipV="1">
            <a:off x="4752448" y="4362526"/>
            <a:ext cx="3858153" cy="1200074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2879671" y="4038601"/>
            <a:ext cx="3801852" cy="1714415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6096001" y="4267596"/>
            <a:ext cx="3001667" cy="1295004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50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8782326" y="2653290"/>
            <a:ext cx="3823010" cy="43608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7314EC1-A346-49FD-D097-398EBDDD9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377" y="1905631"/>
            <a:ext cx="9333785" cy="3023878"/>
          </a:xfrm>
          <a:prstGeom prst="rect">
            <a:avLst/>
          </a:prstGeom>
        </p:spPr>
      </p:pic>
      <p:sp>
        <p:nvSpPr>
          <p:cNvPr id="12" name="Freeform 2">
            <a:extLst>
              <a:ext uri="{FF2B5EF4-FFF2-40B4-BE49-F238E27FC236}">
                <a16:creationId xmlns="" xmlns:a16="http://schemas.microsoft.com/office/drawing/2014/main" id="{B44A0EE8-8C9C-9C9F-34F2-29E29FE5A544}"/>
              </a:ext>
            </a:extLst>
          </p:cNvPr>
          <p:cNvSpPr/>
          <p:nvPr/>
        </p:nvSpPr>
        <p:spPr>
          <a:xfrm>
            <a:off x="390401" y="4549140"/>
            <a:ext cx="3621529" cy="2308860"/>
          </a:xfrm>
          <a:custGeom>
            <a:avLst/>
            <a:gdLst/>
            <a:ahLst/>
            <a:cxnLst/>
            <a:rect l="l" t="t" r="r" b="b"/>
            <a:pathLst>
              <a:path w="11046443" h="8229600">
                <a:moveTo>
                  <a:pt x="0" y="0"/>
                </a:moveTo>
                <a:lnTo>
                  <a:pt x="11046443" y="0"/>
                </a:lnTo>
                <a:lnTo>
                  <a:pt x="110464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EC490145-9B91-0B6B-357A-1CF50638E9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54669"/>
            <a:ext cx="1456042" cy="14560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E19106C-C54A-BA7F-64EE-7FFB33807B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376" y="331943"/>
            <a:ext cx="2414225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8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 descr="图片包含 笔记本, 游戏机, 电脑, 花&#10;&#10;描述已自动生成">
            <a:extLst>
              <a:ext uri="{FF2B5EF4-FFF2-40B4-BE49-F238E27FC236}">
                <a16:creationId xmlns=""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3" b="93039" l="9967" r="89992">
                        <a14:foregroundMark x1="82010" y1="32667" x2="82010" y2="35355"/>
                        <a14:foregroundMark x1="57775" y1="48380" x2="57155" y2="54790"/>
                        <a14:foregroundMark x1="16625" y1="44383" x2="16005" y2="48656"/>
                        <a14:foregroundMark x1="16791" y1="38525" x2="16791" y2="38525"/>
                        <a14:foregroundMark x1="46940" y1="61406" x2="73573" y2="72019"/>
                        <a14:foregroundMark x1="36394" y1="72846" x2="64475" y2="82702"/>
                        <a14:foregroundMark x1="56328" y1="81323" x2="61290" y2="85872"/>
                        <a14:foregroundMark x1="23821" y1="81323" x2="27295" y2="85872"/>
                        <a14:foregroundMark x1="31472" y1="76568" x2="35112" y2="79738"/>
                        <a14:foregroundMark x1="38792" y1="83184" x2="36559" y2="87733"/>
                        <a14:foregroundMark x1="57155" y1="54514" x2="65426" y2="54514"/>
                        <a14:foregroundMark x1="36228" y1="40110" x2="44872" y2="42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3" y="2745605"/>
            <a:ext cx="7888706" cy="4733224"/>
          </a:xfrm>
          <a:prstGeom prst="rect">
            <a:avLst/>
          </a:prstGeom>
        </p:spPr>
      </p:pic>
      <p:pic>
        <p:nvPicPr>
          <p:cNvPr id="4" name="Picture 3" descr="A colorful letters and numbers&#10;&#10;AI-generated content may be incorrect.">
            <a:extLst>
              <a:ext uri="{FF2B5EF4-FFF2-40B4-BE49-F238E27FC236}">
                <a16:creationId xmlns="" xmlns:a16="http://schemas.microsoft.com/office/drawing/2014/main" id="{369D5CB8-7240-CDB2-71F7-80D3AEA030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402" y="1052623"/>
            <a:ext cx="7756969" cy="204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DDF1A8E-723C-3A60-28C3-B9C6853E7A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FF389E4-F55A-F1A7-8CD2-6703E5533E36}"/>
              </a:ext>
            </a:extLst>
          </p:cNvPr>
          <p:cNvGrpSpPr/>
          <p:nvPr/>
        </p:nvGrpSpPr>
        <p:grpSpPr>
          <a:xfrm>
            <a:off x="7187609" y="919826"/>
            <a:ext cx="3341724" cy="6366560"/>
            <a:chOff x="680484" y="813501"/>
            <a:chExt cx="3341724" cy="6366560"/>
          </a:xfrm>
        </p:grpSpPr>
        <p:pic>
          <p:nvPicPr>
            <p:cNvPr id="3" name="Graphic 2">
              <a:extLst>
                <a:ext uri="{FF2B5EF4-FFF2-40B4-BE49-F238E27FC236}">
                  <a16:creationId xmlns="" xmlns:a16="http://schemas.microsoft.com/office/drawing/2014/main" id="{4BFF4A66-4343-F38A-69F3-DD8D8AC6A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0484" y="813501"/>
              <a:ext cx="3341724" cy="636656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C49E34E1-EDEE-8D42-C1C2-809908644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26" y="2735329"/>
              <a:ext cx="408025" cy="398505"/>
            </a:xfrm>
            <a:prstGeom prst="rect">
              <a:avLst/>
            </a:prstGeom>
          </p:spPr>
        </p:pic>
      </p:grpSp>
      <p:pic>
        <p:nvPicPr>
          <p:cNvPr id="4" name="14-mi">
            <a:hlinkClick r:id="" action="ppaction://media"/>
            <a:extLst>
              <a:ext uri="{FF2B5EF4-FFF2-40B4-BE49-F238E27FC236}">
                <a16:creationId xmlns="" xmlns:a16="http://schemas.microsoft.com/office/drawing/2014/main" id="{F74D8CB2-C92A-0949-6159-9DC9905305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14326" y="53948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5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2E456D-67EE-076F-5013-7573C353C9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B3E1F66-BDC4-2E8D-E9E5-CCC1CB09EA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64" b="62635"/>
          <a:stretch/>
        </p:blipFill>
        <p:spPr>
          <a:xfrm>
            <a:off x="3860598" y="5714223"/>
            <a:ext cx="1168602" cy="1281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FAD1E6C-B49E-45C0-4E47-45BF497EA8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r="54513" b="62635"/>
          <a:stretch/>
        </p:blipFill>
        <p:spPr>
          <a:xfrm>
            <a:off x="0" y="3711215"/>
            <a:ext cx="1272362" cy="12222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E515464-833E-DAB0-B95D-DE9F9F118A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7" r="29226" b="62635"/>
          <a:stretch/>
        </p:blipFill>
        <p:spPr>
          <a:xfrm>
            <a:off x="9532091" y="5410551"/>
            <a:ext cx="1743738" cy="1606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DAADC02-DC18-A13F-7A39-9AF65BB98E9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4" b="62635"/>
          <a:stretch/>
        </p:blipFill>
        <p:spPr>
          <a:xfrm>
            <a:off x="9888282" y="4111378"/>
            <a:ext cx="1031356" cy="82212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7B913E4-D360-C176-D895-8A5D488BDD39}"/>
              </a:ext>
            </a:extLst>
          </p:cNvPr>
          <p:cNvGrpSpPr/>
          <p:nvPr/>
        </p:nvGrpSpPr>
        <p:grpSpPr>
          <a:xfrm>
            <a:off x="680484" y="813501"/>
            <a:ext cx="3341724" cy="6366560"/>
            <a:chOff x="680484" y="813501"/>
            <a:chExt cx="3341724" cy="6366560"/>
          </a:xfrm>
        </p:grpSpPr>
        <p:pic>
          <p:nvPicPr>
            <p:cNvPr id="3" name="Graphic 2">
              <a:extLst>
                <a:ext uri="{FF2B5EF4-FFF2-40B4-BE49-F238E27FC236}">
                  <a16:creationId xmlns="" xmlns:a16="http://schemas.microsoft.com/office/drawing/2014/main" id="{2B2DC136-DCB1-4422-34BA-FF4D6090A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0484" y="813501"/>
              <a:ext cx="3341724" cy="636656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738C382F-5479-B2C6-8CF3-C424486B5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26" y="2735329"/>
              <a:ext cx="408025" cy="398505"/>
            </a:xfrm>
            <a:prstGeom prst="rect">
              <a:avLst/>
            </a:prstGeom>
          </p:spPr>
        </p:pic>
      </p:grpSp>
      <p:pic>
        <p:nvPicPr>
          <p:cNvPr id="11" name="13-mi">
            <a:hlinkClick r:id="" action="ppaction://media"/>
            <a:extLst>
              <a:ext uri="{FF2B5EF4-FFF2-40B4-BE49-F238E27FC236}">
                <a16:creationId xmlns="" xmlns:a16="http://schemas.microsoft.com/office/drawing/2014/main" id="{3E4850E2-47FE-4890-83BF-64C144C31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42293" y="59488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5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3366450-BAB2-AD9F-0A60-3DA52A5C0A93}"/>
              </a:ext>
            </a:extLst>
          </p:cNvPr>
          <p:cNvGrpSpPr/>
          <p:nvPr/>
        </p:nvGrpSpPr>
        <p:grpSpPr>
          <a:xfrm>
            <a:off x="142239" y="78660"/>
            <a:ext cx="11275125" cy="784860"/>
            <a:chOff x="559883" y="346364"/>
            <a:chExt cx="11275125" cy="784860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44C388CB-3676-8DEA-B56F-9497A5F09874}"/>
                </a:ext>
              </a:extLst>
            </p:cNvPr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EF8ADCA-23CE-9E27-8A78-141664904AB4}"/>
                </a:ext>
              </a:extLst>
            </p:cNvPr>
            <p:cNvSpPr txBox="1"/>
            <p:nvPr/>
          </p:nvSpPr>
          <p:spPr>
            <a:xfrm>
              <a:off x="132188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BE0CF53-1D46-68B2-6AE6-8835E97EB31E}"/>
              </a:ext>
            </a:extLst>
          </p:cNvPr>
          <p:cNvSpPr txBox="1"/>
          <p:nvPr/>
        </p:nvSpPr>
        <p:spPr>
          <a:xfrm>
            <a:off x="7571136" y="205728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+ 3 = </a:t>
            </a:r>
          </a:p>
        </p:txBody>
      </p:sp>
      <p:sp>
        <p:nvSpPr>
          <p:cNvPr id="6" name="Rounded Rectangle 36">
            <a:extLst>
              <a:ext uri="{FF2B5EF4-FFF2-40B4-BE49-F238E27FC236}">
                <a16:creationId xmlns="" xmlns:a16="http://schemas.microsoft.com/office/drawing/2014/main" id="{A2EA92B5-4D7D-D462-F341-F51407E15D07}"/>
              </a:ext>
            </a:extLst>
          </p:cNvPr>
          <p:cNvSpPr/>
          <p:nvPr/>
        </p:nvSpPr>
        <p:spPr>
          <a:xfrm>
            <a:off x="9272017" y="165444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Rounded Rectangle 4">
            <a:extLst>
              <a:ext uri="{FF2B5EF4-FFF2-40B4-BE49-F238E27FC236}">
                <a16:creationId xmlns="" xmlns:a16="http://schemas.microsoft.com/office/drawing/2014/main" id="{7FEB34C6-B471-9422-4D87-61507B202132}"/>
              </a:ext>
            </a:extLst>
          </p:cNvPr>
          <p:cNvSpPr/>
          <p:nvPr/>
        </p:nvSpPr>
        <p:spPr>
          <a:xfrm>
            <a:off x="2553567" y="405588"/>
            <a:ext cx="4038600" cy="25908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EC94C25A-A9A1-380F-274B-F59AE43F2952}"/>
              </a:ext>
            </a:extLst>
          </p:cNvPr>
          <p:cNvCxnSpPr/>
          <p:nvPr/>
        </p:nvCxnSpPr>
        <p:spPr>
          <a:xfrm>
            <a:off x="6592167" y="852059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8185180-01BC-3E97-012E-B988D8F869EF}"/>
              </a:ext>
            </a:extLst>
          </p:cNvPr>
          <p:cNvSpPr txBox="1"/>
          <p:nvPr/>
        </p:nvSpPr>
        <p:spPr>
          <a:xfrm>
            <a:off x="7582767" y="990757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+ 4 = 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="" xmlns:a16="http://schemas.microsoft.com/office/drawing/2014/main" id="{05841554-2F0B-6118-BC35-EE386A4FA4BF}"/>
              </a:ext>
            </a:extLst>
          </p:cNvPr>
          <p:cNvSpPr/>
          <p:nvPr/>
        </p:nvSpPr>
        <p:spPr>
          <a:xfrm>
            <a:off x="9283648" y="950473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4C1CFB72-2693-A090-3F8C-355563F093F7}"/>
              </a:ext>
            </a:extLst>
          </p:cNvPr>
          <p:cNvCxnSpPr/>
          <p:nvPr/>
        </p:nvCxnSpPr>
        <p:spPr>
          <a:xfrm>
            <a:off x="6592167" y="1674904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25297BC-E717-6104-2895-795966E8F5BC}"/>
              </a:ext>
            </a:extLst>
          </p:cNvPr>
          <p:cNvSpPr txBox="1"/>
          <p:nvPr/>
        </p:nvSpPr>
        <p:spPr>
          <a:xfrm>
            <a:off x="7582767" y="1787415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– 3 = </a:t>
            </a:r>
          </a:p>
        </p:txBody>
      </p:sp>
      <p:sp>
        <p:nvSpPr>
          <p:cNvPr id="13" name="Rounded Rectangle 31">
            <a:extLst>
              <a:ext uri="{FF2B5EF4-FFF2-40B4-BE49-F238E27FC236}">
                <a16:creationId xmlns="" xmlns:a16="http://schemas.microsoft.com/office/drawing/2014/main" id="{AA440FC4-A474-B084-4304-4900219A818A}"/>
              </a:ext>
            </a:extLst>
          </p:cNvPr>
          <p:cNvSpPr/>
          <p:nvPr/>
        </p:nvSpPr>
        <p:spPr>
          <a:xfrm>
            <a:off x="9283648" y="1747131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52495C04-380D-DB64-5999-A3FCA93B9D38}"/>
              </a:ext>
            </a:extLst>
          </p:cNvPr>
          <p:cNvCxnSpPr/>
          <p:nvPr/>
        </p:nvCxnSpPr>
        <p:spPr>
          <a:xfrm>
            <a:off x="6588811" y="2477729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F963C4D-C7A7-2EF8-73C5-7393D377AC2C}"/>
              </a:ext>
            </a:extLst>
          </p:cNvPr>
          <p:cNvSpPr txBox="1"/>
          <p:nvPr/>
        </p:nvSpPr>
        <p:spPr>
          <a:xfrm>
            <a:off x="7582767" y="2596119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– 4 = </a:t>
            </a:r>
          </a:p>
        </p:txBody>
      </p:sp>
      <p:sp>
        <p:nvSpPr>
          <p:cNvPr id="16" name="Rounded Rectangle 37">
            <a:extLst>
              <a:ext uri="{FF2B5EF4-FFF2-40B4-BE49-F238E27FC236}">
                <a16:creationId xmlns="" xmlns:a16="http://schemas.microsoft.com/office/drawing/2014/main" id="{C35B56FD-EF64-2253-5D72-D1FA2899D784}"/>
              </a:ext>
            </a:extLst>
          </p:cNvPr>
          <p:cNvSpPr/>
          <p:nvPr/>
        </p:nvSpPr>
        <p:spPr>
          <a:xfrm>
            <a:off x="9283648" y="2555835"/>
            <a:ext cx="640080" cy="64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3D57EF6-2D9D-9F75-0BF2-B071AB6F971B}"/>
              </a:ext>
            </a:extLst>
          </p:cNvPr>
          <p:cNvSpPr txBox="1"/>
          <p:nvPr/>
        </p:nvSpPr>
        <p:spPr>
          <a:xfrm>
            <a:off x="1867767" y="399691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D69FEAF-25C7-E20E-10EA-55E7D5D85500}"/>
              </a:ext>
            </a:extLst>
          </p:cNvPr>
          <p:cNvSpPr txBox="1"/>
          <p:nvPr/>
        </p:nvSpPr>
        <p:spPr>
          <a:xfrm>
            <a:off x="1912071" y="3525025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19" name="Rounded Rectangle 41">
            <a:extLst>
              <a:ext uri="{FF2B5EF4-FFF2-40B4-BE49-F238E27FC236}">
                <a16:creationId xmlns="" xmlns:a16="http://schemas.microsoft.com/office/drawing/2014/main" id="{653D96D4-1E7D-7565-4486-44399879F05C}"/>
              </a:ext>
            </a:extLst>
          </p:cNvPr>
          <p:cNvSpPr/>
          <p:nvPr/>
        </p:nvSpPr>
        <p:spPr>
          <a:xfrm>
            <a:off x="2597871" y="3822433"/>
            <a:ext cx="4038600" cy="25908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61B726D-BF0C-069F-1985-5B3ECB3EB5E2}"/>
              </a:ext>
            </a:extLst>
          </p:cNvPr>
          <p:cNvSpPr txBox="1"/>
          <p:nvPr/>
        </p:nvSpPr>
        <p:spPr>
          <a:xfrm>
            <a:off x="7615440" y="3615937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+  ?   =  ? </a:t>
            </a:r>
          </a:p>
        </p:txBody>
      </p:sp>
      <p:sp>
        <p:nvSpPr>
          <p:cNvPr id="21" name="Rounded Rectangle 55">
            <a:extLst>
              <a:ext uri="{FF2B5EF4-FFF2-40B4-BE49-F238E27FC236}">
                <a16:creationId xmlns="" xmlns:a16="http://schemas.microsoft.com/office/drawing/2014/main" id="{B6E40C6C-C991-DBE7-D632-E4394EF18AFB}"/>
              </a:ext>
            </a:extLst>
          </p:cNvPr>
          <p:cNvSpPr/>
          <p:nvPr/>
        </p:nvSpPr>
        <p:spPr>
          <a:xfrm>
            <a:off x="9650889" y="3549011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15C3BB68-7D13-1408-6AB2-D4F7E1B2B1FC}"/>
              </a:ext>
            </a:extLst>
          </p:cNvPr>
          <p:cNvCxnSpPr/>
          <p:nvPr/>
        </p:nvCxnSpPr>
        <p:spPr>
          <a:xfrm>
            <a:off x="6636471" y="4262268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41D6009-1C07-D61E-C8AB-CA7CC9596038}"/>
              </a:ext>
            </a:extLst>
          </p:cNvPr>
          <p:cNvSpPr txBox="1"/>
          <p:nvPr/>
        </p:nvSpPr>
        <p:spPr>
          <a:xfrm>
            <a:off x="7627071" y="4400966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 ?   =  ? </a:t>
            </a:r>
          </a:p>
        </p:txBody>
      </p:sp>
      <p:sp>
        <p:nvSpPr>
          <p:cNvPr id="24" name="Rounded Rectangle 59">
            <a:extLst>
              <a:ext uri="{FF2B5EF4-FFF2-40B4-BE49-F238E27FC236}">
                <a16:creationId xmlns="" xmlns:a16="http://schemas.microsoft.com/office/drawing/2014/main" id="{4EDE0329-0E48-6844-9E4D-EE66631B9974}"/>
              </a:ext>
            </a:extLst>
          </p:cNvPr>
          <p:cNvSpPr/>
          <p:nvPr/>
        </p:nvSpPr>
        <p:spPr>
          <a:xfrm>
            <a:off x="8463823" y="4381032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E7EAD5BF-E7B0-3A77-26EA-37A91A0EFB02}"/>
              </a:ext>
            </a:extLst>
          </p:cNvPr>
          <p:cNvCxnSpPr/>
          <p:nvPr/>
        </p:nvCxnSpPr>
        <p:spPr>
          <a:xfrm>
            <a:off x="6636471" y="5085113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95D4CEA-7E03-9E48-841A-06260AED2AAB}"/>
              </a:ext>
            </a:extLst>
          </p:cNvPr>
          <p:cNvSpPr txBox="1"/>
          <p:nvPr/>
        </p:nvSpPr>
        <p:spPr>
          <a:xfrm>
            <a:off x="7627071" y="5197624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–  ?  =  ? </a:t>
            </a:r>
          </a:p>
        </p:txBody>
      </p:sp>
      <p:sp>
        <p:nvSpPr>
          <p:cNvPr id="27" name="Rounded Rectangle 63">
            <a:extLst>
              <a:ext uri="{FF2B5EF4-FFF2-40B4-BE49-F238E27FC236}">
                <a16:creationId xmlns="" xmlns:a16="http://schemas.microsoft.com/office/drawing/2014/main" id="{3ADC0100-EEF8-44B1-9142-FB3686ADC1B9}"/>
              </a:ext>
            </a:extLst>
          </p:cNvPr>
          <p:cNvSpPr/>
          <p:nvPr/>
        </p:nvSpPr>
        <p:spPr>
          <a:xfrm>
            <a:off x="8464844" y="5193738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422E2626-E2E2-C5A1-1754-CDA4B195F559}"/>
              </a:ext>
            </a:extLst>
          </p:cNvPr>
          <p:cNvCxnSpPr/>
          <p:nvPr/>
        </p:nvCxnSpPr>
        <p:spPr>
          <a:xfrm>
            <a:off x="6636471" y="5888199"/>
            <a:ext cx="4419600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C56828A7-6D83-D8CD-D6B7-1518DE93513F}"/>
              </a:ext>
            </a:extLst>
          </p:cNvPr>
          <p:cNvSpPr txBox="1"/>
          <p:nvPr/>
        </p:nvSpPr>
        <p:spPr>
          <a:xfrm>
            <a:off x="7627071" y="6006328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–  ?  =  ? </a:t>
            </a:r>
          </a:p>
        </p:txBody>
      </p:sp>
      <p:sp>
        <p:nvSpPr>
          <p:cNvPr id="51" name="Rounded Rectangle 67">
            <a:extLst>
              <a:ext uri="{FF2B5EF4-FFF2-40B4-BE49-F238E27FC236}">
                <a16:creationId xmlns="" xmlns:a16="http://schemas.microsoft.com/office/drawing/2014/main" id="{8A7F9AA7-EAF7-5E45-CD04-57BDCFC7A3CF}"/>
              </a:ext>
            </a:extLst>
          </p:cNvPr>
          <p:cNvSpPr/>
          <p:nvPr/>
        </p:nvSpPr>
        <p:spPr>
          <a:xfrm>
            <a:off x="8464844" y="6009453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ounded Rectangle 44">
            <a:extLst>
              <a:ext uri="{FF2B5EF4-FFF2-40B4-BE49-F238E27FC236}">
                <a16:creationId xmlns="" xmlns:a16="http://schemas.microsoft.com/office/drawing/2014/main" id="{E54A727E-0B7F-A972-8C93-82ECABBDC5FC}"/>
              </a:ext>
            </a:extLst>
          </p:cNvPr>
          <p:cNvSpPr/>
          <p:nvPr/>
        </p:nvSpPr>
        <p:spPr>
          <a:xfrm>
            <a:off x="8456449" y="3552581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ounded Rectangle 45">
            <a:extLst>
              <a:ext uri="{FF2B5EF4-FFF2-40B4-BE49-F238E27FC236}">
                <a16:creationId xmlns="" xmlns:a16="http://schemas.microsoft.com/office/drawing/2014/main" id="{C19FC68A-38F4-965B-0F48-641974E266C6}"/>
              </a:ext>
            </a:extLst>
          </p:cNvPr>
          <p:cNvSpPr/>
          <p:nvPr/>
        </p:nvSpPr>
        <p:spPr>
          <a:xfrm>
            <a:off x="9647992" y="4371470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Rounded Rectangle 49">
            <a:extLst>
              <a:ext uri="{FF2B5EF4-FFF2-40B4-BE49-F238E27FC236}">
                <a16:creationId xmlns="" xmlns:a16="http://schemas.microsoft.com/office/drawing/2014/main" id="{F8ECD328-F5E9-D861-2F3E-3440DD27D07E}"/>
              </a:ext>
            </a:extLst>
          </p:cNvPr>
          <p:cNvSpPr/>
          <p:nvPr/>
        </p:nvSpPr>
        <p:spPr>
          <a:xfrm>
            <a:off x="9526002" y="5187499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ounded Rectangle 51">
            <a:extLst>
              <a:ext uri="{FF2B5EF4-FFF2-40B4-BE49-F238E27FC236}">
                <a16:creationId xmlns="" xmlns:a16="http://schemas.microsoft.com/office/drawing/2014/main" id="{5D4AF1D0-0636-125B-8D7B-7B84BA8BBADE}"/>
              </a:ext>
            </a:extLst>
          </p:cNvPr>
          <p:cNvSpPr/>
          <p:nvPr/>
        </p:nvSpPr>
        <p:spPr>
          <a:xfrm>
            <a:off x="9526002" y="5991580"/>
            <a:ext cx="640080" cy="6400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F106B1AE-E0D7-E4DE-A562-E04353CB6C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6" t="12543" r="1816" b="10513"/>
          <a:stretch/>
        </p:blipFill>
        <p:spPr>
          <a:xfrm>
            <a:off x="2560998" y="729744"/>
            <a:ext cx="4065523" cy="194248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6D9CECBF-6CF7-F401-1C8A-B37894DA0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597" y="4131695"/>
            <a:ext cx="3427359" cy="197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233</Words>
  <Application>Microsoft Office PowerPoint</Application>
  <PresentationFormat>Custom</PresentationFormat>
  <Paragraphs>89</Paragraphs>
  <Slides>15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自定义设计方案</vt:lpstr>
      <vt:lpstr>1_Office Theme</vt:lpstr>
      <vt:lpstr>2_Office Theme</vt:lpstr>
      <vt:lpstr>3_Office Theme</vt:lpstr>
      <vt:lpstr>5_Office Theme</vt:lpstr>
      <vt:lpstr>PowerPoint Presentation</vt:lpstr>
      <vt:lpstr>PowerPoint Presentation</vt:lpstr>
      <vt:lpstr>TÌM CHUỒNG CHO THỎ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53</cp:revision>
  <dcterms:created xsi:type="dcterms:W3CDTF">2021-07-24T01:07:49Z</dcterms:created>
  <dcterms:modified xsi:type="dcterms:W3CDTF">2025-12-22T07:58:24Z</dcterms:modified>
</cp:coreProperties>
</file>