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925" r:id="rId4"/>
    <p:sldMasterId id="2147483944" r:id="rId5"/>
    <p:sldMasterId id="2147483956" r:id="rId6"/>
    <p:sldMasterId id="2147483980" r:id="rId7"/>
    <p:sldMasterId id="2147483995" r:id="rId8"/>
  </p:sldMasterIdLst>
  <p:notesMasterIdLst>
    <p:notesMasterId r:id="rId24"/>
  </p:notesMasterIdLst>
  <p:sldIdLst>
    <p:sldId id="2007577105" r:id="rId9"/>
    <p:sldId id="257" r:id="rId10"/>
    <p:sldId id="258" r:id="rId11"/>
    <p:sldId id="259" r:id="rId12"/>
    <p:sldId id="2007577096" r:id="rId13"/>
    <p:sldId id="261" r:id="rId14"/>
    <p:sldId id="262" r:id="rId15"/>
    <p:sldId id="263" r:id="rId16"/>
    <p:sldId id="292" r:id="rId17"/>
    <p:sldId id="266" r:id="rId18"/>
    <p:sldId id="307" r:id="rId19"/>
    <p:sldId id="309" r:id="rId20"/>
    <p:sldId id="311" r:id="rId21"/>
    <p:sldId id="312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4169"/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CÁC PHƯƠNG TIỆN GT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16622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38657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94175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49499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01495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3438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256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74113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78558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788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45906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90774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94522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5863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693246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15254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07395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8122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xmlns="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4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6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48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7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89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4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4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87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4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6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65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5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92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92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6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35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06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8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7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65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1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7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8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8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3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xmlns="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3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1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1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7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3857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1069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1872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79041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88288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673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145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00540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7915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65958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4993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98105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59141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10574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4812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503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93514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68423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960944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65995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1227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4CD8DDC-E005-EE0B-A474-96AEAD883C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1308FEB-A6AD-9B7A-D494-763AB91208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06DC0AF-9ACB-0488-70EE-06728D7A42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8">
            <a:extLst>
              <a:ext uri="{FF2B5EF4-FFF2-40B4-BE49-F238E27FC236}">
                <a16:creationId xmlns:a16="http://schemas.microsoft.com/office/drawing/2014/main" xmlns="" id="{FCD5CE0D-B5B6-8EB0-16F9-6A7D4FCB0E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xmlns="" id="{B213C90D-341F-C15D-8530-8652D4572D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15" name="直角三角形 33">
            <a:extLst>
              <a:ext uri="{FF2B5EF4-FFF2-40B4-BE49-F238E27FC236}">
                <a16:creationId xmlns:a16="http://schemas.microsoft.com/office/drawing/2014/main" xmlns="" id="{74106034-AF64-E1C3-D944-E83A2E586FD2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xmlns="" id="{EDB2DA2E-5648-D077-8576-370097F403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18" name="图片 35">
            <a:extLst>
              <a:ext uri="{FF2B5EF4-FFF2-40B4-BE49-F238E27FC236}">
                <a16:creationId xmlns:a16="http://schemas.microsoft.com/office/drawing/2014/main" xmlns="" id="{2B97F06F-84C5-C1F2-41E9-C31EA41D1F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xmlns="" id="{1D81F5B8-C030-6BF8-B625-43A4A6F275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D52EE65-7BE3-3289-E096-535D36B356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E9FCE95-427F-4B25-074C-7E8E4A055E1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23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xmlns="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1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Luyện tập chung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147546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 descr="A pink and purple text&#10;&#10;AI-generated content may be incorrect.">
            <a:extLst>
              <a:ext uri="{FF2B5EF4-FFF2-40B4-BE49-F238E27FC236}">
                <a16:creationId xmlns:a16="http://schemas.microsoft.com/office/drawing/2014/main" xmlns="" id="{1A0D5FBE-3C13-3296-2A0B-E08EFE862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27" y="1085850"/>
            <a:ext cx="5895671" cy="40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952500" y="4218058"/>
            <a:ext cx="10934700" cy="2488677"/>
          </a:xfrm>
          <a:prstGeom prst="roundRect">
            <a:avLst/>
          </a:prstGeom>
          <a:solidFill>
            <a:srgbClr val="D0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56469" y="1092724"/>
            <a:ext cx="10934700" cy="2488677"/>
          </a:xfrm>
          <a:prstGeom prst="roundRect">
            <a:avLst/>
          </a:prstGeom>
          <a:solidFill>
            <a:srgbClr val="FCE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7436" y="263717"/>
            <a:ext cx="11100953" cy="817517"/>
            <a:chOff x="929998" y="531421"/>
            <a:chExt cx="11100953" cy="817517"/>
          </a:xfrm>
        </p:grpSpPr>
        <p:sp>
          <p:nvSpPr>
            <p:cNvPr id="2" name="Oval 1"/>
            <p:cNvSpPr/>
            <p:nvPr/>
          </p:nvSpPr>
          <p:spPr>
            <a:xfrm>
              <a:off x="929998" y="531421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17826" y="641052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9431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8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3153" y="178380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3400" y="36576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661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8 - 3 = 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46710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695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8 - 5 = 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7055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47070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47086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197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6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427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6 - 4 = 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4370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461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6 - 2 = 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4715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4730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4746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572501" y="1371601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+ 2 = 10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95520" y="201389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10 - 2 =  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344150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598970" y="2706470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10 - 8 =  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347600" y="2727600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347759" y="203502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347918" y="2721511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431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+ 3 = 7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9661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+ 4 =  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60045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695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7 - 4 =  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60390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60405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60421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197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8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2427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+ 1 =  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89610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461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8 - 1 =  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689955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689970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689986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572501" y="4517887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595520" y="5160182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5 - 0 =  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0210800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598970" y="5852756"/>
            <a:ext cx="26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5 - 5 =  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0214250" y="5873886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0214409" y="518131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214568" y="5867797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68838" r="54436" b="8833"/>
          <a:stretch/>
        </p:blipFill>
        <p:spPr>
          <a:xfrm>
            <a:off x="3322175" y="1941435"/>
            <a:ext cx="1178969" cy="7358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67041" r="8142" b="10011"/>
          <a:stretch/>
        </p:blipFill>
        <p:spPr>
          <a:xfrm>
            <a:off x="3122741" y="2583667"/>
            <a:ext cx="1560330" cy="7562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2" t="50767" r="805" b="31516"/>
          <a:stretch/>
        </p:blipFill>
        <p:spPr>
          <a:xfrm>
            <a:off x="6708510" y="1927247"/>
            <a:ext cx="1194381" cy="85480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0" t="50709" r="36047" b="31574"/>
          <a:stretch/>
        </p:blipFill>
        <p:spPr>
          <a:xfrm>
            <a:off x="6627751" y="2609036"/>
            <a:ext cx="1194381" cy="8548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52949" r="66750" b="29334"/>
          <a:stretch/>
        </p:blipFill>
        <p:spPr>
          <a:xfrm>
            <a:off x="10210801" y="1941436"/>
            <a:ext cx="1194381" cy="85480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35772" r="68699" b="46511"/>
          <a:stretch/>
        </p:blipFill>
        <p:spPr>
          <a:xfrm>
            <a:off x="10214569" y="2672428"/>
            <a:ext cx="1194381" cy="85480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 t="23963" r="34887" b="49873"/>
          <a:stretch/>
        </p:blipFill>
        <p:spPr>
          <a:xfrm>
            <a:off x="3470868" y="4809862"/>
            <a:ext cx="956384" cy="94841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9" t="30061" r="3892" b="50526"/>
          <a:stretch/>
        </p:blipFill>
        <p:spPr>
          <a:xfrm>
            <a:off x="10039858" y="5673289"/>
            <a:ext cx="1157224" cy="851468"/>
          </a:xfrm>
          <a:prstGeom prst="rect">
            <a:avLst/>
          </a:prstGeom>
        </p:spPr>
      </p:pic>
      <p:pic>
        <p:nvPicPr>
          <p:cNvPr id="7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3261" r="62192" b="55877"/>
          <a:stretch/>
        </p:blipFill>
        <p:spPr>
          <a:xfrm>
            <a:off x="3368586" y="5615804"/>
            <a:ext cx="1568544" cy="1064805"/>
          </a:xfrm>
          <a:prstGeom prst="rect">
            <a:avLst/>
          </a:prstGeom>
        </p:spPr>
      </p:pic>
      <p:pic>
        <p:nvPicPr>
          <p:cNvPr id="66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0" t="49180" r="37633" b="22464"/>
          <a:stretch/>
        </p:blipFill>
        <p:spPr>
          <a:xfrm>
            <a:off x="6627751" y="4760461"/>
            <a:ext cx="1048005" cy="978370"/>
          </a:xfrm>
          <a:prstGeom prst="rect">
            <a:avLst/>
          </a:prstGeom>
        </p:spPr>
      </p:pic>
      <p:pic>
        <p:nvPicPr>
          <p:cNvPr id="67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0" t="11776" r="879" b="50644"/>
          <a:stretch/>
        </p:blipFill>
        <p:spPr>
          <a:xfrm>
            <a:off x="9978542" y="4888047"/>
            <a:ext cx="913302" cy="964709"/>
          </a:xfrm>
          <a:prstGeom prst="rect">
            <a:avLst/>
          </a:prstGeom>
        </p:spPr>
      </p:pic>
      <p:pic>
        <p:nvPicPr>
          <p:cNvPr id="68" name="máy bay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4" t="9104" r="32195" b="46444"/>
          <a:stretch/>
        </p:blipFill>
        <p:spPr>
          <a:xfrm>
            <a:off x="6850121" y="5743972"/>
            <a:ext cx="749639" cy="936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5B1D44-6B63-0BE4-EAFD-B7D352B938CA}"/>
              </a:ext>
            </a:extLst>
          </p:cNvPr>
          <p:cNvSpPr txBox="1"/>
          <p:nvPr/>
        </p:nvSpPr>
        <p:spPr>
          <a:xfrm>
            <a:off x="105728" y="6387584"/>
            <a:ext cx="6292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BẤM VÀO CÁC PHƯƠNG TIỆN GT</a:t>
            </a:r>
          </a:p>
        </p:txBody>
      </p:sp>
    </p:spTree>
    <p:extLst>
      <p:ext uri="{BB962C8B-B14F-4D97-AF65-F5344CB8AC3E}">
        <p14:creationId xmlns:p14="http://schemas.microsoft.com/office/powerpoint/2010/main" val="38620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05741" y="91440"/>
            <a:ext cx="11770395" cy="1063433"/>
            <a:chOff x="597667" y="323144"/>
            <a:chExt cx="11770395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5" y="323144"/>
              <a:ext cx="10905367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0500" y="1066979"/>
          <a:ext cx="11795760" cy="565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5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+ 9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1 =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+ 8 = 10</a:t>
                      </a:r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2 = 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+ 7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3 =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 + 6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4 =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+ 5 = 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5 = 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+ 4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6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+ 3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7 =  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 + 2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8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863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 + 1 = 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8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 – 9 = 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7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Oval 8"/>
          <p:cNvSpPr/>
          <p:nvPr/>
        </p:nvSpPr>
        <p:spPr>
          <a:xfrm>
            <a:off x="3486150" y="1143179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0195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529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863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6197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531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865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199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533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286750" y="1143179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486150" y="1771650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19550" y="1771650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5529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863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6197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531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6865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2199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7533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86750" y="1771650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4861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0195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552950" y="2400121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0863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6197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1531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6865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2199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7533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8286750" y="2400121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4861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0195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5529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086350" y="3028592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6197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1531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6865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2199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7533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8286750" y="3028592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4861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0195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5529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0863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19750" y="3657063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1531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6865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72199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77533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8286750" y="3657063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34861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0195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5529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50863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56197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153150" y="4304584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66865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72199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77533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8286750" y="4304584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4861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0195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5529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50863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6197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1531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686550" y="4914005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72199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7533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8286750" y="4914005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4861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0195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5529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0863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6197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1531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6865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7219950" y="5542476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753350" y="5542476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286750" y="5542476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4861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0195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5529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0863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6197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1531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6865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2199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753350" y="6189997"/>
            <a:ext cx="457200" cy="457200"/>
          </a:xfrm>
          <a:prstGeom prst="ellipse">
            <a:avLst/>
          </a:prstGeom>
          <a:solidFill>
            <a:srgbClr val="28CE9B"/>
          </a:solidFill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8286750" y="6189997"/>
            <a:ext cx="457200" cy="457200"/>
          </a:xfrm>
          <a:prstGeom prst="ellipse">
            <a:avLst/>
          </a:prstGeom>
          <a:noFill/>
          <a:ln>
            <a:solidFill>
              <a:srgbClr val="28C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504950" y="4307320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504950" y="4933055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1510824" y="5560810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1499473" y="6187555"/>
            <a:ext cx="64008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10896600" y="4304584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10908109" y="4932697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10896600" y="5556054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10896600" y="6181789"/>
            <a:ext cx="457200" cy="457200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1504950" y="4307320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501299" y="4935075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510824" y="5560810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499473" y="6187555"/>
            <a:ext cx="64008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896600" y="4304584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0908109" y="4932697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0889059" y="5560810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0889059" y="6189997"/>
            <a:ext cx="457200" cy="4572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07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5921" y="547290"/>
            <a:ext cx="11275125" cy="784860"/>
            <a:chOff x="559883" y="346364"/>
            <a:chExt cx="1127512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533400" y="2133600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7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2286319" y="4171951"/>
            <a:ext cx="6284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64255" y="4191000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9585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324600" y="419100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343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2495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515600" y="4171951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030" y="13195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4713" r="74474" b="71080"/>
          <a:stretch/>
        </p:blipFill>
        <p:spPr>
          <a:xfrm>
            <a:off x="2235932" y="4092047"/>
            <a:ext cx="777409" cy="990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5057" r="51844" b="70736"/>
          <a:stretch/>
        </p:blipFill>
        <p:spPr>
          <a:xfrm>
            <a:off x="3566039" y="4092047"/>
            <a:ext cx="777409" cy="990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33317" r="52731" b="42476"/>
          <a:stretch/>
        </p:blipFill>
        <p:spPr>
          <a:xfrm>
            <a:off x="4970061" y="4092047"/>
            <a:ext cx="777409" cy="990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t="58761" r="52609" b="17032"/>
          <a:stretch/>
        </p:blipFill>
        <p:spPr>
          <a:xfrm>
            <a:off x="6374083" y="4092047"/>
            <a:ext cx="777409" cy="990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59441" r="72639" b="16352"/>
          <a:stretch/>
        </p:blipFill>
        <p:spPr>
          <a:xfrm>
            <a:off x="7882722" y="4092047"/>
            <a:ext cx="777409" cy="9906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0" t="60170" r="4312" b="15623"/>
          <a:stretch/>
        </p:blipFill>
        <p:spPr>
          <a:xfrm>
            <a:off x="9273372" y="4092047"/>
            <a:ext cx="777409" cy="990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2865" r="74417" b="42928"/>
          <a:stretch/>
        </p:blipFill>
        <p:spPr>
          <a:xfrm>
            <a:off x="10589811" y="4092047"/>
            <a:ext cx="777409" cy="9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54500" y="56598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10381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95250" y="942397"/>
            <a:ext cx="3962400" cy="1577118"/>
          </a:xfrm>
          <a:prstGeom prst="triangle">
            <a:avLst/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521042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7" name="Isosceles Triangle 16"/>
          <p:cNvSpPr/>
          <p:nvPr/>
        </p:nvSpPr>
        <p:spPr>
          <a:xfrm>
            <a:off x="4105911" y="942397"/>
            <a:ext cx="3962400" cy="1577118"/>
          </a:xfrm>
          <a:prstGeom prst="triangle">
            <a:avLst/>
          </a:prstGeom>
          <a:solidFill>
            <a:srgbClr val="4EE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8549481" y="2514600"/>
          <a:ext cx="31089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9" name="Isosceles Triangle 18"/>
          <p:cNvSpPr/>
          <p:nvPr/>
        </p:nvSpPr>
        <p:spPr>
          <a:xfrm>
            <a:off x="8134350" y="942397"/>
            <a:ext cx="3962400" cy="1577118"/>
          </a:xfrm>
          <a:prstGeom prst="triangle">
            <a:avLst/>
          </a:pr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8492" y="3473321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714" y="4387065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4361" y="5295901"/>
            <a:ext cx="628491" cy="830997"/>
          </a:xfrm>
          <a:prstGeom prst="rect">
            <a:avLst/>
          </a:prstGeom>
          <a:solidFill>
            <a:srgbClr val="FF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3201" y="3473321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0151" y="4387064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5070" y="5300807"/>
            <a:ext cx="628491" cy="830997"/>
          </a:xfrm>
          <a:prstGeom prst="rect">
            <a:avLst/>
          </a:prstGeom>
          <a:solidFill>
            <a:srgbClr val="D0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29701" y="3473320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15601" y="4387065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29701" y="5300810"/>
            <a:ext cx="628491" cy="830997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1E354A9-3B9A-28E7-A394-6E87CBFA0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0191" y="455850"/>
            <a:ext cx="11275125" cy="784860"/>
            <a:chOff x="559883" y="346364"/>
            <a:chExt cx="11275125" cy="784860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998220" y="1291591"/>
            <a:ext cx="10934700" cy="1676400"/>
          </a:xfrm>
          <a:prstGeom prst="roundRect">
            <a:avLst/>
          </a:prstGeom>
          <a:solidFill>
            <a:srgbClr val="D0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47750" y="3200401"/>
            <a:ext cx="10934700" cy="3200400"/>
          </a:xfrm>
          <a:prstGeom prst="roundRect">
            <a:avLst/>
          </a:prstGeom>
          <a:solidFill>
            <a:srgbClr val="FCE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341482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726022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093123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21523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9467678" y="1672663"/>
            <a:ext cx="1005840" cy="10058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098963" y="2175583"/>
            <a:ext cx="137160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726022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7488" y="1181408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50636" y="1118666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93123" y="1666831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90688" y="1139264"/>
            <a:ext cx="1708687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+ 7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467678" y="1672663"/>
            <a:ext cx="1005840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0" name="Oval 29"/>
          <p:cNvSpPr/>
          <p:nvPr/>
        </p:nvSpPr>
        <p:spPr>
          <a:xfrm>
            <a:off x="2427082" y="1634564"/>
            <a:ext cx="1005840" cy="1005840"/>
          </a:xfrm>
          <a:prstGeom prst="ellipse">
            <a:avLst/>
          </a:prstGeom>
          <a:solidFill>
            <a:srgbClr val="FFE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48079" y="131958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6659" y="3260587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1762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67251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07164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52178" y="556260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322126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062039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07053" y="480060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676768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421782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62039" y="33440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810011" y="480233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427799" y="406908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59655" y="3335383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85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9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xmlns="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307A159-01A6-12F7-989F-57642A10620C}"/>
              </a:ext>
            </a:extLst>
          </p:cNvPr>
          <p:cNvSpPr/>
          <p:nvPr/>
        </p:nvSpPr>
        <p:spPr>
          <a:xfrm>
            <a:off x="10391775" y="238125"/>
            <a:ext cx="15525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+ 1 =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94D2C1-7CAD-4D15-8C6B-36FCFC71A3AA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+ 3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33B3330-D4B2-4AB3-AB1F-4DBAC641DC12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 – 4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839CB5-866B-4B90-A21D-047F6BB746F4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– 3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9D6C99-B094-4164-962B-24F29C3BA56D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+ 2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C5B4190-C35C-4118-B53A-EF0BA708D280}"/>
              </a:ext>
            </a:extLst>
          </p:cNvPr>
          <p:cNvSpPr/>
          <p:nvPr/>
        </p:nvSpPr>
        <p:spPr>
          <a:xfrm>
            <a:off x="2224392" y="347277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A680CA-6EB6-02F9-8CF5-42BE43CEE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9430" y="1847046"/>
            <a:ext cx="2109399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F33AEC-A656-F892-0499-9C474E6F49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3021" y="2252326"/>
            <a:ext cx="6748857" cy="335918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86272B1-64FB-828B-315B-BACCD1A7CD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395</Words>
  <Application>Microsoft Office PowerPoint</Application>
  <PresentationFormat>Custom</PresentationFormat>
  <Paragraphs>195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2_Office 主题</vt:lpstr>
      <vt:lpstr>https://www.freeppt7.com</vt:lpstr>
      <vt:lpstr>3_Office 主题</vt:lpstr>
      <vt:lpstr>Office 主题​​</vt:lpstr>
      <vt:lpstr>Office Theme</vt:lpstr>
      <vt:lpstr>Office 主题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85</cp:revision>
  <dcterms:created xsi:type="dcterms:W3CDTF">2021-07-20T01:55:21Z</dcterms:created>
  <dcterms:modified xsi:type="dcterms:W3CDTF">2025-12-22T14:21:15Z</dcterms:modified>
</cp:coreProperties>
</file>