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2" r:id="rId3"/>
    <p:sldMasterId id="2147483724" r:id="rId4"/>
    <p:sldMasterId id="2147483788" r:id="rId5"/>
    <p:sldMasterId id="2147483819" r:id="rId6"/>
  </p:sldMasterIdLst>
  <p:notesMasterIdLst>
    <p:notesMasterId r:id="rId26"/>
  </p:notesMasterIdLst>
  <p:handoutMasterIdLst>
    <p:handoutMasterId r:id="rId27"/>
  </p:handoutMasterIdLst>
  <p:sldIdLst>
    <p:sldId id="2007577384" r:id="rId7"/>
    <p:sldId id="2007577380" r:id="rId8"/>
    <p:sldId id="256" r:id="rId9"/>
    <p:sldId id="257" r:id="rId10"/>
    <p:sldId id="258" r:id="rId11"/>
    <p:sldId id="259" r:id="rId12"/>
    <p:sldId id="260" r:id="rId13"/>
    <p:sldId id="2007577382" r:id="rId14"/>
    <p:sldId id="2007577116" r:id="rId15"/>
    <p:sldId id="2007577117" r:id="rId16"/>
    <p:sldId id="2007577118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200757711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2905" autoAdjust="0"/>
  </p:normalViewPr>
  <p:slideViewPr>
    <p:cSldViewPr snapToGrid="0">
      <p:cViewPr varScale="1">
        <p:scale>
          <a:sx n="68" d="100"/>
          <a:sy n="68" d="100"/>
        </p:scale>
        <p:origin x="-82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DF28-52D1-45C3-BB55-FBC138DAE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từng quả cam để tới câu hỏi. Tại câu hỏi, click vào quả cam để quay về đây. Chơi xong click vào mũi tên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A000A-AC13-42B3-ABF9-F3FE1E7206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805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51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52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7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62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6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03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20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11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27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48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64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66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73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4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2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35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31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73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74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0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6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3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19726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669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4407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48109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5490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77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68510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7922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358241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1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17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5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17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3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3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6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3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17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9">
            <a:extLst>
              <a:ext uri="{FF2B5EF4-FFF2-40B4-BE49-F238E27FC236}">
                <a16:creationId xmlns="" xmlns:a16="http://schemas.microsoft.com/office/drawing/2014/main" id="{4C2F416B-FADE-123E-460B-3C1B978D217C}"/>
              </a:ext>
            </a:extLst>
          </p:cNvPr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3" name="标题占位符 1">
            <a:extLst>
              <a:ext uri="{FF2B5EF4-FFF2-40B4-BE49-F238E27FC236}">
                <a16:creationId xmlns="" xmlns:a16="http://schemas.microsoft.com/office/drawing/2014/main" id="{F64F66BE-9865-2E1D-EA94-96E4A0892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="" xmlns:a16="http://schemas.microsoft.com/office/drawing/2014/main" id="{6782D09F-D478-1B4F-4F46-3E3DFC6A5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35CCA9D8-2DC6-0DB1-F1DC-A58B28C7B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6217102A-5715-24E4-2EEF-9F157AD8C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0FCFE3BC-D32B-309F-442D-1C05FD187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F892AD9A-7080-984D-6CAC-4994ECAD3D4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83263F-80B2-C744-3001-178351B95EB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98C48A8-857C-2B51-401B-F51FC26B8A5E}"/>
              </a:ext>
            </a:extLst>
          </p:cNvPr>
          <p:cNvSpPr/>
          <p:nvPr userDrawn="1"/>
        </p:nvSpPr>
        <p:spPr>
          <a:xfrm>
            <a:off x="346841" y="294290"/>
            <a:ext cx="11477297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8C022F13-D046-1C10-E5E4-B00365B739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8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9">
            <a:extLst>
              <a:ext uri="{FF2B5EF4-FFF2-40B4-BE49-F238E27FC236}">
                <a16:creationId xmlns="" xmlns:a16="http://schemas.microsoft.com/office/drawing/2014/main" id="{5E27A818-670D-8A52-413F-26C0098530DC}"/>
              </a:ext>
            </a:extLst>
          </p:cNvPr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8" name="标题占位符 1">
            <a:extLst>
              <a:ext uri="{FF2B5EF4-FFF2-40B4-BE49-F238E27FC236}">
                <a16:creationId xmlns="" xmlns:a16="http://schemas.microsoft.com/office/drawing/2014/main" id="{C588C012-D0A9-EF62-40A0-99303C8CFD0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9" name="文本占位符 2">
            <a:extLst>
              <a:ext uri="{FF2B5EF4-FFF2-40B4-BE49-F238E27FC236}">
                <a16:creationId xmlns="" xmlns:a16="http://schemas.microsoft.com/office/drawing/2014/main" id="{A0BBE1CF-2ED0-EDD0-928C-1FC614893A44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" name="日期占位符 3">
            <a:extLst>
              <a:ext uri="{FF2B5EF4-FFF2-40B4-BE49-F238E27FC236}">
                <a16:creationId xmlns="" xmlns:a16="http://schemas.microsoft.com/office/drawing/2014/main" id="{66963DCE-F7E3-86CA-D44F-EE44CE630DF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105ECC-05DB-4A25-8E6A-E61FCA6F5619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="" xmlns:a16="http://schemas.microsoft.com/office/drawing/2014/main" id="{E469F6C5-6A70-EDBE-CA1C-4EF0587AD89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56C03-FDBE-437B-B3E2-8C9625E2827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2" name="图片 6">
            <a:extLst>
              <a:ext uri="{FF2B5EF4-FFF2-40B4-BE49-F238E27FC236}">
                <a16:creationId xmlns="" xmlns:a16="http://schemas.microsoft.com/office/drawing/2014/main" id="{3A2E6B83-B441-4A46-4C9A-82227BB1E1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9AF145A-7AD6-4F18-F676-255D7FD6B6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D2F4C620-9C79-CABF-A151-10F3D96E37C2}"/>
              </a:ext>
            </a:extLst>
          </p:cNvPr>
          <p:cNvSpPr/>
          <p:nvPr userDrawn="1"/>
        </p:nvSpPr>
        <p:spPr>
          <a:xfrm>
            <a:off x="346841" y="294290"/>
            <a:ext cx="11477297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40CD9C13-FE7A-FC08-5FD4-029466643F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629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4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B7F5D53C-1361-7AC5-FD86-0C3811020A7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1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18" Type="http://schemas.openxmlformats.org/officeDocument/2006/relationships/image" Target="../media/image73.png"/><Relationship Id="rId3" Type="http://schemas.openxmlformats.org/officeDocument/2006/relationships/audio" Target="../media/audio1.wav"/><Relationship Id="rId21" Type="http://schemas.openxmlformats.org/officeDocument/2006/relationships/slide" Target="slide17.xml"/><Relationship Id="rId7" Type="http://schemas.openxmlformats.org/officeDocument/2006/relationships/image" Target="../media/image67.pn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" Type="http://schemas.openxmlformats.org/officeDocument/2006/relationships/notesSlide" Target="../notesSlides/notesSlide3.xml"/><Relationship Id="rId16" Type="http://schemas.openxmlformats.org/officeDocument/2006/relationships/slide" Target="slide16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5" Type="http://schemas.openxmlformats.org/officeDocument/2006/relationships/image" Target="../media/image72.png"/><Relationship Id="rId10" Type="http://schemas.openxmlformats.org/officeDocument/2006/relationships/slide" Target="slide13.xml"/><Relationship Id="rId19" Type="http://schemas.openxmlformats.org/officeDocument/2006/relationships/image" Target="../media/image74.png"/><Relationship Id="rId4" Type="http://schemas.openxmlformats.org/officeDocument/2006/relationships/image" Target="../media/image65.jpeg"/><Relationship Id="rId9" Type="http://schemas.openxmlformats.org/officeDocument/2006/relationships/image" Target="../media/image69.png"/><Relationship Id="rId14" Type="http://schemas.openxmlformats.org/officeDocument/2006/relationships/slide" Target="slide15.xml"/><Relationship Id="rId22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55.sv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3.gif"/><Relationship Id="rId3" Type="http://schemas.openxmlformats.org/officeDocument/2006/relationships/slide" Target="slide5.xml"/><Relationship Id="rId7" Type="http://schemas.openxmlformats.org/officeDocument/2006/relationships/image" Target="../media/image48.png"/><Relationship Id="rId12" Type="http://schemas.openxmlformats.org/officeDocument/2006/relationships/image" Target="../media/image52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slide" Target="slide7.xml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gif"/><Relationship Id="rId10" Type="http://schemas.openxmlformats.org/officeDocument/2006/relationships/image" Target="../media/image61.png"/><Relationship Id="rId4" Type="http://schemas.microsoft.com/office/2007/relationships/hdphoto" Target="../media/hdphoto1.wdp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 Luyện tập chung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10648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9D5E304-8815-4FFA-1CBD-3B60327E137C}"/>
              </a:ext>
            </a:extLst>
          </p:cNvPr>
          <p:cNvGrpSpPr/>
          <p:nvPr/>
        </p:nvGrpSpPr>
        <p:grpSpPr>
          <a:xfrm>
            <a:off x="635094" y="605790"/>
            <a:ext cx="11275125" cy="784860"/>
            <a:chOff x="559883" y="346364"/>
            <a:chExt cx="11275125" cy="784860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0F27B28D-31E3-F538-82B5-1839FDBDAE73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2C87F4F-1038-BE7D-6CEA-FB4150B29B4D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7" name="Rounded Rectangle 24">
            <a:extLst>
              <a:ext uri="{FF2B5EF4-FFF2-40B4-BE49-F238E27FC236}">
                <a16:creationId xmlns="" xmlns:a16="http://schemas.microsoft.com/office/drawing/2014/main" id="{E349972C-C9F6-B46D-9F59-B53D35472792}"/>
              </a:ext>
            </a:extLst>
          </p:cNvPr>
          <p:cNvSpPr/>
          <p:nvPr/>
        </p:nvSpPr>
        <p:spPr>
          <a:xfrm>
            <a:off x="7425880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25">
            <a:extLst>
              <a:ext uri="{FF2B5EF4-FFF2-40B4-BE49-F238E27FC236}">
                <a16:creationId xmlns="" xmlns:a16="http://schemas.microsoft.com/office/drawing/2014/main" id="{8859EFEA-110F-BB5E-7327-4759F207CE1E}"/>
              </a:ext>
            </a:extLst>
          </p:cNvPr>
          <p:cNvSpPr/>
          <p:nvPr/>
        </p:nvSpPr>
        <p:spPr>
          <a:xfrm>
            <a:off x="4647758" y="512445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9" name="Rounded Rectangle 26">
            <a:extLst>
              <a:ext uri="{FF2B5EF4-FFF2-40B4-BE49-F238E27FC236}">
                <a16:creationId xmlns="" xmlns:a16="http://schemas.microsoft.com/office/drawing/2014/main" id="{46E5A22C-980F-E555-E7AF-3FE5BFB1C21C}"/>
              </a:ext>
            </a:extLst>
          </p:cNvPr>
          <p:cNvSpPr/>
          <p:nvPr/>
        </p:nvSpPr>
        <p:spPr>
          <a:xfrm>
            <a:off x="7425880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Rounded Rectangle 27">
            <a:extLst>
              <a:ext uri="{FF2B5EF4-FFF2-40B4-BE49-F238E27FC236}">
                <a16:creationId xmlns="" xmlns:a16="http://schemas.microsoft.com/office/drawing/2014/main" id="{403BD59E-1ACC-FDE0-2E2B-5676A5B89A36}"/>
              </a:ext>
            </a:extLst>
          </p:cNvPr>
          <p:cNvSpPr/>
          <p:nvPr/>
        </p:nvSpPr>
        <p:spPr>
          <a:xfrm>
            <a:off x="6505586" y="512445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1" name="Rounded Rectangle 28">
            <a:extLst>
              <a:ext uri="{FF2B5EF4-FFF2-40B4-BE49-F238E27FC236}">
                <a16:creationId xmlns="" xmlns:a16="http://schemas.microsoft.com/office/drawing/2014/main" id="{A23443D8-1CC9-DEA1-8D24-C7EBBBA140F7}"/>
              </a:ext>
            </a:extLst>
          </p:cNvPr>
          <p:cNvSpPr/>
          <p:nvPr/>
        </p:nvSpPr>
        <p:spPr>
          <a:xfrm>
            <a:off x="3718849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9">
            <a:extLst>
              <a:ext uri="{FF2B5EF4-FFF2-40B4-BE49-F238E27FC236}">
                <a16:creationId xmlns="" xmlns:a16="http://schemas.microsoft.com/office/drawing/2014/main" id="{FD1306D7-FFEA-14BD-FF57-629722ED93B9}"/>
              </a:ext>
            </a:extLst>
          </p:cNvPr>
          <p:cNvSpPr/>
          <p:nvPr/>
        </p:nvSpPr>
        <p:spPr>
          <a:xfrm>
            <a:off x="5568234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30">
            <a:extLst>
              <a:ext uri="{FF2B5EF4-FFF2-40B4-BE49-F238E27FC236}">
                <a16:creationId xmlns="" xmlns:a16="http://schemas.microsoft.com/office/drawing/2014/main" id="{650913A5-AA24-A0C1-C025-390583FC45DE}"/>
              </a:ext>
            </a:extLst>
          </p:cNvPr>
          <p:cNvSpPr/>
          <p:nvPr/>
        </p:nvSpPr>
        <p:spPr>
          <a:xfrm>
            <a:off x="3718849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4" name="Rounded Rectangle 31">
            <a:extLst>
              <a:ext uri="{FF2B5EF4-FFF2-40B4-BE49-F238E27FC236}">
                <a16:creationId xmlns="" xmlns:a16="http://schemas.microsoft.com/office/drawing/2014/main" id="{2CCBD60E-2A4C-11DF-FE9D-90F7FAEC3DE2}"/>
              </a:ext>
            </a:extLst>
          </p:cNvPr>
          <p:cNvSpPr/>
          <p:nvPr/>
        </p:nvSpPr>
        <p:spPr>
          <a:xfrm>
            <a:off x="5568234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43A48AA7-3E5E-9B90-0D26-26B33F948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t="19841" r="26598" b="28175"/>
          <a:stretch/>
        </p:blipFill>
        <p:spPr bwMode="auto">
          <a:xfrm>
            <a:off x="2537619" y="857250"/>
            <a:ext cx="6691086" cy="380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8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="" xmlns:a16="http://schemas.microsoft.com/office/drawing/2014/main" id="{4456F7BD-CBFB-A23E-102E-82A97912D75C}"/>
              </a:ext>
            </a:extLst>
          </p:cNvPr>
          <p:cNvSpPr/>
          <p:nvPr/>
        </p:nvSpPr>
        <p:spPr>
          <a:xfrm>
            <a:off x="640239" y="825916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9715C37-A48F-AE5E-EFF1-A52FBED16EDF}"/>
              </a:ext>
            </a:extLst>
          </p:cNvPr>
          <p:cNvSpPr txBox="1"/>
          <p:nvPr/>
        </p:nvSpPr>
        <p:spPr>
          <a:xfrm>
            <a:off x="1511394" y="930414"/>
            <a:ext cx="1051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&gt;, &lt;, =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8353C8A-2919-A6C7-D59F-25503D23A02D}"/>
              </a:ext>
            </a:extLst>
          </p:cNvPr>
          <p:cNvSpPr txBox="1"/>
          <p:nvPr/>
        </p:nvSpPr>
        <p:spPr>
          <a:xfrm>
            <a:off x="1429975" y="2095500"/>
            <a:ext cx="5487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A4DE753-3788-EE9A-3C92-AAEF0130CE2D}"/>
              </a:ext>
            </a:extLst>
          </p:cNvPr>
          <p:cNvSpPr txBox="1"/>
          <p:nvPr/>
        </p:nvSpPr>
        <p:spPr>
          <a:xfrm>
            <a:off x="2347119" y="2095500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	  	4 + 1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08D26C2-8BA2-388F-E75E-8600869FBFA1}"/>
              </a:ext>
            </a:extLst>
          </p:cNvPr>
          <p:cNvSpPr txBox="1"/>
          <p:nvPr/>
        </p:nvSpPr>
        <p:spPr>
          <a:xfrm>
            <a:off x="2347118" y="3415779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	  	10 - 2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B449566-69DB-5B4D-8CF3-C5477B6CBBAF}"/>
              </a:ext>
            </a:extLst>
          </p:cNvPr>
          <p:cNvSpPr txBox="1"/>
          <p:nvPr/>
        </p:nvSpPr>
        <p:spPr>
          <a:xfrm>
            <a:off x="2347117" y="4693761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	  	2 + 6</a:t>
            </a:r>
          </a:p>
        </p:txBody>
      </p:sp>
      <p:sp>
        <p:nvSpPr>
          <p:cNvPr id="25" name="Rounded Rectangle 21">
            <a:extLst>
              <a:ext uri="{FF2B5EF4-FFF2-40B4-BE49-F238E27FC236}">
                <a16:creationId xmlns="" xmlns:a16="http://schemas.microsoft.com/office/drawing/2014/main" id="{17A12E0A-FCF7-A77B-7A2E-5E4008AF46A4}"/>
              </a:ext>
            </a:extLst>
          </p:cNvPr>
          <p:cNvSpPr/>
          <p:nvPr/>
        </p:nvSpPr>
        <p:spPr>
          <a:xfrm>
            <a:off x="3025355" y="1992243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="" xmlns:a16="http://schemas.microsoft.com/office/drawing/2014/main" id="{803602CF-2EA0-161F-9009-D1948D49D026}"/>
              </a:ext>
            </a:extLst>
          </p:cNvPr>
          <p:cNvSpPr/>
          <p:nvPr/>
        </p:nvSpPr>
        <p:spPr>
          <a:xfrm>
            <a:off x="3025355" y="3329940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Rounded Rectangle 26">
            <a:extLst>
              <a:ext uri="{FF2B5EF4-FFF2-40B4-BE49-F238E27FC236}">
                <a16:creationId xmlns="" xmlns:a16="http://schemas.microsoft.com/office/drawing/2014/main" id="{EE128091-A8AE-2895-136D-72E31ECEA621}"/>
              </a:ext>
            </a:extLst>
          </p:cNvPr>
          <p:cNvSpPr/>
          <p:nvPr/>
        </p:nvSpPr>
        <p:spPr>
          <a:xfrm>
            <a:off x="3025355" y="4625340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B123A18-E71F-8744-F538-DBFC34B7C67A}"/>
              </a:ext>
            </a:extLst>
          </p:cNvPr>
          <p:cNvSpPr txBox="1"/>
          <p:nvPr/>
        </p:nvSpPr>
        <p:spPr>
          <a:xfrm>
            <a:off x="6841682" y="2093529"/>
            <a:ext cx="763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F4E9E09-57D2-5BC3-7BD6-4F9D47D184AA}"/>
              </a:ext>
            </a:extLst>
          </p:cNvPr>
          <p:cNvSpPr txBox="1"/>
          <p:nvPr/>
        </p:nvSpPr>
        <p:spPr>
          <a:xfrm>
            <a:off x="7758826" y="2093529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		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AB3806A-1C39-C4C1-09D9-A1E2DCFC56E6}"/>
              </a:ext>
            </a:extLst>
          </p:cNvPr>
          <p:cNvSpPr txBox="1"/>
          <p:nvPr/>
        </p:nvSpPr>
        <p:spPr>
          <a:xfrm>
            <a:off x="7758825" y="3413808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+ 2 		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2EA9CD2-1D02-BE48-75D6-E6549D6D40E0}"/>
              </a:ext>
            </a:extLst>
          </p:cNvPr>
          <p:cNvSpPr txBox="1"/>
          <p:nvPr/>
        </p:nvSpPr>
        <p:spPr>
          <a:xfrm>
            <a:off x="7758824" y="4691790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– 2 		7</a:t>
            </a:r>
          </a:p>
        </p:txBody>
      </p:sp>
      <p:sp>
        <p:nvSpPr>
          <p:cNvPr id="35" name="Rounded Rectangle 42">
            <a:extLst>
              <a:ext uri="{FF2B5EF4-FFF2-40B4-BE49-F238E27FC236}">
                <a16:creationId xmlns="" xmlns:a16="http://schemas.microsoft.com/office/drawing/2014/main" id="{0AE340A1-8228-625F-CF39-4F8A6DF26F6B}"/>
              </a:ext>
            </a:extLst>
          </p:cNvPr>
          <p:cNvSpPr/>
          <p:nvPr/>
        </p:nvSpPr>
        <p:spPr>
          <a:xfrm>
            <a:off x="9372759" y="1990272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Rounded Rectangle 45">
            <a:extLst>
              <a:ext uri="{FF2B5EF4-FFF2-40B4-BE49-F238E27FC236}">
                <a16:creationId xmlns="" xmlns:a16="http://schemas.microsoft.com/office/drawing/2014/main" id="{CAC8A8A9-D402-05E1-6757-D99D31B2FD4E}"/>
              </a:ext>
            </a:extLst>
          </p:cNvPr>
          <p:cNvSpPr/>
          <p:nvPr/>
        </p:nvSpPr>
        <p:spPr>
          <a:xfrm>
            <a:off x="9433719" y="3327969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47">
            <a:extLst>
              <a:ext uri="{FF2B5EF4-FFF2-40B4-BE49-F238E27FC236}">
                <a16:creationId xmlns="" xmlns:a16="http://schemas.microsoft.com/office/drawing/2014/main" id="{CFF9FB43-A0B9-8C87-821E-A1CABC3C42AB}"/>
              </a:ext>
            </a:extLst>
          </p:cNvPr>
          <p:cNvSpPr/>
          <p:nvPr/>
        </p:nvSpPr>
        <p:spPr>
          <a:xfrm>
            <a:off x="9550557" y="4623369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799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1"/>
          <a:stretch/>
        </p:blipFill>
        <p:spPr>
          <a:xfrm>
            <a:off x="15081" y="-1428084"/>
            <a:ext cx="12161838" cy="8305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9000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76" y="-438945"/>
            <a:ext cx="7326224" cy="7931945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039" y="5338256"/>
            <a:ext cx="1586601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854" y="5517911"/>
            <a:ext cx="1461958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17" y="1553242"/>
            <a:ext cx="1206947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b="26148"/>
          <a:stretch/>
        </p:blipFill>
        <p:spPr bwMode="auto">
          <a:xfrm>
            <a:off x="7004889" y="1553242"/>
            <a:ext cx="1001875" cy="9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69" y="277850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69" y="277850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506" y="603817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b="21690"/>
          <a:stretch/>
        </p:blipFill>
        <p:spPr bwMode="auto">
          <a:xfrm>
            <a:off x="7702718" y="603815"/>
            <a:ext cx="1099441" cy="117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063" y="2513050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063" y="2517094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7" action="ppaction://hlinksldjump"/>
          </p:cNvPr>
          <p:cNvSpPr/>
          <p:nvPr/>
        </p:nvSpPr>
        <p:spPr>
          <a:xfrm>
            <a:off x="9222947" y="1"/>
            <a:ext cx="2763181" cy="618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>
                <a:solidFill>
                  <a:prstClr val="white"/>
                </a:solidFill>
                <a:latin typeface="Calibri"/>
              </a:rPr>
              <a:t>tới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bài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tiếp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theo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72" y="2024197"/>
            <a:ext cx="123307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10" y="1617601"/>
            <a:ext cx="123307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72" y="2005050"/>
            <a:ext cx="123307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10" y="1598650"/>
            <a:ext cx="123307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2550" y="3507882"/>
            <a:ext cx="3203040" cy="320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65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6858E-6 L -0.31718 0.49027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68" y="244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82391E-7 L -0.30104 0.61724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308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93265E-6 L -0.49149 0.584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29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9351E-6 L -0.33437 0.3503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175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63392E-6 L -0.49948 0.3920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3" y="195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54124E-7 L -0.19115 0.4365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6" y="21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266" y="2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59238" y="3057119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	  	4 + 1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37473" y="2953862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37473" y="2953862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0" name="Left Brace 9"/>
          <p:cNvSpPr/>
          <p:nvPr/>
        </p:nvSpPr>
        <p:spPr>
          <a:xfrm rot="16200000">
            <a:off x="6623331" y="3228828"/>
            <a:ext cx="190500" cy="96354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09378" y="3739606"/>
            <a:ext cx="822960" cy="60379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753538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00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00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000" err="1">
                <a:solidFill>
                  <a:srgbClr val="4F81BD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000">
                <a:solidFill>
                  <a:srgbClr val="4F81BD">
                    <a:lumMod val="75000"/>
                  </a:srgbClr>
                </a:solidFill>
                <a:latin typeface="Calibri"/>
              </a:rPr>
              <a:t> điền dấu gì vào ô trống?</a:t>
            </a:r>
            <a:endParaRPr lang="en-GB" sz="2000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805" y="3253057"/>
            <a:ext cx="2594373" cy="287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7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35" y="2311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87838" y="2844279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	  	10 - 2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166074" y="2758440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66074" y="2758440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7006609" y="3068422"/>
            <a:ext cx="190500" cy="96354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92656" y="3579200"/>
            <a:ext cx="822960" cy="60379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753538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00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00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000" err="1">
                <a:solidFill>
                  <a:srgbClr val="4F81BD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000">
                <a:solidFill>
                  <a:srgbClr val="4F81BD">
                    <a:lumMod val="75000"/>
                  </a:srgbClr>
                </a:solidFill>
                <a:latin typeface="Calibri"/>
              </a:rPr>
              <a:t> điền dấu gì vào ô trống?</a:t>
            </a:r>
            <a:endParaRPr lang="en-GB" sz="2000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805" y="3253057"/>
            <a:ext cx="2594373" cy="287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5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266" y="2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1" y="2811621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	  	2 + 6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50238" y="2743200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50238" y="2743200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6952018" y="3006759"/>
            <a:ext cx="190500" cy="96354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38065" y="3517537"/>
            <a:ext cx="822960" cy="60379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753538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00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00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000" err="1">
                <a:solidFill>
                  <a:srgbClr val="4F81BD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000">
                <a:solidFill>
                  <a:srgbClr val="4F81BD">
                    <a:lumMod val="75000"/>
                  </a:srgbClr>
                </a:solidFill>
                <a:latin typeface="Calibri"/>
              </a:rPr>
              <a:t> điền dấu gì vào ô trống?</a:t>
            </a:r>
            <a:endParaRPr lang="en-GB" sz="2000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805" y="3253057"/>
            <a:ext cx="2594373" cy="287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6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266" y="42335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88449" y="2678065"/>
            <a:ext cx="763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5593" y="2678065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		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19525" y="2574808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19525" y="2574808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Left Brace 12"/>
          <p:cNvSpPr/>
          <p:nvPr/>
        </p:nvSpPr>
        <p:spPr>
          <a:xfrm rot="16200000">
            <a:off x="5546638" y="2920141"/>
            <a:ext cx="190500" cy="96354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232685" y="3430919"/>
            <a:ext cx="822960" cy="60379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753538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00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00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000" err="1">
                <a:solidFill>
                  <a:srgbClr val="4F81BD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000">
                <a:solidFill>
                  <a:srgbClr val="4F81BD">
                    <a:lumMod val="75000"/>
                  </a:srgbClr>
                </a:solidFill>
                <a:latin typeface="Calibri"/>
              </a:rPr>
              <a:t> điền dấu gì vào ô trống?</a:t>
            </a:r>
            <a:endParaRPr lang="en-GB" sz="2000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805" y="3253057"/>
            <a:ext cx="2594373" cy="287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2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551" y="37142"/>
            <a:ext cx="123307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753538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00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00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000" err="1">
                <a:solidFill>
                  <a:srgbClr val="4F81BD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000">
                <a:solidFill>
                  <a:srgbClr val="4F81BD">
                    <a:lumMod val="75000"/>
                  </a:srgbClr>
                </a:solidFill>
                <a:latin typeface="Calibri"/>
              </a:rPr>
              <a:t> điền dấu gì vào ô trống?</a:t>
            </a:r>
            <a:endParaRPr lang="en-GB" sz="2000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805" y="3253057"/>
            <a:ext cx="2594373" cy="2875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82198" y="2563318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+ 2 		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57091" y="2477479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57091" y="2477479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4" name="Left Brace 13"/>
          <p:cNvSpPr/>
          <p:nvPr/>
        </p:nvSpPr>
        <p:spPr>
          <a:xfrm rot="16200000">
            <a:off x="5623244" y="2826649"/>
            <a:ext cx="190500" cy="96354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09291" y="3337427"/>
            <a:ext cx="822960" cy="60379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5329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015" y="2"/>
            <a:ext cx="123307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753538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00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00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000" err="1">
                <a:solidFill>
                  <a:srgbClr val="4F81BD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000">
                <a:solidFill>
                  <a:srgbClr val="4F81BD">
                    <a:lumMod val="75000"/>
                  </a:srgbClr>
                </a:solidFill>
                <a:latin typeface="Calibri"/>
              </a:rPr>
              <a:t> điền dấu gì vào ô trống?</a:t>
            </a:r>
            <a:endParaRPr lang="en-GB" sz="2000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805" y="3253057"/>
            <a:ext cx="2594373" cy="28753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05401" y="3126838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– 2 		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97133" y="3058417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97133" y="3058417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6" name="Left Brace 15"/>
          <p:cNvSpPr/>
          <p:nvPr/>
        </p:nvSpPr>
        <p:spPr>
          <a:xfrm rot="16200000">
            <a:off x="5875048" y="3323946"/>
            <a:ext cx="190500" cy="96354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61095" y="3834724"/>
            <a:ext cx="822960" cy="60379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6014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="" xmlns:a16="http://schemas.microsoft.com/office/drawing/2014/main" id="{52494519-95DA-4281-A870-5F13E3591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697" y="851798"/>
            <a:ext cx="5657696" cy="426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15424C22-BC5B-449F-B838-73493FB56F18}"/>
              </a:ext>
            </a:extLst>
          </p:cNvPr>
          <p:cNvSpPr/>
          <p:nvPr/>
        </p:nvSpPr>
        <p:spPr>
          <a:xfrm>
            <a:off x="710722" y="424405"/>
            <a:ext cx="669851" cy="669932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1DE2666-54DD-4445-8515-A247A5396747}"/>
              </a:ext>
            </a:extLst>
          </p:cNvPr>
          <p:cNvSpPr txBox="1"/>
          <p:nvPr/>
        </p:nvSpPr>
        <p:spPr>
          <a:xfrm>
            <a:off x="1313833" y="382568"/>
            <a:ext cx="1189741" cy="70788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 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8F958BE-BFD6-426D-AD6A-07613CA2C25A}"/>
              </a:ext>
            </a:extLst>
          </p:cNvPr>
          <p:cNvSpPr/>
          <p:nvPr/>
        </p:nvSpPr>
        <p:spPr>
          <a:xfrm>
            <a:off x="3880884" y="5268678"/>
            <a:ext cx="871869" cy="7375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662E633-0F42-456E-94C4-0D30737EA2B0}"/>
              </a:ext>
            </a:extLst>
          </p:cNvPr>
          <p:cNvSpPr/>
          <p:nvPr/>
        </p:nvSpPr>
        <p:spPr>
          <a:xfrm>
            <a:off x="5904612" y="5268678"/>
            <a:ext cx="871869" cy="7375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63D7C30-9A2C-4E2D-A99B-8238F0422B3D}"/>
              </a:ext>
            </a:extLst>
          </p:cNvPr>
          <p:cNvSpPr/>
          <p:nvPr/>
        </p:nvSpPr>
        <p:spPr>
          <a:xfrm>
            <a:off x="7928340" y="5268678"/>
            <a:ext cx="871869" cy="7375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77EF2E5-0415-4994-817A-DFD14BA0405F}"/>
              </a:ext>
            </a:extLst>
          </p:cNvPr>
          <p:cNvSpPr txBox="1"/>
          <p:nvPr/>
        </p:nvSpPr>
        <p:spPr>
          <a:xfrm>
            <a:off x="5084133" y="5201485"/>
            <a:ext cx="733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69D64A-0B43-4FCB-8FD3-B8C01D8B5C26}"/>
              </a:ext>
            </a:extLst>
          </p:cNvPr>
          <p:cNvSpPr txBox="1"/>
          <p:nvPr/>
        </p:nvSpPr>
        <p:spPr>
          <a:xfrm>
            <a:off x="7104319" y="5236761"/>
            <a:ext cx="733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C58A1386-93E7-4721-946F-08F7DBFB770F}"/>
              </a:ext>
            </a:extLst>
          </p:cNvPr>
          <p:cNvSpPr/>
          <p:nvPr/>
        </p:nvSpPr>
        <p:spPr>
          <a:xfrm>
            <a:off x="5904612" y="5268678"/>
            <a:ext cx="871869" cy="7375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03A2952-E348-41BC-9AF0-54D2835140B5}"/>
              </a:ext>
            </a:extLst>
          </p:cNvPr>
          <p:cNvSpPr/>
          <p:nvPr/>
        </p:nvSpPr>
        <p:spPr>
          <a:xfrm>
            <a:off x="7928340" y="5268678"/>
            <a:ext cx="871869" cy="7375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96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=""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=""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=""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07" y="333376"/>
            <a:ext cx="1805516" cy="170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" y="3180653"/>
            <a:ext cx="1528233" cy="19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115" y="2875866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94" y="530225"/>
            <a:ext cx="1187449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212" y="713795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55" y="3356086"/>
            <a:ext cx="1637884" cy="16378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189" y="3204134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14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759" y="-2309"/>
            <a:ext cx="902757" cy="85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09600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10 – 5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877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8 – 3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2" name="Picture 11">
            <a:hlinkClick r:id="rId2" action="ppaction://hlinksldjump"/>
            <a:extLst>
              <a:ext uri="{FF2B5EF4-FFF2-40B4-BE49-F238E27FC236}">
                <a16:creationId xmlns="" xmlns:a16="http://schemas.microsoft.com/office/drawing/2014/main" id="{0D92D608-463F-95FE-F1E4-B03C3F4AE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6 – 0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2" name="Picture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B1F61199-7E9C-49BC-BA34-F9E941133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00" y="-124522"/>
            <a:ext cx="948515" cy="118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7441" y="655433"/>
            <a:ext cx="3959424" cy="3710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B23A49D-AE23-B510-0114-C72619A3A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3" y="4444798"/>
            <a:ext cx="2341893" cy="2341893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733" y="626752"/>
            <a:ext cx="2252457" cy="223015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83FCA2F-5615-C5D8-E4A2-5680CF035BBF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0B9B7AE-0370-573F-9FC7-56669DDAC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860" y="451052"/>
            <a:ext cx="2773920" cy="1201016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072AF153-62E7-4909-7FC3-2D5BB3CB3B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B0FC7F-B9EA-FFAC-B62C-41B3DC0472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5273" y="1894248"/>
            <a:ext cx="3487214" cy="192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5ED8C9D-9671-0463-01FD-B6A796302B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8790" y="2922269"/>
            <a:ext cx="8793892" cy="2198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C8E3B0D-A90E-BCDC-19FA-6E178E2D39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6624" y="5056865"/>
            <a:ext cx="2877561" cy="1146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9" grpId="0" animBg="1"/>
      <p:bldP spid="13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3">
            <a:extLst>
              <a:ext uri="{FF2B5EF4-FFF2-40B4-BE49-F238E27FC236}">
                <a16:creationId xmlns="" xmlns:a16="http://schemas.microsoft.com/office/drawing/2014/main" id="{5B612AED-E51D-029B-A4A2-E18777BDFEA0}"/>
              </a:ext>
            </a:extLst>
          </p:cNvPr>
          <p:cNvSpPr/>
          <p:nvPr/>
        </p:nvSpPr>
        <p:spPr>
          <a:xfrm>
            <a:off x="7235380" y="4578296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904001-E169-E111-0729-0306099B42E5}"/>
              </a:ext>
            </a:extLst>
          </p:cNvPr>
          <p:cNvGrpSpPr/>
          <p:nvPr/>
        </p:nvGrpSpPr>
        <p:grpSpPr>
          <a:xfrm>
            <a:off x="834183" y="618057"/>
            <a:ext cx="11275125" cy="661749"/>
            <a:chOff x="559883" y="346364"/>
            <a:chExt cx="11275125" cy="661749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E9C59F72-7B47-1653-5253-F2C269C3F5D6}"/>
                </a:ext>
              </a:extLst>
            </p:cNvPr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0ABF0F5-5290-BEEC-BFEF-FCE52ADAFE52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7" name="Rounded Rectangle 10">
            <a:extLst>
              <a:ext uri="{FF2B5EF4-FFF2-40B4-BE49-F238E27FC236}">
                <a16:creationId xmlns="" xmlns:a16="http://schemas.microsoft.com/office/drawing/2014/main" id="{CE5140A6-F52C-6443-934C-FFBB1123E9C6}"/>
              </a:ext>
            </a:extLst>
          </p:cNvPr>
          <p:cNvSpPr/>
          <p:nvPr/>
        </p:nvSpPr>
        <p:spPr>
          <a:xfrm>
            <a:off x="4457258" y="4578296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="" xmlns:a16="http://schemas.microsoft.com/office/drawing/2014/main" id="{0CB5839A-9219-604F-FF8C-4AF8C05498F8}"/>
              </a:ext>
            </a:extLst>
          </p:cNvPr>
          <p:cNvSpPr/>
          <p:nvPr/>
        </p:nvSpPr>
        <p:spPr>
          <a:xfrm>
            <a:off x="7235380" y="4578296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Rounded Rectangle 12">
            <a:extLst>
              <a:ext uri="{FF2B5EF4-FFF2-40B4-BE49-F238E27FC236}">
                <a16:creationId xmlns="" xmlns:a16="http://schemas.microsoft.com/office/drawing/2014/main" id="{132EF6D9-FF1C-9578-1387-3575D8ED778E}"/>
              </a:ext>
            </a:extLst>
          </p:cNvPr>
          <p:cNvSpPr/>
          <p:nvPr/>
        </p:nvSpPr>
        <p:spPr>
          <a:xfrm>
            <a:off x="6315086" y="4578296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0" name="Rounded Rectangle 16">
            <a:extLst>
              <a:ext uri="{FF2B5EF4-FFF2-40B4-BE49-F238E27FC236}">
                <a16:creationId xmlns="" xmlns:a16="http://schemas.microsoft.com/office/drawing/2014/main" id="{90242A33-F493-0542-B497-C8727A1E52AF}"/>
              </a:ext>
            </a:extLst>
          </p:cNvPr>
          <p:cNvSpPr/>
          <p:nvPr/>
        </p:nvSpPr>
        <p:spPr>
          <a:xfrm>
            <a:off x="3528349" y="4578296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17">
            <a:extLst>
              <a:ext uri="{FF2B5EF4-FFF2-40B4-BE49-F238E27FC236}">
                <a16:creationId xmlns="" xmlns:a16="http://schemas.microsoft.com/office/drawing/2014/main" id="{8918D497-1937-9456-225F-3EA7E13BCBD6}"/>
              </a:ext>
            </a:extLst>
          </p:cNvPr>
          <p:cNvSpPr/>
          <p:nvPr/>
        </p:nvSpPr>
        <p:spPr>
          <a:xfrm>
            <a:off x="5377734" y="4578296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="" xmlns:a16="http://schemas.microsoft.com/office/drawing/2014/main" id="{5714DCF5-7CE1-688E-13C2-EBA796154F3B}"/>
              </a:ext>
            </a:extLst>
          </p:cNvPr>
          <p:cNvSpPr/>
          <p:nvPr/>
        </p:nvSpPr>
        <p:spPr>
          <a:xfrm>
            <a:off x="3528349" y="4578296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="" xmlns:a16="http://schemas.microsoft.com/office/drawing/2014/main" id="{C17D24D2-9DCE-0B8F-9CC7-AE21D0637579}"/>
              </a:ext>
            </a:extLst>
          </p:cNvPr>
          <p:cNvSpPr/>
          <p:nvPr/>
        </p:nvSpPr>
        <p:spPr>
          <a:xfrm>
            <a:off x="5377734" y="4578296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1E624050-FA9E-3AE6-D9DB-7F5839AAC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t="29960" r="30949" b="45040"/>
          <a:stretch/>
        </p:blipFill>
        <p:spPr bwMode="auto">
          <a:xfrm>
            <a:off x="1809750" y="1207702"/>
            <a:ext cx="9058680" cy="313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87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235</Words>
  <Application>Microsoft Office PowerPoint</Application>
  <PresentationFormat>Custom</PresentationFormat>
  <Paragraphs>92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自定义设计方案</vt:lpstr>
      <vt:lpstr>1_Office Theme</vt:lpstr>
      <vt:lpstr>Office Theme</vt:lpstr>
      <vt:lpstr>2_Office Theme</vt:lpstr>
      <vt:lpstr>Math Subject for High School - 10th Grade: Circles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10 – 5 = ?</vt:lpstr>
      <vt:lpstr>8 – 3 = ?</vt:lpstr>
      <vt:lpstr>6 – 0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64</cp:revision>
  <dcterms:created xsi:type="dcterms:W3CDTF">2021-07-24T01:07:49Z</dcterms:created>
  <dcterms:modified xsi:type="dcterms:W3CDTF">2025-12-22T14:26:01Z</dcterms:modified>
</cp:coreProperties>
</file>