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31" r:id="rId4"/>
    <p:sldMasterId id="2147483773" r:id="rId5"/>
    <p:sldMasterId id="2147483785" r:id="rId6"/>
    <p:sldMasterId id="2147483797" r:id="rId7"/>
    <p:sldMasterId id="2147483809" r:id="rId8"/>
    <p:sldMasterId id="2147483821" r:id="rId9"/>
  </p:sldMasterIdLst>
  <p:notesMasterIdLst>
    <p:notesMasterId r:id="rId29"/>
  </p:notesMasterIdLst>
  <p:handoutMasterIdLst>
    <p:handoutMasterId r:id="rId30"/>
  </p:handoutMasterIdLst>
  <p:sldIdLst>
    <p:sldId id="2007577247" r:id="rId10"/>
    <p:sldId id="2007577241" r:id="rId11"/>
    <p:sldId id="285" r:id="rId12"/>
    <p:sldId id="286" r:id="rId13"/>
    <p:sldId id="2007577242" r:id="rId14"/>
    <p:sldId id="258" r:id="rId15"/>
    <p:sldId id="265" r:id="rId16"/>
    <p:sldId id="264" r:id="rId17"/>
    <p:sldId id="306" r:id="rId18"/>
    <p:sldId id="2007577245" r:id="rId19"/>
    <p:sldId id="2007577115" r:id="rId20"/>
    <p:sldId id="299" r:id="rId21"/>
    <p:sldId id="300" r:id="rId22"/>
    <p:sldId id="301" r:id="rId23"/>
    <p:sldId id="271" r:id="rId24"/>
    <p:sldId id="284" r:id="rId25"/>
    <p:sldId id="307" r:id="rId26"/>
    <p:sldId id="308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CE35"/>
    <a:srgbClr val="EAAAB2"/>
    <a:srgbClr val="CC66FF"/>
    <a:srgbClr val="E3ABFF"/>
    <a:srgbClr val="DB93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4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đưa</a:t>
            </a:r>
            <a:r>
              <a:rPr lang="en-US" baseline="0"/>
              <a:t> ra một số đồ vật và yêu câu HS tl đồ vật đó có dạng hình khối nào?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5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đồ vật có dạng hình gì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19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hỏi</a:t>
            </a:r>
            <a:r>
              <a:rPr lang="en-US" baseline="0"/>
              <a:t> đồ vật có dạng hình gì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0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hỏi</a:t>
            </a:r>
            <a:r>
              <a:rPr lang="en-US" baseline="0"/>
              <a:t> đồ vật có dạng hình gì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3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3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7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85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56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48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89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7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77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5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22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5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0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1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4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4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7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3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7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5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33"/>
          <p:cNvGrpSpPr/>
          <p:nvPr/>
        </p:nvGrpSpPr>
        <p:grpSpPr>
          <a:xfrm>
            <a:off x="-1566518" y="3538287"/>
            <a:ext cx="4952969" cy="5406681"/>
            <a:chOff x="-1174889" y="2653714"/>
            <a:chExt cx="3714727" cy="4055011"/>
          </a:xfrm>
        </p:grpSpPr>
        <p:grpSp>
          <p:nvGrpSpPr>
            <p:cNvPr id="605" name="Google Shape;605;p33"/>
            <p:cNvGrpSpPr/>
            <p:nvPr/>
          </p:nvGrpSpPr>
          <p:grpSpPr>
            <a:xfrm rot="10553990">
              <a:off x="-1042808" y="2772186"/>
              <a:ext cx="3450566" cy="3818066"/>
              <a:chOff x="2828522" y="2361700"/>
              <a:chExt cx="2320948" cy="2568140"/>
            </a:xfrm>
          </p:grpSpPr>
          <p:sp>
            <p:nvSpPr>
              <p:cNvPr id="606" name="Google Shape;606;p33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11" name="Google Shape;611;p33"/>
            <p:cNvSpPr/>
            <p:nvPr/>
          </p:nvSpPr>
          <p:spPr>
            <a:xfrm>
              <a:off x="1476825" y="4813676"/>
              <a:ext cx="180900" cy="180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189582" y="4643102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3" name="Google Shape;613;p33"/>
          <p:cNvGrpSpPr/>
          <p:nvPr/>
        </p:nvGrpSpPr>
        <p:grpSpPr>
          <a:xfrm>
            <a:off x="10979756" y="163864"/>
            <a:ext cx="873344" cy="750459"/>
            <a:chOff x="8234817" y="122897"/>
            <a:chExt cx="655008" cy="562844"/>
          </a:xfrm>
        </p:grpSpPr>
        <p:sp>
          <p:nvSpPr>
            <p:cNvPr id="614" name="Google Shape;614;p33"/>
            <p:cNvSpPr/>
            <p:nvPr/>
          </p:nvSpPr>
          <p:spPr>
            <a:xfrm>
              <a:off x="8234817" y="122897"/>
              <a:ext cx="303825" cy="324127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767235" y="393043"/>
              <a:ext cx="122591" cy="292698"/>
            </a:xfrm>
            <a:custGeom>
              <a:avLst/>
              <a:gdLst/>
              <a:ahLst/>
              <a:cxnLst/>
              <a:rect l="l" t="t" r="r" b="b"/>
              <a:pathLst>
                <a:path w="1919" h="4582" extrusionOk="0">
                  <a:moveTo>
                    <a:pt x="1812" y="0"/>
                  </a:moveTo>
                  <a:cubicBezTo>
                    <a:pt x="1749" y="0"/>
                    <a:pt x="1705" y="27"/>
                    <a:pt x="1696" y="90"/>
                  </a:cubicBezTo>
                  <a:cubicBezTo>
                    <a:pt x="1678" y="152"/>
                    <a:pt x="1669" y="223"/>
                    <a:pt x="1669" y="286"/>
                  </a:cubicBezTo>
                  <a:cubicBezTo>
                    <a:pt x="1598" y="1312"/>
                    <a:pt x="1535" y="2329"/>
                    <a:pt x="1464" y="3355"/>
                  </a:cubicBezTo>
                  <a:cubicBezTo>
                    <a:pt x="1464" y="3373"/>
                    <a:pt x="1455" y="3390"/>
                    <a:pt x="1455" y="3399"/>
                  </a:cubicBezTo>
                  <a:cubicBezTo>
                    <a:pt x="1286" y="3337"/>
                    <a:pt x="1134" y="3266"/>
                    <a:pt x="973" y="3221"/>
                  </a:cubicBezTo>
                  <a:cubicBezTo>
                    <a:pt x="889" y="3198"/>
                    <a:pt x="806" y="3185"/>
                    <a:pt x="725" y="3185"/>
                  </a:cubicBezTo>
                  <a:cubicBezTo>
                    <a:pt x="583" y="3185"/>
                    <a:pt x="447" y="3226"/>
                    <a:pt x="322" y="3328"/>
                  </a:cubicBezTo>
                  <a:cubicBezTo>
                    <a:pt x="108" y="3497"/>
                    <a:pt x="1" y="3720"/>
                    <a:pt x="63" y="3997"/>
                  </a:cubicBezTo>
                  <a:cubicBezTo>
                    <a:pt x="126" y="4283"/>
                    <a:pt x="313" y="4479"/>
                    <a:pt x="599" y="4550"/>
                  </a:cubicBezTo>
                  <a:cubicBezTo>
                    <a:pt x="680" y="4572"/>
                    <a:pt x="760" y="4582"/>
                    <a:pt x="838" y="4582"/>
                  </a:cubicBezTo>
                  <a:cubicBezTo>
                    <a:pt x="1053" y="4582"/>
                    <a:pt x="1257" y="4507"/>
                    <a:pt x="1446" y="4390"/>
                  </a:cubicBezTo>
                  <a:cubicBezTo>
                    <a:pt x="1580" y="4300"/>
                    <a:pt x="1678" y="4167"/>
                    <a:pt x="1705" y="4006"/>
                  </a:cubicBezTo>
                  <a:cubicBezTo>
                    <a:pt x="1732" y="3836"/>
                    <a:pt x="1749" y="3667"/>
                    <a:pt x="1749" y="3497"/>
                  </a:cubicBezTo>
                  <a:cubicBezTo>
                    <a:pt x="1776" y="3051"/>
                    <a:pt x="1776" y="2605"/>
                    <a:pt x="1803" y="2159"/>
                  </a:cubicBezTo>
                  <a:cubicBezTo>
                    <a:pt x="1839" y="1553"/>
                    <a:pt x="1883" y="937"/>
                    <a:pt x="1919" y="331"/>
                  </a:cubicBezTo>
                  <a:cubicBezTo>
                    <a:pt x="1919" y="250"/>
                    <a:pt x="1919" y="179"/>
                    <a:pt x="1910" y="99"/>
                  </a:cubicBezTo>
                  <a:cubicBezTo>
                    <a:pt x="1910" y="36"/>
                    <a:pt x="1874" y="0"/>
                    <a:pt x="1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6" name="Google Shape;616;p33"/>
          <p:cNvGrpSpPr/>
          <p:nvPr/>
        </p:nvGrpSpPr>
        <p:grpSpPr>
          <a:xfrm>
            <a:off x="-393766" y="-330849"/>
            <a:ext cx="3985666" cy="1877172"/>
            <a:chOff x="-295325" y="-248137"/>
            <a:chExt cx="2989250" cy="1407879"/>
          </a:xfrm>
        </p:grpSpPr>
        <p:sp>
          <p:nvSpPr>
            <p:cNvPr id="617" name="Google Shape;617;p33"/>
            <p:cNvSpPr/>
            <p:nvPr/>
          </p:nvSpPr>
          <p:spPr>
            <a:xfrm>
              <a:off x="-295325" y="-248137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571225" y="122900"/>
              <a:ext cx="122700" cy="12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2140796" y="122897"/>
              <a:ext cx="150000" cy="150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0" name="Google Shape;620;p33"/>
          <p:cNvGrpSpPr/>
          <p:nvPr/>
        </p:nvGrpSpPr>
        <p:grpSpPr>
          <a:xfrm>
            <a:off x="9988201" y="4883331"/>
            <a:ext cx="2203839" cy="1974697"/>
            <a:chOff x="7491150" y="3662497"/>
            <a:chExt cx="1652879" cy="1481023"/>
          </a:xfrm>
        </p:grpSpPr>
        <p:sp>
          <p:nvSpPr>
            <p:cNvPr id="621" name="Google Shape;621;p33"/>
            <p:cNvSpPr/>
            <p:nvPr/>
          </p:nvSpPr>
          <p:spPr>
            <a:xfrm>
              <a:off x="7491150" y="3938675"/>
              <a:ext cx="1652879" cy="1204845"/>
            </a:xfrm>
            <a:custGeom>
              <a:avLst/>
              <a:gdLst/>
              <a:ahLst/>
              <a:cxnLst/>
              <a:rect l="l" t="t" r="r" b="b"/>
              <a:pathLst>
                <a:path w="38076" h="27755" extrusionOk="0">
                  <a:moveTo>
                    <a:pt x="38076" y="1"/>
                  </a:moveTo>
                  <a:cubicBezTo>
                    <a:pt x="34543" y="1393"/>
                    <a:pt x="30850" y="3935"/>
                    <a:pt x="28191" y="10528"/>
                  </a:cubicBezTo>
                  <a:cubicBezTo>
                    <a:pt x="26630" y="14395"/>
                    <a:pt x="24539" y="15326"/>
                    <a:pt x="21961" y="15326"/>
                  </a:cubicBezTo>
                  <a:cubicBezTo>
                    <a:pt x="19571" y="15326"/>
                    <a:pt x="16762" y="14525"/>
                    <a:pt x="13571" y="14525"/>
                  </a:cubicBezTo>
                  <a:cubicBezTo>
                    <a:pt x="12260" y="14525"/>
                    <a:pt x="10885" y="14660"/>
                    <a:pt x="9448" y="15042"/>
                  </a:cubicBezTo>
                  <a:cubicBezTo>
                    <a:pt x="304" y="17477"/>
                    <a:pt x="1" y="27754"/>
                    <a:pt x="1" y="27754"/>
                  </a:cubicBezTo>
                  <a:lnTo>
                    <a:pt x="38076" y="27754"/>
                  </a:lnTo>
                  <a:lnTo>
                    <a:pt x="38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8695372" y="3662497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8512525" y="4024275"/>
              <a:ext cx="122700" cy="122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950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4"/>
          <p:cNvGrpSpPr/>
          <p:nvPr/>
        </p:nvGrpSpPr>
        <p:grpSpPr>
          <a:xfrm>
            <a:off x="-92174" y="4232593"/>
            <a:ext cx="1877172" cy="3286889"/>
            <a:chOff x="-69131" y="3174444"/>
            <a:chExt cx="1407879" cy="2465167"/>
          </a:xfrm>
        </p:grpSpPr>
        <p:sp>
          <p:nvSpPr>
            <p:cNvPr id="626" name="Google Shape;626;p34"/>
            <p:cNvSpPr/>
            <p:nvPr/>
          </p:nvSpPr>
          <p:spPr>
            <a:xfrm rot="-5400000">
              <a:off x="-597775" y="3703088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91579" y="4072377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9" name="Google Shape;629;p34"/>
          <p:cNvGrpSpPr/>
          <p:nvPr/>
        </p:nvGrpSpPr>
        <p:grpSpPr>
          <a:xfrm>
            <a:off x="9995155" y="-1348329"/>
            <a:ext cx="3094595" cy="3872843"/>
            <a:chOff x="7496365" y="-1011247"/>
            <a:chExt cx="2320946" cy="2904632"/>
          </a:xfrm>
        </p:grpSpPr>
        <p:grpSp>
          <p:nvGrpSpPr>
            <p:cNvPr id="630" name="Google Shape;630;p34"/>
            <p:cNvGrpSpPr/>
            <p:nvPr/>
          </p:nvGrpSpPr>
          <p:grpSpPr>
            <a:xfrm rot="9960077">
              <a:off x="7496365" y="-1011247"/>
              <a:ext cx="2320946" cy="2568137"/>
              <a:chOff x="2828522" y="2361700"/>
              <a:chExt cx="2320948" cy="2568140"/>
            </a:xfrm>
          </p:grpSpPr>
          <p:sp>
            <p:nvSpPr>
              <p:cNvPr id="631" name="Google Shape;631;p34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36" name="Google Shape;636;p34"/>
            <p:cNvSpPr/>
            <p:nvPr/>
          </p:nvSpPr>
          <p:spPr>
            <a:xfrm>
              <a:off x="8919425" y="129775"/>
              <a:ext cx="91800" cy="9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8960711" y="16692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987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"/>
          <p:cNvSpPr/>
          <p:nvPr/>
        </p:nvSpPr>
        <p:spPr>
          <a:xfrm rot="-5400000">
            <a:off x="10372701" y="181834"/>
            <a:ext cx="2203839" cy="1606460"/>
          </a:xfrm>
          <a:custGeom>
            <a:avLst/>
            <a:gdLst/>
            <a:ahLst/>
            <a:cxnLst/>
            <a:rect l="l" t="t" r="r" b="b"/>
            <a:pathLst>
              <a:path w="38076" h="27755" extrusionOk="0">
                <a:moveTo>
                  <a:pt x="38076" y="1"/>
                </a:moveTo>
                <a:cubicBezTo>
                  <a:pt x="34543" y="1393"/>
                  <a:pt x="30850" y="3935"/>
                  <a:pt x="28191" y="10528"/>
                </a:cubicBezTo>
                <a:cubicBezTo>
                  <a:pt x="26630" y="14395"/>
                  <a:pt x="24539" y="15326"/>
                  <a:pt x="21961" y="15326"/>
                </a:cubicBezTo>
                <a:cubicBezTo>
                  <a:pt x="19571" y="15326"/>
                  <a:pt x="16762" y="14525"/>
                  <a:pt x="13571" y="14525"/>
                </a:cubicBezTo>
                <a:cubicBezTo>
                  <a:pt x="12260" y="14525"/>
                  <a:pt x="10885" y="14660"/>
                  <a:pt x="9448" y="15042"/>
                </a:cubicBezTo>
                <a:cubicBezTo>
                  <a:pt x="304" y="17477"/>
                  <a:pt x="1" y="27754"/>
                  <a:pt x="1" y="27754"/>
                </a:cubicBezTo>
                <a:lnTo>
                  <a:pt x="38076" y="27754"/>
                </a:lnTo>
                <a:lnTo>
                  <a:pt x="380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1" name="Google Shape;641;p35"/>
          <p:cNvSpPr/>
          <p:nvPr/>
        </p:nvSpPr>
        <p:spPr>
          <a:xfrm rot="-1822260">
            <a:off x="-1066703" y="-207431"/>
            <a:ext cx="3286834" cy="1877141"/>
          </a:xfrm>
          <a:custGeom>
            <a:avLst/>
            <a:gdLst/>
            <a:ahLst/>
            <a:cxnLst/>
            <a:rect l="l" t="t" r="r" b="b"/>
            <a:pathLst>
              <a:path w="46506" h="26560" extrusionOk="0">
                <a:moveTo>
                  <a:pt x="0" y="0"/>
                </a:moveTo>
                <a:lnTo>
                  <a:pt x="90" y="26389"/>
                </a:lnTo>
                <a:cubicBezTo>
                  <a:pt x="90" y="26389"/>
                  <a:pt x="1021" y="26559"/>
                  <a:pt x="2470" y="26559"/>
                </a:cubicBezTo>
                <a:cubicBezTo>
                  <a:pt x="6085" y="26559"/>
                  <a:pt x="12920" y="25495"/>
                  <a:pt x="16531" y="18056"/>
                </a:cubicBezTo>
                <a:cubicBezTo>
                  <a:pt x="20162" y="10589"/>
                  <a:pt x="25729" y="10420"/>
                  <a:pt x="32428" y="10197"/>
                </a:cubicBezTo>
                <a:cubicBezTo>
                  <a:pt x="46033" y="9733"/>
                  <a:pt x="46506" y="0"/>
                  <a:pt x="46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2" name="Google Shape;642;p35"/>
          <p:cNvGrpSpPr/>
          <p:nvPr/>
        </p:nvGrpSpPr>
        <p:grpSpPr>
          <a:xfrm>
            <a:off x="10671401" y="5182737"/>
            <a:ext cx="1172271" cy="1559564"/>
            <a:chOff x="8003550" y="3887052"/>
            <a:chExt cx="879203" cy="1169673"/>
          </a:xfrm>
        </p:grpSpPr>
        <p:sp>
          <p:nvSpPr>
            <p:cNvPr id="643" name="Google Shape;643;p35"/>
            <p:cNvSpPr/>
            <p:nvPr/>
          </p:nvSpPr>
          <p:spPr>
            <a:xfrm>
              <a:off x="8655154" y="3887052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8003550" y="4944225"/>
              <a:ext cx="112500" cy="11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8597950" y="4445150"/>
              <a:ext cx="91800" cy="91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6" name="Google Shape;646;p35"/>
          <p:cNvGrpSpPr/>
          <p:nvPr/>
        </p:nvGrpSpPr>
        <p:grpSpPr>
          <a:xfrm>
            <a:off x="156218" y="4961575"/>
            <a:ext cx="1422432" cy="1823127"/>
            <a:chOff x="117163" y="3721180"/>
            <a:chExt cx="1066824" cy="1367345"/>
          </a:xfrm>
        </p:grpSpPr>
        <p:sp>
          <p:nvSpPr>
            <p:cNvPr id="647" name="Google Shape;647;p35"/>
            <p:cNvSpPr/>
            <p:nvPr/>
          </p:nvSpPr>
          <p:spPr>
            <a:xfrm>
              <a:off x="1071623" y="4815968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17163" y="4912425"/>
              <a:ext cx="176100" cy="17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149036" y="37211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527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45124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27700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1813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69462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0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10589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5"/>
          <p:cNvSpPr/>
          <p:nvPr/>
        </p:nvSpPr>
        <p:spPr>
          <a:xfrm>
            <a:off x="-45" y="2235334"/>
            <a:ext cx="12192085" cy="1162315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0" name="Google Shape;2030;p15"/>
          <p:cNvSpPr txBox="1">
            <a:spLocks noGrp="1"/>
          </p:cNvSpPr>
          <p:nvPr>
            <p:ph type="title"/>
          </p:nvPr>
        </p:nvSpPr>
        <p:spPr>
          <a:xfrm>
            <a:off x="4686361" y="2296567"/>
            <a:ext cx="504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31" name="Google Shape;2031;p15"/>
          <p:cNvSpPr txBox="1">
            <a:spLocks noGrp="1"/>
          </p:cNvSpPr>
          <p:nvPr>
            <p:ph type="title" idx="2" hasCustomPrompt="1"/>
          </p:nvPr>
        </p:nvSpPr>
        <p:spPr>
          <a:xfrm>
            <a:off x="2556261" y="2328951"/>
            <a:ext cx="15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032" name="Google Shape;2032;p15"/>
          <p:cNvSpPr txBox="1">
            <a:spLocks noGrp="1"/>
          </p:cNvSpPr>
          <p:nvPr>
            <p:ph type="subTitle" idx="1"/>
          </p:nvPr>
        </p:nvSpPr>
        <p:spPr>
          <a:xfrm>
            <a:off x="4686362" y="3973033"/>
            <a:ext cx="41304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15"/>
          <p:cNvSpPr/>
          <p:nvPr/>
        </p:nvSpPr>
        <p:spPr>
          <a:xfrm rot="10800000" flipH="1">
            <a:off x="3202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34" name="Google Shape;2034;p15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2035" name="Google Shape;2035;p15"/>
            <p:cNvSpPr/>
            <p:nvPr/>
          </p:nvSpPr>
          <p:spPr>
            <a:xfrm flipH="1">
              <a:off x="7939216" y="1346550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5"/>
            <p:cNvSpPr/>
            <p:nvPr/>
          </p:nvSpPr>
          <p:spPr>
            <a:xfrm flipH="1">
              <a:off x="7627240" y="21300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5"/>
            <p:cNvSpPr/>
            <p:nvPr/>
          </p:nvSpPr>
          <p:spPr>
            <a:xfrm flipH="1">
              <a:off x="7688643" y="8804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5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15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15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5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5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5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5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5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5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5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5"/>
            <p:cNvSpPr/>
            <p:nvPr/>
          </p:nvSpPr>
          <p:spPr>
            <a:xfrm flipH="1">
              <a:off x="6098372" y="9255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5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5"/>
            <p:cNvSpPr/>
            <p:nvPr/>
          </p:nvSpPr>
          <p:spPr>
            <a:xfrm flipH="1">
              <a:off x="4876100" y="6579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5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5"/>
            <p:cNvSpPr/>
            <p:nvPr/>
          </p:nvSpPr>
          <p:spPr>
            <a:xfrm flipH="1">
              <a:off x="55428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5"/>
            <p:cNvSpPr/>
            <p:nvPr/>
          </p:nvSpPr>
          <p:spPr>
            <a:xfrm flipH="1">
              <a:off x="3710895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5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5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5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5"/>
            <p:cNvSpPr/>
            <p:nvPr/>
          </p:nvSpPr>
          <p:spPr>
            <a:xfrm flipH="1">
              <a:off x="5433350" y="6045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5"/>
            <p:cNvSpPr/>
            <p:nvPr/>
          </p:nvSpPr>
          <p:spPr>
            <a:xfrm flipH="1">
              <a:off x="4983859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15"/>
            <p:cNvSpPr/>
            <p:nvPr/>
          </p:nvSpPr>
          <p:spPr>
            <a:xfrm flipH="1">
              <a:off x="7542501" y="318625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15"/>
            <p:cNvSpPr/>
            <p:nvPr/>
          </p:nvSpPr>
          <p:spPr>
            <a:xfrm flipH="1">
              <a:off x="4612388" y="947087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76"/>
                    <a:pt x="318" y="935"/>
                    <a:pt x="537" y="935"/>
                  </a:cubicBezTo>
                  <a:cubicBezTo>
                    <a:pt x="756" y="935"/>
                    <a:pt x="935" y="756"/>
                    <a:pt x="935" y="537"/>
                  </a:cubicBezTo>
                  <a:cubicBezTo>
                    <a:pt x="935" y="318"/>
                    <a:pt x="75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5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5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5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5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5"/>
            <p:cNvSpPr/>
            <p:nvPr/>
          </p:nvSpPr>
          <p:spPr>
            <a:xfrm flipH="1">
              <a:off x="7349583" y="138332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9" y="0"/>
                    <a:pt x="0" y="319"/>
                    <a:pt x="0" y="538"/>
                  </a:cubicBezTo>
                  <a:cubicBezTo>
                    <a:pt x="0" y="756"/>
                    <a:pt x="319" y="936"/>
                    <a:pt x="537" y="936"/>
                  </a:cubicBezTo>
                  <a:cubicBezTo>
                    <a:pt x="776" y="936"/>
                    <a:pt x="935" y="75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5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5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5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5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5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5"/>
            <p:cNvSpPr/>
            <p:nvPr/>
          </p:nvSpPr>
          <p:spPr>
            <a:xfrm flipH="1">
              <a:off x="8351906" y="22655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1566602" y="14442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1144282" y="206138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1795144" y="10328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6758140" y="112899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937622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136439" y="7341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4690182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086211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874736" y="8715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440837" y="8331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118047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1954618" y="3472228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232075" y="79062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7959105" y="261240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1182819" y="2551157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39" y="0"/>
                    <a:pt x="0" y="319"/>
                    <a:pt x="0" y="538"/>
                  </a:cubicBezTo>
                  <a:cubicBezTo>
                    <a:pt x="0" y="757"/>
                    <a:pt x="339" y="936"/>
                    <a:pt x="558" y="936"/>
                  </a:cubicBezTo>
                  <a:cubicBezTo>
                    <a:pt x="776" y="936"/>
                    <a:pt x="955" y="776"/>
                    <a:pt x="955" y="538"/>
                  </a:cubicBezTo>
                  <a:cubicBezTo>
                    <a:pt x="955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957651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1455319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9" name="Google Shape;2109;p15"/>
            <p:cNvSpPr/>
            <p:nvPr/>
          </p:nvSpPr>
          <p:spPr>
            <a:xfrm rot="10800000">
              <a:off x="8091603" y="3207442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>
              <a:off x="7054276" y="40699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>
              <a:off x="6377767" y="46844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>
              <a:off x="8228288" y="199226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>
              <a:off x="8145123" y="40650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1261789" y="360621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1144270" y="304093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7781260" y="4301190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3813234" y="45950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030805" y="1858647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1774862" y="41592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4607949" y="48701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58" name="Google Shape;2158;p15"/>
          <p:cNvSpPr/>
          <p:nvPr/>
        </p:nvSpPr>
        <p:spPr>
          <a:xfrm rot="10800000" flipH="1">
            <a:off x="4726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59" name="Google Shape;2159;p15"/>
          <p:cNvSpPr/>
          <p:nvPr/>
        </p:nvSpPr>
        <p:spPr>
          <a:xfrm rot="10800000">
            <a:off x="7898479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0" name="Google Shape;2160;p15"/>
          <p:cNvSpPr/>
          <p:nvPr/>
        </p:nvSpPr>
        <p:spPr>
          <a:xfrm rot="10800000">
            <a:off x="6065290" y="5737967"/>
            <a:ext cx="56133" cy="54952"/>
          </a:xfrm>
          <a:custGeom>
            <a:avLst/>
            <a:gdLst/>
            <a:ahLst/>
            <a:cxnLst/>
            <a:rect l="l" t="t" r="r" b="b"/>
            <a:pathLst>
              <a:path w="956" h="936" extrusionOk="0">
                <a:moveTo>
                  <a:pt x="557" y="1"/>
                </a:moveTo>
                <a:cubicBezTo>
                  <a:pt x="318" y="1"/>
                  <a:pt x="0" y="339"/>
                  <a:pt x="0" y="538"/>
                </a:cubicBezTo>
                <a:cubicBezTo>
                  <a:pt x="0" y="777"/>
                  <a:pt x="318" y="936"/>
                  <a:pt x="557" y="936"/>
                </a:cubicBezTo>
                <a:cubicBezTo>
                  <a:pt x="776" y="936"/>
                  <a:pt x="955" y="777"/>
                  <a:pt x="955" y="538"/>
                </a:cubicBezTo>
                <a:cubicBezTo>
                  <a:pt x="955" y="319"/>
                  <a:pt x="776" y="1"/>
                  <a:pt x="5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1" name="Google Shape;2161;p15"/>
          <p:cNvSpPr/>
          <p:nvPr/>
        </p:nvSpPr>
        <p:spPr>
          <a:xfrm rot="10800000" flipH="1">
            <a:off x="3788884" y="4834521"/>
            <a:ext cx="54959" cy="54952"/>
          </a:xfrm>
          <a:custGeom>
            <a:avLst/>
            <a:gdLst/>
            <a:ahLst/>
            <a:cxnLst/>
            <a:rect l="l" t="t" r="r" b="b"/>
            <a:pathLst>
              <a:path w="936" h="936" extrusionOk="0">
                <a:moveTo>
                  <a:pt x="537" y="0"/>
                </a:moveTo>
                <a:cubicBezTo>
                  <a:pt x="318" y="0"/>
                  <a:pt x="0" y="318"/>
                  <a:pt x="0" y="537"/>
                </a:cubicBezTo>
                <a:cubicBezTo>
                  <a:pt x="0" y="756"/>
                  <a:pt x="318" y="935"/>
                  <a:pt x="537" y="935"/>
                </a:cubicBezTo>
                <a:cubicBezTo>
                  <a:pt x="776" y="935"/>
                  <a:pt x="935" y="756"/>
                  <a:pt x="935" y="537"/>
                </a:cubicBezTo>
                <a:cubicBezTo>
                  <a:pt x="935" y="318"/>
                  <a:pt x="776" y="0"/>
                  <a:pt x="5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62" name="Google Shape;2162;p15"/>
          <p:cNvGrpSpPr/>
          <p:nvPr/>
        </p:nvGrpSpPr>
        <p:grpSpPr>
          <a:xfrm flipH="1">
            <a:off x="-114636" y="6395481"/>
            <a:ext cx="12391679" cy="635568"/>
            <a:chOff x="-63338" y="4415611"/>
            <a:chExt cx="9293759" cy="476676"/>
          </a:xfrm>
        </p:grpSpPr>
        <p:grpSp>
          <p:nvGrpSpPr>
            <p:cNvPr id="2163" name="Google Shape;2163;p15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164" name="Google Shape;216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5" name="Google Shape;216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6" name="Google Shape;216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7" name="Google Shape;216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68" name="Google Shape;2168;p15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169" name="Google Shape;2169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0" name="Google Shape;2170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1" name="Google Shape;2171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2" name="Google Shape;2172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73" name="Google Shape;2173;p15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174" name="Google Shape;217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5" name="Google Shape;217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6" name="Google Shape;217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7" name="Google Shape;217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178" name="Google Shape;2178;p15"/>
          <p:cNvGrpSpPr/>
          <p:nvPr/>
        </p:nvGrpSpPr>
        <p:grpSpPr>
          <a:xfrm>
            <a:off x="9096732" y="3746304"/>
            <a:ext cx="2023759" cy="3010083"/>
            <a:chOff x="2613725" y="2780925"/>
            <a:chExt cx="709825" cy="1055725"/>
          </a:xfrm>
        </p:grpSpPr>
        <p:sp>
          <p:nvSpPr>
            <p:cNvPr id="2179" name="Google Shape;2179;p15"/>
            <p:cNvSpPr/>
            <p:nvPr/>
          </p:nvSpPr>
          <p:spPr>
            <a:xfrm>
              <a:off x="2659000" y="3084050"/>
              <a:ext cx="629225" cy="734700"/>
            </a:xfrm>
            <a:custGeom>
              <a:avLst/>
              <a:gdLst/>
              <a:ahLst/>
              <a:cxnLst/>
              <a:rect l="l" t="t" r="r" b="b"/>
              <a:pathLst>
                <a:path w="25169" h="29388" extrusionOk="0">
                  <a:moveTo>
                    <a:pt x="0" y="1"/>
                  </a:moveTo>
                  <a:lnTo>
                    <a:pt x="0" y="29387"/>
                  </a:lnTo>
                  <a:lnTo>
                    <a:pt x="25169" y="29387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659000" y="3658550"/>
              <a:ext cx="629225" cy="159700"/>
            </a:xfrm>
            <a:custGeom>
              <a:avLst/>
              <a:gdLst/>
              <a:ahLst/>
              <a:cxnLst/>
              <a:rect l="l" t="t" r="r" b="b"/>
              <a:pathLst>
                <a:path w="25169" h="6388" extrusionOk="0">
                  <a:moveTo>
                    <a:pt x="0" y="1"/>
                  </a:moveTo>
                  <a:lnTo>
                    <a:pt x="0" y="6388"/>
                  </a:lnTo>
                  <a:lnTo>
                    <a:pt x="25169" y="6388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24675" y="2803025"/>
              <a:ext cx="698875" cy="281050"/>
            </a:xfrm>
            <a:custGeom>
              <a:avLst/>
              <a:gdLst/>
              <a:ahLst/>
              <a:cxnLst/>
              <a:rect l="l" t="t" r="r" b="b"/>
              <a:pathLst>
                <a:path w="27955" h="11242" extrusionOk="0">
                  <a:moveTo>
                    <a:pt x="3024" y="0"/>
                  </a:moveTo>
                  <a:cubicBezTo>
                    <a:pt x="2746" y="0"/>
                    <a:pt x="2467" y="239"/>
                    <a:pt x="2408" y="498"/>
                  </a:cubicBezTo>
                  <a:lnTo>
                    <a:pt x="60" y="10744"/>
                  </a:lnTo>
                  <a:cubicBezTo>
                    <a:pt x="0" y="11023"/>
                    <a:pt x="199" y="11242"/>
                    <a:pt x="458" y="11242"/>
                  </a:cubicBezTo>
                  <a:lnTo>
                    <a:pt x="27497" y="11242"/>
                  </a:lnTo>
                  <a:cubicBezTo>
                    <a:pt x="27775" y="11242"/>
                    <a:pt x="27954" y="11023"/>
                    <a:pt x="27895" y="10744"/>
                  </a:cubicBezTo>
                  <a:lnTo>
                    <a:pt x="25806" y="498"/>
                  </a:lnTo>
                  <a:cubicBezTo>
                    <a:pt x="25726" y="239"/>
                    <a:pt x="25448" y="0"/>
                    <a:pt x="25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908450" y="2814225"/>
              <a:ext cx="25875" cy="257175"/>
            </a:xfrm>
            <a:custGeom>
              <a:avLst/>
              <a:gdLst/>
              <a:ahLst/>
              <a:cxnLst/>
              <a:rect l="l" t="t" r="r" b="b"/>
              <a:pathLst>
                <a:path w="1035" h="10287" extrusionOk="0">
                  <a:moveTo>
                    <a:pt x="880" y="0"/>
                  </a:moveTo>
                  <a:cubicBezTo>
                    <a:pt x="801" y="0"/>
                    <a:pt x="716" y="50"/>
                    <a:pt x="706" y="149"/>
                  </a:cubicBezTo>
                  <a:cubicBezTo>
                    <a:pt x="488" y="3492"/>
                    <a:pt x="229" y="6795"/>
                    <a:pt x="10" y="10137"/>
                  </a:cubicBezTo>
                  <a:cubicBezTo>
                    <a:pt x="0" y="10237"/>
                    <a:pt x="75" y="10286"/>
                    <a:pt x="154" y="10286"/>
                  </a:cubicBezTo>
                  <a:cubicBezTo>
                    <a:pt x="234" y="10286"/>
                    <a:pt x="318" y="10237"/>
                    <a:pt x="328" y="10137"/>
                  </a:cubicBezTo>
                  <a:cubicBezTo>
                    <a:pt x="547" y="6795"/>
                    <a:pt x="806" y="3492"/>
                    <a:pt x="1025" y="149"/>
                  </a:cubicBezTo>
                  <a:cubicBezTo>
                    <a:pt x="1035" y="50"/>
                    <a:pt x="960" y="0"/>
                    <a:pt x="880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839750" y="2814200"/>
              <a:ext cx="47175" cy="257050"/>
            </a:xfrm>
            <a:custGeom>
              <a:avLst/>
              <a:gdLst/>
              <a:ahLst/>
              <a:cxnLst/>
              <a:rect l="l" t="t" r="r" b="b"/>
              <a:pathLst>
                <a:path w="1887" h="10282" extrusionOk="0">
                  <a:moveTo>
                    <a:pt x="1684" y="1"/>
                  </a:moveTo>
                  <a:cubicBezTo>
                    <a:pt x="1625" y="1"/>
                    <a:pt x="1572" y="33"/>
                    <a:pt x="1564" y="110"/>
                  </a:cubicBezTo>
                  <a:cubicBezTo>
                    <a:pt x="1047" y="3433"/>
                    <a:pt x="550" y="6756"/>
                    <a:pt x="12" y="10078"/>
                  </a:cubicBezTo>
                  <a:cubicBezTo>
                    <a:pt x="0" y="10198"/>
                    <a:pt x="104" y="10282"/>
                    <a:pt x="192" y="10282"/>
                  </a:cubicBezTo>
                  <a:cubicBezTo>
                    <a:pt x="251" y="10282"/>
                    <a:pt x="303" y="10245"/>
                    <a:pt x="311" y="10158"/>
                  </a:cubicBezTo>
                  <a:cubicBezTo>
                    <a:pt x="848" y="6815"/>
                    <a:pt x="1345" y="3513"/>
                    <a:pt x="1863" y="190"/>
                  </a:cubicBezTo>
                  <a:cubicBezTo>
                    <a:pt x="1887" y="81"/>
                    <a:pt x="1777" y="1"/>
                    <a:pt x="1684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771000" y="2814200"/>
              <a:ext cx="69475" cy="256850"/>
            </a:xfrm>
            <a:custGeom>
              <a:avLst/>
              <a:gdLst/>
              <a:ahLst/>
              <a:cxnLst/>
              <a:rect l="l" t="t" r="r" b="b"/>
              <a:pathLst>
                <a:path w="2779" h="10274" extrusionOk="0">
                  <a:moveTo>
                    <a:pt x="2587" y="1"/>
                  </a:moveTo>
                  <a:cubicBezTo>
                    <a:pt x="2526" y="1"/>
                    <a:pt x="2467" y="33"/>
                    <a:pt x="2444" y="110"/>
                  </a:cubicBezTo>
                  <a:cubicBezTo>
                    <a:pt x="1648" y="3433"/>
                    <a:pt x="832" y="6756"/>
                    <a:pt x="37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131" y="6815"/>
                    <a:pt x="1947" y="3513"/>
                    <a:pt x="2742" y="190"/>
                  </a:cubicBezTo>
                  <a:cubicBezTo>
                    <a:pt x="2779" y="81"/>
                    <a:pt x="2682" y="1"/>
                    <a:pt x="258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704650" y="2814200"/>
              <a:ext cx="81425" cy="256850"/>
            </a:xfrm>
            <a:custGeom>
              <a:avLst/>
              <a:gdLst/>
              <a:ahLst/>
              <a:cxnLst/>
              <a:rect l="l" t="t" r="r" b="b"/>
              <a:pathLst>
                <a:path w="3257" h="10274" extrusionOk="0">
                  <a:moveTo>
                    <a:pt x="3058" y="1"/>
                  </a:moveTo>
                  <a:cubicBezTo>
                    <a:pt x="2995" y="1"/>
                    <a:pt x="2933" y="33"/>
                    <a:pt x="2909" y="110"/>
                  </a:cubicBezTo>
                  <a:cubicBezTo>
                    <a:pt x="1934" y="3433"/>
                    <a:pt x="999" y="6756"/>
                    <a:pt x="24" y="10078"/>
                  </a:cubicBezTo>
                  <a:cubicBezTo>
                    <a:pt x="1" y="10197"/>
                    <a:pt x="90" y="10273"/>
                    <a:pt x="179" y="10273"/>
                  </a:cubicBezTo>
                  <a:cubicBezTo>
                    <a:pt x="239" y="10273"/>
                    <a:pt x="299" y="10238"/>
                    <a:pt x="323" y="10158"/>
                  </a:cubicBezTo>
                  <a:cubicBezTo>
                    <a:pt x="1298" y="6815"/>
                    <a:pt x="2233" y="3513"/>
                    <a:pt x="3208" y="190"/>
                  </a:cubicBezTo>
                  <a:cubicBezTo>
                    <a:pt x="3256" y="81"/>
                    <a:pt x="3156" y="1"/>
                    <a:pt x="305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646650" y="2814200"/>
              <a:ext cx="85200" cy="256850"/>
            </a:xfrm>
            <a:custGeom>
              <a:avLst/>
              <a:gdLst/>
              <a:ahLst/>
              <a:cxnLst/>
              <a:rect l="l" t="t" r="r" b="b"/>
              <a:pathLst>
                <a:path w="3408" h="10274" extrusionOk="0">
                  <a:moveTo>
                    <a:pt x="3218" y="1"/>
                  </a:moveTo>
                  <a:cubicBezTo>
                    <a:pt x="3156" y="1"/>
                    <a:pt x="3092" y="33"/>
                    <a:pt x="3061" y="110"/>
                  </a:cubicBezTo>
                  <a:cubicBezTo>
                    <a:pt x="2046" y="3433"/>
                    <a:pt x="1051" y="6756"/>
                    <a:pt x="36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350" y="6815"/>
                    <a:pt x="2344" y="3513"/>
                    <a:pt x="3359" y="190"/>
                  </a:cubicBezTo>
                  <a:cubicBezTo>
                    <a:pt x="3408" y="81"/>
                    <a:pt x="3315" y="1"/>
                    <a:pt x="321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970375" y="2814225"/>
              <a:ext cx="7975" cy="257175"/>
            </a:xfrm>
            <a:custGeom>
              <a:avLst/>
              <a:gdLst/>
              <a:ahLst/>
              <a:cxnLst/>
              <a:rect l="l" t="t" r="r" b="b"/>
              <a:pathLst>
                <a:path w="319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0137"/>
                  </a:lnTo>
                  <a:cubicBezTo>
                    <a:pt x="0" y="10237"/>
                    <a:pt x="80" y="10286"/>
                    <a:pt x="159" y="10286"/>
                  </a:cubicBezTo>
                  <a:cubicBezTo>
                    <a:pt x="239" y="10286"/>
                    <a:pt x="318" y="10237"/>
                    <a:pt x="318" y="10137"/>
                  </a:cubicBezTo>
                  <a:lnTo>
                    <a:pt x="318" y="149"/>
                  </a:ln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013650" y="2814225"/>
              <a:ext cx="25375" cy="257175"/>
            </a:xfrm>
            <a:custGeom>
              <a:avLst/>
              <a:gdLst/>
              <a:ahLst/>
              <a:cxnLst/>
              <a:rect l="l" t="t" r="r" b="b"/>
              <a:pathLst>
                <a:path w="1015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cubicBezTo>
                    <a:pt x="219" y="3492"/>
                    <a:pt x="478" y="6795"/>
                    <a:pt x="696" y="10137"/>
                  </a:cubicBezTo>
                  <a:cubicBezTo>
                    <a:pt x="706" y="10237"/>
                    <a:pt x="786" y="10286"/>
                    <a:pt x="863" y="10286"/>
                  </a:cubicBezTo>
                  <a:cubicBezTo>
                    <a:pt x="940" y="10286"/>
                    <a:pt x="1015" y="10237"/>
                    <a:pt x="1015" y="10137"/>
                  </a:cubicBezTo>
                  <a:cubicBezTo>
                    <a:pt x="796" y="6795"/>
                    <a:pt x="557" y="3492"/>
                    <a:pt x="318" y="149"/>
                  </a:cubicBez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061100" y="2814350"/>
              <a:ext cx="47175" cy="257200"/>
            </a:xfrm>
            <a:custGeom>
              <a:avLst/>
              <a:gdLst/>
              <a:ahLst/>
              <a:cxnLst/>
              <a:rect l="l" t="t" r="r" b="b"/>
              <a:pathLst>
                <a:path w="1887" h="10288" extrusionOk="0">
                  <a:moveTo>
                    <a:pt x="192" y="1"/>
                  </a:moveTo>
                  <a:cubicBezTo>
                    <a:pt x="103" y="1"/>
                    <a:pt x="0" y="84"/>
                    <a:pt x="12" y="204"/>
                  </a:cubicBezTo>
                  <a:cubicBezTo>
                    <a:pt x="549" y="3527"/>
                    <a:pt x="1047" y="6849"/>
                    <a:pt x="1564" y="10172"/>
                  </a:cubicBezTo>
                  <a:cubicBezTo>
                    <a:pt x="1572" y="10252"/>
                    <a:pt x="1629" y="10287"/>
                    <a:pt x="1691" y="10287"/>
                  </a:cubicBezTo>
                  <a:cubicBezTo>
                    <a:pt x="1783" y="10287"/>
                    <a:pt x="1886" y="10211"/>
                    <a:pt x="1862" y="10092"/>
                  </a:cubicBezTo>
                  <a:cubicBezTo>
                    <a:pt x="1345" y="6770"/>
                    <a:pt x="848" y="3467"/>
                    <a:pt x="311" y="124"/>
                  </a:cubicBezTo>
                  <a:cubicBezTo>
                    <a:pt x="303" y="37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107550" y="2814075"/>
              <a:ext cx="69150" cy="256975"/>
            </a:xfrm>
            <a:custGeom>
              <a:avLst/>
              <a:gdLst/>
              <a:ahLst/>
              <a:cxnLst/>
              <a:rect l="l" t="t" r="r" b="b"/>
              <a:pathLst>
                <a:path w="2766" h="10279" extrusionOk="0">
                  <a:moveTo>
                    <a:pt x="187" y="0"/>
                  </a:moveTo>
                  <a:cubicBezTo>
                    <a:pt x="97" y="0"/>
                    <a:pt x="1" y="76"/>
                    <a:pt x="24" y="195"/>
                  </a:cubicBezTo>
                  <a:cubicBezTo>
                    <a:pt x="820" y="3518"/>
                    <a:pt x="1636" y="6820"/>
                    <a:pt x="2432" y="10163"/>
                  </a:cubicBezTo>
                  <a:cubicBezTo>
                    <a:pt x="2456" y="10243"/>
                    <a:pt x="2519" y="10278"/>
                    <a:pt x="2582" y="10278"/>
                  </a:cubicBezTo>
                  <a:cubicBezTo>
                    <a:pt x="2674" y="10278"/>
                    <a:pt x="2766" y="10202"/>
                    <a:pt x="2730" y="10083"/>
                  </a:cubicBezTo>
                  <a:cubicBezTo>
                    <a:pt x="1934" y="6761"/>
                    <a:pt x="1139" y="3438"/>
                    <a:pt x="323" y="115"/>
                  </a:cubicBezTo>
                  <a:cubicBezTo>
                    <a:pt x="307" y="35"/>
                    <a:pt x="249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162475" y="2814075"/>
              <a:ext cx="81675" cy="256975"/>
            </a:xfrm>
            <a:custGeom>
              <a:avLst/>
              <a:gdLst/>
              <a:ahLst/>
              <a:cxnLst/>
              <a:rect l="l" t="t" r="r" b="b"/>
              <a:pathLst>
                <a:path w="3267" h="10279" extrusionOk="0">
                  <a:moveTo>
                    <a:pt x="193" y="0"/>
                  </a:moveTo>
                  <a:cubicBezTo>
                    <a:pt x="99" y="0"/>
                    <a:pt x="0" y="76"/>
                    <a:pt x="36" y="195"/>
                  </a:cubicBezTo>
                  <a:cubicBezTo>
                    <a:pt x="1011" y="3518"/>
                    <a:pt x="1966" y="6820"/>
                    <a:pt x="2921" y="10163"/>
                  </a:cubicBezTo>
                  <a:cubicBezTo>
                    <a:pt x="2945" y="10243"/>
                    <a:pt x="3011" y="10278"/>
                    <a:pt x="3076" y="10278"/>
                  </a:cubicBezTo>
                  <a:cubicBezTo>
                    <a:pt x="3173" y="10278"/>
                    <a:pt x="3267" y="10202"/>
                    <a:pt x="3219" y="10083"/>
                  </a:cubicBezTo>
                  <a:cubicBezTo>
                    <a:pt x="2264" y="6761"/>
                    <a:pt x="1289" y="3438"/>
                    <a:pt x="334" y="115"/>
                  </a:cubicBezTo>
                  <a:cubicBezTo>
                    <a:pt x="318" y="35"/>
                    <a:pt x="25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216400" y="2814075"/>
              <a:ext cx="85350" cy="256975"/>
            </a:xfrm>
            <a:custGeom>
              <a:avLst/>
              <a:gdLst/>
              <a:ahLst/>
              <a:cxnLst/>
              <a:rect l="l" t="t" r="r" b="b"/>
              <a:pathLst>
                <a:path w="3414" h="10279" extrusionOk="0">
                  <a:moveTo>
                    <a:pt x="199" y="0"/>
                  </a:moveTo>
                  <a:cubicBezTo>
                    <a:pt x="101" y="0"/>
                    <a:pt x="0" y="76"/>
                    <a:pt x="48" y="195"/>
                  </a:cubicBezTo>
                  <a:cubicBezTo>
                    <a:pt x="1062" y="3518"/>
                    <a:pt x="2057" y="6820"/>
                    <a:pt x="3092" y="10163"/>
                  </a:cubicBezTo>
                  <a:cubicBezTo>
                    <a:pt x="3108" y="10243"/>
                    <a:pt x="3166" y="10278"/>
                    <a:pt x="3227" y="10278"/>
                  </a:cubicBezTo>
                  <a:cubicBezTo>
                    <a:pt x="3317" y="10278"/>
                    <a:pt x="3414" y="10202"/>
                    <a:pt x="3390" y="10083"/>
                  </a:cubicBezTo>
                  <a:cubicBezTo>
                    <a:pt x="2356" y="6761"/>
                    <a:pt x="1361" y="3438"/>
                    <a:pt x="346" y="115"/>
                  </a:cubicBezTo>
                  <a:cubicBezTo>
                    <a:pt x="330" y="35"/>
                    <a:pt x="265" y="0"/>
                    <a:pt x="19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913175" y="3431750"/>
              <a:ext cx="137300" cy="387000"/>
            </a:xfrm>
            <a:custGeom>
              <a:avLst/>
              <a:gdLst/>
              <a:ahLst/>
              <a:cxnLst/>
              <a:rect l="l" t="t" r="r" b="b"/>
              <a:pathLst>
                <a:path w="5492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5491" y="15479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913175" y="3431750"/>
              <a:ext cx="4000" cy="387000"/>
            </a:xfrm>
            <a:custGeom>
              <a:avLst/>
              <a:gdLst/>
              <a:ahLst/>
              <a:cxnLst/>
              <a:rect l="l" t="t" r="r" b="b"/>
              <a:pathLst>
                <a:path w="1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59" y="1547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93505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9569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9793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00170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0240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0459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020100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9" y="1"/>
                  </a:moveTo>
                  <a:cubicBezTo>
                    <a:pt x="160" y="1"/>
                    <a:pt x="1" y="180"/>
                    <a:pt x="1" y="399"/>
                  </a:cubicBezTo>
                  <a:cubicBezTo>
                    <a:pt x="1" y="618"/>
                    <a:pt x="160" y="797"/>
                    <a:pt x="399" y="797"/>
                  </a:cubicBezTo>
                  <a:cubicBezTo>
                    <a:pt x="618" y="797"/>
                    <a:pt x="797" y="618"/>
                    <a:pt x="797" y="399"/>
                  </a:cubicBezTo>
                  <a:cubicBezTo>
                    <a:pt x="797" y="200"/>
                    <a:pt x="618" y="2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613725" y="2780925"/>
              <a:ext cx="691425" cy="235500"/>
            </a:xfrm>
            <a:custGeom>
              <a:avLst/>
              <a:gdLst/>
              <a:ahLst/>
              <a:cxnLst/>
              <a:rect l="l" t="t" r="r" b="b"/>
              <a:pathLst>
                <a:path w="27657" h="9420" extrusionOk="0">
                  <a:moveTo>
                    <a:pt x="13711" y="1"/>
                  </a:moveTo>
                  <a:cubicBezTo>
                    <a:pt x="8353" y="1"/>
                    <a:pt x="3221" y="77"/>
                    <a:pt x="2945" y="248"/>
                  </a:cubicBezTo>
                  <a:cubicBezTo>
                    <a:pt x="2348" y="546"/>
                    <a:pt x="597" y="6813"/>
                    <a:pt x="359" y="7490"/>
                  </a:cubicBezTo>
                  <a:cubicBezTo>
                    <a:pt x="1" y="8425"/>
                    <a:pt x="279" y="9420"/>
                    <a:pt x="1353" y="9420"/>
                  </a:cubicBezTo>
                  <a:cubicBezTo>
                    <a:pt x="2787" y="9420"/>
                    <a:pt x="3297" y="5551"/>
                    <a:pt x="5160" y="5551"/>
                  </a:cubicBezTo>
                  <a:cubicBezTo>
                    <a:pt x="5210" y="5551"/>
                    <a:pt x="5261" y="5554"/>
                    <a:pt x="5313" y="5560"/>
                  </a:cubicBezTo>
                  <a:cubicBezTo>
                    <a:pt x="7302" y="5799"/>
                    <a:pt x="6526" y="7908"/>
                    <a:pt x="8158" y="8007"/>
                  </a:cubicBezTo>
                  <a:cubicBezTo>
                    <a:pt x="8179" y="8008"/>
                    <a:pt x="8200" y="8009"/>
                    <a:pt x="8221" y="8009"/>
                  </a:cubicBezTo>
                  <a:cubicBezTo>
                    <a:pt x="9802" y="8009"/>
                    <a:pt x="10544" y="5120"/>
                    <a:pt x="12232" y="5120"/>
                  </a:cubicBezTo>
                  <a:cubicBezTo>
                    <a:pt x="12260" y="5120"/>
                    <a:pt x="12288" y="5121"/>
                    <a:pt x="12316" y="5122"/>
                  </a:cubicBezTo>
                  <a:cubicBezTo>
                    <a:pt x="14087" y="5202"/>
                    <a:pt x="13789" y="6535"/>
                    <a:pt x="15261" y="6535"/>
                  </a:cubicBezTo>
                  <a:cubicBezTo>
                    <a:pt x="16713" y="6535"/>
                    <a:pt x="16654" y="4267"/>
                    <a:pt x="18186" y="4267"/>
                  </a:cubicBezTo>
                  <a:cubicBezTo>
                    <a:pt x="19560" y="4267"/>
                    <a:pt x="19356" y="5993"/>
                    <a:pt x="20937" y="5993"/>
                  </a:cubicBezTo>
                  <a:cubicBezTo>
                    <a:pt x="21095" y="5993"/>
                    <a:pt x="21271" y="5976"/>
                    <a:pt x="21469" y="5938"/>
                  </a:cubicBezTo>
                  <a:cubicBezTo>
                    <a:pt x="23603" y="5527"/>
                    <a:pt x="23425" y="3728"/>
                    <a:pt x="24898" y="3728"/>
                  </a:cubicBezTo>
                  <a:cubicBezTo>
                    <a:pt x="24922" y="3728"/>
                    <a:pt x="24946" y="3729"/>
                    <a:pt x="24970" y="3730"/>
                  </a:cubicBezTo>
                  <a:cubicBezTo>
                    <a:pt x="26434" y="3766"/>
                    <a:pt x="25711" y="6931"/>
                    <a:pt x="27208" y="6931"/>
                  </a:cubicBezTo>
                  <a:cubicBezTo>
                    <a:pt x="27339" y="6931"/>
                    <a:pt x="27488" y="6906"/>
                    <a:pt x="27656" y="6853"/>
                  </a:cubicBezTo>
                  <a:cubicBezTo>
                    <a:pt x="27656" y="6853"/>
                    <a:pt x="26701" y="546"/>
                    <a:pt x="26045" y="248"/>
                  </a:cubicBezTo>
                  <a:cubicBezTo>
                    <a:pt x="25712" y="92"/>
                    <a:pt x="19576" y="1"/>
                    <a:pt x="13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792300" y="2926375"/>
              <a:ext cx="42300" cy="39825"/>
            </a:xfrm>
            <a:custGeom>
              <a:avLst/>
              <a:gdLst/>
              <a:ahLst/>
              <a:cxnLst/>
              <a:rect l="l" t="t" r="r" b="b"/>
              <a:pathLst>
                <a:path w="1692" h="1593" extrusionOk="0">
                  <a:moveTo>
                    <a:pt x="20" y="1"/>
                  </a:moveTo>
                  <a:cubicBezTo>
                    <a:pt x="20" y="1"/>
                    <a:pt x="0" y="180"/>
                    <a:pt x="0" y="399"/>
                  </a:cubicBezTo>
                  <a:cubicBezTo>
                    <a:pt x="20" y="637"/>
                    <a:pt x="159" y="976"/>
                    <a:pt x="378" y="1234"/>
                  </a:cubicBezTo>
                  <a:cubicBezTo>
                    <a:pt x="418" y="1294"/>
                    <a:pt x="498" y="1373"/>
                    <a:pt x="577" y="1413"/>
                  </a:cubicBezTo>
                  <a:cubicBezTo>
                    <a:pt x="677" y="1473"/>
                    <a:pt x="756" y="1513"/>
                    <a:pt x="816" y="1533"/>
                  </a:cubicBezTo>
                  <a:cubicBezTo>
                    <a:pt x="915" y="1572"/>
                    <a:pt x="995" y="1592"/>
                    <a:pt x="1075" y="1592"/>
                  </a:cubicBezTo>
                  <a:cubicBezTo>
                    <a:pt x="1174" y="1592"/>
                    <a:pt x="1214" y="1592"/>
                    <a:pt x="1294" y="1572"/>
                  </a:cubicBezTo>
                  <a:cubicBezTo>
                    <a:pt x="1373" y="1533"/>
                    <a:pt x="1413" y="1533"/>
                    <a:pt x="1473" y="1513"/>
                  </a:cubicBezTo>
                  <a:cubicBezTo>
                    <a:pt x="1512" y="1493"/>
                    <a:pt x="1572" y="1473"/>
                    <a:pt x="1592" y="1433"/>
                  </a:cubicBezTo>
                  <a:cubicBezTo>
                    <a:pt x="1672" y="1413"/>
                    <a:pt x="1691" y="1393"/>
                    <a:pt x="1691" y="1393"/>
                  </a:cubicBezTo>
                  <a:lnTo>
                    <a:pt x="1691" y="1393"/>
                  </a:lnTo>
                  <a:cubicBezTo>
                    <a:pt x="1691" y="1393"/>
                    <a:pt x="1652" y="1413"/>
                    <a:pt x="1572" y="1413"/>
                  </a:cubicBezTo>
                  <a:cubicBezTo>
                    <a:pt x="1532" y="1413"/>
                    <a:pt x="1492" y="1433"/>
                    <a:pt x="1453" y="1433"/>
                  </a:cubicBezTo>
                  <a:lnTo>
                    <a:pt x="1294" y="1433"/>
                  </a:lnTo>
                  <a:cubicBezTo>
                    <a:pt x="1234" y="1433"/>
                    <a:pt x="1174" y="1413"/>
                    <a:pt x="1114" y="1413"/>
                  </a:cubicBezTo>
                  <a:cubicBezTo>
                    <a:pt x="1075" y="1413"/>
                    <a:pt x="995" y="1393"/>
                    <a:pt x="955" y="1373"/>
                  </a:cubicBezTo>
                  <a:cubicBezTo>
                    <a:pt x="876" y="1334"/>
                    <a:pt x="816" y="1294"/>
                    <a:pt x="776" y="1274"/>
                  </a:cubicBezTo>
                  <a:cubicBezTo>
                    <a:pt x="717" y="1214"/>
                    <a:pt x="677" y="1194"/>
                    <a:pt x="617" y="1115"/>
                  </a:cubicBezTo>
                  <a:cubicBezTo>
                    <a:pt x="518" y="995"/>
                    <a:pt x="458" y="876"/>
                    <a:pt x="378" y="737"/>
                  </a:cubicBezTo>
                  <a:cubicBezTo>
                    <a:pt x="299" y="598"/>
                    <a:pt x="239" y="478"/>
                    <a:pt x="199" y="379"/>
                  </a:cubicBezTo>
                  <a:cubicBezTo>
                    <a:pt x="100" y="140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628650" y="2955725"/>
              <a:ext cx="25875" cy="52250"/>
            </a:xfrm>
            <a:custGeom>
              <a:avLst/>
              <a:gdLst/>
              <a:ahLst/>
              <a:cxnLst/>
              <a:rect l="l" t="t" r="r" b="b"/>
              <a:pathLst>
                <a:path w="1035" h="2090" extrusionOk="0">
                  <a:moveTo>
                    <a:pt x="438" y="1"/>
                  </a:moveTo>
                  <a:cubicBezTo>
                    <a:pt x="438" y="1"/>
                    <a:pt x="339" y="120"/>
                    <a:pt x="199" y="339"/>
                  </a:cubicBezTo>
                  <a:cubicBezTo>
                    <a:pt x="100" y="558"/>
                    <a:pt x="0" y="916"/>
                    <a:pt x="60" y="1254"/>
                  </a:cubicBezTo>
                  <a:cubicBezTo>
                    <a:pt x="60" y="1353"/>
                    <a:pt x="80" y="1453"/>
                    <a:pt x="100" y="1533"/>
                  </a:cubicBezTo>
                  <a:cubicBezTo>
                    <a:pt x="140" y="1612"/>
                    <a:pt x="179" y="1692"/>
                    <a:pt x="239" y="1751"/>
                  </a:cubicBezTo>
                  <a:cubicBezTo>
                    <a:pt x="279" y="1831"/>
                    <a:pt x="319" y="1891"/>
                    <a:pt x="398" y="1930"/>
                  </a:cubicBezTo>
                  <a:cubicBezTo>
                    <a:pt x="478" y="1990"/>
                    <a:pt x="538" y="2010"/>
                    <a:pt x="597" y="2030"/>
                  </a:cubicBezTo>
                  <a:cubicBezTo>
                    <a:pt x="677" y="2050"/>
                    <a:pt x="737" y="2090"/>
                    <a:pt x="776" y="2090"/>
                  </a:cubicBezTo>
                  <a:lnTo>
                    <a:pt x="1035" y="2090"/>
                  </a:lnTo>
                  <a:cubicBezTo>
                    <a:pt x="1035" y="2090"/>
                    <a:pt x="995" y="2050"/>
                    <a:pt x="936" y="2030"/>
                  </a:cubicBezTo>
                  <a:cubicBezTo>
                    <a:pt x="876" y="2030"/>
                    <a:pt x="856" y="2010"/>
                    <a:pt x="796" y="1990"/>
                  </a:cubicBezTo>
                  <a:cubicBezTo>
                    <a:pt x="776" y="1990"/>
                    <a:pt x="737" y="1930"/>
                    <a:pt x="677" y="1911"/>
                  </a:cubicBezTo>
                  <a:cubicBezTo>
                    <a:pt x="637" y="1891"/>
                    <a:pt x="597" y="1831"/>
                    <a:pt x="557" y="1791"/>
                  </a:cubicBezTo>
                  <a:cubicBezTo>
                    <a:pt x="498" y="1751"/>
                    <a:pt x="478" y="1692"/>
                    <a:pt x="438" y="1632"/>
                  </a:cubicBezTo>
                  <a:cubicBezTo>
                    <a:pt x="398" y="1592"/>
                    <a:pt x="378" y="1513"/>
                    <a:pt x="359" y="1453"/>
                  </a:cubicBezTo>
                  <a:cubicBezTo>
                    <a:pt x="339" y="1393"/>
                    <a:pt x="299" y="1314"/>
                    <a:pt x="299" y="1234"/>
                  </a:cubicBezTo>
                  <a:cubicBezTo>
                    <a:pt x="279" y="1095"/>
                    <a:pt x="299" y="936"/>
                    <a:pt x="299" y="796"/>
                  </a:cubicBezTo>
                  <a:cubicBezTo>
                    <a:pt x="299" y="637"/>
                    <a:pt x="319" y="518"/>
                    <a:pt x="359" y="398"/>
                  </a:cubicBezTo>
                  <a:cubicBezTo>
                    <a:pt x="398" y="140"/>
                    <a:pt x="438" y="1"/>
                    <a:pt x="438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964400" y="2906975"/>
              <a:ext cx="54250" cy="22900"/>
            </a:xfrm>
            <a:custGeom>
              <a:avLst/>
              <a:gdLst/>
              <a:ahLst/>
              <a:cxnLst/>
              <a:rect l="l" t="t" r="r" b="b"/>
              <a:pathLst>
                <a:path w="2170" h="916" extrusionOk="0">
                  <a:moveTo>
                    <a:pt x="2169" y="1"/>
                  </a:moveTo>
                  <a:cubicBezTo>
                    <a:pt x="2169" y="1"/>
                    <a:pt x="2169" y="21"/>
                    <a:pt x="2129" y="100"/>
                  </a:cubicBezTo>
                  <a:cubicBezTo>
                    <a:pt x="2089" y="120"/>
                    <a:pt x="2070" y="140"/>
                    <a:pt x="2050" y="200"/>
                  </a:cubicBezTo>
                  <a:cubicBezTo>
                    <a:pt x="2030" y="239"/>
                    <a:pt x="1970" y="279"/>
                    <a:pt x="1950" y="319"/>
                  </a:cubicBezTo>
                  <a:cubicBezTo>
                    <a:pt x="1930" y="379"/>
                    <a:pt x="1871" y="399"/>
                    <a:pt x="1831" y="438"/>
                  </a:cubicBezTo>
                  <a:cubicBezTo>
                    <a:pt x="1791" y="498"/>
                    <a:pt x="1731" y="518"/>
                    <a:pt x="1672" y="538"/>
                  </a:cubicBezTo>
                  <a:cubicBezTo>
                    <a:pt x="1592" y="598"/>
                    <a:pt x="1552" y="598"/>
                    <a:pt x="1473" y="617"/>
                  </a:cubicBezTo>
                  <a:cubicBezTo>
                    <a:pt x="1393" y="617"/>
                    <a:pt x="1333" y="637"/>
                    <a:pt x="1254" y="637"/>
                  </a:cubicBezTo>
                  <a:cubicBezTo>
                    <a:pt x="1204" y="650"/>
                    <a:pt x="1157" y="654"/>
                    <a:pt x="1110" y="654"/>
                  </a:cubicBezTo>
                  <a:cubicBezTo>
                    <a:pt x="1006" y="654"/>
                    <a:pt x="906" y="631"/>
                    <a:pt x="796" y="617"/>
                  </a:cubicBezTo>
                  <a:cubicBezTo>
                    <a:pt x="657" y="578"/>
                    <a:pt x="538" y="558"/>
                    <a:pt x="398" y="518"/>
                  </a:cubicBezTo>
                  <a:cubicBezTo>
                    <a:pt x="160" y="478"/>
                    <a:pt x="0" y="419"/>
                    <a:pt x="0" y="418"/>
                  </a:cubicBezTo>
                  <a:lnTo>
                    <a:pt x="0" y="418"/>
                  </a:lnTo>
                  <a:cubicBezTo>
                    <a:pt x="0" y="419"/>
                    <a:pt x="100" y="558"/>
                    <a:pt x="359" y="677"/>
                  </a:cubicBezTo>
                  <a:cubicBezTo>
                    <a:pt x="577" y="797"/>
                    <a:pt x="896" y="916"/>
                    <a:pt x="1254" y="916"/>
                  </a:cubicBezTo>
                  <a:cubicBezTo>
                    <a:pt x="1353" y="916"/>
                    <a:pt x="1453" y="896"/>
                    <a:pt x="1532" y="876"/>
                  </a:cubicBezTo>
                  <a:cubicBezTo>
                    <a:pt x="1632" y="856"/>
                    <a:pt x="1692" y="816"/>
                    <a:pt x="1771" y="777"/>
                  </a:cubicBezTo>
                  <a:cubicBezTo>
                    <a:pt x="1831" y="717"/>
                    <a:pt x="1891" y="677"/>
                    <a:pt x="1950" y="598"/>
                  </a:cubicBezTo>
                  <a:cubicBezTo>
                    <a:pt x="1990" y="558"/>
                    <a:pt x="2050" y="498"/>
                    <a:pt x="2070" y="418"/>
                  </a:cubicBezTo>
                  <a:cubicBezTo>
                    <a:pt x="2089" y="359"/>
                    <a:pt x="2149" y="299"/>
                    <a:pt x="2149" y="259"/>
                  </a:cubicBezTo>
                  <a:cubicBezTo>
                    <a:pt x="2169" y="200"/>
                    <a:pt x="2169" y="160"/>
                    <a:pt x="2169" y="12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112625" y="2898525"/>
              <a:ext cx="59700" cy="18425"/>
            </a:xfrm>
            <a:custGeom>
              <a:avLst/>
              <a:gdLst/>
              <a:ahLst/>
              <a:cxnLst/>
              <a:rect l="l" t="t" r="r" b="b"/>
              <a:pathLst>
                <a:path w="2388" h="7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0" y="140"/>
                    <a:pt x="239" y="299"/>
                  </a:cubicBezTo>
                  <a:cubicBezTo>
                    <a:pt x="438" y="438"/>
                    <a:pt x="737" y="637"/>
                    <a:pt x="1115" y="717"/>
                  </a:cubicBezTo>
                  <a:cubicBezTo>
                    <a:pt x="1214" y="737"/>
                    <a:pt x="1314" y="737"/>
                    <a:pt x="1413" y="737"/>
                  </a:cubicBezTo>
                  <a:cubicBezTo>
                    <a:pt x="1513" y="737"/>
                    <a:pt x="1612" y="737"/>
                    <a:pt x="1712" y="697"/>
                  </a:cubicBezTo>
                  <a:cubicBezTo>
                    <a:pt x="1811" y="657"/>
                    <a:pt x="1891" y="617"/>
                    <a:pt x="1970" y="558"/>
                  </a:cubicBezTo>
                  <a:cubicBezTo>
                    <a:pt x="2030" y="518"/>
                    <a:pt x="2090" y="458"/>
                    <a:pt x="2129" y="418"/>
                  </a:cubicBezTo>
                  <a:cubicBezTo>
                    <a:pt x="2189" y="359"/>
                    <a:pt x="2229" y="319"/>
                    <a:pt x="2269" y="259"/>
                  </a:cubicBezTo>
                  <a:cubicBezTo>
                    <a:pt x="2289" y="219"/>
                    <a:pt x="2308" y="160"/>
                    <a:pt x="2328" y="140"/>
                  </a:cubicBezTo>
                  <a:lnTo>
                    <a:pt x="2388" y="40"/>
                  </a:lnTo>
                  <a:lnTo>
                    <a:pt x="2388" y="40"/>
                  </a:lnTo>
                  <a:cubicBezTo>
                    <a:pt x="2388" y="40"/>
                    <a:pt x="2328" y="60"/>
                    <a:pt x="2289" y="120"/>
                  </a:cubicBezTo>
                  <a:lnTo>
                    <a:pt x="2189" y="219"/>
                  </a:lnTo>
                  <a:cubicBezTo>
                    <a:pt x="2129" y="239"/>
                    <a:pt x="2090" y="259"/>
                    <a:pt x="2030" y="319"/>
                  </a:cubicBezTo>
                  <a:cubicBezTo>
                    <a:pt x="1990" y="359"/>
                    <a:pt x="1930" y="398"/>
                    <a:pt x="1871" y="418"/>
                  </a:cubicBezTo>
                  <a:cubicBezTo>
                    <a:pt x="1811" y="458"/>
                    <a:pt x="1731" y="458"/>
                    <a:pt x="1672" y="498"/>
                  </a:cubicBezTo>
                  <a:cubicBezTo>
                    <a:pt x="1632" y="508"/>
                    <a:pt x="1592" y="508"/>
                    <a:pt x="1552" y="508"/>
                  </a:cubicBezTo>
                  <a:cubicBezTo>
                    <a:pt x="1513" y="508"/>
                    <a:pt x="1473" y="508"/>
                    <a:pt x="1433" y="518"/>
                  </a:cubicBezTo>
                  <a:cubicBezTo>
                    <a:pt x="1373" y="518"/>
                    <a:pt x="1294" y="518"/>
                    <a:pt x="1214" y="498"/>
                  </a:cubicBezTo>
                  <a:cubicBezTo>
                    <a:pt x="1075" y="458"/>
                    <a:pt x="916" y="418"/>
                    <a:pt x="776" y="359"/>
                  </a:cubicBezTo>
                  <a:cubicBezTo>
                    <a:pt x="617" y="319"/>
                    <a:pt x="498" y="239"/>
                    <a:pt x="378" y="199"/>
                  </a:cubicBezTo>
                  <a:cubicBezTo>
                    <a:pt x="140" y="6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281250" y="2917425"/>
              <a:ext cx="15450" cy="25900"/>
            </a:xfrm>
            <a:custGeom>
              <a:avLst/>
              <a:gdLst/>
              <a:ahLst/>
              <a:cxnLst/>
              <a:rect l="l" t="t" r="r" b="b"/>
              <a:pathLst>
                <a:path w="618" h="1036" extrusionOk="0">
                  <a:moveTo>
                    <a:pt x="60" y="0"/>
                  </a:moveTo>
                  <a:cubicBezTo>
                    <a:pt x="60" y="0"/>
                    <a:pt x="40" y="80"/>
                    <a:pt x="20" y="239"/>
                  </a:cubicBezTo>
                  <a:cubicBezTo>
                    <a:pt x="0" y="359"/>
                    <a:pt x="0" y="538"/>
                    <a:pt x="40" y="697"/>
                  </a:cubicBezTo>
                  <a:cubicBezTo>
                    <a:pt x="40" y="757"/>
                    <a:pt x="60" y="776"/>
                    <a:pt x="100" y="836"/>
                  </a:cubicBezTo>
                  <a:lnTo>
                    <a:pt x="199" y="936"/>
                  </a:lnTo>
                  <a:cubicBezTo>
                    <a:pt x="219" y="956"/>
                    <a:pt x="239" y="995"/>
                    <a:pt x="299" y="995"/>
                  </a:cubicBezTo>
                  <a:cubicBezTo>
                    <a:pt x="319" y="995"/>
                    <a:pt x="358" y="1035"/>
                    <a:pt x="398" y="1035"/>
                  </a:cubicBezTo>
                  <a:lnTo>
                    <a:pt x="617" y="1035"/>
                  </a:lnTo>
                  <a:cubicBezTo>
                    <a:pt x="617" y="1035"/>
                    <a:pt x="597" y="995"/>
                    <a:pt x="557" y="995"/>
                  </a:cubicBezTo>
                  <a:cubicBezTo>
                    <a:pt x="537" y="975"/>
                    <a:pt x="518" y="975"/>
                    <a:pt x="498" y="975"/>
                  </a:cubicBezTo>
                  <a:cubicBezTo>
                    <a:pt x="458" y="975"/>
                    <a:pt x="438" y="956"/>
                    <a:pt x="418" y="956"/>
                  </a:cubicBezTo>
                  <a:cubicBezTo>
                    <a:pt x="398" y="936"/>
                    <a:pt x="358" y="936"/>
                    <a:pt x="339" y="896"/>
                  </a:cubicBezTo>
                  <a:lnTo>
                    <a:pt x="259" y="816"/>
                  </a:lnTo>
                  <a:cubicBezTo>
                    <a:pt x="219" y="796"/>
                    <a:pt x="219" y="776"/>
                    <a:pt x="199" y="757"/>
                  </a:cubicBezTo>
                  <a:cubicBezTo>
                    <a:pt x="159" y="717"/>
                    <a:pt x="140" y="697"/>
                    <a:pt x="140" y="657"/>
                  </a:cubicBezTo>
                  <a:cubicBezTo>
                    <a:pt x="120" y="577"/>
                    <a:pt x="120" y="498"/>
                    <a:pt x="100" y="438"/>
                  </a:cubicBezTo>
                  <a:cubicBezTo>
                    <a:pt x="60" y="359"/>
                    <a:pt x="60" y="299"/>
                    <a:pt x="60" y="2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32600" y="3138275"/>
              <a:ext cx="114425" cy="172125"/>
            </a:xfrm>
            <a:custGeom>
              <a:avLst/>
              <a:gdLst/>
              <a:ahLst/>
              <a:cxnLst/>
              <a:rect l="l" t="t" r="r" b="b"/>
              <a:pathLst>
                <a:path w="457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77" y="6885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72762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027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4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0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4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0" y="387"/>
                    <a:pt x="1095" y="1183"/>
                    <a:pt x="1095" y="1183"/>
                  </a:cubicBezTo>
                  <a:lnTo>
                    <a:pt x="3641" y="1183"/>
                  </a:lnTo>
                  <a:lnTo>
                    <a:pt x="3641" y="1163"/>
                  </a:lnTo>
                  <a:lnTo>
                    <a:pt x="6148" y="1163"/>
                  </a:lnTo>
                  <a:cubicBezTo>
                    <a:pt x="6148" y="1163"/>
                    <a:pt x="7044" y="844"/>
                    <a:pt x="7123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766425" y="329892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200" y="140"/>
                  </a:cubicBezTo>
                  <a:cubicBezTo>
                    <a:pt x="40" y="240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6" y="240"/>
                  </a:lnTo>
                  <a:cubicBezTo>
                    <a:pt x="1035" y="240"/>
                    <a:pt x="1115" y="260"/>
                    <a:pt x="1194" y="260"/>
                  </a:cubicBezTo>
                  <a:cubicBezTo>
                    <a:pt x="1295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30" y="220"/>
                    <a:pt x="1234" y="140"/>
                  </a:cubicBezTo>
                  <a:cubicBezTo>
                    <a:pt x="1214" y="120"/>
                    <a:pt x="1194" y="100"/>
                    <a:pt x="1135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1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842525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8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1" y="343"/>
                    <a:pt x="1" y="343"/>
                  </a:cubicBezTo>
                  <a:cubicBezTo>
                    <a:pt x="1" y="343"/>
                    <a:pt x="80" y="323"/>
                    <a:pt x="180" y="303"/>
                  </a:cubicBezTo>
                  <a:cubicBezTo>
                    <a:pt x="299" y="284"/>
                    <a:pt x="439" y="264"/>
                    <a:pt x="578" y="204"/>
                  </a:cubicBezTo>
                  <a:cubicBezTo>
                    <a:pt x="657" y="184"/>
                    <a:pt x="697" y="184"/>
                    <a:pt x="777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6" y="65"/>
                    <a:pt x="976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17175" y="3301125"/>
              <a:ext cx="17950" cy="5800"/>
            </a:xfrm>
            <a:custGeom>
              <a:avLst/>
              <a:gdLst/>
              <a:ahLst/>
              <a:cxnLst/>
              <a:rect l="l" t="t" r="r" b="b"/>
              <a:pathLst>
                <a:path w="718" h="232" extrusionOk="0">
                  <a:moveTo>
                    <a:pt x="180" y="1"/>
                  </a:moveTo>
                  <a:cubicBezTo>
                    <a:pt x="140" y="1"/>
                    <a:pt x="104" y="9"/>
                    <a:pt x="81" y="32"/>
                  </a:cubicBezTo>
                  <a:cubicBezTo>
                    <a:pt x="41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52"/>
                  </a:cubicBezTo>
                  <a:cubicBezTo>
                    <a:pt x="439" y="172"/>
                    <a:pt x="538" y="211"/>
                    <a:pt x="618" y="231"/>
                  </a:cubicBezTo>
                  <a:cubicBezTo>
                    <a:pt x="638" y="225"/>
                    <a:pt x="655" y="222"/>
                    <a:pt x="670" y="222"/>
                  </a:cubicBezTo>
                  <a:cubicBezTo>
                    <a:pt x="700" y="222"/>
                    <a:pt x="717" y="231"/>
                    <a:pt x="717" y="231"/>
                  </a:cubicBezTo>
                  <a:cubicBezTo>
                    <a:pt x="717" y="231"/>
                    <a:pt x="697" y="172"/>
                    <a:pt x="618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9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105650" y="3138275"/>
              <a:ext cx="114925" cy="172125"/>
            </a:xfrm>
            <a:custGeom>
              <a:avLst/>
              <a:gdLst/>
              <a:ahLst/>
              <a:cxnLst/>
              <a:rect l="l" t="t" r="r" b="b"/>
              <a:pathLst>
                <a:path w="459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97" y="6885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10067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7332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5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1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5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7"/>
                    <a:pt x="1095" y="1183"/>
                    <a:pt x="1095" y="1183"/>
                  </a:cubicBezTo>
                  <a:lnTo>
                    <a:pt x="3642" y="1183"/>
                  </a:lnTo>
                  <a:lnTo>
                    <a:pt x="3642" y="1163"/>
                  </a:lnTo>
                  <a:lnTo>
                    <a:pt x="6149" y="1163"/>
                  </a:lnTo>
                  <a:cubicBezTo>
                    <a:pt x="6149" y="1163"/>
                    <a:pt x="7044" y="864"/>
                    <a:pt x="7124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137000" y="3298925"/>
              <a:ext cx="35325" cy="8050"/>
            </a:xfrm>
            <a:custGeom>
              <a:avLst/>
              <a:gdLst/>
              <a:ahLst/>
              <a:cxnLst/>
              <a:rect l="l" t="t" r="r" b="b"/>
              <a:pathLst>
                <a:path w="1413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199" y="140"/>
                  </a:cubicBezTo>
                  <a:cubicBezTo>
                    <a:pt x="40" y="240"/>
                    <a:pt x="0" y="319"/>
                    <a:pt x="0" y="319"/>
                  </a:cubicBezTo>
                  <a:cubicBezTo>
                    <a:pt x="0" y="319"/>
                    <a:pt x="100" y="31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5" y="240"/>
                  </a:lnTo>
                  <a:cubicBezTo>
                    <a:pt x="1035" y="240"/>
                    <a:pt x="1115" y="260"/>
                    <a:pt x="1174" y="260"/>
                  </a:cubicBezTo>
                  <a:cubicBezTo>
                    <a:pt x="1292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29" y="220"/>
                    <a:pt x="1234" y="140"/>
                  </a:cubicBezTo>
                  <a:cubicBezTo>
                    <a:pt x="1214" y="120"/>
                    <a:pt x="1174" y="100"/>
                    <a:pt x="1134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0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213100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7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0" y="343"/>
                    <a:pt x="0" y="343"/>
                  </a:cubicBezTo>
                  <a:cubicBezTo>
                    <a:pt x="0" y="343"/>
                    <a:pt x="80" y="343"/>
                    <a:pt x="180" y="303"/>
                  </a:cubicBezTo>
                  <a:cubicBezTo>
                    <a:pt x="299" y="284"/>
                    <a:pt x="438" y="264"/>
                    <a:pt x="577" y="204"/>
                  </a:cubicBezTo>
                  <a:cubicBezTo>
                    <a:pt x="657" y="184"/>
                    <a:pt x="697" y="184"/>
                    <a:pt x="776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5" y="65"/>
                    <a:pt x="975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87750" y="3301125"/>
              <a:ext cx="17925" cy="5800"/>
            </a:xfrm>
            <a:custGeom>
              <a:avLst/>
              <a:gdLst/>
              <a:ahLst/>
              <a:cxnLst/>
              <a:rect l="l" t="t" r="r" b="b"/>
              <a:pathLst>
                <a:path w="717" h="232" extrusionOk="0">
                  <a:moveTo>
                    <a:pt x="180" y="1"/>
                  </a:moveTo>
                  <a:cubicBezTo>
                    <a:pt x="139" y="1"/>
                    <a:pt x="104" y="9"/>
                    <a:pt x="80" y="32"/>
                  </a:cubicBezTo>
                  <a:cubicBezTo>
                    <a:pt x="40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32"/>
                  </a:cubicBezTo>
                  <a:cubicBezTo>
                    <a:pt x="438" y="152"/>
                    <a:pt x="538" y="172"/>
                    <a:pt x="617" y="211"/>
                  </a:cubicBezTo>
                  <a:cubicBezTo>
                    <a:pt x="677" y="231"/>
                    <a:pt x="717" y="231"/>
                    <a:pt x="717" y="231"/>
                  </a:cubicBezTo>
                  <a:cubicBezTo>
                    <a:pt x="717" y="231"/>
                    <a:pt x="697" y="172"/>
                    <a:pt x="617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8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2732600" y="343722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272762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270027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4" y="99"/>
                  </a:cubicBezTo>
                  <a:cubicBezTo>
                    <a:pt x="625" y="99"/>
                    <a:pt x="553" y="113"/>
                    <a:pt x="478" y="148"/>
                  </a:cubicBezTo>
                  <a:cubicBezTo>
                    <a:pt x="0" y="386"/>
                    <a:pt x="1095" y="1182"/>
                    <a:pt x="1095" y="1182"/>
                  </a:cubicBezTo>
                  <a:lnTo>
                    <a:pt x="6148" y="1182"/>
                  </a:lnTo>
                  <a:cubicBezTo>
                    <a:pt x="6148" y="1182"/>
                    <a:pt x="7044" y="844"/>
                    <a:pt x="7123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2766425" y="359787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0"/>
                    <a:pt x="418" y="40"/>
                  </a:cubicBezTo>
                  <a:cubicBezTo>
                    <a:pt x="339" y="80"/>
                    <a:pt x="259" y="100"/>
                    <a:pt x="200" y="140"/>
                  </a:cubicBezTo>
                  <a:cubicBezTo>
                    <a:pt x="40" y="239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79"/>
                    <a:pt x="538" y="239"/>
                    <a:pt x="717" y="239"/>
                  </a:cubicBezTo>
                  <a:lnTo>
                    <a:pt x="956" y="239"/>
                  </a:lnTo>
                  <a:cubicBezTo>
                    <a:pt x="1035" y="239"/>
                    <a:pt x="1115" y="279"/>
                    <a:pt x="1194" y="279"/>
                  </a:cubicBezTo>
                  <a:cubicBezTo>
                    <a:pt x="1295" y="296"/>
                    <a:pt x="1381" y="313"/>
                    <a:pt x="1406" y="317"/>
                  </a:cubicBezTo>
                  <a:lnTo>
                    <a:pt x="1406" y="317"/>
                  </a:lnTo>
                  <a:cubicBezTo>
                    <a:pt x="1387" y="299"/>
                    <a:pt x="1330" y="219"/>
                    <a:pt x="1234" y="140"/>
                  </a:cubicBezTo>
                  <a:cubicBezTo>
                    <a:pt x="1214" y="120"/>
                    <a:pt x="1194" y="100"/>
                    <a:pt x="1135" y="80"/>
                  </a:cubicBezTo>
                  <a:cubicBezTo>
                    <a:pt x="1115" y="40"/>
                    <a:pt x="1055" y="20"/>
                    <a:pt x="1015" y="20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7"/>
                  </a:moveTo>
                  <a:cubicBezTo>
                    <a:pt x="1409" y="320"/>
                    <a:pt x="1411" y="321"/>
                    <a:pt x="1412" y="321"/>
                  </a:cubicBezTo>
                  <a:cubicBezTo>
                    <a:pt x="1413" y="321"/>
                    <a:pt x="1413" y="321"/>
                    <a:pt x="1413" y="319"/>
                  </a:cubicBezTo>
                  <a:cubicBezTo>
                    <a:pt x="1413" y="319"/>
                    <a:pt x="1411" y="318"/>
                    <a:pt x="1406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2842525" y="35976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1"/>
                  </a:moveTo>
                  <a:cubicBezTo>
                    <a:pt x="687" y="1"/>
                    <a:pt x="608" y="11"/>
                    <a:pt x="538" y="30"/>
                  </a:cubicBezTo>
                  <a:cubicBezTo>
                    <a:pt x="379" y="50"/>
                    <a:pt x="259" y="130"/>
                    <a:pt x="160" y="209"/>
                  </a:cubicBezTo>
                  <a:cubicBezTo>
                    <a:pt x="60" y="289"/>
                    <a:pt x="1" y="329"/>
                    <a:pt x="1" y="329"/>
                  </a:cubicBezTo>
                  <a:cubicBezTo>
                    <a:pt x="1" y="329"/>
                    <a:pt x="80" y="309"/>
                    <a:pt x="180" y="309"/>
                  </a:cubicBezTo>
                  <a:cubicBezTo>
                    <a:pt x="299" y="289"/>
                    <a:pt x="439" y="249"/>
                    <a:pt x="578" y="209"/>
                  </a:cubicBezTo>
                  <a:cubicBezTo>
                    <a:pt x="657" y="190"/>
                    <a:pt x="697" y="190"/>
                    <a:pt x="777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35" y="190"/>
                    <a:pt x="1135" y="190"/>
                  </a:cubicBezTo>
                  <a:cubicBezTo>
                    <a:pt x="1135" y="190"/>
                    <a:pt x="1135" y="15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50"/>
                    <a:pt x="996" y="50"/>
                    <a:pt x="976" y="30"/>
                  </a:cubicBezTo>
                  <a:cubicBezTo>
                    <a:pt x="916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2717175" y="3600275"/>
              <a:ext cx="17950" cy="5575"/>
            </a:xfrm>
            <a:custGeom>
              <a:avLst/>
              <a:gdLst/>
              <a:ahLst/>
              <a:cxnLst/>
              <a:rect l="l" t="t" r="r" b="b"/>
              <a:pathLst>
                <a:path w="718" h="223" extrusionOk="0">
                  <a:moveTo>
                    <a:pt x="190" y="1"/>
                  </a:moveTo>
                  <a:cubicBezTo>
                    <a:pt x="145" y="1"/>
                    <a:pt x="106" y="7"/>
                    <a:pt x="81" y="24"/>
                  </a:cubicBezTo>
                  <a:cubicBezTo>
                    <a:pt x="41" y="24"/>
                    <a:pt x="21" y="44"/>
                    <a:pt x="21" y="44"/>
                  </a:cubicBezTo>
                  <a:lnTo>
                    <a:pt x="1" y="84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4"/>
                  </a:cubicBezTo>
                  <a:lnTo>
                    <a:pt x="100" y="84"/>
                  </a:lnTo>
                  <a:cubicBezTo>
                    <a:pt x="120" y="84"/>
                    <a:pt x="180" y="84"/>
                    <a:pt x="220" y="103"/>
                  </a:cubicBezTo>
                  <a:cubicBezTo>
                    <a:pt x="279" y="103"/>
                    <a:pt x="319" y="123"/>
                    <a:pt x="339" y="143"/>
                  </a:cubicBezTo>
                  <a:cubicBezTo>
                    <a:pt x="439" y="183"/>
                    <a:pt x="538" y="203"/>
                    <a:pt x="618" y="223"/>
                  </a:cubicBezTo>
                  <a:cubicBezTo>
                    <a:pt x="638" y="216"/>
                    <a:pt x="655" y="214"/>
                    <a:pt x="670" y="214"/>
                  </a:cubicBezTo>
                  <a:cubicBezTo>
                    <a:pt x="700" y="214"/>
                    <a:pt x="717" y="223"/>
                    <a:pt x="717" y="223"/>
                  </a:cubicBezTo>
                  <a:cubicBezTo>
                    <a:pt x="717" y="223"/>
                    <a:pt x="697" y="183"/>
                    <a:pt x="618" y="143"/>
                  </a:cubicBezTo>
                  <a:cubicBezTo>
                    <a:pt x="538" y="103"/>
                    <a:pt x="478" y="44"/>
                    <a:pt x="379" y="24"/>
                  </a:cubicBezTo>
                  <a:cubicBezTo>
                    <a:pt x="322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5650" y="3437225"/>
              <a:ext cx="114925" cy="172625"/>
            </a:xfrm>
            <a:custGeom>
              <a:avLst/>
              <a:gdLst/>
              <a:ahLst/>
              <a:cxnLst/>
              <a:rect l="l" t="t" r="r" b="b"/>
              <a:pathLst>
                <a:path w="459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97" y="6904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0067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07332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6"/>
                    <a:pt x="1095" y="1182"/>
                    <a:pt x="1095" y="1182"/>
                  </a:cubicBezTo>
                  <a:lnTo>
                    <a:pt x="6149" y="1182"/>
                  </a:lnTo>
                  <a:cubicBezTo>
                    <a:pt x="6149" y="1182"/>
                    <a:pt x="7044" y="884"/>
                    <a:pt x="7124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37000" y="3598375"/>
              <a:ext cx="35325" cy="8200"/>
            </a:xfrm>
            <a:custGeom>
              <a:avLst/>
              <a:gdLst/>
              <a:ahLst/>
              <a:cxnLst/>
              <a:rect l="l" t="t" r="r" b="b"/>
              <a:pathLst>
                <a:path w="1413" h="328" extrusionOk="0">
                  <a:moveTo>
                    <a:pt x="717" y="0"/>
                  </a:moveTo>
                  <a:cubicBezTo>
                    <a:pt x="617" y="0"/>
                    <a:pt x="518" y="20"/>
                    <a:pt x="418" y="60"/>
                  </a:cubicBezTo>
                  <a:cubicBezTo>
                    <a:pt x="339" y="80"/>
                    <a:pt x="259" y="100"/>
                    <a:pt x="19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5" y="279"/>
                    <a:pt x="1174" y="279"/>
                  </a:cubicBezTo>
                  <a:cubicBezTo>
                    <a:pt x="1274" y="293"/>
                    <a:pt x="1353" y="307"/>
                    <a:pt x="1390" y="314"/>
                  </a:cubicBezTo>
                  <a:lnTo>
                    <a:pt x="1390" y="314"/>
                  </a:lnTo>
                  <a:cubicBezTo>
                    <a:pt x="1363" y="287"/>
                    <a:pt x="1311" y="223"/>
                    <a:pt x="1234" y="160"/>
                  </a:cubicBezTo>
                  <a:cubicBezTo>
                    <a:pt x="1214" y="120"/>
                    <a:pt x="1174" y="100"/>
                    <a:pt x="1134" y="80"/>
                  </a:cubicBezTo>
                  <a:cubicBezTo>
                    <a:pt x="1115" y="60"/>
                    <a:pt x="1055" y="20"/>
                    <a:pt x="1015" y="20"/>
                  </a:cubicBezTo>
                  <a:cubicBezTo>
                    <a:pt x="916" y="0"/>
                    <a:pt x="816" y="0"/>
                    <a:pt x="717" y="0"/>
                  </a:cubicBezTo>
                  <a:close/>
                  <a:moveTo>
                    <a:pt x="1390" y="314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213100" y="35981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0"/>
                  </a:moveTo>
                  <a:cubicBezTo>
                    <a:pt x="687" y="0"/>
                    <a:pt x="607" y="10"/>
                    <a:pt x="538" y="30"/>
                  </a:cubicBezTo>
                  <a:cubicBezTo>
                    <a:pt x="379" y="70"/>
                    <a:pt x="259" y="130"/>
                    <a:pt x="160" y="209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80" y="309"/>
                  </a:cubicBezTo>
                  <a:cubicBezTo>
                    <a:pt x="299" y="289"/>
                    <a:pt x="438" y="249"/>
                    <a:pt x="577" y="209"/>
                  </a:cubicBezTo>
                  <a:cubicBezTo>
                    <a:pt x="657" y="189"/>
                    <a:pt x="697" y="189"/>
                    <a:pt x="776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89"/>
                    <a:pt x="1135" y="189"/>
                    <a:pt x="1135" y="189"/>
                  </a:cubicBezTo>
                  <a:cubicBezTo>
                    <a:pt x="1135" y="189"/>
                    <a:pt x="113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0"/>
                  </a:cubicBezTo>
                  <a:cubicBezTo>
                    <a:pt x="916" y="10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087750" y="3600775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0" y="1"/>
                  </a:moveTo>
                  <a:cubicBezTo>
                    <a:pt x="145" y="1"/>
                    <a:pt x="105" y="7"/>
                    <a:pt x="80" y="24"/>
                  </a:cubicBezTo>
                  <a:cubicBezTo>
                    <a:pt x="40" y="24"/>
                    <a:pt x="21" y="64"/>
                    <a:pt x="21" y="64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3"/>
                  </a:cubicBezTo>
                  <a:lnTo>
                    <a:pt x="100" y="83"/>
                  </a:lnTo>
                  <a:cubicBezTo>
                    <a:pt x="120" y="83"/>
                    <a:pt x="180" y="83"/>
                    <a:pt x="220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3"/>
                    <a:pt x="538" y="183"/>
                    <a:pt x="617" y="203"/>
                  </a:cubicBezTo>
                  <a:cubicBezTo>
                    <a:pt x="677" y="203"/>
                    <a:pt x="717" y="223"/>
                    <a:pt x="717" y="223"/>
                  </a:cubicBezTo>
                  <a:cubicBezTo>
                    <a:pt x="717" y="223"/>
                    <a:pt x="697" y="183"/>
                    <a:pt x="617" y="163"/>
                  </a:cubicBezTo>
                  <a:cubicBezTo>
                    <a:pt x="538" y="103"/>
                    <a:pt x="478" y="64"/>
                    <a:pt x="379" y="24"/>
                  </a:cubicBezTo>
                  <a:cubicBezTo>
                    <a:pt x="321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2659000" y="3347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2693300" y="337505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2856450" y="32109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2890775" y="3239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2834575" y="3369575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2868900" y="339742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2984300" y="31532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018625" y="318155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2983300" y="32173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017625" y="32457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8"/>
                  </a:lnTo>
                  <a:lnTo>
                    <a:pt x="1492" y="63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15575" y="33914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49900" y="3419800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2659000" y="36824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269330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2776375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2810200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2841525" y="36824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287585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051450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085775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184750" y="3716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18575" y="37451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2619200" y="3762725"/>
              <a:ext cx="697075" cy="73925"/>
            </a:xfrm>
            <a:custGeom>
              <a:avLst/>
              <a:gdLst/>
              <a:ahLst/>
              <a:cxnLst/>
              <a:rect l="l" t="t" r="r" b="b"/>
              <a:pathLst>
                <a:path w="27883" h="2957" extrusionOk="0">
                  <a:moveTo>
                    <a:pt x="15510" y="1"/>
                  </a:moveTo>
                  <a:cubicBezTo>
                    <a:pt x="14469" y="1"/>
                    <a:pt x="13677" y="377"/>
                    <a:pt x="12615" y="848"/>
                  </a:cubicBezTo>
                  <a:cubicBezTo>
                    <a:pt x="11970" y="1123"/>
                    <a:pt x="11335" y="1230"/>
                    <a:pt x="10698" y="1230"/>
                  </a:cubicBezTo>
                  <a:cubicBezTo>
                    <a:pt x="9585" y="1230"/>
                    <a:pt x="8464" y="905"/>
                    <a:pt x="7263" y="589"/>
                  </a:cubicBezTo>
                  <a:cubicBezTo>
                    <a:pt x="6988" y="514"/>
                    <a:pt x="6737" y="482"/>
                    <a:pt x="6506" y="482"/>
                  </a:cubicBezTo>
                  <a:cubicBezTo>
                    <a:pt x="5202" y="482"/>
                    <a:pt x="4495" y="1491"/>
                    <a:pt x="3485" y="1491"/>
                  </a:cubicBezTo>
                  <a:cubicBezTo>
                    <a:pt x="3438" y="1491"/>
                    <a:pt x="3391" y="1489"/>
                    <a:pt x="3343" y="1484"/>
                  </a:cubicBezTo>
                  <a:cubicBezTo>
                    <a:pt x="2522" y="1407"/>
                    <a:pt x="1933" y="1041"/>
                    <a:pt x="1415" y="1041"/>
                  </a:cubicBezTo>
                  <a:cubicBezTo>
                    <a:pt x="1129" y="1041"/>
                    <a:pt x="866" y="1152"/>
                    <a:pt x="597" y="1484"/>
                  </a:cubicBezTo>
                  <a:cubicBezTo>
                    <a:pt x="0" y="2240"/>
                    <a:pt x="1254" y="2957"/>
                    <a:pt x="1254" y="2957"/>
                  </a:cubicBezTo>
                  <a:lnTo>
                    <a:pt x="13948" y="2957"/>
                  </a:lnTo>
                  <a:lnTo>
                    <a:pt x="13948" y="2937"/>
                  </a:lnTo>
                  <a:lnTo>
                    <a:pt x="27099" y="2937"/>
                  </a:lnTo>
                  <a:cubicBezTo>
                    <a:pt x="27099" y="2937"/>
                    <a:pt x="27883" y="533"/>
                    <a:pt x="25214" y="533"/>
                  </a:cubicBezTo>
                  <a:cubicBezTo>
                    <a:pt x="25030" y="533"/>
                    <a:pt x="24830" y="545"/>
                    <a:pt x="24612" y="569"/>
                  </a:cubicBezTo>
                  <a:cubicBezTo>
                    <a:pt x="22615" y="792"/>
                    <a:pt x="21589" y="1078"/>
                    <a:pt x="20539" y="1078"/>
                  </a:cubicBezTo>
                  <a:cubicBezTo>
                    <a:pt x="19811" y="1078"/>
                    <a:pt x="19071" y="940"/>
                    <a:pt x="17987" y="549"/>
                  </a:cubicBezTo>
                  <a:cubicBezTo>
                    <a:pt x="16962" y="158"/>
                    <a:pt x="16184" y="1"/>
                    <a:pt x="15510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295345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32" y="0"/>
                    <a:pt x="1513" y="20"/>
                    <a:pt x="1393" y="60"/>
                  </a:cubicBezTo>
                  <a:cubicBezTo>
                    <a:pt x="1274" y="80"/>
                    <a:pt x="1135" y="119"/>
                    <a:pt x="103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8" y="378"/>
                  </a:lnTo>
                  <a:cubicBezTo>
                    <a:pt x="518" y="398"/>
                    <a:pt x="498" y="418"/>
                    <a:pt x="438" y="478"/>
                  </a:cubicBezTo>
                  <a:cubicBezTo>
                    <a:pt x="379" y="517"/>
                    <a:pt x="299" y="577"/>
                    <a:pt x="239" y="657"/>
                  </a:cubicBezTo>
                  <a:lnTo>
                    <a:pt x="100" y="796"/>
                  </a:lnTo>
                  <a:cubicBezTo>
                    <a:pt x="21" y="876"/>
                    <a:pt x="1" y="915"/>
                    <a:pt x="1" y="915"/>
                  </a:cubicBezTo>
                  <a:cubicBezTo>
                    <a:pt x="1" y="915"/>
                    <a:pt x="80" y="895"/>
                    <a:pt x="180" y="876"/>
                  </a:cubicBezTo>
                  <a:cubicBezTo>
                    <a:pt x="220" y="856"/>
                    <a:pt x="299" y="856"/>
                    <a:pt x="339" y="796"/>
                  </a:cubicBezTo>
                  <a:lnTo>
                    <a:pt x="558" y="716"/>
                  </a:lnTo>
                  <a:cubicBezTo>
                    <a:pt x="637" y="696"/>
                    <a:pt x="737" y="677"/>
                    <a:pt x="836" y="657"/>
                  </a:cubicBezTo>
                  <a:lnTo>
                    <a:pt x="1135" y="577"/>
                  </a:lnTo>
                  <a:cubicBezTo>
                    <a:pt x="1234" y="557"/>
                    <a:pt x="1354" y="557"/>
                    <a:pt x="1473" y="517"/>
                  </a:cubicBezTo>
                  <a:cubicBezTo>
                    <a:pt x="1553" y="497"/>
                    <a:pt x="1692" y="497"/>
                    <a:pt x="1791" y="497"/>
                  </a:cubicBezTo>
                  <a:cubicBezTo>
                    <a:pt x="1851" y="488"/>
                    <a:pt x="1906" y="488"/>
                    <a:pt x="1960" y="488"/>
                  </a:cubicBezTo>
                  <a:cubicBezTo>
                    <a:pt x="2015" y="488"/>
                    <a:pt x="2070" y="488"/>
                    <a:pt x="2130" y="478"/>
                  </a:cubicBezTo>
                  <a:lnTo>
                    <a:pt x="2786" y="478"/>
                  </a:lnTo>
                  <a:cubicBezTo>
                    <a:pt x="2886" y="478"/>
                    <a:pt x="2985" y="478"/>
                    <a:pt x="3065" y="497"/>
                  </a:cubicBezTo>
                  <a:cubicBezTo>
                    <a:pt x="3463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24" y="259"/>
                  </a:cubicBezTo>
                  <a:cubicBezTo>
                    <a:pt x="2965" y="179"/>
                    <a:pt x="2726" y="100"/>
                    <a:pt x="2508" y="60"/>
                  </a:cubicBezTo>
                  <a:cubicBezTo>
                    <a:pt x="2388" y="20"/>
                    <a:pt x="2269" y="0"/>
                    <a:pt x="213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29025" y="3783900"/>
              <a:ext cx="58225" cy="34350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5" y="1"/>
                  </a:moveTo>
                  <a:cubicBezTo>
                    <a:pt x="816" y="1"/>
                    <a:pt x="736" y="1"/>
                    <a:pt x="637" y="21"/>
                  </a:cubicBezTo>
                  <a:cubicBezTo>
                    <a:pt x="557" y="40"/>
                    <a:pt x="498" y="40"/>
                    <a:pt x="418" y="60"/>
                  </a:cubicBezTo>
                  <a:cubicBezTo>
                    <a:pt x="338" y="100"/>
                    <a:pt x="299" y="120"/>
                    <a:pt x="239" y="140"/>
                  </a:cubicBezTo>
                  <a:cubicBezTo>
                    <a:pt x="199" y="160"/>
                    <a:pt x="139" y="200"/>
                    <a:pt x="120" y="220"/>
                  </a:cubicBezTo>
                  <a:cubicBezTo>
                    <a:pt x="40" y="259"/>
                    <a:pt x="0" y="299"/>
                    <a:pt x="0" y="299"/>
                  </a:cubicBezTo>
                  <a:cubicBezTo>
                    <a:pt x="0" y="299"/>
                    <a:pt x="40" y="319"/>
                    <a:pt x="120" y="319"/>
                  </a:cubicBezTo>
                  <a:cubicBezTo>
                    <a:pt x="199" y="339"/>
                    <a:pt x="319" y="339"/>
                    <a:pt x="438" y="359"/>
                  </a:cubicBezTo>
                  <a:cubicBezTo>
                    <a:pt x="517" y="399"/>
                    <a:pt x="557" y="399"/>
                    <a:pt x="637" y="399"/>
                  </a:cubicBezTo>
                  <a:cubicBezTo>
                    <a:pt x="716" y="399"/>
                    <a:pt x="796" y="419"/>
                    <a:pt x="856" y="438"/>
                  </a:cubicBezTo>
                  <a:cubicBezTo>
                    <a:pt x="915" y="438"/>
                    <a:pt x="935" y="458"/>
                    <a:pt x="995" y="458"/>
                  </a:cubicBezTo>
                  <a:cubicBezTo>
                    <a:pt x="1015" y="458"/>
                    <a:pt x="1055" y="498"/>
                    <a:pt x="1114" y="498"/>
                  </a:cubicBezTo>
                  <a:lnTo>
                    <a:pt x="1333" y="558"/>
                  </a:lnTo>
                  <a:cubicBezTo>
                    <a:pt x="1413" y="598"/>
                    <a:pt x="1453" y="617"/>
                    <a:pt x="1532" y="637"/>
                  </a:cubicBezTo>
                  <a:cubicBezTo>
                    <a:pt x="1592" y="657"/>
                    <a:pt x="1652" y="717"/>
                    <a:pt x="1711" y="737"/>
                  </a:cubicBezTo>
                  <a:cubicBezTo>
                    <a:pt x="1731" y="757"/>
                    <a:pt x="1751" y="797"/>
                    <a:pt x="1791" y="797"/>
                  </a:cubicBezTo>
                  <a:lnTo>
                    <a:pt x="1851" y="856"/>
                  </a:lnTo>
                  <a:cubicBezTo>
                    <a:pt x="1910" y="916"/>
                    <a:pt x="1950" y="956"/>
                    <a:pt x="2010" y="996"/>
                  </a:cubicBezTo>
                  <a:cubicBezTo>
                    <a:pt x="2189" y="1214"/>
                    <a:pt x="2288" y="1374"/>
                    <a:pt x="2288" y="1374"/>
                  </a:cubicBezTo>
                  <a:cubicBezTo>
                    <a:pt x="2288" y="1374"/>
                    <a:pt x="2308" y="1334"/>
                    <a:pt x="2308" y="1254"/>
                  </a:cubicBezTo>
                  <a:cubicBezTo>
                    <a:pt x="2308" y="1194"/>
                    <a:pt x="2328" y="1035"/>
                    <a:pt x="2288" y="916"/>
                  </a:cubicBezTo>
                  <a:cubicBezTo>
                    <a:pt x="2248" y="836"/>
                    <a:pt x="2229" y="757"/>
                    <a:pt x="2189" y="697"/>
                  </a:cubicBezTo>
                  <a:cubicBezTo>
                    <a:pt x="2149" y="637"/>
                    <a:pt x="2129" y="617"/>
                    <a:pt x="2109" y="558"/>
                  </a:cubicBezTo>
                  <a:cubicBezTo>
                    <a:pt x="2089" y="518"/>
                    <a:pt x="2049" y="498"/>
                    <a:pt x="2010" y="438"/>
                  </a:cubicBezTo>
                  <a:cubicBezTo>
                    <a:pt x="1930" y="359"/>
                    <a:pt x="1851" y="299"/>
                    <a:pt x="1791" y="239"/>
                  </a:cubicBezTo>
                  <a:cubicBezTo>
                    <a:pt x="1691" y="200"/>
                    <a:pt x="1612" y="140"/>
                    <a:pt x="1512" y="100"/>
                  </a:cubicBezTo>
                  <a:cubicBezTo>
                    <a:pt x="1413" y="60"/>
                    <a:pt x="1313" y="21"/>
                    <a:pt x="1214" y="21"/>
                  </a:cubicBezTo>
                  <a:cubicBezTo>
                    <a:pt x="1114" y="1"/>
                    <a:pt x="1015" y="1"/>
                    <a:pt x="915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274205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5" y="20"/>
                    <a:pt x="1075" y="60"/>
                  </a:cubicBezTo>
                  <a:cubicBezTo>
                    <a:pt x="976" y="80"/>
                    <a:pt x="876" y="120"/>
                    <a:pt x="777" y="160"/>
                  </a:cubicBezTo>
                  <a:cubicBezTo>
                    <a:pt x="677" y="199"/>
                    <a:pt x="598" y="259"/>
                    <a:pt x="518" y="299"/>
                  </a:cubicBezTo>
                  <a:cubicBezTo>
                    <a:pt x="438" y="359"/>
                    <a:pt x="379" y="398"/>
                    <a:pt x="319" y="458"/>
                  </a:cubicBezTo>
                  <a:cubicBezTo>
                    <a:pt x="200" y="558"/>
                    <a:pt x="120" y="657"/>
                    <a:pt x="80" y="717"/>
                  </a:cubicBezTo>
                  <a:cubicBezTo>
                    <a:pt x="21" y="796"/>
                    <a:pt x="1" y="856"/>
                    <a:pt x="1" y="856"/>
                  </a:cubicBezTo>
                  <a:cubicBezTo>
                    <a:pt x="1" y="856"/>
                    <a:pt x="41" y="856"/>
                    <a:pt x="140" y="816"/>
                  </a:cubicBezTo>
                  <a:cubicBezTo>
                    <a:pt x="200" y="796"/>
                    <a:pt x="240" y="796"/>
                    <a:pt x="299" y="776"/>
                  </a:cubicBezTo>
                  <a:cubicBezTo>
                    <a:pt x="339" y="757"/>
                    <a:pt x="419" y="757"/>
                    <a:pt x="498" y="717"/>
                  </a:cubicBezTo>
                  <a:cubicBezTo>
                    <a:pt x="578" y="697"/>
                    <a:pt x="637" y="677"/>
                    <a:pt x="717" y="677"/>
                  </a:cubicBezTo>
                  <a:cubicBezTo>
                    <a:pt x="797" y="657"/>
                    <a:pt x="876" y="617"/>
                    <a:pt x="936" y="617"/>
                  </a:cubicBezTo>
                  <a:cubicBezTo>
                    <a:pt x="1015" y="597"/>
                    <a:pt x="1115" y="597"/>
                    <a:pt x="1195" y="577"/>
                  </a:cubicBezTo>
                  <a:cubicBezTo>
                    <a:pt x="1274" y="577"/>
                    <a:pt x="1374" y="538"/>
                    <a:pt x="143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30" y="518"/>
                    <a:pt x="2289" y="538"/>
                    <a:pt x="2428" y="538"/>
                  </a:cubicBezTo>
                  <a:cubicBezTo>
                    <a:pt x="2465" y="535"/>
                    <a:pt x="2501" y="534"/>
                    <a:pt x="2536" y="534"/>
                  </a:cubicBezTo>
                  <a:cubicBezTo>
                    <a:pt x="2745" y="534"/>
                    <a:pt x="2906" y="577"/>
                    <a:pt x="2906" y="577"/>
                  </a:cubicBezTo>
                  <a:cubicBezTo>
                    <a:pt x="2906" y="577"/>
                    <a:pt x="2886" y="518"/>
                    <a:pt x="2806" y="478"/>
                  </a:cubicBezTo>
                  <a:cubicBezTo>
                    <a:pt x="2727" y="398"/>
                    <a:pt x="2627" y="319"/>
                    <a:pt x="2508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2968375" y="3431750"/>
              <a:ext cx="82600" cy="84500"/>
            </a:xfrm>
            <a:custGeom>
              <a:avLst/>
              <a:gdLst/>
              <a:ahLst/>
              <a:cxnLst/>
              <a:rect l="l" t="t" r="r" b="b"/>
              <a:pathLst>
                <a:path w="3304" h="3380" extrusionOk="0">
                  <a:moveTo>
                    <a:pt x="1" y="0"/>
                  </a:moveTo>
                  <a:cubicBezTo>
                    <a:pt x="239" y="1094"/>
                    <a:pt x="617" y="1055"/>
                    <a:pt x="1334" y="1393"/>
                  </a:cubicBezTo>
                  <a:cubicBezTo>
                    <a:pt x="2070" y="1771"/>
                    <a:pt x="2010" y="1612"/>
                    <a:pt x="2408" y="2587"/>
                  </a:cubicBezTo>
                  <a:cubicBezTo>
                    <a:pt x="2691" y="3279"/>
                    <a:pt x="3023" y="3379"/>
                    <a:pt x="3192" y="3379"/>
                  </a:cubicBezTo>
                  <a:cubicBezTo>
                    <a:pt x="3262" y="3379"/>
                    <a:pt x="3303" y="3363"/>
                    <a:pt x="3303" y="3363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2981300" y="3438700"/>
              <a:ext cx="20425" cy="12475"/>
            </a:xfrm>
            <a:custGeom>
              <a:avLst/>
              <a:gdLst/>
              <a:ahLst/>
              <a:cxnLst/>
              <a:rect l="l" t="t" r="r" b="b"/>
              <a:pathLst>
                <a:path w="817" h="499" extrusionOk="0">
                  <a:moveTo>
                    <a:pt x="61" y="1"/>
                  </a:moveTo>
                  <a:cubicBezTo>
                    <a:pt x="61" y="1"/>
                    <a:pt x="1" y="41"/>
                    <a:pt x="1" y="140"/>
                  </a:cubicBezTo>
                  <a:cubicBezTo>
                    <a:pt x="1" y="200"/>
                    <a:pt x="21" y="259"/>
                    <a:pt x="80" y="319"/>
                  </a:cubicBezTo>
                  <a:cubicBezTo>
                    <a:pt x="120" y="399"/>
                    <a:pt x="200" y="438"/>
                    <a:pt x="279" y="478"/>
                  </a:cubicBezTo>
                  <a:cubicBezTo>
                    <a:pt x="359" y="498"/>
                    <a:pt x="419" y="498"/>
                    <a:pt x="498" y="498"/>
                  </a:cubicBezTo>
                  <a:cubicBezTo>
                    <a:pt x="578" y="498"/>
                    <a:pt x="618" y="478"/>
                    <a:pt x="677" y="438"/>
                  </a:cubicBezTo>
                  <a:cubicBezTo>
                    <a:pt x="697" y="438"/>
                    <a:pt x="757" y="419"/>
                    <a:pt x="777" y="399"/>
                  </a:cubicBezTo>
                  <a:cubicBezTo>
                    <a:pt x="797" y="379"/>
                    <a:pt x="817" y="379"/>
                    <a:pt x="817" y="379"/>
                  </a:cubicBezTo>
                  <a:lnTo>
                    <a:pt x="657" y="379"/>
                  </a:lnTo>
                  <a:cubicBezTo>
                    <a:pt x="598" y="339"/>
                    <a:pt x="558" y="339"/>
                    <a:pt x="498" y="339"/>
                  </a:cubicBezTo>
                  <a:cubicBezTo>
                    <a:pt x="439" y="339"/>
                    <a:pt x="399" y="339"/>
                    <a:pt x="359" y="319"/>
                  </a:cubicBezTo>
                  <a:cubicBezTo>
                    <a:pt x="259" y="299"/>
                    <a:pt x="180" y="220"/>
                    <a:pt x="120" y="140"/>
                  </a:cubicBezTo>
                  <a:cubicBezTo>
                    <a:pt x="100" y="120"/>
                    <a:pt x="80" y="80"/>
                    <a:pt x="80" y="41"/>
                  </a:cubicBezTo>
                  <a:cubicBezTo>
                    <a:pt x="61" y="2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033525" y="3486450"/>
              <a:ext cx="15450" cy="18925"/>
            </a:xfrm>
            <a:custGeom>
              <a:avLst/>
              <a:gdLst/>
              <a:ahLst/>
              <a:cxnLst/>
              <a:rect l="l" t="t" r="r" b="b"/>
              <a:pathLst>
                <a:path w="618" h="757" extrusionOk="0">
                  <a:moveTo>
                    <a:pt x="120" y="1"/>
                  </a:moveTo>
                  <a:cubicBezTo>
                    <a:pt x="120" y="1"/>
                    <a:pt x="61" y="60"/>
                    <a:pt x="21" y="160"/>
                  </a:cubicBezTo>
                  <a:cubicBezTo>
                    <a:pt x="1" y="200"/>
                    <a:pt x="1" y="279"/>
                    <a:pt x="1" y="359"/>
                  </a:cubicBezTo>
                  <a:cubicBezTo>
                    <a:pt x="1" y="419"/>
                    <a:pt x="61" y="518"/>
                    <a:pt x="100" y="578"/>
                  </a:cubicBezTo>
                  <a:cubicBezTo>
                    <a:pt x="160" y="618"/>
                    <a:pt x="200" y="677"/>
                    <a:pt x="279" y="697"/>
                  </a:cubicBezTo>
                  <a:cubicBezTo>
                    <a:pt x="319" y="717"/>
                    <a:pt x="399" y="757"/>
                    <a:pt x="459" y="757"/>
                  </a:cubicBezTo>
                  <a:lnTo>
                    <a:pt x="618" y="757"/>
                  </a:lnTo>
                  <a:cubicBezTo>
                    <a:pt x="618" y="757"/>
                    <a:pt x="598" y="757"/>
                    <a:pt x="578" y="717"/>
                  </a:cubicBezTo>
                  <a:cubicBezTo>
                    <a:pt x="558" y="697"/>
                    <a:pt x="518" y="677"/>
                    <a:pt x="478" y="637"/>
                  </a:cubicBezTo>
                  <a:cubicBezTo>
                    <a:pt x="459" y="618"/>
                    <a:pt x="399" y="578"/>
                    <a:pt x="359" y="558"/>
                  </a:cubicBezTo>
                  <a:cubicBezTo>
                    <a:pt x="299" y="518"/>
                    <a:pt x="260" y="498"/>
                    <a:pt x="220" y="458"/>
                  </a:cubicBezTo>
                  <a:cubicBezTo>
                    <a:pt x="160" y="379"/>
                    <a:pt x="120" y="279"/>
                    <a:pt x="120" y="180"/>
                  </a:cubicBezTo>
                  <a:lnTo>
                    <a:pt x="120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61" name="Google Shape;2261;p15"/>
          <p:cNvGrpSpPr/>
          <p:nvPr/>
        </p:nvGrpSpPr>
        <p:grpSpPr>
          <a:xfrm>
            <a:off x="1921392" y="5274641"/>
            <a:ext cx="825703" cy="1493676"/>
            <a:chOff x="1288644" y="3955980"/>
            <a:chExt cx="619277" cy="1120257"/>
          </a:xfrm>
        </p:grpSpPr>
        <p:grpSp>
          <p:nvGrpSpPr>
            <p:cNvPr id="2262" name="Google Shape;2262;p15"/>
            <p:cNvGrpSpPr/>
            <p:nvPr/>
          </p:nvGrpSpPr>
          <p:grpSpPr>
            <a:xfrm>
              <a:off x="1288644" y="3955980"/>
              <a:ext cx="619277" cy="1087993"/>
              <a:chOff x="5711575" y="4495200"/>
              <a:chExt cx="358150" cy="629225"/>
            </a:xfrm>
          </p:grpSpPr>
          <p:sp>
            <p:nvSpPr>
              <p:cNvPr id="2263" name="Google Shape;2263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4" name="Google Shape;2264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5" name="Google Shape;2265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6" name="Google Shape;2266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7" name="Google Shape;2267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8" name="Google Shape;2268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69" name="Google Shape;2269;p15"/>
            <p:cNvSpPr/>
            <p:nvPr/>
          </p:nvSpPr>
          <p:spPr>
            <a:xfrm flipH="1">
              <a:off x="1474124" y="4993637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0" name="Google Shape;2270;p15"/>
          <p:cNvGrpSpPr/>
          <p:nvPr/>
        </p:nvGrpSpPr>
        <p:grpSpPr>
          <a:xfrm>
            <a:off x="688899" y="4608432"/>
            <a:ext cx="1176260" cy="2147987"/>
            <a:chOff x="364274" y="3456323"/>
            <a:chExt cx="882195" cy="1610990"/>
          </a:xfrm>
        </p:grpSpPr>
        <p:grpSp>
          <p:nvGrpSpPr>
            <p:cNvPr id="2271" name="Google Shape;2271;p15"/>
            <p:cNvGrpSpPr/>
            <p:nvPr/>
          </p:nvGrpSpPr>
          <p:grpSpPr>
            <a:xfrm>
              <a:off x="364274" y="3456323"/>
              <a:ext cx="882195" cy="1549907"/>
              <a:chOff x="5711575" y="4495200"/>
              <a:chExt cx="358150" cy="629225"/>
            </a:xfrm>
          </p:grpSpPr>
          <p:sp>
            <p:nvSpPr>
              <p:cNvPr id="2272" name="Google Shape;2272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3" name="Google Shape;2273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4" name="Google Shape;2274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5" name="Google Shape;2275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6" name="Google Shape;2276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7" name="Google Shape;2277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78" name="Google Shape;2278;p15"/>
            <p:cNvSpPr/>
            <p:nvPr/>
          </p:nvSpPr>
          <p:spPr>
            <a:xfrm>
              <a:off x="682149" y="4984712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7294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11"/>
          <p:cNvGrpSpPr/>
          <p:nvPr/>
        </p:nvGrpSpPr>
        <p:grpSpPr>
          <a:xfrm>
            <a:off x="-45" y="203334"/>
            <a:ext cx="12192085" cy="2522763"/>
            <a:chOff x="1190200" y="503225"/>
            <a:chExt cx="5212075" cy="1819825"/>
          </a:xfrm>
        </p:grpSpPr>
        <p:sp>
          <p:nvSpPr>
            <p:cNvPr id="1459" name="Google Shape;1459;p11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1" name="Google Shape;1461;p11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1462" name="Google Shape;1462;p11"/>
            <p:cNvSpPr/>
            <p:nvPr/>
          </p:nvSpPr>
          <p:spPr>
            <a:xfrm rot="10800000" flipH="1">
              <a:off x="2401974" y="41562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463" name="Google Shape;1463;p11"/>
            <p:cNvGrpSpPr/>
            <p:nvPr/>
          </p:nvGrpSpPr>
          <p:grpSpPr>
            <a:xfrm>
              <a:off x="-45" y="36"/>
              <a:ext cx="9144083" cy="5143461"/>
              <a:chOff x="-45" y="36"/>
              <a:chExt cx="9144083" cy="5143461"/>
            </a:xfrm>
          </p:grpSpPr>
          <p:sp>
            <p:nvSpPr>
              <p:cNvPr id="1464" name="Google Shape;1464;p11"/>
              <p:cNvSpPr/>
              <p:nvPr/>
            </p:nvSpPr>
            <p:spPr>
              <a:xfrm flipH="1">
                <a:off x="7939216" y="1346550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 flipH="1">
                <a:off x="7627240" y="21300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 flipH="1">
                <a:off x="7688643" y="8804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 flipH="1">
                <a:off x="8732199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 flipH="1">
                <a:off x="8700624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 flipH="1">
                <a:off x="8092554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 flipH="1">
                <a:off x="8570097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 flipH="1">
                <a:off x="9061644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 flipH="1">
                <a:off x="7425783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 flipH="1">
                <a:off x="8966126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 flipH="1">
                <a:off x="791909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 flipH="1">
                <a:off x="6849244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 flipH="1">
                <a:off x="6444688" y="407888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 flipH="1">
                <a:off x="6098372" y="9255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 flipH="1">
                <a:off x="6849253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 flipH="1">
                <a:off x="4876100" y="6579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 flipH="1">
                <a:off x="4398601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 flipH="1">
                <a:off x="5542871" y="3215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 flipH="1">
                <a:off x="3710895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 flipH="1">
                <a:off x="5062730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 flipH="1">
                <a:off x="6149180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 flipH="1">
                <a:off x="5791727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 flipH="1">
                <a:off x="5433350" y="6045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 flipH="1">
                <a:off x="4983859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 flipH="1">
                <a:off x="7542501" y="318625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 flipH="1">
                <a:off x="4612388" y="947087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 flipH="1">
                <a:off x="403674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 flipH="1">
                <a:off x="8562214" y="1981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 flipH="1">
                <a:off x="9101938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 flipH="1">
                <a:off x="8958244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 flipH="1">
                <a:off x="7349583" y="138332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 flipH="1">
                <a:off x="8562214" y="1525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 flipH="1">
                <a:off x="8145135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 flipH="1">
                <a:off x="8937194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 flipH="1">
                <a:off x="8254657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 flipH="1">
                <a:off x="7646587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 flipH="1">
                <a:off x="8351906" y="2265512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1566602" y="14442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1144282" y="206138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1795144" y="10328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370587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339937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995303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517805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26258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662956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35779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18281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2190437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6758140" y="112899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5937622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4136439" y="7341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90182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2935387" y="4739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5086211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403917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2874736" y="871517"/>
                <a:ext cx="103444" cy="9295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2952726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3311059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3" name="Google Shape;1523;p11"/>
              <p:cNvSpPr/>
              <p:nvPr/>
            </p:nvSpPr>
            <p:spPr>
              <a:xfrm>
                <a:off x="3440837" y="8331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4118047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1954618" y="3472228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2232075" y="79062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7959105" y="261240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8" name="Google Shape;1528;p11"/>
              <p:cNvSpPr/>
              <p:nvPr/>
            </p:nvSpPr>
            <p:spPr>
              <a:xfrm>
                <a:off x="506516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9" name="Google Shape;1529;p11"/>
              <p:cNvSpPr/>
              <p:nvPr/>
            </p:nvSpPr>
            <p:spPr>
              <a:xfrm>
                <a:off x="1182819" y="2551157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387291" y="25151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-32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144543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768291" y="1906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>
                <a:off x="957651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>
                <a:off x="165593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>
                <a:off x="848130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>
                <a:off x="1455319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 rot="10800000">
                <a:off x="8091603" y="3207442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 rot="10800000">
                <a:off x="8732187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 rot="10800000">
                <a:off x="8700612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 rot="10800000">
                <a:off x="8570085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 rot="10800000">
                <a:off x="9061631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 rot="10800000">
                <a:off x="7425770" y="44610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 rot="10800000">
                <a:off x="8966114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 rot="10800000">
                <a:off x="7690478" y="47939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 rot="10800000">
                <a:off x="6849231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 rot="10800000">
                <a:off x="6825676" y="3841304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 rot="10800000">
                <a:off x="6849240" y="4366465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 rot="10800000">
                <a:off x="5542859" y="47658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1"/>
              <p:cNvSpPr/>
              <p:nvPr/>
            </p:nvSpPr>
            <p:spPr>
              <a:xfrm rot="10800000">
                <a:off x="5062718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1"/>
              <p:cNvSpPr/>
              <p:nvPr/>
            </p:nvSpPr>
            <p:spPr>
              <a:xfrm rot="10800000">
                <a:off x="6301567" y="4532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 rot="10800000">
                <a:off x="5791715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 rot="10800000">
                <a:off x="4983847" y="47474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 rot="10800000">
                <a:off x="8228288" y="199226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 rot="10800000">
                <a:off x="4036732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 rot="10800000">
                <a:off x="8604258" y="2827883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 rot="10800000">
                <a:off x="9101926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1"/>
              <p:cNvSpPr/>
              <p:nvPr/>
            </p:nvSpPr>
            <p:spPr>
              <a:xfrm rot="10800000">
                <a:off x="8958231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1"/>
              <p:cNvSpPr/>
              <p:nvPr/>
            </p:nvSpPr>
            <p:spPr>
              <a:xfrm rot="10800000">
                <a:off x="8562202" y="357704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 rot="10800000">
                <a:off x="7992723" y="383640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 rot="10800000">
                <a:off x="8937181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 rot="10800000">
                <a:off x="8026044" y="44795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 rot="10800000" flipH="1">
                <a:off x="1261789" y="360621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 rot="10800000" flipH="1">
                <a:off x="1144270" y="304093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 rot="10800000" flipH="1">
                <a:off x="370575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 rot="10800000" flipH="1">
                <a:off x="339925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 rot="10800000" flipH="1">
                <a:off x="517792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 rot="10800000" flipH="1">
                <a:off x="26246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 rot="10800000" flipH="1">
                <a:off x="1358143" y="47658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 rot="10800000" flipH="1">
                <a:off x="135767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 rot="10800000" flipH="1">
                <a:off x="2190425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 rot="10800000" flipH="1">
                <a:off x="7476460" y="3996390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 rot="10800000" flipH="1">
                <a:off x="2935374" y="46134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 rot="10800000" flipH="1">
                <a:off x="4039163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 rot="10800000" flipH="1">
                <a:off x="2952714" y="4913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 rot="10800000" flipH="1">
                <a:off x="3311047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 rot="10800000" flipH="1">
                <a:off x="3813234" y="45950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 rot="10800000" flipH="1">
                <a:off x="2030805" y="1858647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 rot="10800000" flipH="1">
                <a:off x="1774862" y="415929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 rot="10800000" flipH="1">
                <a:off x="4607949" y="48701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 rot="10800000" flipH="1">
                <a:off x="539679" y="3119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 rot="10800000" flipH="1">
                <a:off x="-45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 rot="10800000" flipH="1">
                <a:off x="144530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 rot="10800000" flipH="1">
                <a:off x="165580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 rot="10800000" flipH="1">
                <a:off x="1000518" y="46319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 rot="10800000" flipH="1">
                <a:off x="1074307" y="4237674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87" name="Google Shape;1587;p11"/>
            <p:cNvSpPr/>
            <p:nvPr/>
          </p:nvSpPr>
          <p:spPr>
            <a:xfrm rot="10800000" flipH="1">
              <a:off x="3544974" y="39276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11"/>
            <p:cNvSpPr/>
            <p:nvPr/>
          </p:nvSpPr>
          <p:spPr>
            <a:xfrm rot="10800000">
              <a:off x="5619059" y="4003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11"/>
            <p:cNvSpPr/>
            <p:nvPr/>
          </p:nvSpPr>
          <p:spPr>
            <a:xfrm rot="10800000">
              <a:off x="4244167" y="40748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11"/>
            <p:cNvSpPr/>
            <p:nvPr/>
          </p:nvSpPr>
          <p:spPr>
            <a:xfrm rot="10800000" flipH="1">
              <a:off x="28416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11"/>
            <p:cNvSpPr/>
            <p:nvPr/>
          </p:nvSpPr>
          <p:spPr>
            <a:xfrm rot="10800000" flipH="1">
              <a:off x="5203862" y="37020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11"/>
            <p:cNvSpPr/>
            <p:nvPr/>
          </p:nvSpPr>
          <p:spPr>
            <a:xfrm rot="10800000" flipH="1">
              <a:off x="44418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93" name="Google Shape;1593;p11"/>
          <p:cNvGrpSpPr/>
          <p:nvPr/>
        </p:nvGrpSpPr>
        <p:grpSpPr>
          <a:xfrm flipH="1">
            <a:off x="-185614" y="5588521"/>
            <a:ext cx="7285710" cy="1349808"/>
            <a:chOff x="1971760" y="2938350"/>
            <a:chExt cx="5464283" cy="1164297"/>
          </a:xfrm>
        </p:grpSpPr>
        <p:grpSp>
          <p:nvGrpSpPr>
            <p:cNvPr id="1594" name="Google Shape;1594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595" name="Google Shape;1595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99" name="Google Shape;1599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0" name="Google Shape;1600;p11"/>
          <p:cNvGrpSpPr/>
          <p:nvPr/>
        </p:nvGrpSpPr>
        <p:grpSpPr>
          <a:xfrm>
            <a:off x="299705" y="3894751"/>
            <a:ext cx="1877528" cy="2530024"/>
            <a:chOff x="6481050" y="2803650"/>
            <a:chExt cx="753100" cy="1033000"/>
          </a:xfrm>
        </p:grpSpPr>
        <p:sp>
          <p:nvSpPr>
            <p:cNvPr id="1601" name="Google Shape;1601;p11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6756123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6788947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6821771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6854121" y="3431753"/>
              <a:ext cx="6475" cy="374577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6887445" y="3431753"/>
              <a:ext cx="5975" cy="374577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6920269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6953094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61" name="Google Shape;1661;p11"/>
          <p:cNvGrpSpPr/>
          <p:nvPr/>
        </p:nvGrpSpPr>
        <p:grpSpPr>
          <a:xfrm flipH="1">
            <a:off x="9357216" y="1402295"/>
            <a:ext cx="3534205" cy="4860015"/>
            <a:chOff x="3914675" y="3690400"/>
            <a:chExt cx="1165225" cy="1563242"/>
          </a:xfrm>
        </p:grpSpPr>
        <p:sp>
          <p:nvSpPr>
            <p:cNvPr id="1662" name="Google Shape;1662;p11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4442703" y="5043834"/>
              <a:ext cx="105943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 flipH="1">
            <a:off x="5348420" y="5588521"/>
            <a:ext cx="7285710" cy="1349808"/>
            <a:chOff x="1971760" y="2938350"/>
            <a:chExt cx="5464283" cy="1164297"/>
          </a:xfrm>
        </p:grpSpPr>
        <p:grpSp>
          <p:nvGrpSpPr>
            <p:cNvPr id="1703" name="Google Shape;1703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08" name="Google Shape;1708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9" name="Google Shape;1709;p11"/>
          <p:cNvGrpSpPr/>
          <p:nvPr/>
        </p:nvGrpSpPr>
        <p:grpSpPr>
          <a:xfrm>
            <a:off x="1953293" y="5168417"/>
            <a:ext cx="1070821" cy="1550873"/>
            <a:chOff x="6245611" y="2710211"/>
            <a:chExt cx="803116" cy="1163155"/>
          </a:xfrm>
        </p:grpSpPr>
        <p:grpSp>
          <p:nvGrpSpPr>
            <p:cNvPr id="1710" name="Google Shape;1710;p11"/>
            <p:cNvGrpSpPr/>
            <p:nvPr/>
          </p:nvGrpSpPr>
          <p:grpSpPr>
            <a:xfrm rot="1825683" flipH="1">
              <a:off x="6480878" y="2724227"/>
              <a:ext cx="332583" cy="1019612"/>
              <a:chOff x="2528488" y="4261038"/>
              <a:chExt cx="131675" cy="403675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2528488" y="4261038"/>
                <a:ext cx="131675" cy="403675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16147" extrusionOk="0">
                    <a:moveTo>
                      <a:pt x="2610" y="0"/>
                    </a:moveTo>
                    <a:cubicBezTo>
                      <a:pt x="2455" y="0"/>
                      <a:pt x="2298" y="16"/>
                      <a:pt x="2141" y="47"/>
                    </a:cubicBezTo>
                    <a:cubicBezTo>
                      <a:pt x="555" y="376"/>
                      <a:pt x="57" y="2346"/>
                      <a:pt x="11" y="3728"/>
                    </a:cubicBezTo>
                    <a:cubicBezTo>
                      <a:pt x="0" y="4062"/>
                      <a:pt x="236" y="4219"/>
                      <a:pt x="488" y="4219"/>
                    </a:cubicBezTo>
                    <a:cubicBezTo>
                      <a:pt x="766" y="4219"/>
                      <a:pt x="1064" y="4028"/>
                      <a:pt x="1076" y="3672"/>
                    </a:cubicBezTo>
                    <a:cubicBezTo>
                      <a:pt x="1108" y="2853"/>
                      <a:pt x="1419" y="1088"/>
                      <a:pt x="2636" y="1088"/>
                    </a:cubicBezTo>
                    <a:cubicBezTo>
                      <a:pt x="2716" y="1088"/>
                      <a:pt x="2800" y="1096"/>
                      <a:pt x="2888" y="1112"/>
                    </a:cubicBezTo>
                    <a:cubicBezTo>
                      <a:pt x="3160" y="1157"/>
                      <a:pt x="3409" y="1293"/>
                      <a:pt x="3557" y="1463"/>
                    </a:cubicBezTo>
                    <a:cubicBezTo>
                      <a:pt x="3794" y="1769"/>
                      <a:pt x="3885" y="2131"/>
                      <a:pt x="3919" y="2528"/>
                    </a:cubicBezTo>
                    <a:cubicBezTo>
                      <a:pt x="4089" y="4045"/>
                      <a:pt x="3658" y="5654"/>
                      <a:pt x="3285" y="7115"/>
                    </a:cubicBezTo>
                    <a:cubicBezTo>
                      <a:pt x="2582" y="9924"/>
                      <a:pt x="1620" y="12654"/>
                      <a:pt x="634" y="15361"/>
                    </a:cubicBezTo>
                    <a:cubicBezTo>
                      <a:pt x="483" y="15784"/>
                      <a:pt x="851" y="16146"/>
                      <a:pt x="1183" y="16146"/>
                    </a:cubicBezTo>
                    <a:cubicBezTo>
                      <a:pt x="1349" y="16146"/>
                      <a:pt x="1506" y="16055"/>
                      <a:pt x="1586" y="15836"/>
                    </a:cubicBezTo>
                    <a:cubicBezTo>
                      <a:pt x="2696" y="12790"/>
                      <a:pt x="3783" y="9709"/>
                      <a:pt x="4519" y="6549"/>
                    </a:cubicBezTo>
                    <a:cubicBezTo>
                      <a:pt x="4870" y="5019"/>
                      <a:pt x="5267" y="3241"/>
                      <a:pt x="4825" y="1678"/>
                    </a:cubicBezTo>
                    <a:cubicBezTo>
                      <a:pt x="4550" y="656"/>
                      <a:pt x="3626" y="0"/>
                      <a:pt x="26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2626163" y="4342613"/>
                <a:ext cx="280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794" extrusionOk="0">
                    <a:moveTo>
                      <a:pt x="1122" y="1"/>
                    </a:moveTo>
                    <a:lnTo>
                      <a:pt x="57" y="91"/>
                    </a:lnTo>
                    <a:cubicBezTo>
                      <a:pt x="46" y="318"/>
                      <a:pt x="35" y="556"/>
                      <a:pt x="1" y="794"/>
                    </a:cubicBezTo>
                    <a:lnTo>
                      <a:pt x="1077" y="714"/>
                    </a:lnTo>
                    <a:cubicBezTo>
                      <a:pt x="1111" y="465"/>
                      <a:pt x="1111" y="227"/>
                      <a:pt x="112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2528488" y="4350538"/>
                <a:ext cx="2690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8" extrusionOk="0">
                    <a:moveTo>
                      <a:pt x="1076" y="1"/>
                    </a:moveTo>
                    <a:lnTo>
                      <a:pt x="11" y="80"/>
                    </a:lnTo>
                    <a:lnTo>
                      <a:pt x="11" y="182"/>
                    </a:lnTo>
                    <a:cubicBezTo>
                      <a:pt x="1" y="504"/>
                      <a:pt x="233" y="658"/>
                      <a:pt x="484" y="658"/>
                    </a:cubicBezTo>
                    <a:cubicBezTo>
                      <a:pt x="763" y="658"/>
                      <a:pt x="1064" y="467"/>
                      <a:pt x="1076" y="103"/>
                    </a:cubicBezTo>
                    <a:lnTo>
                      <a:pt x="1076" y="1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2612013" y="4412563"/>
                <a:ext cx="3230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817" extrusionOk="0">
                    <a:moveTo>
                      <a:pt x="1292" y="1"/>
                    </a:moveTo>
                    <a:lnTo>
                      <a:pt x="182" y="91"/>
                    </a:lnTo>
                    <a:cubicBezTo>
                      <a:pt x="125" y="329"/>
                      <a:pt x="68" y="567"/>
                      <a:pt x="0" y="816"/>
                    </a:cubicBezTo>
                    <a:lnTo>
                      <a:pt x="1122" y="725"/>
                    </a:lnTo>
                    <a:cubicBezTo>
                      <a:pt x="1133" y="646"/>
                      <a:pt x="1167" y="578"/>
                      <a:pt x="1178" y="488"/>
                    </a:cubicBezTo>
                    <a:cubicBezTo>
                      <a:pt x="1224" y="329"/>
                      <a:pt x="1246" y="159"/>
                      <a:pt x="129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5" name="Google Shape;1715;p11"/>
              <p:cNvSpPr/>
              <p:nvPr/>
            </p:nvSpPr>
            <p:spPr>
              <a:xfrm>
                <a:off x="2569813" y="4552163"/>
                <a:ext cx="348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17" extrusionOk="0">
                    <a:moveTo>
                      <a:pt x="1394" y="1"/>
                    </a:moveTo>
                    <a:lnTo>
                      <a:pt x="250" y="80"/>
                    </a:lnTo>
                    <a:cubicBezTo>
                      <a:pt x="159" y="329"/>
                      <a:pt x="80" y="567"/>
                      <a:pt x="1" y="816"/>
                    </a:cubicBezTo>
                    <a:lnTo>
                      <a:pt x="1156" y="737"/>
                    </a:lnTo>
                    <a:cubicBezTo>
                      <a:pt x="1235" y="499"/>
                      <a:pt x="1326" y="250"/>
                      <a:pt x="1394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2539513" y="4276088"/>
                <a:ext cx="105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1009" extrusionOk="0">
                    <a:moveTo>
                      <a:pt x="3693" y="0"/>
                    </a:moveTo>
                    <a:lnTo>
                      <a:pt x="442" y="249"/>
                    </a:lnTo>
                    <a:cubicBezTo>
                      <a:pt x="273" y="476"/>
                      <a:pt x="114" y="725"/>
                      <a:pt x="1" y="1008"/>
                    </a:cubicBezTo>
                    <a:lnTo>
                      <a:pt x="1326" y="895"/>
                    </a:lnTo>
                    <a:cubicBezTo>
                      <a:pt x="1553" y="649"/>
                      <a:pt x="1850" y="490"/>
                      <a:pt x="2219" y="490"/>
                    </a:cubicBezTo>
                    <a:cubicBezTo>
                      <a:pt x="2292" y="490"/>
                      <a:pt x="2368" y="497"/>
                      <a:pt x="2447" y="510"/>
                    </a:cubicBezTo>
                    <a:cubicBezTo>
                      <a:pt x="2662" y="555"/>
                      <a:pt x="2855" y="634"/>
                      <a:pt x="3002" y="759"/>
                    </a:cubicBezTo>
                    <a:lnTo>
                      <a:pt x="4214" y="668"/>
                    </a:lnTo>
                    <a:cubicBezTo>
                      <a:pt x="4090" y="408"/>
                      <a:pt x="3908" y="181"/>
                      <a:pt x="3693" y="0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2593038" y="4482513"/>
                <a:ext cx="334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05" extrusionOk="0">
                    <a:moveTo>
                      <a:pt x="1337" y="0"/>
                    </a:moveTo>
                    <a:lnTo>
                      <a:pt x="204" y="80"/>
                    </a:lnTo>
                    <a:lnTo>
                      <a:pt x="0" y="804"/>
                    </a:lnTo>
                    <a:lnTo>
                      <a:pt x="1133" y="725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18" name="Google Shape;1718;p11"/>
            <p:cNvSpPr/>
            <p:nvPr/>
          </p:nvSpPr>
          <p:spPr>
            <a:xfrm rot="598604">
              <a:off x="6372951" y="3668955"/>
              <a:ext cx="311831" cy="178751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7378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35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4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06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85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77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81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0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27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64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00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11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27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62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2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58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9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8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8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6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4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430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84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46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2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73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547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6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383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942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413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4730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769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8044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890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25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08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746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201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7558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249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990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45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4053402-4FD1-18D6-3F29-E9876400C4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78947D-8BD9-4752-D113-06080EB2AD65}"/>
              </a:ext>
            </a:extLst>
          </p:cNvPr>
          <p:cNvSpPr txBox="1">
            <a:spLocks/>
          </p:cNvSpPr>
          <p:nvPr userDrawn="1"/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3C082B-9F24-8267-9C11-154637C5F7EC}"/>
              </a:ext>
            </a:extLst>
          </p:cNvPr>
          <p:cNvSpPr txBox="1">
            <a:spLocks/>
          </p:cNvSpPr>
          <p:nvPr userDrawn="1"/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587" indent="-228587" algn="l" defTabSz="91434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34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0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79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988F87-3FA1-1890-6E4B-8D8CEDCC2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1CDF81-6BE4-1E7D-9375-BA7A7DE08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ABF9ED-339A-FCE7-4EAF-A7C8C9A8A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7B5ECF-DF93-D99D-4B9C-8362E055121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xmlns="" id="{82E79649-F248-1183-89DB-79E2E270F7AE}"/>
              </a:ext>
            </a:extLst>
          </p:cNvPr>
          <p:cNvSpPr/>
          <p:nvPr userDrawn="1"/>
        </p:nvSpPr>
        <p:spPr>
          <a:xfrm>
            <a:off x="212651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8946D9B-C0F1-ADDE-9F70-F4B10A403A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2860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4F24880-CFDF-A9F9-AC36-E1430CDE80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778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2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92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3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55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7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5.wdp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microsoft.com/office/2007/relationships/hdphoto" Target="../media/hdphoto2.wdp"/><Relationship Id="rId18" Type="http://schemas.openxmlformats.org/officeDocument/2006/relationships/image" Target="../media/image45.jpe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17" Type="http://schemas.openxmlformats.org/officeDocument/2006/relationships/image" Target="../media/image44.jpeg"/><Relationship Id="rId2" Type="http://schemas.openxmlformats.org/officeDocument/2006/relationships/audio" Target="../media/media1.wav"/><Relationship Id="rId16" Type="http://schemas.openxmlformats.org/officeDocument/2006/relationships/image" Target="../media/image4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7.xml"/><Relationship Id="rId15" Type="http://schemas.openxmlformats.org/officeDocument/2006/relationships/slide" Target="slide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microsoft.com/office/2007/relationships/hdphoto" Target="../media/hdphoto2.wdp"/><Relationship Id="rId18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openxmlformats.org/officeDocument/2006/relationships/audio" Target="../media/media1.wav"/><Relationship Id="rId16" Type="http://schemas.openxmlformats.org/officeDocument/2006/relationships/slide" Target="slide7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5.jpeg"/><Relationship Id="rId4" Type="http://schemas.openxmlformats.org/officeDocument/2006/relationships/audio" Target="../media/media2.mp3"/><Relationship Id="rId9" Type="http://schemas.openxmlformats.org/officeDocument/2006/relationships/image" Target="../media/image46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microsoft.com/office/2007/relationships/hdphoto" Target="../media/hdphoto2.wdp"/><Relationship Id="rId18" Type="http://schemas.openxmlformats.org/officeDocument/2006/relationships/image" Target="../media/image45.jpe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17" Type="http://schemas.openxmlformats.org/officeDocument/2006/relationships/image" Target="../media/image44.jpeg"/><Relationship Id="rId2" Type="http://schemas.openxmlformats.org/officeDocument/2006/relationships/audio" Target="../media/media1.wav"/><Relationship Id="rId16" Type="http://schemas.openxmlformats.org/officeDocument/2006/relationships/image" Target="../media/image4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7.xml"/><Relationship Id="rId15" Type="http://schemas.openxmlformats.org/officeDocument/2006/relationships/slide" Target="slide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29238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Khối lập phương, khối hộp chữ 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4227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oEdu TV] Toán lớp 1- Khối hộp chữ nhật, khối lập phương">
            <a:hlinkClick r:id="" action="ppaction://media"/>
            <a:extLst>
              <a:ext uri="{FF2B5EF4-FFF2-40B4-BE49-F238E27FC236}">
                <a16:creationId xmlns:a16="http://schemas.microsoft.com/office/drawing/2014/main" xmlns="" id="{09D75635-B9EB-6EFF-5A9B-50FF8CA39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7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570" y="1219200"/>
            <a:ext cx="10896600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>
                <a:solidFill>
                  <a:srgbClr val="C0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nhanh? Ai đúng?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0231" y="2819735"/>
            <a:ext cx="3453110" cy="38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908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ơi bán Sữa Tiệt Trùng Vinamilk Không Đường Hộp 1 Lít - Thùng 12 Hộp giá rẻ  nhất tháng 06/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066800"/>
            <a:ext cx="47243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ủ lạnh Funiki FR-125CI tủ mini 2 cánh 125 lít không đóng tuyết T6/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65" y="1"/>
            <a:ext cx="6505705" cy="650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ỘP MICA ĐỰNG KHĂN GIẤY ĐỂ BÀN TRONG QUÁN ĂN, NHÀ H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699655"/>
            <a:ext cx="4433455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ộp Đựng Khăn Giấy Rút Roto809W | RT809W | Thế Giới Giấ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6172" r="17040" b="14366"/>
          <a:stretch/>
        </p:blipFill>
        <p:spPr bwMode="auto">
          <a:xfrm>
            <a:off x="762001" y="221674"/>
            <a:ext cx="4294909" cy="49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hế sofa SF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22654" r="19001" b="20234"/>
          <a:stretch/>
        </p:blipFill>
        <p:spPr bwMode="auto">
          <a:xfrm>
            <a:off x="914400" y="1828801"/>
            <a:ext cx="3768436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hế Sofa Đôn Vuông Có Nắp Hfc-Gdv05-0.89 Giá Rẻ Nhất Tháng 06/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9936"/>
            <a:ext cx="5410200" cy="5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D482A4-DECE-D824-4069-4380F4EB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60" y="-939028"/>
            <a:ext cx="114858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3" y="676991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9775" y="2078807"/>
            <a:ext cx="823781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lập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phương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2724" y="3029454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30308" y="3029452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55588" y="302945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80869" y="3029452"/>
            <a:ext cx="2128022" cy="21280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3" y="3341063"/>
            <a:ext cx="1510629" cy="1499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9" y="3239838"/>
            <a:ext cx="1224111" cy="1607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86" y="3407936"/>
            <a:ext cx="1375880" cy="13658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5392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89130" y="5469082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10563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31997" y="546908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89" y="3298671"/>
            <a:ext cx="928696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2" y="590441"/>
            <a:ext cx="2220700" cy="11103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46177" y="1939749"/>
            <a:ext cx="846939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hộp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chữ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2091" y="311627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19675" y="3116270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44955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70236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5" y="3670386"/>
            <a:ext cx="1823048" cy="1014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36" y="3326655"/>
            <a:ext cx="1224111" cy="1607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73" y="3614694"/>
            <a:ext cx="1776716" cy="10030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64759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8497" y="5555900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9930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21364" y="5555901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356" y="3385489"/>
            <a:ext cx="928695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3" y="581987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57499" y="1499537"/>
            <a:ext cx="7038975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Mỗi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đồ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vật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dạng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4" y="2390338"/>
            <a:ext cx="1761815" cy="1752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54" y="3017615"/>
            <a:ext cx="1761815" cy="4982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21" y="2390338"/>
            <a:ext cx="1761779" cy="17528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53" y="2882015"/>
            <a:ext cx="1761815" cy="769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85" y="5091124"/>
            <a:ext cx="2885499" cy="1146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01" y="5242806"/>
            <a:ext cx="2885498" cy="114629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605692" y="4120758"/>
            <a:ext cx="1547653" cy="1131722"/>
          </a:xfrm>
          <a:custGeom>
            <a:avLst/>
            <a:gdLst>
              <a:gd name="connsiteX0" fmla="*/ 0 w 1161143"/>
              <a:gd name="connsiteY0" fmla="*/ 0 h 849086"/>
              <a:gd name="connsiteX1" fmla="*/ 936171 w 1161143"/>
              <a:gd name="connsiteY1" fmla="*/ 326571 h 849086"/>
              <a:gd name="connsiteX2" fmla="*/ 1161143 w 1161143"/>
              <a:gd name="connsiteY2" fmla="*/ 849086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849086">
                <a:moveTo>
                  <a:pt x="0" y="0"/>
                </a:moveTo>
                <a:cubicBezTo>
                  <a:pt x="371323" y="92528"/>
                  <a:pt x="742647" y="185057"/>
                  <a:pt x="936171" y="326571"/>
                </a:cubicBezTo>
                <a:cubicBezTo>
                  <a:pt x="1129695" y="468085"/>
                  <a:pt x="1145419" y="658585"/>
                  <a:pt x="1161143" y="8490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323758" y="3511370"/>
            <a:ext cx="4526885" cy="1741110"/>
          </a:xfrm>
          <a:custGeom>
            <a:avLst/>
            <a:gdLst>
              <a:gd name="connsiteX0" fmla="*/ 0 w 3396343"/>
              <a:gd name="connsiteY0" fmla="*/ 0 h 1306286"/>
              <a:gd name="connsiteX1" fmla="*/ 551543 w 3396343"/>
              <a:gd name="connsiteY1" fmla="*/ 725714 h 1306286"/>
              <a:gd name="connsiteX2" fmla="*/ 2721428 w 3396343"/>
              <a:gd name="connsiteY2" fmla="*/ 885371 h 1306286"/>
              <a:gd name="connsiteX3" fmla="*/ 3396343 w 3396343"/>
              <a:gd name="connsiteY3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6343" h="1306286">
                <a:moveTo>
                  <a:pt x="0" y="0"/>
                </a:moveTo>
                <a:cubicBezTo>
                  <a:pt x="48986" y="289076"/>
                  <a:pt x="97972" y="578152"/>
                  <a:pt x="551543" y="725714"/>
                </a:cubicBezTo>
                <a:cubicBezTo>
                  <a:pt x="1005114" y="873276"/>
                  <a:pt x="2247295" y="788609"/>
                  <a:pt x="2721428" y="885371"/>
                </a:cubicBezTo>
                <a:cubicBezTo>
                  <a:pt x="3195561" y="982133"/>
                  <a:pt x="3295952" y="1144209"/>
                  <a:pt x="3396343" y="13062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346800" y="4130432"/>
            <a:ext cx="3820769" cy="1122049"/>
          </a:xfrm>
          <a:custGeom>
            <a:avLst/>
            <a:gdLst>
              <a:gd name="connsiteX0" fmla="*/ 2866572 w 2866572"/>
              <a:gd name="connsiteY0" fmla="*/ 0 h 841829"/>
              <a:gd name="connsiteX1" fmla="*/ 1937658 w 2866572"/>
              <a:gd name="connsiteY1" fmla="*/ 515257 h 841829"/>
              <a:gd name="connsiteX2" fmla="*/ 377372 w 2866572"/>
              <a:gd name="connsiteY2" fmla="*/ 493486 h 841829"/>
              <a:gd name="connsiteX3" fmla="*/ 0 w 2866572"/>
              <a:gd name="connsiteY3" fmla="*/ 841829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572" h="841829">
                <a:moveTo>
                  <a:pt x="2866572" y="0"/>
                </a:moveTo>
                <a:cubicBezTo>
                  <a:pt x="2609548" y="216504"/>
                  <a:pt x="2352525" y="433009"/>
                  <a:pt x="1937658" y="515257"/>
                </a:cubicBezTo>
                <a:cubicBezTo>
                  <a:pt x="1522791" y="597505"/>
                  <a:pt x="700315" y="439057"/>
                  <a:pt x="377372" y="493486"/>
                </a:cubicBezTo>
                <a:cubicBezTo>
                  <a:pt x="54429" y="547915"/>
                  <a:pt x="27214" y="694872"/>
                  <a:pt x="0" y="8418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9111810" y="3646790"/>
            <a:ext cx="960649" cy="1586344"/>
          </a:xfrm>
          <a:custGeom>
            <a:avLst/>
            <a:gdLst>
              <a:gd name="connsiteX0" fmla="*/ 718457 w 720737"/>
              <a:gd name="connsiteY0" fmla="*/ 0 h 1190171"/>
              <a:gd name="connsiteX1" fmla="*/ 645885 w 720737"/>
              <a:gd name="connsiteY1" fmla="*/ 413657 h 1190171"/>
              <a:gd name="connsiteX2" fmla="*/ 224971 w 720737"/>
              <a:gd name="connsiteY2" fmla="*/ 762000 h 1190171"/>
              <a:gd name="connsiteX3" fmla="*/ 0 w 720737"/>
              <a:gd name="connsiteY3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737" h="1190171">
                <a:moveTo>
                  <a:pt x="718457" y="0"/>
                </a:moveTo>
                <a:cubicBezTo>
                  <a:pt x="723295" y="143328"/>
                  <a:pt x="728133" y="286657"/>
                  <a:pt x="645885" y="413657"/>
                </a:cubicBezTo>
                <a:cubicBezTo>
                  <a:pt x="563637" y="540657"/>
                  <a:pt x="332618" y="632581"/>
                  <a:pt x="224971" y="762000"/>
                </a:cubicBezTo>
                <a:cubicBezTo>
                  <a:pt x="117324" y="891419"/>
                  <a:pt x="58662" y="1040795"/>
                  <a:pt x="0" y="11901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5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-3303638" y="1140009"/>
            <a:ext cx="17786554" cy="455996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7" b="95652" l="9955" r="89744">
                        <a14:foregroundMark x1="40271" y1="60174" x2="40271" y2="60174"/>
                        <a14:foregroundMark x1="60935" y1="45391" x2="60935" y2="4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3333" r="32413" b="13542"/>
          <a:stretch/>
        </p:blipFill>
        <p:spPr>
          <a:xfrm>
            <a:off x="0" y="1328738"/>
            <a:ext cx="3986212" cy="5700713"/>
          </a:xfrm>
          <a:prstGeom prst="rect">
            <a:avLst/>
          </a:prstGeom>
        </p:spPr>
      </p:pic>
      <p:pic>
        <p:nvPicPr>
          <p:cNvPr id="5" name="Picture 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10514BA5-1324-3047-4548-CF080090B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68" y="18698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B7293E-0FE0-0E0C-DE10-279534C2E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4" y="1006436"/>
            <a:ext cx="61453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2592404" y="775994"/>
            <a:ext cx="5762348" cy="16619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+ 2…?...6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1414978" y="3248064"/>
            <a:ext cx="386046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874305" y="4969354"/>
            <a:ext cx="455253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7578245" y="3267960"/>
            <a:ext cx="3390341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9121910" y="5199323"/>
            <a:ext cx="333426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840417" y="2036998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715671" y="3625082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617294" y="797730"/>
            <a:ext cx="8302168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– 3 =  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3070713" y="3378483"/>
            <a:ext cx="363882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838214" y="5249703"/>
            <a:ext cx="363882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9007643" y="3386754"/>
            <a:ext cx="333426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9008103" y="5036460"/>
            <a:ext cx="410370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840417" y="2036998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715671" y="3625082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2592404" y="775994"/>
            <a:ext cx="5762348" cy="16619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54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54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54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54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+ 2…?...9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1414978" y="3248064"/>
            <a:ext cx="386046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874305" y="4969354"/>
            <a:ext cx="455253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7578245" y="3267960"/>
            <a:ext cx="3390341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840417" y="2036998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715671" y="3625082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38" name="Nhóm 21">
            <a:extLst>
              <a:ext uri="{FF2B5EF4-FFF2-40B4-BE49-F238E27FC236}">
                <a16:creationId xmlns:a16="http://schemas.microsoft.com/office/drawing/2014/main" xmlns="" id="{F31A24BF-B830-9F97-92AB-44F07F48108A}"/>
              </a:ext>
            </a:extLst>
          </p:cNvPr>
          <p:cNvGrpSpPr/>
          <p:nvPr/>
        </p:nvGrpSpPr>
        <p:grpSpPr>
          <a:xfrm>
            <a:off x="326136" y="193501"/>
            <a:ext cx="11311190" cy="5963832"/>
            <a:chOff x="650697" y="368086"/>
            <a:chExt cx="11311190" cy="5963832"/>
          </a:xfrm>
        </p:grpSpPr>
        <p:grpSp>
          <p:nvGrpSpPr>
            <p:cNvPr id="39" name="Nhóm 5">
              <a:extLst>
                <a:ext uri="{FF2B5EF4-FFF2-40B4-BE49-F238E27FC236}">
                  <a16:creationId xmlns:a16="http://schemas.microsoft.com/office/drawing/2014/main" xmlns="" id="{E843F76B-69AC-1264-93C1-7ACDAADF2C9A}"/>
                </a:ext>
              </a:extLst>
            </p:cNvPr>
            <p:cNvGrpSpPr/>
            <p:nvPr/>
          </p:nvGrpSpPr>
          <p:grpSpPr>
            <a:xfrm>
              <a:off x="1589555" y="985530"/>
              <a:ext cx="10372332" cy="5346388"/>
              <a:chOff x="1589555" y="985530"/>
              <a:chExt cx="10372332" cy="5346388"/>
            </a:xfrm>
          </p:grpSpPr>
          <p:sp>
            <p:nvSpPr>
              <p:cNvPr id="43" name="Hình chữ nhật: Góc Tròn 7">
                <a:extLst>
                  <a:ext uri="{FF2B5EF4-FFF2-40B4-BE49-F238E27FC236}">
                    <a16:creationId xmlns:a16="http://schemas.microsoft.com/office/drawing/2014/main" xmlns="" id="{515AA468-58C5-4C04-0217-54E50C1AB225}"/>
                  </a:ext>
                </a:extLst>
              </p:cNvPr>
              <p:cNvSpPr/>
              <p:nvPr/>
            </p:nvSpPr>
            <p:spPr>
              <a:xfrm>
                <a:off x="1589555" y="985530"/>
                <a:ext cx="9280478" cy="5346388"/>
              </a:xfrm>
              <a:custGeom>
                <a:avLst/>
                <a:gdLst>
                  <a:gd name="connsiteX0" fmla="*/ 0 w 9280478"/>
                  <a:gd name="connsiteY0" fmla="*/ 891082 h 5346388"/>
                  <a:gd name="connsiteX1" fmla="*/ 891082 w 9280478"/>
                  <a:gd name="connsiteY1" fmla="*/ 0 h 5346388"/>
                  <a:gd name="connsiteX2" fmla="*/ 8389396 w 9280478"/>
                  <a:gd name="connsiteY2" fmla="*/ 0 h 5346388"/>
                  <a:gd name="connsiteX3" fmla="*/ 9280478 w 9280478"/>
                  <a:gd name="connsiteY3" fmla="*/ 891082 h 5346388"/>
                  <a:gd name="connsiteX4" fmla="*/ 9280478 w 9280478"/>
                  <a:gd name="connsiteY4" fmla="*/ 4455306 h 5346388"/>
                  <a:gd name="connsiteX5" fmla="*/ 8389396 w 9280478"/>
                  <a:gd name="connsiteY5" fmla="*/ 5346388 h 5346388"/>
                  <a:gd name="connsiteX6" fmla="*/ 891082 w 9280478"/>
                  <a:gd name="connsiteY6" fmla="*/ 5346388 h 5346388"/>
                  <a:gd name="connsiteX7" fmla="*/ 0 w 9280478"/>
                  <a:gd name="connsiteY7" fmla="*/ 4455306 h 5346388"/>
                  <a:gd name="connsiteX8" fmla="*/ 0 w 9280478"/>
                  <a:gd name="connsiteY8" fmla="*/ 891082 h 534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80478" h="5346388" fill="none" extrusionOk="0">
                    <a:moveTo>
                      <a:pt x="0" y="891082"/>
                    </a:moveTo>
                    <a:cubicBezTo>
                      <a:pt x="-61259" y="402760"/>
                      <a:pt x="396972" y="11237"/>
                      <a:pt x="891082" y="0"/>
                    </a:cubicBezTo>
                    <a:cubicBezTo>
                      <a:pt x="4158345" y="77600"/>
                      <a:pt x="5077262" y="-27269"/>
                      <a:pt x="8389396" y="0"/>
                    </a:cubicBezTo>
                    <a:cubicBezTo>
                      <a:pt x="8932866" y="-67724"/>
                      <a:pt x="9351202" y="419771"/>
                      <a:pt x="9280478" y="891082"/>
                    </a:cubicBezTo>
                    <a:cubicBezTo>
                      <a:pt x="9389478" y="2497004"/>
                      <a:pt x="9202269" y="3243224"/>
                      <a:pt x="9280478" y="4455306"/>
                    </a:cubicBezTo>
                    <a:cubicBezTo>
                      <a:pt x="9202526" y="4916943"/>
                      <a:pt x="8841780" y="5363917"/>
                      <a:pt x="8389396" y="5346388"/>
                    </a:cubicBezTo>
                    <a:cubicBezTo>
                      <a:pt x="5515306" y="5395565"/>
                      <a:pt x="2865381" y="5223686"/>
                      <a:pt x="891082" y="5346388"/>
                    </a:cubicBezTo>
                    <a:cubicBezTo>
                      <a:pt x="396227" y="5367307"/>
                      <a:pt x="-17355" y="4962380"/>
                      <a:pt x="0" y="4455306"/>
                    </a:cubicBezTo>
                    <a:cubicBezTo>
                      <a:pt x="47022" y="3491724"/>
                      <a:pt x="104569" y="1759361"/>
                      <a:pt x="0" y="891082"/>
                    </a:cubicBezTo>
                    <a:close/>
                  </a:path>
                  <a:path w="9280478" h="5346388" stroke="0" extrusionOk="0">
                    <a:moveTo>
                      <a:pt x="0" y="891082"/>
                    </a:moveTo>
                    <a:cubicBezTo>
                      <a:pt x="21430" y="396501"/>
                      <a:pt x="446670" y="-3184"/>
                      <a:pt x="891082" y="0"/>
                    </a:cubicBezTo>
                    <a:cubicBezTo>
                      <a:pt x="3813461" y="-129276"/>
                      <a:pt x="5178140" y="-77778"/>
                      <a:pt x="8389396" y="0"/>
                    </a:cubicBezTo>
                    <a:cubicBezTo>
                      <a:pt x="8853840" y="-88267"/>
                      <a:pt x="9268588" y="467509"/>
                      <a:pt x="9280478" y="891082"/>
                    </a:cubicBezTo>
                    <a:cubicBezTo>
                      <a:pt x="9362077" y="1608130"/>
                      <a:pt x="9434778" y="3194304"/>
                      <a:pt x="9280478" y="4455306"/>
                    </a:cubicBezTo>
                    <a:cubicBezTo>
                      <a:pt x="9321420" y="5033779"/>
                      <a:pt x="8801941" y="5373436"/>
                      <a:pt x="8389396" y="5346388"/>
                    </a:cubicBezTo>
                    <a:cubicBezTo>
                      <a:pt x="5486895" y="5390608"/>
                      <a:pt x="2805518" y="5317006"/>
                      <a:pt x="891082" y="5346388"/>
                    </a:cubicBezTo>
                    <a:cubicBezTo>
                      <a:pt x="391364" y="5317239"/>
                      <a:pt x="-34412" y="4939484"/>
                      <a:pt x="0" y="4455306"/>
                    </a:cubicBezTo>
                    <a:cubicBezTo>
                      <a:pt x="-159954" y="3285121"/>
                      <a:pt x="22140" y="2105785"/>
                      <a:pt x="0" y="891082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2" name="Hình ảnh 18">
                <a:extLst>
                  <a:ext uri="{FF2B5EF4-FFF2-40B4-BE49-F238E27FC236}">
                    <a16:creationId xmlns:a16="http://schemas.microsoft.com/office/drawing/2014/main" xmlns="" id="{FB48E20E-516C-5E80-0322-0A77869D4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20" b="66429" l="70829" r="97094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10071398" y="2479825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0" name="Hình ảnh 20">
              <a:extLst>
                <a:ext uri="{FF2B5EF4-FFF2-40B4-BE49-F238E27FC236}">
                  <a16:creationId xmlns:a16="http://schemas.microsoft.com/office/drawing/2014/main" xmlns="" id="{DB437E28-B9A9-A512-1FB0-9C20BC863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650697" y="368086"/>
              <a:ext cx="2564015" cy="14358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DEF144-0A38-651E-CE2F-BDE2E029C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473" y="886147"/>
            <a:ext cx="3944454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9FFED4-8A0E-814B-422E-5682C030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699" y="1260265"/>
            <a:ext cx="2456901" cy="1914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5BE704-59B1-7457-066A-E1D63B60E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713" y="2410876"/>
            <a:ext cx="896799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C23A5-92E6-8D3A-FA53-5CDDDADDF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98" y="-878830"/>
            <a:ext cx="11443184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8" y="499969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37" y="1722419"/>
            <a:ext cx="2402418" cy="254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71" y="4702600"/>
            <a:ext cx="1440584" cy="143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38" y="1877927"/>
            <a:ext cx="2402416" cy="238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67" y="4696480"/>
            <a:ext cx="1447591" cy="14387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46753" y="770093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Khối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lập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phương</a:t>
            </a:r>
            <a:endParaRPr lang="en-GB" sz="4798" b="1" dirty="0">
              <a:solidFill>
                <a:srgbClr val="002060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37" y="560640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35" y="1995531"/>
            <a:ext cx="3550409" cy="189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3" y="4218375"/>
            <a:ext cx="1376088" cy="190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1966384"/>
            <a:ext cx="3381498" cy="1881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4218375"/>
            <a:ext cx="1453510" cy="19088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48771" y="731580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Khối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hộp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chữ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nhật</a:t>
            </a:r>
            <a:endParaRPr lang="en-GB" sz="4798" b="1" dirty="0">
              <a:solidFill>
                <a:srgbClr val="002060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usic Subject for Middle School: Exploring Musical Instruments and Their Families by Slidesgo">
  <a:themeElements>
    <a:clrScheme name="Simple Light">
      <a:dk1>
        <a:srgbClr val="3F2320"/>
      </a:dk1>
      <a:lt1>
        <a:srgbClr val="FFF1DF"/>
      </a:lt1>
      <a:dk2>
        <a:srgbClr val="8DB7D0"/>
      </a:dk2>
      <a:lt2>
        <a:srgbClr val="FFB343"/>
      </a:lt2>
      <a:accent1>
        <a:srgbClr val="FF6D4D"/>
      </a:accent1>
      <a:accent2>
        <a:srgbClr val="8B5F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2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212</Words>
  <Application>Microsoft Office PowerPoint</Application>
  <PresentationFormat>Custom</PresentationFormat>
  <Paragraphs>61</Paragraphs>
  <Slides>19</Slides>
  <Notes>7</Notes>
  <HiddenSlides>0</HiddenSlides>
  <MMClips>13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自定义设计方案</vt:lpstr>
      <vt:lpstr>1_Office Theme</vt:lpstr>
      <vt:lpstr>3_Office Theme</vt:lpstr>
      <vt:lpstr>Office 主题​​</vt:lpstr>
      <vt:lpstr>Music Subject for Middle School: Exploring Musical Instruments and Their Families by Slidesgo</vt:lpstr>
      <vt:lpstr>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60</cp:revision>
  <dcterms:created xsi:type="dcterms:W3CDTF">2021-07-24T01:07:49Z</dcterms:created>
  <dcterms:modified xsi:type="dcterms:W3CDTF">2025-12-22T14:31:11Z</dcterms:modified>
</cp:coreProperties>
</file>