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937" r:id="rId4"/>
    <p:sldMasterId id="2147483949" r:id="rId5"/>
    <p:sldMasterId id="2147483961" r:id="rId6"/>
    <p:sldMasterId id="2147483973" r:id="rId7"/>
    <p:sldMasterId id="2147483987" r:id="rId8"/>
    <p:sldMasterId id="2147484000" r:id="rId9"/>
  </p:sldMasterIdLst>
  <p:notesMasterIdLst>
    <p:notesMasterId r:id="rId29"/>
  </p:notesMasterIdLst>
  <p:sldIdLst>
    <p:sldId id="2007577248" r:id="rId10"/>
    <p:sldId id="2007577241" r:id="rId11"/>
    <p:sldId id="2007577244" r:id="rId12"/>
    <p:sldId id="2007577245" r:id="rId13"/>
    <p:sldId id="258" r:id="rId14"/>
    <p:sldId id="2007577111" r:id="rId15"/>
    <p:sldId id="284" r:id="rId16"/>
    <p:sldId id="306" r:id="rId17"/>
    <p:sldId id="307" r:id="rId18"/>
    <p:sldId id="308" r:id="rId19"/>
    <p:sldId id="2007577246" r:id="rId20"/>
    <p:sldId id="2007577243" r:id="rId21"/>
    <p:sldId id="257" r:id="rId22"/>
    <p:sldId id="2007577247" r:id="rId23"/>
    <p:sldId id="402" r:id="rId24"/>
    <p:sldId id="403" r:id="rId25"/>
    <p:sldId id="404" r:id="rId26"/>
    <p:sldId id="405" r:id="rId27"/>
    <p:sldId id="27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54" autoAdjust="0"/>
    <p:restoredTop sz="94660"/>
  </p:normalViewPr>
  <p:slideViewPr>
    <p:cSldViewPr snapToGrid="0">
      <p:cViewPr varScale="1">
        <p:scale>
          <a:sx n="72" d="100"/>
          <a:sy n="72" d="100"/>
        </p:scale>
        <p:origin x="-546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172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4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4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BC8760E-C2F8-4FA6-8D0D-D13C9EA5BD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5220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234932-D0F1-0AB0-E8AB-5C3E963F1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3119F7D-5758-FA7E-7649-EA2638B717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1294383-B2B0-73B5-B1C2-EE2D5B422F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E030DD-8FBA-4060-BE4B-B04E86C69F04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B8A255-BA6B-DD0C-D263-A462CCCDB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DAE3B5B-1DDA-A993-F45E-170EE6317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7A9FC-1FB2-4B2A-9134-8663AD8E059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183946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F1E0AE-D337-6083-89C9-8142DBBD6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45034D-F663-539D-EE2E-ECF21811A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F6FAAB-1923-1B92-2ED2-BDA9144AA9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E030DD-8FBA-4060-BE4B-B04E86C69F04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449AF5-D015-C8CA-6383-21CBB7F25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C3BBEE-15DA-24A2-78EB-6C20A2096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7A9FC-1FB2-4B2A-9134-8663AD8E059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1993692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8946A8-AEAA-DD2E-46F7-57FB055D0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7FA9554-0657-8BE2-3436-633FB7CD65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011526-DFD4-3DF8-FBF4-0713B5E2E1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E030DD-8FBA-4060-BE4B-B04E86C69F04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0FCB664-9E0F-AEEE-D49D-BD47EDB40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9AC1BAE-C6FC-E1E3-BEA8-5C16E8F28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7A9FC-1FB2-4B2A-9134-8663AD8E059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54828484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E65B4A-D974-332F-24A5-AEA05D420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D446F3E-E4E7-20D9-EEB4-D02658CE3F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CEECE43-949A-34C9-D1AC-0B819A0CE6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164CE23-2D12-4A2D-6724-E97C894FD4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E030DD-8FBA-4060-BE4B-B04E86C69F04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A6959C0-82B4-1667-2A95-621968035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42F17A8-BAB5-1DD4-0A04-18A1662ED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7A9FC-1FB2-4B2A-9134-8663AD8E059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0951134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086B2A-CF5C-94D9-251D-512D4D29A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3C5E3F2-A7D6-BA89-5D03-95A76093C4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ACCC73F-4537-2A4B-9D45-A038A98FEB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8353AFC-C294-49B4-23AE-55FE574205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B8B0312-257A-1448-7E6F-D4CFBFDF1D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E301210-E3CD-F595-955B-729697432C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E030DD-8FBA-4060-BE4B-B04E86C69F04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30B8881-D38A-7169-0DD3-9D671DFA6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3858BD5-DE73-936A-5905-334F1932F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7A9FC-1FB2-4B2A-9134-8663AD8E059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4731590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DB8F11-99B6-E47A-3A01-CE06BC4B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343AB59-05C8-CE35-C584-A7772061BE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E030DD-8FBA-4060-BE4B-B04E86C69F04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41C0689-BF44-5743-5D0F-7EC4CB81C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2DB1F2F-C2F4-F592-D782-56353E52F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7A9FC-1FB2-4B2A-9134-8663AD8E059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9440059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732096F-0C21-1E81-B5DB-99910555A9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E030DD-8FBA-4060-BE4B-B04E86C69F04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4C56E6C-BAA8-4C65-5F4E-C2910BF9B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C517EFE-8A34-1C80-CF64-D27A49F23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7A9FC-1FB2-4B2A-9134-8663AD8E059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6284146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D70146-1284-E636-9F22-FD44806F1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483DF3-343D-ECD4-D6BD-C41BFE5ED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C7CC35B-8459-2D8D-8E67-21D280CDCC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CA255EA-2A33-015F-1418-A689484497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E030DD-8FBA-4060-BE4B-B04E86C69F04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D4AFDDB-5B6C-189D-C9A8-86571912A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BF7B8A7-6A35-2861-A145-8BB5EDCC2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7A9FC-1FB2-4B2A-9134-8663AD8E059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9281944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696BDC-0918-3305-B6EE-9F9731D75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497E9FC-BCF7-459C-DF18-A673584399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F3B9725-B405-AE77-72E8-1344AC2CAB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B5AD4C2-AA5B-1A69-9971-6BA3843E98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E030DD-8FBA-4060-BE4B-B04E86C69F04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2E75EA-9492-1638-D723-0B7B62C0F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78D6DBB-2A3B-0D0C-81B6-749D06F6C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7A9FC-1FB2-4B2A-9134-8663AD8E059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5632801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BCC1936-92BF-6D45-9C60-1BAB86663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18BBBF2-8712-01FD-CFC1-323CBF001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73E16F6-82A0-6610-152E-D50CAFB286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22/12/2025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9A059E-D5F4-3000-CF49-4D67E34753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37E3B3-3B8F-5DFF-1105-850FCDFAD1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189CC83-DD15-771C-8893-190FDA4997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矩形 3">
            <a:extLst>
              <a:ext uri="{FF2B5EF4-FFF2-40B4-BE49-F238E27FC236}">
                <a16:creationId xmlns:a16="http://schemas.microsoft.com/office/drawing/2014/main" xmlns="" id="{75478C49-8872-B325-018E-A99893E76EEC}"/>
              </a:ext>
            </a:extLst>
          </p:cNvPr>
          <p:cNvSpPr/>
          <p:nvPr userDrawn="1"/>
        </p:nvSpPr>
        <p:spPr>
          <a:xfrm>
            <a:off x="212651" y="425303"/>
            <a:ext cx="11748977" cy="6145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1EBD08-BC46-8F07-8B88-C788B2821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C7FF16C-5863-F5DD-C3D4-F91AA0F1C3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C135CBE-54A9-8563-C090-3008BBEE25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E030DD-8FBA-4060-BE4B-B04E86C69F04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2C02D2-ABE7-17A2-621B-9F01FAFE3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D2C077-F49B-9DEA-7101-9947E3753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7A9FC-1FB2-4B2A-9134-8663AD8E059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5870295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458982F-3C3F-DBE5-55E1-35947B2BE0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64EC805-D1AE-47A9-15C5-51563B4019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7ADCAD-5E27-9BAE-23C8-9812359ED1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E030DD-8FBA-4060-BE4B-B04E86C69F04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FFBCF96-E3D1-582F-8FD1-C167F1A5D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51154B0-FE22-8881-DF93-9363419D7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7A9FC-1FB2-4B2A-9134-8663AD8E059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427772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" name="Google Shape;604;p33"/>
          <p:cNvGrpSpPr/>
          <p:nvPr/>
        </p:nvGrpSpPr>
        <p:grpSpPr>
          <a:xfrm>
            <a:off x="-1566518" y="3538287"/>
            <a:ext cx="4952969" cy="5406681"/>
            <a:chOff x="-1174889" y="2653714"/>
            <a:chExt cx="3714727" cy="4055011"/>
          </a:xfrm>
        </p:grpSpPr>
        <p:grpSp>
          <p:nvGrpSpPr>
            <p:cNvPr id="605" name="Google Shape;605;p33"/>
            <p:cNvGrpSpPr/>
            <p:nvPr/>
          </p:nvGrpSpPr>
          <p:grpSpPr>
            <a:xfrm rot="10553990">
              <a:off x="-1042808" y="2772186"/>
              <a:ext cx="3450566" cy="3818066"/>
              <a:chOff x="2828522" y="2361700"/>
              <a:chExt cx="2320948" cy="2568140"/>
            </a:xfrm>
          </p:grpSpPr>
          <p:sp>
            <p:nvSpPr>
              <p:cNvPr id="606" name="Google Shape;606;p33"/>
              <p:cNvSpPr/>
              <p:nvPr/>
            </p:nvSpPr>
            <p:spPr>
              <a:xfrm>
                <a:off x="2944846" y="2802609"/>
                <a:ext cx="1922496" cy="2127232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32625" fill="none" extrusionOk="0">
                    <a:moveTo>
                      <a:pt x="29484" y="31705"/>
                    </a:moveTo>
                    <a:cubicBezTo>
                      <a:pt x="29484" y="31705"/>
                      <a:pt x="20510" y="32624"/>
                      <a:pt x="15683" y="16816"/>
                    </a:cubicBezTo>
                    <a:cubicBezTo>
                      <a:pt x="10545" y="0"/>
                      <a:pt x="0" y="3390"/>
                      <a:pt x="0" y="3390"/>
                    </a:cubicBezTo>
                  </a:path>
                </a:pathLst>
              </a:custGeom>
              <a:noFill/>
              <a:ln w="176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7" name="Google Shape;607;p33"/>
              <p:cNvSpPr/>
              <p:nvPr/>
            </p:nvSpPr>
            <p:spPr>
              <a:xfrm>
                <a:off x="2975687" y="2722929"/>
                <a:ext cx="1962008" cy="2127232"/>
              </a:xfrm>
              <a:custGeom>
                <a:avLst/>
                <a:gdLst/>
                <a:ahLst/>
                <a:cxnLst/>
                <a:rect l="l" t="t" r="r" b="b"/>
                <a:pathLst>
                  <a:path w="30091" h="32625" fill="none" extrusionOk="0">
                    <a:moveTo>
                      <a:pt x="30091" y="31705"/>
                    </a:moveTo>
                    <a:cubicBezTo>
                      <a:pt x="30091" y="31705"/>
                      <a:pt x="21116" y="32624"/>
                      <a:pt x="16290" y="16816"/>
                    </a:cubicBezTo>
                    <a:cubicBezTo>
                      <a:pt x="11160" y="0"/>
                      <a:pt x="0" y="3078"/>
                      <a:pt x="0" y="3078"/>
                    </a:cubicBezTo>
                  </a:path>
                </a:pathLst>
              </a:custGeom>
              <a:noFill/>
              <a:ln w="176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8" name="Google Shape;608;p33"/>
              <p:cNvSpPr/>
              <p:nvPr/>
            </p:nvSpPr>
            <p:spPr>
              <a:xfrm>
                <a:off x="2922742" y="2601324"/>
                <a:ext cx="2085958" cy="2174373"/>
              </a:xfrm>
              <a:custGeom>
                <a:avLst/>
                <a:gdLst/>
                <a:ahLst/>
                <a:cxnLst/>
                <a:rect l="l" t="t" r="r" b="b"/>
                <a:pathLst>
                  <a:path w="31992" h="33348" fill="none" extrusionOk="0">
                    <a:moveTo>
                      <a:pt x="31991" y="32348"/>
                    </a:moveTo>
                    <a:cubicBezTo>
                      <a:pt x="31991" y="32348"/>
                      <a:pt x="22758" y="33347"/>
                      <a:pt x="18190" y="17459"/>
                    </a:cubicBezTo>
                    <a:cubicBezTo>
                      <a:pt x="13168" y="1"/>
                      <a:pt x="0" y="3730"/>
                      <a:pt x="0" y="3730"/>
                    </a:cubicBezTo>
                  </a:path>
                </a:pathLst>
              </a:custGeom>
              <a:noFill/>
              <a:ln w="176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9" name="Google Shape;609;p33"/>
              <p:cNvSpPr/>
              <p:nvPr/>
            </p:nvSpPr>
            <p:spPr>
              <a:xfrm>
                <a:off x="2867449" y="2455333"/>
                <a:ext cx="2211604" cy="2247661"/>
              </a:xfrm>
              <a:custGeom>
                <a:avLst/>
                <a:gdLst/>
                <a:ahLst/>
                <a:cxnLst/>
                <a:rect l="l" t="t" r="r" b="b"/>
                <a:pathLst>
                  <a:path w="33919" h="34472" fill="none" extrusionOk="0">
                    <a:moveTo>
                      <a:pt x="33919" y="33374"/>
                    </a:moveTo>
                    <a:cubicBezTo>
                      <a:pt x="33919" y="33374"/>
                      <a:pt x="24650" y="34471"/>
                      <a:pt x="20118" y="18485"/>
                    </a:cubicBezTo>
                    <a:cubicBezTo>
                      <a:pt x="14872" y="0"/>
                      <a:pt x="1" y="4702"/>
                      <a:pt x="1" y="4702"/>
                    </a:cubicBezTo>
                  </a:path>
                </a:pathLst>
              </a:custGeom>
              <a:noFill/>
              <a:ln w="176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0" name="Google Shape;610;p33"/>
              <p:cNvSpPr/>
              <p:nvPr/>
            </p:nvSpPr>
            <p:spPr>
              <a:xfrm>
                <a:off x="2828522" y="2361700"/>
                <a:ext cx="2320948" cy="2256919"/>
              </a:xfrm>
              <a:custGeom>
                <a:avLst/>
                <a:gdLst/>
                <a:ahLst/>
                <a:cxnLst/>
                <a:rect l="l" t="t" r="r" b="b"/>
                <a:pathLst>
                  <a:path w="35596" h="34614" fill="none" extrusionOk="0">
                    <a:moveTo>
                      <a:pt x="35595" y="33588"/>
                    </a:moveTo>
                    <a:cubicBezTo>
                      <a:pt x="35595" y="33588"/>
                      <a:pt x="26237" y="34614"/>
                      <a:pt x="21794" y="18699"/>
                    </a:cubicBezTo>
                    <a:cubicBezTo>
                      <a:pt x="16575" y="0"/>
                      <a:pt x="0" y="4701"/>
                      <a:pt x="0" y="4701"/>
                    </a:cubicBezTo>
                  </a:path>
                </a:pathLst>
              </a:custGeom>
              <a:noFill/>
              <a:ln w="176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11" name="Google Shape;611;p33"/>
            <p:cNvSpPr/>
            <p:nvPr/>
          </p:nvSpPr>
          <p:spPr>
            <a:xfrm>
              <a:off x="1476825" y="4813676"/>
              <a:ext cx="180900" cy="180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1189582" y="4643102"/>
              <a:ext cx="149996" cy="299150"/>
            </a:xfrm>
            <a:custGeom>
              <a:avLst/>
              <a:gdLst/>
              <a:ahLst/>
              <a:cxnLst/>
              <a:rect l="l" t="t" r="r" b="b"/>
              <a:pathLst>
                <a:path w="2348" h="4683" extrusionOk="0">
                  <a:moveTo>
                    <a:pt x="515" y="1"/>
                  </a:moveTo>
                  <a:cubicBezTo>
                    <a:pt x="414" y="1"/>
                    <a:pt x="311" y="17"/>
                    <a:pt x="206" y="46"/>
                  </a:cubicBezTo>
                  <a:cubicBezTo>
                    <a:pt x="37" y="91"/>
                    <a:pt x="1" y="180"/>
                    <a:pt x="63" y="341"/>
                  </a:cubicBezTo>
                  <a:cubicBezTo>
                    <a:pt x="99" y="430"/>
                    <a:pt x="135" y="528"/>
                    <a:pt x="179" y="617"/>
                  </a:cubicBezTo>
                  <a:cubicBezTo>
                    <a:pt x="536" y="1491"/>
                    <a:pt x="893" y="2366"/>
                    <a:pt x="1259" y="3240"/>
                  </a:cubicBezTo>
                  <a:cubicBezTo>
                    <a:pt x="1268" y="3276"/>
                    <a:pt x="1286" y="3320"/>
                    <a:pt x="1303" y="3374"/>
                  </a:cubicBezTo>
                  <a:cubicBezTo>
                    <a:pt x="1250" y="3365"/>
                    <a:pt x="1214" y="3365"/>
                    <a:pt x="1179" y="3365"/>
                  </a:cubicBezTo>
                  <a:cubicBezTo>
                    <a:pt x="1125" y="3365"/>
                    <a:pt x="1071" y="3363"/>
                    <a:pt x="1019" y="3363"/>
                  </a:cubicBezTo>
                  <a:cubicBezTo>
                    <a:pt x="939" y="3363"/>
                    <a:pt x="861" y="3367"/>
                    <a:pt x="786" y="3383"/>
                  </a:cubicBezTo>
                  <a:cubicBezTo>
                    <a:pt x="492" y="3427"/>
                    <a:pt x="269" y="3579"/>
                    <a:pt x="162" y="3873"/>
                  </a:cubicBezTo>
                  <a:cubicBezTo>
                    <a:pt x="37" y="4248"/>
                    <a:pt x="286" y="4640"/>
                    <a:pt x="679" y="4676"/>
                  </a:cubicBezTo>
                  <a:cubicBezTo>
                    <a:pt x="721" y="4681"/>
                    <a:pt x="762" y="4683"/>
                    <a:pt x="803" y="4683"/>
                  </a:cubicBezTo>
                  <a:cubicBezTo>
                    <a:pt x="1009" y="4683"/>
                    <a:pt x="1207" y="4627"/>
                    <a:pt x="1393" y="4516"/>
                  </a:cubicBezTo>
                  <a:cubicBezTo>
                    <a:pt x="1518" y="4435"/>
                    <a:pt x="1607" y="4328"/>
                    <a:pt x="1651" y="4186"/>
                  </a:cubicBezTo>
                  <a:cubicBezTo>
                    <a:pt x="1732" y="3909"/>
                    <a:pt x="1669" y="3650"/>
                    <a:pt x="1562" y="3400"/>
                  </a:cubicBezTo>
                  <a:cubicBezTo>
                    <a:pt x="1187" y="2499"/>
                    <a:pt x="822" y="1607"/>
                    <a:pt x="447" y="706"/>
                  </a:cubicBezTo>
                  <a:cubicBezTo>
                    <a:pt x="438" y="671"/>
                    <a:pt x="429" y="635"/>
                    <a:pt x="411" y="581"/>
                  </a:cubicBezTo>
                  <a:cubicBezTo>
                    <a:pt x="465" y="564"/>
                    <a:pt x="509" y="546"/>
                    <a:pt x="563" y="546"/>
                  </a:cubicBezTo>
                  <a:cubicBezTo>
                    <a:pt x="596" y="542"/>
                    <a:pt x="629" y="540"/>
                    <a:pt x="661" y="540"/>
                  </a:cubicBezTo>
                  <a:cubicBezTo>
                    <a:pt x="837" y="540"/>
                    <a:pt x="1001" y="599"/>
                    <a:pt x="1152" y="697"/>
                  </a:cubicBezTo>
                  <a:cubicBezTo>
                    <a:pt x="1268" y="769"/>
                    <a:pt x="1375" y="840"/>
                    <a:pt x="1491" y="912"/>
                  </a:cubicBezTo>
                  <a:cubicBezTo>
                    <a:pt x="1669" y="1023"/>
                    <a:pt x="1866" y="1079"/>
                    <a:pt x="2071" y="1079"/>
                  </a:cubicBezTo>
                  <a:cubicBezTo>
                    <a:pt x="2113" y="1079"/>
                    <a:pt x="2154" y="1077"/>
                    <a:pt x="2196" y="1072"/>
                  </a:cubicBezTo>
                  <a:cubicBezTo>
                    <a:pt x="2285" y="1063"/>
                    <a:pt x="2347" y="1001"/>
                    <a:pt x="2338" y="938"/>
                  </a:cubicBezTo>
                  <a:cubicBezTo>
                    <a:pt x="2320" y="858"/>
                    <a:pt x="2258" y="849"/>
                    <a:pt x="2187" y="849"/>
                  </a:cubicBezTo>
                  <a:cubicBezTo>
                    <a:pt x="2162" y="852"/>
                    <a:pt x="2138" y="853"/>
                    <a:pt x="2115" y="853"/>
                  </a:cubicBezTo>
                  <a:cubicBezTo>
                    <a:pt x="1879" y="853"/>
                    <a:pt x="1678" y="735"/>
                    <a:pt x="1500" y="581"/>
                  </a:cubicBezTo>
                  <a:cubicBezTo>
                    <a:pt x="1339" y="439"/>
                    <a:pt x="1187" y="296"/>
                    <a:pt x="1018" y="162"/>
                  </a:cubicBezTo>
                  <a:cubicBezTo>
                    <a:pt x="860" y="49"/>
                    <a:pt x="691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13" name="Google Shape;613;p33"/>
          <p:cNvGrpSpPr/>
          <p:nvPr/>
        </p:nvGrpSpPr>
        <p:grpSpPr>
          <a:xfrm>
            <a:off x="10979756" y="163864"/>
            <a:ext cx="873344" cy="750459"/>
            <a:chOff x="8234817" y="122897"/>
            <a:chExt cx="655008" cy="562844"/>
          </a:xfrm>
        </p:grpSpPr>
        <p:sp>
          <p:nvSpPr>
            <p:cNvPr id="614" name="Google Shape;614;p33"/>
            <p:cNvSpPr/>
            <p:nvPr/>
          </p:nvSpPr>
          <p:spPr>
            <a:xfrm>
              <a:off x="8234817" y="122897"/>
              <a:ext cx="303825" cy="324127"/>
            </a:xfrm>
            <a:custGeom>
              <a:avLst/>
              <a:gdLst/>
              <a:ahLst/>
              <a:cxnLst/>
              <a:rect l="l" t="t" r="r" b="b"/>
              <a:pathLst>
                <a:path w="4756" h="5074" extrusionOk="0">
                  <a:moveTo>
                    <a:pt x="2396" y="1"/>
                  </a:moveTo>
                  <a:cubicBezTo>
                    <a:pt x="2297" y="1"/>
                    <a:pt x="2258" y="53"/>
                    <a:pt x="2231" y="192"/>
                  </a:cubicBezTo>
                  <a:cubicBezTo>
                    <a:pt x="2159" y="486"/>
                    <a:pt x="2097" y="772"/>
                    <a:pt x="2026" y="1066"/>
                  </a:cubicBezTo>
                  <a:cubicBezTo>
                    <a:pt x="1847" y="1824"/>
                    <a:pt x="1660" y="2591"/>
                    <a:pt x="1472" y="3359"/>
                  </a:cubicBezTo>
                  <a:cubicBezTo>
                    <a:pt x="1472" y="3368"/>
                    <a:pt x="1463" y="3376"/>
                    <a:pt x="1455" y="3403"/>
                  </a:cubicBezTo>
                  <a:cubicBezTo>
                    <a:pt x="1419" y="3368"/>
                    <a:pt x="1383" y="3332"/>
                    <a:pt x="1348" y="3296"/>
                  </a:cubicBezTo>
                  <a:cubicBezTo>
                    <a:pt x="1165" y="3138"/>
                    <a:pt x="961" y="3050"/>
                    <a:pt x="743" y="3050"/>
                  </a:cubicBezTo>
                  <a:cubicBezTo>
                    <a:pt x="641" y="3050"/>
                    <a:pt x="536" y="3069"/>
                    <a:pt x="429" y="3109"/>
                  </a:cubicBezTo>
                  <a:cubicBezTo>
                    <a:pt x="161" y="3207"/>
                    <a:pt x="0" y="3475"/>
                    <a:pt x="45" y="3733"/>
                  </a:cubicBezTo>
                  <a:cubicBezTo>
                    <a:pt x="81" y="3956"/>
                    <a:pt x="215" y="4117"/>
                    <a:pt x="393" y="4242"/>
                  </a:cubicBezTo>
                  <a:cubicBezTo>
                    <a:pt x="528" y="4327"/>
                    <a:pt x="695" y="4376"/>
                    <a:pt x="862" y="4376"/>
                  </a:cubicBezTo>
                  <a:cubicBezTo>
                    <a:pt x="1150" y="4376"/>
                    <a:pt x="1438" y="4231"/>
                    <a:pt x="1562" y="3876"/>
                  </a:cubicBezTo>
                  <a:cubicBezTo>
                    <a:pt x="1597" y="3760"/>
                    <a:pt x="1615" y="3644"/>
                    <a:pt x="1642" y="3528"/>
                  </a:cubicBezTo>
                  <a:cubicBezTo>
                    <a:pt x="1847" y="2690"/>
                    <a:pt x="2052" y="1851"/>
                    <a:pt x="2257" y="1012"/>
                  </a:cubicBezTo>
                  <a:cubicBezTo>
                    <a:pt x="2257" y="986"/>
                    <a:pt x="2275" y="950"/>
                    <a:pt x="2293" y="914"/>
                  </a:cubicBezTo>
                  <a:cubicBezTo>
                    <a:pt x="2989" y="1048"/>
                    <a:pt x="3676" y="1164"/>
                    <a:pt x="4381" y="1342"/>
                  </a:cubicBezTo>
                  <a:cubicBezTo>
                    <a:pt x="4149" y="2270"/>
                    <a:pt x="3926" y="3180"/>
                    <a:pt x="3703" y="4108"/>
                  </a:cubicBezTo>
                  <a:cubicBezTo>
                    <a:pt x="3676" y="4072"/>
                    <a:pt x="3649" y="4054"/>
                    <a:pt x="3631" y="4037"/>
                  </a:cubicBezTo>
                  <a:cubicBezTo>
                    <a:pt x="3471" y="3885"/>
                    <a:pt x="3283" y="3778"/>
                    <a:pt x="3078" y="3715"/>
                  </a:cubicBezTo>
                  <a:cubicBezTo>
                    <a:pt x="3002" y="3696"/>
                    <a:pt x="2928" y="3686"/>
                    <a:pt x="2856" y="3686"/>
                  </a:cubicBezTo>
                  <a:cubicBezTo>
                    <a:pt x="2692" y="3686"/>
                    <a:pt x="2540" y="3742"/>
                    <a:pt x="2409" y="3885"/>
                  </a:cubicBezTo>
                  <a:cubicBezTo>
                    <a:pt x="2240" y="4081"/>
                    <a:pt x="2213" y="4304"/>
                    <a:pt x="2302" y="4545"/>
                  </a:cubicBezTo>
                  <a:cubicBezTo>
                    <a:pt x="2421" y="4841"/>
                    <a:pt x="2780" y="5073"/>
                    <a:pt x="3106" y="5073"/>
                  </a:cubicBezTo>
                  <a:cubicBezTo>
                    <a:pt x="3124" y="5073"/>
                    <a:pt x="3141" y="5073"/>
                    <a:pt x="3158" y="5071"/>
                  </a:cubicBezTo>
                  <a:cubicBezTo>
                    <a:pt x="3524" y="5045"/>
                    <a:pt x="3792" y="4750"/>
                    <a:pt x="3863" y="4447"/>
                  </a:cubicBezTo>
                  <a:cubicBezTo>
                    <a:pt x="4024" y="3769"/>
                    <a:pt x="4193" y="3100"/>
                    <a:pt x="4354" y="2422"/>
                  </a:cubicBezTo>
                  <a:cubicBezTo>
                    <a:pt x="4488" y="1860"/>
                    <a:pt x="4604" y="1289"/>
                    <a:pt x="4729" y="718"/>
                  </a:cubicBezTo>
                  <a:cubicBezTo>
                    <a:pt x="4755" y="566"/>
                    <a:pt x="4738" y="540"/>
                    <a:pt x="4604" y="495"/>
                  </a:cubicBezTo>
                  <a:cubicBezTo>
                    <a:pt x="4452" y="441"/>
                    <a:pt x="4309" y="388"/>
                    <a:pt x="4158" y="361"/>
                  </a:cubicBezTo>
                  <a:cubicBezTo>
                    <a:pt x="3605" y="236"/>
                    <a:pt x="3051" y="129"/>
                    <a:pt x="2498" y="13"/>
                  </a:cubicBezTo>
                  <a:cubicBezTo>
                    <a:pt x="2458" y="5"/>
                    <a:pt x="2424" y="1"/>
                    <a:pt x="23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8767235" y="393043"/>
              <a:ext cx="122591" cy="292698"/>
            </a:xfrm>
            <a:custGeom>
              <a:avLst/>
              <a:gdLst/>
              <a:ahLst/>
              <a:cxnLst/>
              <a:rect l="l" t="t" r="r" b="b"/>
              <a:pathLst>
                <a:path w="1919" h="4582" extrusionOk="0">
                  <a:moveTo>
                    <a:pt x="1812" y="0"/>
                  </a:moveTo>
                  <a:cubicBezTo>
                    <a:pt x="1749" y="0"/>
                    <a:pt x="1705" y="27"/>
                    <a:pt x="1696" y="90"/>
                  </a:cubicBezTo>
                  <a:cubicBezTo>
                    <a:pt x="1678" y="152"/>
                    <a:pt x="1669" y="223"/>
                    <a:pt x="1669" y="286"/>
                  </a:cubicBezTo>
                  <a:cubicBezTo>
                    <a:pt x="1598" y="1312"/>
                    <a:pt x="1535" y="2329"/>
                    <a:pt x="1464" y="3355"/>
                  </a:cubicBezTo>
                  <a:cubicBezTo>
                    <a:pt x="1464" y="3373"/>
                    <a:pt x="1455" y="3390"/>
                    <a:pt x="1455" y="3399"/>
                  </a:cubicBezTo>
                  <a:cubicBezTo>
                    <a:pt x="1286" y="3337"/>
                    <a:pt x="1134" y="3266"/>
                    <a:pt x="973" y="3221"/>
                  </a:cubicBezTo>
                  <a:cubicBezTo>
                    <a:pt x="889" y="3198"/>
                    <a:pt x="806" y="3185"/>
                    <a:pt x="725" y="3185"/>
                  </a:cubicBezTo>
                  <a:cubicBezTo>
                    <a:pt x="583" y="3185"/>
                    <a:pt x="447" y="3226"/>
                    <a:pt x="322" y="3328"/>
                  </a:cubicBezTo>
                  <a:cubicBezTo>
                    <a:pt x="108" y="3497"/>
                    <a:pt x="1" y="3720"/>
                    <a:pt x="63" y="3997"/>
                  </a:cubicBezTo>
                  <a:cubicBezTo>
                    <a:pt x="126" y="4283"/>
                    <a:pt x="313" y="4479"/>
                    <a:pt x="599" y="4550"/>
                  </a:cubicBezTo>
                  <a:cubicBezTo>
                    <a:pt x="680" y="4572"/>
                    <a:pt x="760" y="4582"/>
                    <a:pt x="838" y="4582"/>
                  </a:cubicBezTo>
                  <a:cubicBezTo>
                    <a:pt x="1053" y="4582"/>
                    <a:pt x="1257" y="4507"/>
                    <a:pt x="1446" y="4390"/>
                  </a:cubicBezTo>
                  <a:cubicBezTo>
                    <a:pt x="1580" y="4300"/>
                    <a:pt x="1678" y="4167"/>
                    <a:pt x="1705" y="4006"/>
                  </a:cubicBezTo>
                  <a:cubicBezTo>
                    <a:pt x="1732" y="3836"/>
                    <a:pt x="1749" y="3667"/>
                    <a:pt x="1749" y="3497"/>
                  </a:cubicBezTo>
                  <a:cubicBezTo>
                    <a:pt x="1776" y="3051"/>
                    <a:pt x="1776" y="2605"/>
                    <a:pt x="1803" y="2159"/>
                  </a:cubicBezTo>
                  <a:cubicBezTo>
                    <a:pt x="1839" y="1553"/>
                    <a:pt x="1883" y="937"/>
                    <a:pt x="1919" y="331"/>
                  </a:cubicBezTo>
                  <a:cubicBezTo>
                    <a:pt x="1919" y="250"/>
                    <a:pt x="1919" y="179"/>
                    <a:pt x="1910" y="99"/>
                  </a:cubicBezTo>
                  <a:cubicBezTo>
                    <a:pt x="1910" y="36"/>
                    <a:pt x="1874" y="0"/>
                    <a:pt x="18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16" name="Google Shape;616;p33"/>
          <p:cNvGrpSpPr/>
          <p:nvPr/>
        </p:nvGrpSpPr>
        <p:grpSpPr>
          <a:xfrm>
            <a:off x="-393766" y="-330849"/>
            <a:ext cx="3985666" cy="1877172"/>
            <a:chOff x="-295325" y="-248137"/>
            <a:chExt cx="2989250" cy="1407879"/>
          </a:xfrm>
        </p:grpSpPr>
        <p:sp>
          <p:nvSpPr>
            <p:cNvPr id="617" name="Google Shape;617;p33"/>
            <p:cNvSpPr/>
            <p:nvPr/>
          </p:nvSpPr>
          <p:spPr>
            <a:xfrm>
              <a:off x="-295325" y="-248137"/>
              <a:ext cx="2465167" cy="1407879"/>
            </a:xfrm>
            <a:custGeom>
              <a:avLst/>
              <a:gdLst/>
              <a:ahLst/>
              <a:cxnLst/>
              <a:rect l="l" t="t" r="r" b="b"/>
              <a:pathLst>
                <a:path w="46506" h="26560" extrusionOk="0">
                  <a:moveTo>
                    <a:pt x="0" y="0"/>
                  </a:moveTo>
                  <a:lnTo>
                    <a:pt x="90" y="26389"/>
                  </a:lnTo>
                  <a:cubicBezTo>
                    <a:pt x="90" y="26389"/>
                    <a:pt x="1021" y="26559"/>
                    <a:pt x="2470" y="26559"/>
                  </a:cubicBezTo>
                  <a:cubicBezTo>
                    <a:pt x="6085" y="26559"/>
                    <a:pt x="12920" y="25495"/>
                    <a:pt x="16531" y="18056"/>
                  </a:cubicBezTo>
                  <a:cubicBezTo>
                    <a:pt x="20162" y="10589"/>
                    <a:pt x="25729" y="10420"/>
                    <a:pt x="32428" y="10197"/>
                  </a:cubicBezTo>
                  <a:cubicBezTo>
                    <a:pt x="46033" y="9733"/>
                    <a:pt x="46506" y="0"/>
                    <a:pt x="465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2571225" y="122900"/>
              <a:ext cx="122700" cy="1227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2140796" y="122897"/>
              <a:ext cx="150000" cy="150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20" name="Google Shape;620;p33"/>
          <p:cNvGrpSpPr/>
          <p:nvPr/>
        </p:nvGrpSpPr>
        <p:grpSpPr>
          <a:xfrm>
            <a:off x="9988201" y="4883331"/>
            <a:ext cx="2203839" cy="1974697"/>
            <a:chOff x="7491150" y="3662497"/>
            <a:chExt cx="1652879" cy="1481023"/>
          </a:xfrm>
        </p:grpSpPr>
        <p:sp>
          <p:nvSpPr>
            <p:cNvPr id="621" name="Google Shape;621;p33"/>
            <p:cNvSpPr/>
            <p:nvPr/>
          </p:nvSpPr>
          <p:spPr>
            <a:xfrm>
              <a:off x="7491150" y="3938675"/>
              <a:ext cx="1652879" cy="1204845"/>
            </a:xfrm>
            <a:custGeom>
              <a:avLst/>
              <a:gdLst/>
              <a:ahLst/>
              <a:cxnLst/>
              <a:rect l="l" t="t" r="r" b="b"/>
              <a:pathLst>
                <a:path w="38076" h="27755" extrusionOk="0">
                  <a:moveTo>
                    <a:pt x="38076" y="1"/>
                  </a:moveTo>
                  <a:cubicBezTo>
                    <a:pt x="34543" y="1393"/>
                    <a:pt x="30850" y="3935"/>
                    <a:pt x="28191" y="10528"/>
                  </a:cubicBezTo>
                  <a:cubicBezTo>
                    <a:pt x="26630" y="14395"/>
                    <a:pt x="24539" y="15326"/>
                    <a:pt x="21961" y="15326"/>
                  </a:cubicBezTo>
                  <a:cubicBezTo>
                    <a:pt x="19571" y="15326"/>
                    <a:pt x="16762" y="14525"/>
                    <a:pt x="13571" y="14525"/>
                  </a:cubicBezTo>
                  <a:cubicBezTo>
                    <a:pt x="12260" y="14525"/>
                    <a:pt x="10885" y="14660"/>
                    <a:pt x="9448" y="15042"/>
                  </a:cubicBezTo>
                  <a:cubicBezTo>
                    <a:pt x="304" y="17477"/>
                    <a:pt x="1" y="27754"/>
                    <a:pt x="1" y="27754"/>
                  </a:cubicBezTo>
                  <a:lnTo>
                    <a:pt x="38076" y="27754"/>
                  </a:lnTo>
                  <a:lnTo>
                    <a:pt x="380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8695372" y="3662497"/>
              <a:ext cx="149996" cy="299150"/>
            </a:xfrm>
            <a:custGeom>
              <a:avLst/>
              <a:gdLst/>
              <a:ahLst/>
              <a:cxnLst/>
              <a:rect l="l" t="t" r="r" b="b"/>
              <a:pathLst>
                <a:path w="2348" h="4683" extrusionOk="0">
                  <a:moveTo>
                    <a:pt x="515" y="1"/>
                  </a:moveTo>
                  <a:cubicBezTo>
                    <a:pt x="414" y="1"/>
                    <a:pt x="311" y="17"/>
                    <a:pt x="206" y="46"/>
                  </a:cubicBezTo>
                  <a:cubicBezTo>
                    <a:pt x="37" y="91"/>
                    <a:pt x="1" y="180"/>
                    <a:pt x="63" y="341"/>
                  </a:cubicBezTo>
                  <a:cubicBezTo>
                    <a:pt x="99" y="430"/>
                    <a:pt x="135" y="528"/>
                    <a:pt x="179" y="617"/>
                  </a:cubicBezTo>
                  <a:cubicBezTo>
                    <a:pt x="536" y="1491"/>
                    <a:pt x="893" y="2366"/>
                    <a:pt x="1259" y="3240"/>
                  </a:cubicBezTo>
                  <a:cubicBezTo>
                    <a:pt x="1268" y="3276"/>
                    <a:pt x="1286" y="3320"/>
                    <a:pt x="1303" y="3374"/>
                  </a:cubicBezTo>
                  <a:cubicBezTo>
                    <a:pt x="1250" y="3365"/>
                    <a:pt x="1214" y="3365"/>
                    <a:pt x="1179" y="3365"/>
                  </a:cubicBezTo>
                  <a:cubicBezTo>
                    <a:pt x="1125" y="3365"/>
                    <a:pt x="1071" y="3363"/>
                    <a:pt x="1019" y="3363"/>
                  </a:cubicBezTo>
                  <a:cubicBezTo>
                    <a:pt x="939" y="3363"/>
                    <a:pt x="861" y="3367"/>
                    <a:pt x="786" y="3383"/>
                  </a:cubicBezTo>
                  <a:cubicBezTo>
                    <a:pt x="492" y="3427"/>
                    <a:pt x="269" y="3579"/>
                    <a:pt x="162" y="3873"/>
                  </a:cubicBezTo>
                  <a:cubicBezTo>
                    <a:pt x="37" y="4248"/>
                    <a:pt x="286" y="4640"/>
                    <a:pt x="679" y="4676"/>
                  </a:cubicBezTo>
                  <a:cubicBezTo>
                    <a:pt x="721" y="4681"/>
                    <a:pt x="762" y="4683"/>
                    <a:pt x="803" y="4683"/>
                  </a:cubicBezTo>
                  <a:cubicBezTo>
                    <a:pt x="1009" y="4683"/>
                    <a:pt x="1207" y="4627"/>
                    <a:pt x="1393" y="4516"/>
                  </a:cubicBezTo>
                  <a:cubicBezTo>
                    <a:pt x="1518" y="4435"/>
                    <a:pt x="1607" y="4328"/>
                    <a:pt x="1651" y="4186"/>
                  </a:cubicBezTo>
                  <a:cubicBezTo>
                    <a:pt x="1732" y="3909"/>
                    <a:pt x="1669" y="3650"/>
                    <a:pt x="1562" y="3400"/>
                  </a:cubicBezTo>
                  <a:cubicBezTo>
                    <a:pt x="1187" y="2499"/>
                    <a:pt x="822" y="1607"/>
                    <a:pt x="447" y="706"/>
                  </a:cubicBezTo>
                  <a:cubicBezTo>
                    <a:pt x="438" y="671"/>
                    <a:pt x="429" y="635"/>
                    <a:pt x="411" y="581"/>
                  </a:cubicBezTo>
                  <a:cubicBezTo>
                    <a:pt x="465" y="564"/>
                    <a:pt x="509" y="546"/>
                    <a:pt x="563" y="546"/>
                  </a:cubicBezTo>
                  <a:cubicBezTo>
                    <a:pt x="596" y="542"/>
                    <a:pt x="629" y="540"/>
                    <a:pt x="661" y="540"/>
                  </a:cubicBezTo>
                  <a:cubicBezTo>
                    <a:pt x="837" y="540"/>
                    <a:pt x="1001" y="599"/>
                    <a:pt x="1152" y="697"/>
                  </a:cubicBezTo>
                  <a:cubicBezTo>
                    <a:pt x="1268" y="769"/>
                    <a:pt x="1375" y="840"/>
                    <a:pt x="1491" y="912"/>
                  </a:cubicBezTo>
                  <a:cubicBezTo>
                    <a:pt x="1669" y="1023"/>
                    <a:pt x="1866" y="1079"/>
                    <a:pt x="2071" y="1079"/>
                  </a:cubicBezTo>
                  <a:cubicBezTo>
                    <a:pt x="2113" y="1079"/>
                    <a:pt x="2154" y="1077"/>
                    <a:pt x="2196" y="1072"/>
                  </a:cubicBezTo>
                  <a:cubicBezTo>
                    <a:pt x="2285" y="1063"/>
                    <a:pt x="2347" y="1001"/>
                    <a:pt x="2338" y="938"/>
                  </a:cubicBezTo>
                  <a:cubicBezTo>
                    <a:pt x="2320" y="858"/>
                    <a:pt x="2258" y="849"/>
                    <a:pt x="2187" y="849"/>
                  </a:cubicBezTo>
                  <a:cubicBezTo>
                    <a:pt x="2162" y="852"/>
                    <a:pt x="2138" y="853"/>
                    <a:pt x="2115" y="853"/>
                  </a:cubicBezTo>
                  <a:cubicBezTo>
                    <a:pt x="1879" y="853"/>
                    <a:pt x="1678" y="735"/>
                    <a:pt x="1500" y="581"/>
                  </a:cubicBezTo>
                  <a:cubicBezTo>
                    <a:pt x="1339" y="439"/>
                    <a:pt x="1187" y="296"/>
                    <a:pt x="1018" y="162"/>
                  </a:cubicBezTo>
                  <a:cubicBezTo>
                    <a:pt x="860" y="49"/>
                    <a:pt x="691" y="1"/>
                    <a:pt x="5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8512525" y="4024275"/>
              <a:ext cx="122700" cy="122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8817435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5" name="Google Shape;625;p34"/>
          <p:cNvGrpSpPr/>
          <p:nvPr/>
        </p:nvGrpSpPr>
        <p:grpSpPr>
          <a:xfrm>
            <a:off x="-92174" y="4232593"/>
            <a:ext cx="1877172" cy="3286889"/>
            <a:chOff x="-69131" y="3174444"/>
            <a:chExt cx="1407879" cy="2465167"/>
          </a:xfrm>
        </p:grpSpPr>
        <p:sp>
          <p:nvSpPr>
            <p:cNvPr id="626" name="Google Shape;626;p34"/>
            <p:cNvSpPr/>
            <p:nvPr/>
          </p:nvSpPr>
          <p:spPr>
            <a:xfrm rot="-5400000">
              <a:off x="-597775" y="3703088"/>
              <a:ext cx="2465167" cy="1407879"/>
            </a:xfrm>
            <a:custGeom>
              <a:avLst/>
              <a:gdLst/>
              <a:ahLst/>
              <a:cxnLst/>
              <a:rect l="l" t="t" r="r" b="b"/>
              <a:pathLst>
                <a:path w="46506" h="26560" extrusionOk="0">
                  <a:moveTo>
                    <a:pt x="0" y="0"/>
                  </a:moveTo>
                  <a:lnTo>
                    <a:pt x="90" y="26389"/>
                  </a:lnTo>
                  <a:cubicBezTo>
                    <a:pt x="90" y="26389"/>
                    <a:pt x="1021" y="26559"/>
                    <a:pt x="2470" y="26559"/>
                  </a:cubicBezTo>
                  <a:cubicBezTo>
                    <a:pt x="6085" y="26559"/>
                    <a:pt x="12920" y="25495"/>
                    <a:pt x="16531" y="18056"/>
                  </a:cubicBezTo>
                  <a:cubicBezTo>
                    <a:pt x="20162" y="10589"/>
                    <a:pt x="25729" y="10420"/>
                    <a:pt x="32428" y="10197"/>
                  </a:cubicBezTo>
                  <a:cubicBezTo>
                    <a:pt x="46033" y="9733"/>
                    <a:pt x="46506" y="0"/>
                    <a:pt x="465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7" name="Google Shape;627;p34"/>
            <p:cNvSpPr/>
            <p:nvPr/>
          </p:nvSpPr>
          <p:spPr>
            <a:xfrm>
              <a:off x="91579" y="4072377"/>
              <a:ext cx="227598" cy="242816"/>
            </a:xfrm>
            <a:custGeom>
              <a:avLst/>
              <a:gdLst/>
              <a:ahLst/>
              <a:cxnLst/>
              <a:rect l="l" t="t" r="r" b="b"/>
              <a:pathLst>
                <a:path w="4756" h="5074" extrusionOk="0">
                  <a:moveTo>
                    <a:pt x="2396" y="1"/>
                  </a:moveTo>
                  <a:cubicBezTo>
                    <a:pt x="2297" y="1"/>
                    <a:pt x="2258" y="53"/>
                    <a:pt x="2231" y="192"/>
                  </a:cubicBezTo>
                  <a:cubicBezTo>
                    <a:pt x="2159" y="486"/>
                    <a:pt x="2097" y="772"/>
                    <a:pt x="2026" y="1066"/>
                  </a:cubicBezTo>
                  <a:cubicBezTo>
                    <a:pt x="1847" y="1824"/>
                    <a:pt x="1660" y="2591"/>
                    <a:pt x="1472" y="3359"/>
                  </a:cubicBezTo>
                  <a:cubicBezTo>
                    <a:pt x="1472" y="3368"/>
                    <a:pt x="1463" y="3376"/>
                    <a:pt x="1455" y="3403"/>
                  </a:cubicBezTo>
                  <a:cubicBezTo>
                    <a:pt x="1419" y="3368"/>
                    <a:pt x="1383" y="3332"/>
                    <a:pt x="1348" y="3296"/>
                  </a:cubicBezTo>
                  <a:cubicBezTo>
                    <a:pt x="1165" y="3138"/>
                    <a:pt x="961" y="3050"/>
                    <a:pt x="743" y="3050"/>
                  </a:cubicBezTo>
                  <a:cubicBezTo>
                    <a:pt x="641" y="3050"/>
                    <a:pt x="536" y="3069"/>
                    <a:pt x="429" y="3109"/>
                  </a:cubicBezTo>
                  <a:cubicBezTo>
                    <a:pt x="161" y="3207"/>
                    <a:pt x="0" y="3475"/>
                    <a:pt x="45" y="3733"/>
                  </a:cubicBezTo>
                  <a:cubicBezTo>
                    <a:pt x="81" y="3956"/>
                    <a:pt x="215" y="4117"/>
                    <a:pt x="393" y="4242"/>
                  </a:cubicBezTo>
                  <a:cubicBezTo>
                    <a:pt x="528" y="4327"/>
                    <a:pt x="695" y="4376"/>
                    <a:pt x="862" y="4376"/>
                  </a:cubicBezTo>
                  <a:cubicBezTo>
                    <a:pt x="1150" y="4376"/>
                    <a:pt x="1438" y="4231"/>
                    <a:pt x="1562" y="3876"/>
                  </a:cubicBezTo>
                  <a:cubicBezTo>
                    <a:pt x="1597" y="3760"/>
                    <a:pt x="1615" y="3644"/>
                    <a:pt x="1642" y="3528"/>
                  </a:cubicBezTo>
                  <a:cubicBezTo>
                    <a:pt x="1847" y="2690"/>
                    <a:pt x="2052" y="1851"/>
                    <a:pt x="2257" y="1012"/>
                  </a:cubicBezTo>
                  <a:cubicBezTo>
                    <a:pt x="2257" y="986"/>
                    <a:pt x="2275" y="950"/>
                    <a:pt x="2293" y="914"/>
                  </a:cubicBezTo>
                  <a:cubicBezTo>
                    <a:pt x="2989" y="1048"/>
                    <a:pt x="3676" y="1164"/>
                    <a:pt x="4381" y="1342"/>
                  </a:cubicBezTo>
                  <a:cubicBezTo>
                    <a:pt x="4149" y="2270"/>
                    <a:pt x="3926" y="3180"/>
                    <a:pt x="3703" y="4108"/>
                  </a:cubicBezTo>
                  <a:cubicBezTo>
                    <a:pt x="3676" y="4072"/>
                    <a:pt x="3649" y="4054"/>
                    <a:pt x="3631" y="4037"/>
                  </a:cubicBezTo>
                  <a:cubicBezTo>
                    <a:pt x="3471" y="3885"/>
                    <a:pt x="3283" y="3778"/>
                    <a:pt x="3078" y="3715"/>
                  </a:cubicBezTo>
                  <a:cubicBezTo>
                    <a:pt x="3002" y="3696"/>
                    <a:pt x="2928" y="3686"/>
                    <a:pt x="2856" y="3686"/>
                  </a:cubicBezTo>
                  <a:cubicBezTo>
                    <a:pt x="2692" y="3686"/>
                    <a:pt x="2540" y="3742"/>
                    <a:pt x="2409" y="3885"/>
                  </a:cubicBezTo>
                  <a:cubicBezTo>
                    <a:pt x="2240" y="4081"/>
                    <a:pt x="2213" y="4304"/>
                    <a:pt x="2302" y="4545"/>
                  </a:cubicBezTo>
                  <a:cubicBezTo>
                    <a:pt x="2421" y="4841"/>
                    <a:pt x="2780" y="5073"/>
                    <a:pt x="3106" y="5073"/>
                  </a:cubicBezTo>
                  <a:cubicBezTo>
                    <a:pt x="3124" y="5073"/>
                    <a:pt x="3141" y="5073"/>
                    <a:pt x="3158" y="5071"/>
                  </a:cubicBezTo>
                  <a:cubicBezTo>
                    <a:pt x="3524" y="5045"/>
                    <a:pt x="3792" y="4750"/>
                    <a:pt x="3863" y="4447"/>
                  </a:cubicBezTo>
                  <a:cubicBezTo>
                    <a:pt x="4024" y="3769"/>
                    <a:pt x="4193" y="3100"/>
                    <a:pt x="4354" y="2422"/>
                  </a:cubicBezTo>
                  <a:cubicBezTo>
                    <a:pt x="4488" y="1860"/>
                    <a:pt x="4604" y="1289"/>
                    <a:pt x="4729" y="718"/>
                  </a:cubicBezTo>
                  <a:cubicBezTo>
                    <a:pt x="4755" y="566"/>
                    <a:pt x="4738" y="540"/>
                    <a:pt x="4604" y="495"/>
                  </a:cubicBezTo>
                  <a:cubicBezTo>
                    <a:pt x="4452" y="441"/>
                    <a:pt x="4309" y="388"/>
                    <a:pt x="4158" y="361"/>
                  </a:cubicBezTo>
                  <a:cubicBezTo>
                    <a:pt x="3605" y="236"/>
                    <a:pt x="3051" y="129"/>
                    <a:pt x="2498" y="13"/>
                  </a:cubicBezTo>
                  <a:cubicBezTo>
                    <a:pt x="2458" y="5"/>
                    <a:pt x="2424" y="1"/>
                    <a:pt x="23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29" name="Google Shape;629;p34"/>
          <p:cNvGrpSpPr/>
          <p:nvPr/>
        </p:nvGrpSpPr>
        <p:grpSpPr>
          <a:xfrm>
            <a:off x="9995155" y="-1348329"/>
            <a:ext cx="3094595" cy="3872843"/>
            <a:chOff x="7496365" y="-1011247"/>
            <a:chExt cx="2320946" cy="2904632"/>
          </a:xfrm>
        </p:grpSpPr>
        <p:grpSp>
          <p:nvGrpSpPr>
            <p:cNvPr id="630" name="Google Shape;630;p34"/>
            <p:cNvGrpSpPr/>
            <p:nvPr/>
          </p:nvGrpSpPr>
          <p:grpSpPr>
            <a:xfrm rot="9960077">
              <a:off x="7496365" y="-1011247"/>
              <a:ext cx="2320946" cy="2568137"/>
              <a:chOff x="2828522" y="2361700"/>
              <a:chExt cx="2320948" cy="2568140"/>
            </a:xfrm>
          </p:grpSpPr>
          <p:sp>
            <p:nvSpPr>
              <p:cNvPr id="631" name="Google Shape;631;p34"/>
              <p:cNvSpPr/>
              <p:nvPr/>
            </p:nvSpPr>
            <p:spPr>
              <a:xfrm>
                <a:off x="2944846" y="2802609"/>
                <a:ext cx="1922496" cy="2127232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32625" fill="none" extrusionOk="0">
                    <a:moveTo>
                      <a:pt x="29484" y="31705"/>
                    </a:moveTo>
                    <a:cubicBezTo>
                      <a:pt x="29484" y="31705"/>
                      <a:pt x="20510" y="32624"/>
                      <a:pt x="15683" y="16816"/>
                    </a:cubicBezTo>
                    <a:cubicBezTo>
                      <a:pt x="10545" y="0"/>
                      <a:pt x="0" y="3390"/>
                      <a:pt x="0" y="3390"/>
                    </a:cubicBezTo>
                  </a:path>
                </a:pathLst>
              </a:custGeom>
              <a:noFill/>
              <a:ln w="176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2" name="Google Shape;632;p34"/>
              <p:cNvSpPr/>
              <p:nvPr/>
            </p:nvSpPr>
            <p:spPr>
              <a:xfrm>
                <a:off x="2975687" y="2722929"/>
                <a:ext cx="1962008" cy="2127232"/>
              </a:xfrm>
              <a:custGeom>
                <a:avLst/>
                <a:gdLst/>
                <a:ahLst/>
                <a:cxnLst/>
                <a:rect l="l" t="t" r="r" b="b"/>
                <a:pathLst>
                  <a:path w="30091" h="32625" fill="none" extrusionOk="0">
                    <a:moveTo>
                      <a:pt x="30091" y="31705"/>
                    </a:moveTo>
                    <a:cubicBezTo>
                      <a:pt x="30091" y="31705"/>
                      <a:pt x="21116" y="32624"/>
                      <a:pt x="16290" y="16816"/>
                    </a:cubicBezTo>
                    <a:cubicBezTo>
                      <a:pt x="11160" y="0"/>
                      <a:pt x="0" y="3078"/>
                      <a:pt x="0" y="3078"/>
                    </a:cubicBezTo>
                  </a:path>
                </a:pathLst>
              </a:custGeom>
              <a:noFill/>
              <a:ln w="176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3" name="Google Shape;633;p34"/>
              <p:cNvSpPr/>
              <p:nvPr/>
            </p:nvSpPr>
            <p:spPr>
              <a:xfrm>
                <a:off x="2922742" y="2601324"/>
                <a:ext cx="2085958" cy="2174373"/>
              </a:xfrm>
              <a:custGeom>
                <a:avLst/>
                <a:gdLst/>
                <a:ahLst/>
                <a:cxnLst/>
                <a:rect l="l" t="t" r="r" b="b"/>
                <a:pathLst>
                  <a:path w="31992" h="33348" fill="none" extrusionOk="0">
                    <a:moveTo>
                      <a:pt x="31991" y="32348"/>
                    </a:moveTo>
                    <a:cubicBezTo>
                      <a:pt x="31991" y="32348"/>
                      <a:pt x="22758" y="33347"/>
                      <a:pt x="18190" y="17459"/>
                    </a:cubicBezTo>
                    <a:cubicBezTo>
                      <a:pt x="13168" y="1"/>
                      <a:pt x="0" y="3730"/>
                      <a:pt x="0" y="3730"/>
                    </a:cubicBezTo>
                  </a:path>
                </a:pathLst>
              </a:custGeom>
              <a:noFill/>
              <a:ln w="176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4" name="Google Shape;634;p34"/>
              <p:cNvSpPr/>
              <p:nvPr/>
            </p:nvSpPr>
            <p:spPr>
              <a:xfrm>
                <a:off x="2867449" y="2455333"/>
                <a:ext cx="2211604" cy="2247661"/>
              </a:xfrm>
              <a:custGeom>
                <a:avLst/>
                <a:gdLst/>
                <a:ahLst/>
                <a:cxnLst/>
                <a:rect l="l" t="t" r="r" b="b"/>
                <a:pathLst>
                  <a:path w="33919" h="34472" fill="none" extrusionOk="0">
                    <a:moveTo>
                      <a:pt x="33919" y="33374"/>
                    </a:moveTo>
                    <a:cubicBezTo>
                      <a:pt x="33919" y="33374"/>
                      <a:pt x="24650" y="34471"/>
                      <a:pt x="20118" y="18485"/>
                    </a:cubicBezTo>
                    <a:cubicBezTo>
                      <a:pt x="14872" y="0"/>
                      <a:pt x="1" y="4702"/>
                      <a:pt x="1" y="4702"/>
                    </a:cubicBezTo>
                  </a:path>
                </a:pathLst>
              </a:custGeom>
              <a:noFill/>
              <a:ln w="176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5" name="Google Shape;635;p34"/>
              <p:cNvSpPr/>
              <p:nvPr/>
            </p:nvSpPr>
            <p:spPr>
              <a:xfrm>
                <a:off x="2828522" y="2361700"/>
                <a:ext cx="2320948" cy="2256919"/>
              </a:xfrm>
              <a:custGeom>
                <a:avLst/>
                <a:gdLst/>
                <a:ahLst/>
                <a:cxnLst/>
                <a:rect l="l" t="t" r="r" b="b"/>
                <a:pathLst>
                  <a:path w="35596" h="34614" fill="none" extrusionOk="0">
                    <a:moveTo>
                      <a:pt x="35595" y="33588"/>
                    </a:moveTo>
                    <a:cubicBezTo>
                      <a:pt x="35595" y="33588"/>
                      <a:pt x="26237" y="34614"/>
                      <a:pt x="21794" y="18699"/>
                    </a:cubicBezTo>
                    <a:cubicBezTo>
                      <a:pt x="16575" y="0"/>
                      <a:pt x="0" y="4701"/>
                      <a:pt x="0" y="4701"/>
                    </a:cubicBezTo>
                  </a:path>
                </a:pathLst>
              </a:custGeom>
              <a:noFill/>
              <a:ln w="176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36" name="Google Shape;636;p34"/>
            <p:cNvSpPr/>
            <p:nvPr/>
          </p:nvSpPr>
          <p:spPr>
            <a:xfrm>
              <a:off x="8919425" y="129775"/>
              <a:ext cx="91800" cy="91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" name="Google Shape;638;p34"/>
            <p:cNvSpPr/>
            <p:nvPr/>
          </p:nvSpPr>
          <p:spPr>
            <a:xfrm>
              <a:off x="8960711" y="1669280"/>
              <a:ext cx="112364" cy="224105"/>
            </a:xfrm>
            <a:custGeom>
              <a:avLst/>
              <a:gdLst/>
              <a:ahLst/>
              <a:cxnLst/>
              <a:rect l="l" t="t" r="r" b="b"/>
              <a:pathLst>
                <a:path w="2348" h="4683" extrusionOk="0">
                  <a:moveTo>
                    <a:pt x="515" y="1"/>
                  </a:moveTo>
                  <a:cubicBezTo>
                    <a:pt x="414" y="1"/>
                    <a:pt x="311" y="17"/>
                    <a:pt x="206" y="46"/>
                  </a:cubicBezTo>
                  <a:cubicBezTo>
                    <a:pt x="37" y="91"/>
                    <a:pt x="1" y="180"/>
                    <a:pt x="63" y="341"/>
                  </a:cubicBezTo>
                  <a:cubicBezTo>
                    <a:pt x="99" y="430"/>
                    <a:pt x="135" y="528"/>
                    <a:pt x="179" y="617"/>
                  </a:cubicBezTo>
                  <a:cubicBezTo>
                    <a:pt x="536" y="1491"/>
                    <a:pt x="893" y="2366"/>
                    <a:pt x="1259" y="3240"/>
                  </a:cubicBezTo>
                  <a:cubicBezTo>
                    <a:pt x="1268" y="3276"/>
                    <a:pt x="1286" y="3320"/>
                    <a:pt x="1303" y="3374"/>
                  </a:cubicBezTo>
                  <a:cubicBezTo>
                    <a:pt x="1250" y="3365"/>
                    <a:pt x="1214" y="3365"/>
                    <a:pt x="1179" y="3365"/>
                  </a:cubicBezTo>
                  <a:cubicBezTo>
                    <a:pt x="1125" y="3365"/>
                    <a:pt x="1071" y="3363"/>
                    <a:pt x="1019" y="3363"/>
                  </a:cubicBezTo>
                  <a:cubicBezTo>
                    <a:pt x="939" y="3363"/>
                    <a:pt x="861" y="3367"/>
                    <a:pt x="786" y="3383"/>
                  </a:cubicBezTo>
                  <a:cubicBezTo>
                    <a:pt x="492" y="3427"/>
                    <a:pt x="269" y="3579"/>
                    <a:pt x="162" y="3873"/>
                  </a:cubicBezTo>
                  <a:cubicBezTo>
                    <a:pt x="37" y="4248"/>
                    <a:pt x="286" y="4640"/>
                    <a:pt x="679" y="4676"/>
                  </a:cubicBezTo>
                  <a:cubicBezTo>
                    <a:pt x="721" y="4681"/>
                    <a:pt x="762" y="4683"/>
                    <a:pt x="803" y="4683"/>
                  </a:cubicBezTo>
                  <a:cubicBezTo>
                    <a:pt x="1009" y="4683"/>
                    <a:pt x="1207" y="4627"/>
                    <a:pt x="1393" y="4516"/>
                  </a:cubicBezTo>
                  <a:cubicBezTo>
                    <a:pt x="1518" y="4435"/>
                    <a:pt x="1607" y="4328"/>
                    <a:pt x="1651" y="4186"/>
                  </a:cubicBezTo>
                  <a:cubicBezTo>
                    <a:pt x="1732" y="3909"/>
                    <a:pt x="1669" y="3650"/>
                    <a:pt x="1562" y="3400"/>
                  </a:cubicBezTo>
                  <a:cubicBezTo>
                    <a:pt x="1187" y="2499"/>
                    <a:pt x="822" y="1607"/>
                    <a:pt x="447" y="706"/>
                  </a:cubicBezTo>
                  <a:cubicBezTo>
                    <a:pt x="438" y="671"/>
                    <a:pt x="429" y="635"/>
                    <a:pt x="411" y="581"/>
                  </a:cubicBezTo>
                  <a:cubicBezTo>
                    <a:pt x="465" y="564"/>
                    <a:pt x="509" y="546"/>
                    <a:pt x="563" y="546"/>
                  </a:cubicBezTo>
                  <a:cubicBezTo>
                    <a:pt x="596" y="542"/>
                    <a:pt x="629" y="540"/>
                    <a:pt x="661" y="540"/>
                  </a:cubicBezTo>
                  <a:cubicBezTo>
                    <a:pt x="837" y="540"/>
                    <a:pt x="1001" y="599"/>
                    <a:pt x="1152" y="697"/>
                  </a:cubicBezTo>
                  <a:cubicBezTo>
                    <a:pt x="1268" y="769"/>
                    <a:pt x="1375" y="840"/>
                    <a:pt x="1491" y="912"/>
                  </a:cubicBezTo>
                  <a:cubicBezTo>
                    <a:pt x="1669" y="1023"/>
                    <a:pt x="1866" y="1079"/>
                    <a:pt x="2071" y="1079"/>
                  </a:cubicBezTo>
                  <a:cubicBezTo>
                    <a:pt x="2113" y="1079"/>
                    <a:pt x="2154" y="1077"/>
                    <a:pt x="2196" y="1072"/>
                  </a:cubicBezTo>
                  <a:cubicBezTo>
                    <a:pt x="2285" y="1063"/>
                    <a:pt x="2347" y="1001"/>
                    <a:pt x="2338" y="938"/>
                  </a:cubicBezTo>
                  <a:cubicBezTo>
                    <a:pt x="2320" y="858"/>
                    <a:pt x="2258" y="849"/>
                    <a:pt x="2187" y="849"/>
                  </a:cubicBezTo>
                  <a:cubicBezTo>
                    <a:pt x="2162" y="852"/>
                    <a:pt x="2138" y="853"/>
                    <a:pt x="2115" y="853"/>
                  </a:cubicBezTo>
                  <a:cubicBezTo>
                    <a:pt x="1879" y="853"/>
                    <a:pt x="1678" y="735"/>
                    <a:pt x="1500" y="581"/>
                  </a:cubicBezTo>
                  <a:cubicBezTo>
                    <a:pt x="1339" y="439"/>
                    <a:pt x="1187" y="296"/>
                    <a:pt x="1018" y="162"/>
                  </a:cubicBezTo>
                  <a:cubicBezTo>
                    <a:pt x="860" y="49"/>
                    <a:pt x="691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3953987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35"/>
          <p:cNvSpPr/>
          <p:nvPr/>
        </p:nvSpPr>
        <p:spPr>
          <a:xfrm rot="-5400000">
            <a:off x="10372701" y="181834"/>
            <a:ext cx="2203839" cy="1606460"/>
          </a:xfrm>
          <a:custGeom>
            <a:avLst/>
            <a:gdLst/>
            <a:ahLst/>
            <a:cxnLst/>
            <a:rect l="l" t="t" r="r" b="b"/>
            <a:pathLst>
              <a:path w="38076" h="27755" extrusionOk="0">
                <a:moveTo>
                  <a:pt x="38076" y="1"/>
                </a:moveTo>
                <a:cubicBezTo>
                  <a:pt x="34543" y="1393"/>
                  <a:pt x="30850" y="3935"/>
                  <a:pt x="28191" y="10528"/>
                </a:cubicBezTo>
                <a:cubicBezTo>
                  <a:pt x="26630" y="14395"/>
                  <a:pt x="24539" y="15326"/>
                  <a:pt x="21961" y="15326"/>
                </a:cubicBezTo>
                <a:cubicBezTo>
                  <a:pt x="19571" y="15326"/>
                  <a:pt x="16762" y="14525"/>
                  <a:pt x="13571" y="14525"/>
                </a:cubicBezTo>
                <a:cubicBezTo>
                  <a:pt x="12260" y="14525"/>
                  <a:pt x="10885" y="14660"/>
                  <a:pt x="9448" y="15042"/>
                </a:cubicBezTo>
                <a:cubicBezTo>
                  <a:pt x="304" y="17477"/>
                  <a:pt x="1" y="27754"/>
                  <a:pt x="1" y="27754"/>
                </a:cubicBezTo>
                <a:lnTo>
                  <a:pt x="38076" y="27754"/>
                </a:lnTo>
                <a:lnTo>
                  <a:pt x="3807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41" name="Google Shape;641;p35"/>
          <p:cNvSpPr/>
          <p:nvPr/>
        </p:nvSpPr>
        <p:spPr>
          <a:xfrm rot="-1822260">
            <a:off x="-1066703" y="-207431"/>
            <a:ext cx="3286834" cy="1877141"/>
          </a:xfrm>
          <a:custGeom>
            <a:avLst/>
            <a:gdLst/>
            <a:ahLst/>
            <a:cxnLst/>
            <a:rect l="l" t="t" r="r" b="b"/>
            <a:pathLst>
              <a:path w="46506" h="26560" extrusionOk="0">
                <a:moveTo>
                  <a:pt x="0" y="0"/>
                </a:moveTo>
                <a:lnTo>
                  <a:pt x="90" y="26389"/>
                </a:lnTo>
                <a:cubicBezTo>
                  <a:pt x="90" y="26389"/>
                  <a:pt x="1021" y="26559"/>
                  <a:pt x="2470" y="26559"/>
                </a:cubicBezTo>
                <a:cubicBezTo>
                  <a:pt x="6085" y="26559"/>
                  <a:pt x="12920" y="25495"/>
                  <a:pt x="16531" y="18056"/>
                </a:cubicBezTo>
                <a:cubicBezTo>
                  <a:pt x="20162" y="10589"/>
                  <a:pt x="25729" y="10420"/>
                  <a:pt x="32428" y="10197"/>
                </a:cubicBezTo>
                <a:cubicBezTo>
                  <a:pt x="46033" y="9733"/>
                  <a:pt x="46506" y="0"/>
                  <a:pt x="4650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642" name="Google Shape;642;p35"/>
          <p:cNvGrpSpPr/>
          <p:nvPr/>
        </p:nvGrpSpPr>
        <p:grpSpPr>
          <a:xfrm>
            <a:off x="10671401" y="5182737"/>
            <a:ext cx="1172271" cy="1559564"/>
            <a:chOff x="8003550" y="3887052"/>
            <a:chExt cx="879203" cy="1169673"/>
          </a:xfrm>
        </p:grpSpPr>
        <p:sp>
          <p:nvSpPr>
            <p:cNvPr id="643" name="Google Shape;643;p35"/>
            <p:cNvSpPr/>
            <p:nvPr/>
          </p:nvSpPr>
          <p:spPr>
            <a:xfrm>
              <a:off x="8655154" y="3887052"/>
              <a:ext cx="227598" cy="242816"/>
            </a:xfrm>
            <a:custGeom>
              <a:avLst/>
              <a:gdLst/>
              <a:ahLst/>
              <a:cxnLst/>
              <a:rect l="l" t="t" r="r" b="b"/>
              <a:pathLst>
                <a:path w="4756" h="5074" extrusionOk="0">
                  <a:moveTo>
                    <a:pt x="2396" y="1"/>
                  </a:moveTo>
                  <a:cubicBezTo>
                    <a:pt x="2297" y="1"/>
                    <a:pt x="2258" y="53"/>
                    <a:pt x="2231" y="192"/>
                  </a:cubicBezTo>
                  <a:cubicBezTo>
                    <a:pt x="2159" y="486"/>
                    <a:pt x="2097" y="772"/>
                    <a:pt x="2026" y="1066"/>
                  </a:cubicBezTo>
                  <a:cubicBezTo>
                    <a:pt x="1847" y="1824"/>
                    <a:pt x="1660" y="2591"/>
                    <a:pt x="1472" y="3359"/>
                  </a:cubicBezTo>
                  <a:cubicBezTo>
                    <a:pt x="1472" y="3368"/>
                    <a:pt x="1463" y="3376"/>
                    <a:pt x="1455" y="3403"/>
                  </a:cubicBezTo>
                  <a:cubicBezTo>
                    <a:pt x="1419" y="3368"/>
                    <a:pt x="1383" y="3332"/>
                    <a:pt x="1348" y="3296"/>
                  </a:cubicBezTo>
                  <a:cubicBezTo>
                    <a:pt x="1165" y="3138"/>
                    <a:pt x="961" y="3050"/>
                    <a:pt x="743" y="3050"/>
                  </a:cubicBezTo>
                  <a:cubicBezTo>
                    <a:pt x="641" y="3050"/>
                    <a:pt x="536" y="3069"/>
                    <a:pt x="429" y="3109"/>
                  </a:cubicBezTo>
                  <a:cubicBezTo>
                    <a:pt x="161" y="3207"/>
                    <a:pt x="0" y="3475"/>
                    <a:pt x="45" y="3733"/>
                  </a:cubicBezTo>
                  <a:cubicBezTo>
                    <a:pt x="81" y="3956"/>
                    <a:pt x="215" y="4117"/>
                    <a:pt x="393" y="4242"/>
                  </a:cubicBezTo>
                  <a:cubicBezTo>
                    <a:pt x="528" y="4327"/>
                    <a:pt x="695" y="4376"/>
                    <a:pt x="862" y="4376"/>
                  </a:cubicBezTo>
                  <a:cubicBezTo>
                    <a:pt x="1150" y="4376"/>
                    <a:pt x="1438" y="4231"/>
                    <a:pt x="1562" y="3876"/>
                  </a:cubicBezTo>
                  <a:cubicBezTo>
                    <a:pt x="1597" y="3760"/>
                    <a:pt x="1615" y="3644"/>
                    <a:pt x="1642" y="3528"/>
                  </a:cubicBezTo>
                  <a:cubicBezTo>
                    <a:pt x="1847" y="2690"/>
                    <a:pt x="2052" y="1851"/>
                    <a:pt x="2257" y="1012"/>
                  </a:cubicBezTo>
                  <a:cubicBezTo>
                    <a:pt x="2257" y="986"/>
                    <a:pt x="2275" y="950"/>
                    <a:pt x="2293" y="914"/>
                  </a:cubicBezTo>
                  <a:cubicBezTo>
                    <a:pt x="2989" y="1048"/>
                    <a:pt x="3676" y="1164"/>
                    <a:pt x="4381" y="1342"/>
                  </a:cubicBezTo>
                  <a:cubicBezTo>
                    <a:pt x="4149" y="2270"/>
                    <a:pt x="3926" y="3180"/>
                    <a:pt x="3703" y="4108"/>
                  </a:cubicBezTo>
                  <a:cubicBezTo>
                    <a:pt x="3676" y="4072"/>
                    <a:pt x="3649" y="4054"/>
                    <a:pt x="3631" y="4037"/>
                  </a:cubicBezTo>
                  <a:cubicBezTo>
                    <a:pt x="3471" y="3885"/>
                    <a:pt x="3283" y="3778"/>
                    <a:pt x="3078" y="3715"/>
                  </a:cubicBezTo>
                  <a:cubicBezTo>
                    <a:pt x="3002" y="3696"/>
                    <a:pt x="2928" y="3686"/>
                    <a:pt x="2856" y="3686"/>
                  </a:cubicBezTo>
                  <a:cubicBezTo>
                    <a:pt x="2692" y="3686"/>
                    <a:pt x="2540" y="3742"/>
                    <a:pt x="2409" y="3885"/>
                  </a:cubicBezTo>
                  <a:cubicBezTo>
                    <a:pt x="2240" y="4081"/>
                    <a:pt x="2213" y="4304"/>
                    <a:pt x="2302" y="4545"/>
                  </a:cubicBezTo>
                  <a:cubicBezTo>
                    <a:pt x="2421" y="4841"/>
                    <a:pt x="2780" y="5073"/>
                    <a:pt x="3106" y="5073"/>
                  </a:cubicBezTo>
                  <a:cubicBezTo>
                    <a:pt x="3124" y="5073"/>
                    <a:pt x="3141" y="5073"/>
                    <a:pt x="3158" y="5071"/>
                  </a:cubicBezTo>
                  <a:cubicBezTo>
                    <a:pt x="3524" y="5045"/>
                    <a:pt x="3792" y="4750"/>
                    <a:pt x="3863" y="4447"/>
                  </a:cubicBezTo>
                  <a:cubicBezTo>
                    <a:pt x="4024" y="3769"/>
                    <a:pt x="4193" y="3100"/>
                    <a:pt x="4354" y="2422"/>
                  </a:cubicBezTo>
                  <a:cubicBezTo>
                    <a:pt x="4488" y="1860"/>
                    <a:pt x="4604" y="1289"/>
                    <a:pt x="4729" y="718"/>
                  </a:cubicBezTo>
                  <a:cubicBezTo>
                    <a:pt x="4755" y="566"/>
                    <a:pt x="4738" y="540"/>
                    <a:pt x="4604" y="495"/>
                  </a:cubicBezTo>
                  <a:cubicBezTo>
                    <a:pt x="4452" y="441"/>
                    <a:pt x="4309" y="388"/>
                    <a:pt x="4158" y="361"/>
                  </a:cubicBezTo>
                  <a:cubicBezTo>
                    <a:pt x="3605" y="236"/>
                    <a:pt x="3051" y="129"/>
                    <a:pt x="2498" y="13"/>
                  </a:cubicBezTo>
                  <a:cubicBezTo>
                    <a:pt x="2458" y="5"/>
                    <a:pt x="2424" y="1"/>
                    <a:pt x="23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4" name="Google Shape;644;p35"/>
            <p:cNvSpPr/>
            <p:nvPr/>
          </p:nvSpPr>
          <p:spPr>
            <a:xfrm>
              <a:off x="8003550" y="4944225"/>
              <a:ext cx="112500" cy="112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5" name="Google Shape;645;p35"/>
            <p:cNvSpPr/>
            <p:nvPr/>
          </p:nvSpPr>
          <p:spPr>
            <a:xfrm>
              <a:off x="8597950" y="4445150"/>
              <a:ext cx="91800" cy="918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46" name="Google Shape;646;p35"/>
          <p:cNvGrpSpPr/>
          <p:nvPr/>
        </p:nvGrpSpPr>
        <p:grpSpPr>
          <a:xfrm>
            <a:off x="156218" y="4961575"/>
            <a:ext cx="1422432" cy="1823127"/>
            <a:chOff x="117163" y="3721180"/>
            <a:chExt cx="1066824" cy="1367345"/>
          </a:xfrm>
        </p:grpSpPr>
        <p:sp>
          <p:nvSpPr>
            <p:cNvPr id="647" name="Google Shape;647;p35"/>
            <p:cNvSpPr/>
            <p:nvPr/>
          </p:nvSpPr>
          <p:spPr>
            <a:xfrm>
              <a:off x="1071623" y="4815968"/>
              <a:ext cx="112364" cy="224105"/>
            </a:xfrm>
            <a:custGeom>
              <a:avLst/>
              <a:gdLst/>
              <a:ahLst/>
              <a:cxnLst/>
              <a:rect l="l" t="t" r="r" b="b"/>
              <a:pathLst>
                <a:path w="2348" h="4683" extrusionOk="0">
                  <a:moveTo>
                    <a:pt x="515" y="1"/>
                  </a:moveTo>
                  <a:cubicBezTo>
                    <a:pt x="414" y="1"/>
                    <a:pt x="311" y="17"/>
                    <a:pt x="206" y="46"/>
                  </a:cubicBezTo>
                  <a:cubicBezTo>
                    <a:pt x="37" y="91"/>
                    <a:pt x="1" y="180"/>
                    <a:pt x="63" y="341"/>
                  </a:cubicBezTo>
                  <a:cubicBezTo>
                    <a:pt x="99" y="430"/>
                    <a:pt x="135" y="528"/>
                    <a:pt x="179" y="617"/>
                  </a:cubicBezTo>
                  <a:cubicBezTo>
                    <a:pt x="536" y="1491"/>
                    <a:pt x="893" y="2366"/>
                    <a:pt x="1259" y="3240"/>
                  </a:cubicBezTo>
                  <a:cubicBezTo>
                    <a:pt x="1268" y="3276"/>
                    <a:pt x="1286" y="3320"/>
                    <a:pt x="1303" y="3374"/>
                  </a:cubicBezTo>
                  <a:cubicBezTo>
                    <a:pt x="1250" y="3365"/>
                    <a:pt x="1214" y="3365"/>
                    <a:pt x="1179" y="3365"/>
                  </a:cubicBezTo>
                  <a:cubicBezTo>
                    <a:pt x="1125" y="3365"/>
                    <a:pt x="1071" y="3363"/>
                    <a:pt x="1019" y="3363"/>
                  </a:cubicBezTo>
                  <a:cubicBezTo>
                    <a:pt x="939" y="3363"/>
                    <a:pt x="861" y="3367"/>
                    <a:pt x="786" y="3383"/>
                  </a:cubicBezTo>
                  <a:cubicBezTo>
                    <a:pt x="492" y="3427"/>
                    <a:pt x="269" y="3579"/>
                    <a:pt x="162" y="3873"/>
                  </a:cubicBezTo>
                  <a:cubicBezTo>
                    <a:pt x="37" y="4248"/>
                    <a:pt x="286" y="4640"/>
                    <a:pt x="679" y="4676"/>
                  </a:cubicBezTo>
                  <a:cubicBezTo>
                    <a:pt x="721" y="4681"/>
                    <a:pt x="762" y="4683"/>
                    <a:pt x="803" y="4683"/>
                  </a:cubicBezTo>
                  <a:cubicBezTo>
                    <a:pt x="1009" y="4683"/>
                    <a:pt x="1207" y="4627"/>
                    <a:pt x="1393" y="4516"/>
                  </a:cubicBezTo>
                  <a:cubicBezTo>
                    <a:pt x="1518" y="4435"/>
                    <a:pt x="1607" y="4328"/>
                    <a:pt x="1651" y="4186"/>
                  </a:cubicBezTo>
                  <a:cubicBezTo>
                    <a:pt x="1732" y="3909"/>
                    <a:pt x="1669" y="3650"/>
                    <a:pt x="1562" y="3400"/>
                  </a:cubicBezTo>
                  <a:cubicBezTo>
                    <a:pt x="1187" y="2499"/>
                    <a:pt x="822" y="1607"/>
                    <a:pt x="447" y="706"/>
                  </a:cubicBezTo>
                  <a:cubicBezTo>
                    <a:pt x="438" y="671"/>
                    <a:pt x="429" y="635"/>
                    <a:pt x="411" y="581"/>
                  </a:cubicBezTo>
                  <a:cubicBezTo>
                    <a:pt x="465" y="564"/>
                    <a:pt x="509" y="546"/>
                    <a:pt x="563" y="546"/>
                  </a:cubicBezTo>
                  <a:cubicBezTo>
                    <a:pt x="596" y="542"/>
                    <a:pt x="629" y="540"/>
                    <a:pt x="661" y="540"/>
                  </a:cubicBezTo>
                  <a:cubicBezTo>
                    <a:pt x="837" y="540"/>
                    <a:pt x="1001" y="599"/>
                    <a:pt x="1152" y="697"/>
                  </a:cubicBezTo>
                  <a:cubicBezTo>
                    <a:pt x="1268" y="769"/>
                    <a:pt x="1375" y="840"/>
                    <a:pt x="1491" y="912"/>
                  </a:cubicBezTo>
                  <a:cubicBezTo>
                    <a:pt x="1669" y="1023"/>
                    <a:pt x="1866" y="1079"/>
                    <a:pt x="2071" y="1079"/>
                  </a:cubicBezTo>
                  <a:cubicBezTo>
                    <a:pt x="2113" y="1079"/>
                    <a:pt x="2154" y="1077"/>
                    <a:pt x="2196" y="1072"/>
                  </a:cubicBezTo>
                  <a:cubicBezTo>
                    <a:pt x="2285" y="1063"/>
                    <a:pt x="2347" y="1001"/>
                    <a:pt x="2338" y="938"/>
                  </a:cubicBezTo>
                  <a:cubicBezTo>
                    <a:pt x="2320" y="858"/>
                    <a:pt x="2258" y="849"/>
                    <a:pt x="2187" y="849"/>
                  </a:cubicBezTo>
                  <a:cubicBezTo>
                    <a:pt x="2162" y="852"/>
                    <a:pt x="2138" y="853"/>
                    <a:pt x="2115" y="853"/>
                  </a:cubicBezTo>
                  <a:cubicBezTo>
                    <a:pt x="1879" y="853"/>
                    <a:pt x="1678" y="735"/>
                    <a:pt x="1500" y="581"/>
                  </a:cubicBezTo>
                  <a:cubicBezTo>
                    <a:pt x="1339" y="439"/>
                    <a:pt x="1187" y="296"/>
                    <a:pt x="1018" y="162"/>
                  </a:cubicBezTo>
                  <a:cubicBezTo>
                    <a:pt x="860" y="49"/>
                    <a:pt x="691" y="1"/>
                    <a:pt x="5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8" name="Google Shape;648;p35"/>
            <p:cNvSpPr/>
            <p:nvPr/>
          </p:nvSpPr>
          <p:spPr>
            <a:xfrm>
              <a:off x="117163" y="4912425"/>
              <a:ext cx="176100" cy="176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9" name="Google Shape;649;p35"/>
            <p:cNvSpPr/>
            <p:nvPr/>
          </p:nvSpPr>
          <p:spPr>
            <a:xfrm>
              <a:off x="149036" y="3721180"/>
              <a:ext cx="112364" cy="224105"/>
            </a:xfrm>
            <a:custGeom>
              <a:avLst/>
              <a:gdLst/>
              <a:ahLst/>
              <a:cxnLst/>
              <a:rect l="l" t="t" r="r" b="b"/>
              <a:pathLst>
                <a:path w="2348" h="4683" extrusionOk="0">
                  <a:moveTo>
                    <a:pt x="515" y="1"/>
                  </a:moveTo>
                  <a:cubicBezTo>
                    <a:pt x="414" y="1"/>
                    <a:pt x="311" y="17"/>
                    <a:pt x="206" y="46"/>
                  </a:cubicBezTo>
                  <a:cubicBezTo>
                    <a:pt x="37" y="91"/>
                    <a:pt x="1" y="180"/>
                    <a:pt x="63" y="341"/>
                  </a:cubicBezTo>
                  <a:cubicBezTo>
                    <a:pt x="99" y="430"/>
                    <a:pt x="135" y="528"/>
                    <a:pt x="179" y="617"/>
                  </a:cubicBezTo>
                  <a:cubicBezTo>
                    <a:pt x="536" y="1491"/>
                    <a:pt x="893" y="2366"/>
                    <a:pt x="1259" y="3240"/>
                  </a:cubicBezTo>
                  <a:cubicBezTo>
                    <a:pt x="1268" y="3276"/>
                    <a:pt x="1286" y="3320"/>
                    <a:pt x="1303" y="3374"/>
                  </a:cubicBezTo>
                  <a:cubicBezTo>
                    <a:pt x="1250" y="3365"/>
                    <a:pt x="1214" y="3365"/>
                    <a:pt x="1179" y="3365"/>
                  </a:cubicBezTo>
                  <a:cubicBezTo>
                    <a:pt x="1125" y="3365"/>
                    <a:pt x="1071" y="3363"/>
                    <a:pt x="1019" y="3363"/>
                  </a:cubicBezTo>
                  <a:cubicBezTo>
                    <a:pt x="939" y="3363"/>
                    <a:pt x="861" y="3367"/>
                    <a:pt x="786" y="3383"/>
                  </a:cubicBezTo>
                  <a:cubicBezTo>
                    <a:pt x="492" y="3427"/>
                    <a:pt x="269" y="3579"/>
                    <a:pt x="162" y="3873"/>
                  </a:cubicBezTo>
                  <a:cubicBezTo>
                    <a:pt x="37" y="4248"/>
                    <a:pt x="286" y="4640"/>
                    <a:pt x="679" y="4676"/>
                  </a:cubicBezTo>
                  <a:cubicBezTo>
                    <a:pt x="721" y="4681"/>
                    <a:pt x="762" y="4683"/>
                    <a:pt x="803" y="4683"/>
                  </a:cubicBezTo>
                  <a:cubicBezTo>
                    <a:pt x="1009" y="4683"/>
                    <a:pt x="1207" y="4627"/>
                    <a:pt x="1393" y="4516"/>
                  </a:cubicBezTo>
                  <a:cubicBezTo>
                    <a:pt x="1518" y="4435"/>
                    <a:pt x="1607" y="4328"/>
                    <a:pt x="1651" y="4186"/>
                  </a:cubicBezTo>
                  <a:cubicBezTo>
                    <a:pt x="1732" y="3909"/>
                    <a:pt x="1669" y="3650"/>
                    <a:pt x="1562" y="3400"/>
                  </a:cubicBezTo>
                  <a:cubicBezTo>
                    <a:pt x="1187" y="2499"/>
                    <a:pt x="822" y="1607"/>
                    <a:pt x="447" y="706"/>
                  </a:cubicBezTo>
                  <a:cubicBezTo>
                    <a:pt x="438" y="671"/>
                    <a:pt x="429" y="635"/>
                    <a:pt x="411" y="581"/>
                  </a:cubicBezTo>
                  <a:cubicBezTo>
                    <a:pt x="465" y="564"/>
                    <a:pt x="509" y="546"/>
                    <a:pt x="563" y="546"/>
                  </a:cubicBezTo>
                  <a:cubicBezTo>
                    <a:pt x="596" y="542"/>
                    <a:pt x="629" y="540"/>
                    <a:pt x="661" y="540"/>
                  </a:cubicBezTo>
                  <a:cubicBezTo>
                    <a:pt x="837" y="540"/>
                    <a:pt x="1001" y="599"/>
                    <a:pt x="1152" y="697"/>
                  </a:cubicBezTo>
                  <a:cubicBezTo>
                    <a:pt x="1268" y="769"/>
                    <a:pt x="1375" y="840"/>
                    <a:pt x="1491" y="912"/>
                  </a:cubicBezTo>
                  <a:cubicBezTo>
                    <a:pt x="1669" y="1023"/>
                    <a:pt x="1866" y="1079"/>
                    <a:pt x="2071" y="1079"/>
                  </a:cubicBezTo>
                  <a:cubicBezTo>
                    <a:pt x="2113" y="1079"/>
                    <a:pt x="2154" y="1077"/>
                    <a:pt x="2196" y="1072"/>
                  </a:cubicBezTo>
                  <a:cubicBezTo>
                    <a:pt x="2285" y="1063"/>
                    <a:pt x="2347" y="1001"/>
                    <a:pt x="2338" y="938"/>
                  </a:cubicBezTo>
                  <a:cubicBezTo>
                    <a:pt x="2320" y="858"/>
                    <a:pt x="2258" y="849"/>
                    <a:pt x="2187" y="849"/>
                  </a:cubicBezTo>
                  <a:cubicBezTo>
                    <a:pt x="2162" y="852"/>
                    <a:pt x="2138" y="853"/>
                    <a:pt x="2115" y="853"/>
                  </a:cubicBezTo>
                  <a:cubicBezTo>
                    <a:pt x="1879" y="853"/>
                    <a:pt x="1678" y="735"/>
                    <a:pt x="1500" y="581"/>
                  </a:cubicBezTo>
                  <a:cubicBezTo>
                    <a:pt x="1339" y="439"/>
                    <a:pt x="1187" y="296"/>
                    <a:pt x="1018" y="162"/>
                  </a:cubicBezTo>
                  <a:cubicBezTo>
                    <a:pt x="860" y="49"/>
                    <a:pt x="691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710501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" name="Google Shape;942;p19"/>
          <p:cNvGrpSpPr/>
          <p:nvPr/>
        </p:nvGrpSpPr>
        <p:grpSpPr>
          <a:xfrm>
            <a:off x="-1366247" y="6257269"/>
            <a:ext cx="12591720" cy="4060361"/>
            <a:chOff x="-1714047" y="4366600"/>
            <a:chExt cx="9443790" cy="3045271"/>
          </a:xfrm>
        </p:grpSpPr>
        <p:sp>
          <p:nvSpPr>
            <p:cNvPr id="943" name="Google Shape;943;p19"/>
            <p:cNvSpPr/>
            <p:nvPr/>
          </p:nvSpPr>
          <p:spPr>
            <a:xfrm flipH="1">
              <a:off x="-1714047" y="4366600"/>
              <a:ext cx="9443790" cy="3045271"/>
            </a:xfrm>
            <a:custGeom>
              <a:avLst/>
              <a:gdLst/>
              <a:ahLst/>
              <a:cxnLst/>
              <a:rect l="l" t="t" r="r" b="b"/>
              <a:pathLst>
                <a:path w="38439" h="18855" extrusionOk="0">
                  <a:moveTo>
                    <a:pt x="0" y="1"/>
                  </a:moveTo>
                  <a:lnTo>
                    <a:pt x="0" y="18854"/>
                  </a:lnTo>
                  <a:lnTo>
                    <a:pt x="28737" y="18854"/>
                  </a:lnTo>
                  <a:cubicBezTo>
                    <a:pt x="28943" y="18512"/>
                    <a:pt x="29125" y="18170"/>
                    <a:pt x="29308" y="17827"/>
                  </a:cubicBezTo>
                  <a:cubicBezTo>
                    <a:pt x="31248" y="14244"/>
                    <a:pt x="33188" y="10660"/>
                    <a:pt x="35105" y="7054"/>
                  </a:cubicBezTo>
                  <a:cubicBezTo>
                    <a:pt x="36018" y="5388"/>
                    <a:pt x="37342" y="3607"/>
                    <a:pt x="37936" y="1804"/>
                  </a:cubicBezTo>
                  <a:cubicBezTo>
                    <a:pt x="38439" y="342"/>
                    <a:pt x="37642" y="114"/>
                    <a:pt x="36598" y="114"/>
                  </a:cubicBezTo>
                  <a:cubicBezTo>
                    <a:pt x="36126" y="114"/>
                    <a:pt x="35604" y="161"/>
                    <a:pt x="35128" y="161"/>
                  </a:cubicBezTo>
                  <a:cubicBezTo>
                    <a:pt x="27322" y="115"/>
                    <a:pt x="19516" y="92"/>
                    <a:pt x="11710" y="46"/>
                  </a:cubicBezTo>
                  <a:cubicBezTo>
                    <a:pt x="10842" y="46"/>
                    <a:pt x="3127" y="24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42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4" name="Google Shape;944;p19"/>
            <p:cNvSpPr/>
            <p:nvPr/>
          </p:nvSpPr>
          <p:spPr>
            <a:xfrm flipH="1">
              <a:off x="3748183" y="4771825"/>
              <a:ext cx="3981545" cy="1306293"/>
            </a:xfrm>
            <a:custGeom>
              <a:avLst/>
              <a:gdLst/>
              <a:ahLst/>
              <a:cxnLst/>
              <a:rect l="l" t="t" r="r" b="b"/>
              <a:pathLst>
                <a:path w="24652" h="8088" extrusionOk="0">
                  <a:moveTo>
                    <a:pt x="16091" y="0"/>
                  </a:moveTo>
                  <a:cubicBezTo>
                    <a:pt x="15672" y="0"/>
                    <a:pt x="15262" y="63"/>
                    <a:pt x="14905" y="276"/>
                  </a:cubicBezTo>
                  <a:cubicBezTo>
                    <a:pt x="14289" y="596"/>
                    <a:pt x="13878" y="1281"/>
                    <a:pt x="13284" y="1669"/>
                  </a:cubicBezTo>
                  <a:cubicBezTo>
                    <a:pt x="12888" y="1937"/>
                    <a:pt x="12430" y="2044"/>
                    <a:pt x="11959" y="2044"/>
                  </a:cubicBezTo>
                  <a:cubicBezTo>
                    <a:pt x="11429" y="2044"/>
                    <a:pt x="10882" y="1908"/>
                    <a:pt x="10386" y="1714"/>
                  </a:cubicBezTo>
                  <a:cubicBezTo>
                    <a:pt x="9427" y="1349"/>
                    <a:pt x="8537" y="824"/>
                    <a:pt x="7532" y="665"/>
                  </a:cubicBezTo>
                  <a:cubicBezTo>
                    <a:pt x="7325" y="632"/>
                    <a:pt x="7120" y="617"/>
                    <a:pt x="6915" y="617"/>
                  </a:cubicBezTo>
                  <a:cubicBezTo>
                    <a:pt x="4551" y="617"/>
                    <a:pt x="2353" y="2650"/>
                    <a:pt x="0" y="3175"/>
                  </a:cubicBezTo>
                  <a:lnTo>
                    <a:pt x="0" y="7649"/>
                  </a:lnTo>
                  <a:cubicBezTo>
                    <a:pt x="206" y="7695"/>
                    <a:pt x="411" y="7763"/>
                    <a:pt x="616" y="7809"/>
                  </a:cubicBezTo>
                  <a:cubicBezTo>
                    <a:pt x="1940" y="8083"/>
                    <a:pt x="3287" y="8083"/>
                    <a:pt x="4611" y="8083"/>
                  </a:cubicBezTo>
                  <a:cubicBezTo>
                    <a:pt x="5077" y="8085"/>
                    <a:pt x="5544" y="8088"/>
                    <a:pt x="6011" y="8088"/>
                  </a:cubicBezTo>
                  <a:cubicBezTo>
                    <a:pt x="9413" y="8088"/>
                    <a:pt x="12841" y="7959"/>
                    <a:pt x="16092" y="6896"/>
                  </a:cubicBezTo>
                  <a:cubicBezTo>
                    <a:pt x="18283" y="6188"/>
                    <a:pt x="20360" y="5070"/>
                    <a:pt x="22209" y="3586"/>
                  </a:cubicBezTo>
                  <a:cubicBezTo>
                    <a:pt x="22666" y="3221"/>
                    <a:pt x="23099" y="2833"/>
                    <a:pt x="23533" y="2422"/>
                  </a:cubicBezTo>
                  <a:cubicBezTo>
                    <a:pt x="23830" y="2148"/>
                    <a:pt x="24560" y="1646"/>
                    <a:pt x="24606" y="1190"/>
                  </a:cubicBezTo>
                  <a:cubicBezTo>
                    <a:pt x="24651" y="276"/>
                    <a:pt x="22004" y="459"/>
                    <a:pt x="21433" y="413"/>
                  </a:cubicBezTo>
                  <a:cubicBezTo>
                    <a:pt x="19904" y="299"/>
                    <a:pt x="18375" y="162"/>
                    <a:pt x="16845" y="48"/>
                  </a:cubicBezTo>
                  <a:cubicBezTo>
                    <a:pt x="16597" y="23"/>
                    <a:pt x="16342" y="0"/>
                    <a:pt x="16091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5" name="Google Shape;945;p19"/>
            <p:cNvSpPr/>
            <p:nvPr/>
          </p:nvSpPr>
          <p:spPr>
            <a:xfrm flipH="1">
              <a:off x="4500145" y="4651337"/>
              <a:ext cx="1032372" cy="189613"/>
            </a:xfrm>
            <a:custGeom>
              <a:avLst/>
              <a:gdLst/>
              <a:ahLst/>
              <a:cxnLst/>
              <a:rect l="l" t="t" r="r" b="b"/>
              <a:pathLst>
                <a:path w="6392" h="1174" extrusionOk="0">
                  <a:moveTo>
                    <a:pt x="4288" y="0"/>
                  </a:moveTo>
                  <a:cubicBezTo>
                    <a:pt x="4067" y="0"/>
                    <a:pt x="3846" y="25"/>
                    <a:pt x="3629" y="87"/>
                  </a:cubicBezTo>
                  <a:cubicBezTo>
                    <a:pt x="3196" y="178"/>
                    <a:pt x="2785" y="429"/>
                    <a:pt x="2351" y="566"/>
                  </a:cubicBezTo>
                  <a:cubicBezTo>
                    <a:pt x="1990" y="697"/>
                    <a:pt x="1608" y="760"/>
                    <a:pt x="1225" y="760"/>
                  </a:cubicBezTo>
                  <a:cubicBezTo>
                    <a:pt x="809" y="760"/>
                    <a:pt x="392" y="686"/>
                    <a:pt x="0" y="543"/>
                  </a:cubicBezTo>
                  <a:lnTo>
                    <a:pt x="0" y="543"/>
                  </a:lnTo>
                  <a:cubicBezTo>
                    <a:pt x="491" y="952"/>
                    <a:pt x="1111" y="1174"/>
                    <a:pt x="1726" y="1174"/>
                  </a:cubicBezTo>
                  <a:cubicBezTo>
                    <a:pt x="1968" y="1174"/>
                    <a:pt x="2210" y="1139"/>
                    <a:pt x="2442" y="1068"/>
                  </a:cubicBezTo>
                  <a:cubicBezTo>
                    <a:pt x="3150" y="840"/>
                    <a:pt x="3789" y="292"/>
                    <a:pt x="4542" y="292"/>
                  </a:cubicBezTo>
                  <a:cubicBezTo>
                    <a:pt x="4885" y="292"/>
                    <a:pt x="5227" y="429"/>
                    <a:pt x="5547" y="498"/>
                  </a:cubicBezTo>
                  <a:cubicBezTo>
                    <a:pt x="5726" y="542"/>
                    <a:pt x="5926" y="597"/>
                    <a:pt x="6113" y="597"/>
                  </a:cubicBezTo>
                  <a:cubicBezTo>
                    <a:pt x="6211" y="597"/>
                    <a:pt x="6305" y="582"/>
                    <a:pt x="6391" y="543"/>
                  </a:cubicBezTo>
                  <a:cubicBezTo>
                    <a:pt x="6300" y="406"/>
                    <a:pt x="5957" y="338"/>
                    <a:pt x="5798" y="292"/>
                  </a:cubicBezTo>
                  <a:cubicBezTo>
                    <a:pt x="5569" y="201"/>
                    <a:pt x="5318" y="132"/>
                    <a:pt x="5090" y="87"/>
                  </a:cubicBezTo>
                  <a:cubicBezTo>
                    <a:pt x="4827" y="37"/>
                    <a:pt x="4557" y="0"/>
                    <a:pt x="4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6" name="Google Shape;946;p19"/>
            <p:cNvSpPr/>
            <p:nvPr/>
          </p:nvSpPr>
          <p:spPr>
            <a:xfrm flipH="1">
              <a:off x="5683536" y="4934306"/>
              <a:ext cx="413143" cy="66542"/>
            </a:xfrm>
            <a:custGeom>
              <a:avLst/>
              <a:gdLst/>
              <a:ahLst/>
              <a:cxnLst/>
              <a:rect l="l" t="t" r="r" b="b"/>
              <a:pathLst>
                <a:path w="2558" h="412" extrusionOk="0">
                  <a:moveTo>
                    <a:pt x="1" y="1"/>
                  </a:moveTo>
                  <a:cubicBezTo>
                    <a:pt x="161" y="298"/>
                    <a:pt x="480" y="412"/>
                    <a:pt x="777" y="412"/>
                  </a:cubicBezTo>
                  <a:cubicBezTo>
                    <a:pt x="1074" y="412"/>
                    <a:pt x="1370" y="320"/>
                    <a:pt x="1667" y="252"/>
                  </a:cubicBezTo>
                  <a:cubicBezTo>
                    <a:pt x="1834" y="201"/>
                    <a:pt x="2000" y="171"/>
                    <a:pt x="2167" y="171"/>
                  </a:cubicBezTo>
                  <a:cubicBezTo>
                    <a:pt x="2297" y="171"/>
                    <a:pt x="2427" y="189"/>
                    <a:pt x="2557" y="229"/>
                  </a:cubicBezTo>
                  <a:cubicBezTo>
                    <a:pt x="2345" y="88"/>
                    <a:pt x="2089" y="25"/>
                    <a:pt x="1838" y="25"/>
                  </a:cubicBezTo>
                  <a:cubicBezTo>
                    <a:pt x="1684" y="25"/>
                    <a:pt x="1532" y="49"/>
                    <a:pt x="1393" y="92"/>
                  </a:cubicBezTo>
                  <a:cubicBezTo>
                    <a:pt x="1188" y="138"/>
                    <a:pt x="1005" y="229"/>
                    <a:pt x="822" y="252"/>
                  </a:cubicBezTo>
                  <a:cubicBezTo>
                    <a:pt x="787" y="257"/>
                    <a:pt x="752" y="260"/>
                    <a:pt x="718" y="260"/>
                  </a:cubicBezTo>
                  <a:cubicBezTo>
                    <a:pt x="461" y="260"/>
                    <a:pt x="222" y="122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7" name="Google Shape;947;p19"/>
            <p:cNvSpPr/>
            <p:nvPr/>
          </p:nvSpPr>
          <p:spPr>
            <a:xfrm flipH="1">
              <a:off x="6431987" y="4606598"/>
              <a:ext cx="715328" cy="132600"/>
            </a:xfrm>
            <a:custGeom>
              <a:avLst/>
              <a:gdLst/>
              <a:ahLst/>
              <a:cxnLst/>
              <a:rect l="l" t="t" r="r" b="b"/>
              <a:pathLst>
                <a:path w="4429" h="821" extrusionOk="0">
                  <a:moveTo>
                    <a:pt x="431" y="1"/>
                  </a:moveTo>
                  <a:cubicBezTo>
                    <a:pt x="278" y="1"/>
                    <a:pt x="129" y="25"/>
                    <a:pt x="1" y="90"/>
                  </a:cubicBezTo>
                  <a:cubicBezTo>
                    <a:pt x="457" y="181"/>
                    <a:pt x="891" y="227"/>
                    <a:pt x="1324" y="409"/>
                  </a:cubicBezTo>
                  <a:cubicBezTo>
                    <a:pt x="1712" y="569"/>
                    <a:pt x="2100" y="797"/>
                    <a:pt x="2511" y="820"/>
                  </a:cubicBezTo>
                  <a:cubicBezTo>
                    <a:pt x="2527" y="821"/>
                    <a:pt x="2542" y="821"/>
                    <a:pt x="2557" y="821"/>
                  </a:cubicBezTo>
                  <a:cubicBezTo>
                    <a:pt x="3201" y="821"/>
                    <a:pt x="3782" y="364"/>
                    <a:pt x="4429" y="364"/>
                  </a:cubicBezTo>
                  <a:cubicBezTo>
                    <a:pt x="4286" y="316"/>
                    <a:pt x="4143" y="298"/>
                    <a:pt x="3999" y="298"/>
                  </a:cubicBezTo>
                  <a:cubicBezTo>
                    <a:pt x="3517" y="298"/>
                    <a:pt x="3026" y="501"/>
                    <a:pt x="2534" y="501"/>
                  </a:cubicBezTo>
                  <a:cubicBezTo>
                    <a:pt x="2100" y="478"/>
                    <a:pt x="1667" y="295"/>
                    <a:pt x="1233" y="158"/>
                  </a:cubicBezTo>
                  <a:cubicBezTo>
                    <a:pt x="1011" y="84"/>
                    <a:pt x="713" y="1"/>
                    <a:pt x="4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48" name="Google Shape;948;p19"/>
          <p:cNvGrpSpPr/>
          <p:nvPr/>
        </p:nvGrpSpPr>
        <p:grpSpPr>
          <a:xfrm>
            <a:off x="5077554" y="4165526"/>
            <a:ext cx="10514085" cy="4294228"/>
            <a:chOff x="2721341" y="3233294"/>
            <a:chExt cx="7885564" cy="3220671"/>
          </a:xfrm>
        </p:grpSpPr>
        <p:sp>
          <p:nvSpPr>
            <p:cNvPr id="949" name="Google Shape;949;p19"/>
            <p:cNvSpPr/>
            <p:nvPr/>
          </p:nvSpPr>
          <p:spPr>
            <a:xfrm flipH="1">
              <a:off x="2721341" y="3233294"/>
              <a:ext cx="7885564" cy="3220671"/>
            </a:xfrm>
            <a:custGeom>
              <a:avLst/>
              <a:gdLst/>
              <a:ahLst/>
              <a:cxnLst/>
              <a:rect l="l" t="t" r="r" b="b"/>
              <a:pathLst>
                <a:path w="48824" h="19941" extrusionOk="0">
                  <a:moveTo>
                    <a:pt x="7692" y="0"/>
                  </a:moveTo>
                  <a:cubicBezTo>
                    <a:pt x="5705" y="0"/>
                    <a:pt x="3262" y="761"/>
                    <a:pt x="0" y="2639"/>
                  </a:cubicBezTo>
                  <a:lnTo>
                    <a:pt x="206" y="3552"/>
                  </a:lnTo>
                  <a:lnTo>
                    <a:pt x="4040" y="19941"/>
                  </a:lnTo>
                  <a:lnTo>
                    <a:pt x="48824" y="19941"/>
                  </a:lnTo>
                  <a:cubicBezTo>
                    <a:pt x="48824" y="19941"/>
                    <a:pt x="48390" y="19211"/>
                    <a:pt x="47500" y="18252"/>
                  </a:cubicBezTo>
                  <a:cubicBezTo>
                    <a:pt x="45784" y="16425"/>
                    <a:pt x="42482" y="13750"/>
                    <a:pt x="37804" y="13750"/>
                  </a:cubicBezTo>
                  <a:cubicBezTo>
                    <a:pt x="37689" y="13750"/>
                    <a:pt x="37573" y="13752"/>
                    <a:pt x="37457" y="13755"/>
                  </a:cubicBezTo>
                  <a:cubicBezTo>
                    <a:pt x="37016" y="13768"/>
                    <a:pt x="36585" y="13774"/>
                    <a:pt x="36162" y="13774"/>
                  </a:cubicBezTo>
                  <a:cubicBezTo>
                    <a:pt x="16336" y="13774"/>
                    <a:pt x="16147" y="0"/>
                    <a:pt x="76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0" name="Google Shape;950;p19"/>
            <p:cNvSpPr/>
            <p:nvPr/>
          </p:nvSpPr>
          <p:spPr>
            <a:xfrm flipH="1">
              <a:off x="2935180" y="3233294"/>
              <a:ext cx="7671725" cy="2947881"/>
            </a:xfrm>
            <a:custGeom>
              <a:avLst/>
              <a:gdLst/>
              <a:ahLst/>
              <a:cxnLst/>
              <a:rect l="l" t="t" r="r" b="b"/>
              <a:pathLst>
                <a:path w="47500" h="18252" extrusionOk="0">
                  <a:moveTo>
                    <a:pt x="7692" y="0"/>
                  </a:moveTo>
                  <a:cubicBezTo>
                    <a:pt x="5705" y="0"/>
                    <a:pt x="3262" y="761"/>
                    <a:pt x="0" y="2639"/>
                  </a:cubicBezTo>
                  <a:lnTo>
                    <a:pt x="23" y="2731"/>
                  </a:lnTo>
                  <a:lnTo>
                    <a:pt x="206" y="3552"/>
                  </a:lnTo>
                  <a:cubicBezTo>
                    <a:pt x="256" y="3554"/>
                    <a:pt x="307" y="3555"/>
                    <a:pt x="359" y="3555"/>
                  </a:cubicBezTo>
                  <a:cubicBezTo>
                    <a:pt x="890" y="3555"/>
                    <a:pt x="1480" y="3455"/>
                    <a:pt x="2146" y="3393"/>
                  </a:cubicBezTo>
                  <a:cubicBezTo>
                    <a:pt x="3125" y="3293"/>
                    <a:pt x="4133" y="3223"/>
                    <a:pt x="5141" y="3223"/>
                  </a:cubicBezTo>
                  <a:cubicBezTo>
                    <a:pt x="7610" y="3223"/>
                    <a:pt x="10078" y="3646"/>
                    <a:pt x="12121" y="5105"/>
                  </a:cubicBezTo>
                  <a:cubicBezTo>
                    <a:pt x="14061" y="6497"/>
                    <a:pt x="15476" y="8779"/>
                    <a:pt x="17804" y="9373"/>
                  </a:cubicBezTo>
                  <a:cubicBezTo>
                    <a:pt x="18398" y="9533"/>
                    <a:pt x="19037" y="9578"/>
                    <a:pt x="19607" y="9807"/>
                  </a:cubicBezTo>
                  <a:cubicBezTo>
                    <a:pt x="20657" y="10240"/>
                    <a:pt x="21319" y="11245"/>
                    <a:pt x="22255" y="11907"/>
                  </a:cubicBezTo>
                  <a:cubicBezTo>
                    <a:pt x="24332" y="13436"/>
                    <a:pt x="27299" y="12979"/>
                    <a:pt x="29650" y="14098"/>
                  </a:cubicBezTo>
                  <a:cubicBezTo>
                    <a:pt x="30381" y="14440"/>
                    <a:pt x="31043" y="14942"/>
                    <a:pt x="31819" y="15193"/>
                  </a:cubicBezTo>
                  <a:cubicBezTo>
                    <a:pt x="32311" y="15350"/>
                    <a:pt x="32822" y="15397"/>
                    <a:pt x="33342" y="15397"/>
                  </a:cubicBezTo>
                  <a:cubicBezTo>
                    <a:pt x="33955" y="15397"/>
                    <a:pt x="34579" y="15332"/>
                    <a:pt x="35197" y="15307"/>
                  </a:cubicBezTo>
                  <a:cubicBezTo>
                    <a:pt x="35348" y="15302"/>
                    <a:pt x="35499" y="15300"/>
                    <a:pt x="35650" y="15300"/>
                  </a:cubicBezTo>
                  <a:cubicBezTo>
                    <a:pt x="37510" y="15300"/>
                    <a:pt x="39376" y="15689"/>
                    <a:pt x="41086" y="16449"/>
                  </a:cubicBezTo>
                  <a:cubicBezTo>
                    <a:pt x="41520" y="16654"/>
                    <a:pt x="41953" y="16882"/>
                    <a:pt x="42433" y="16905"/>
                  </a:cubicBezTo>
                  <a:cubicBezTo>
                    <a:pt x="42475" y="16908"/>
                    <a:pt x="42517" y="16909"/>
                    <a:pt x="42559" y="16909"/>
                  </a:cubicBezTo>
                  <a:cubicBezTo>
                    <a:pt x="42905" y="16909"/>
                    <a:pt x="43251" y="16832"/>
                    <a:pt x="43597" y="16791"/>
                  </a:cubicBezTo>
                  <a:cubicBezTo>
                    <a:pt x="43691" y="16783"/>
                    <a:pt x="43785" y="16779"/>
                    <a:pt x="43879" y="16779"/>
                  </a:cubicBezTo>
                  <a:cubicBezTo>
                    <a:pt x="44873" y="16779"/>
                    <a:pt x="45823" y="17206"/>
                    <a:pt x="46678" y="17727"/>
                  </a:cubicBezTo>
                  <a:cubicBezTo>
                    <a:pt x="46952" y="17887"/>
                    <a:pt x="47226" y="18069"/>
                    <a:pt x="47500" y="18252"/>
                  </a:cubicBezTo>
                  <a:cubicBezTo>
                    <a:pt x="46792" y="17522"/>
                    <a:pt x="45834" y="16631"/>
                    <a:pt x="44647" y="15832"/>
                  </a:cubicBezTo>
                  <a:cubicBezTo>
                    <a:pt x="42878" y="14697"/>
                    <a:pt x="40608" y="13749"/>
                    <a:pt x="37836" y="13749"/>
                  </a:cubicBezTo>
                  <a:cubicBezTo>
                    <a:pt x="37711" y="13749"/>
                    <a:pt x="37584" y="13751"/>
                    <a:pt x="37457" y="13755"/>
                  </a:cubicBezTo>
                  <a:cubicBezTo>
                    <a:pt x="37016" y="13768"/>
                    <a:pt x="36585" y="13774"/>
                    <a:pt x="36162" y="13774"/>
                  </a:cubicBezTo>
                  <a:cubicBezTo>
                    <a:pt x="16336" y="13774"/>
                    <a:pt x="16147" y="0"/>
                    <a:pt x="7692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51" name="Google Shape;951;p19"/>
          <p:cNvGrpSpPr/>
          <p:nvPr/>
        </p:nvGrpSpPr>
        <p:grpSpPr>
          <a:xfrm>
            <a:off x="2448364" y="-1381084"/>
            <a:ext cx="12591717" cy="3440695"/>
            <a:chOff x="-60977" y="-805488"/>
            <a:chExt cx="9443788" cy="2580521"/>
          </a:xfrm>
        </p:grpSpPr>
        <p:sp>
          <p:nvSpPr>
            <p:cNvPr id="952" name="Google Shape;952;p19"/>
            <p:cNvSpPr/>
            <p:nvPr/>
          </p:nvSpPr>
          <p:spPr>
            <a:xfrm>
              <a:off x="-60977" y="-428162"/>
              <a:ext cx="9443788" cy="2203195"/>
            </a:xfrm>
            <a:custGeom>
              <a:avLst/>
              <a:gdLst/>
              <a:ahLst/>
              <a:cxnLst/>
              <a:rect l="l" t="t" r="r" b="b"/>
              <a:pathLst>
                <a:path w="42273" h="9862" extrusionOk="0">
                  <a:moveTo>
                    <a:pt x="6848" y="5205"/>
                  </a:moveTo>
                  <a:lnTo>
                    <a:pt x="6848" y="5205"/>
                  </a:lnTo>
                  <a:cubicBezTo>
                    <a:pt x="10135" y="6369"/>
                    <a:pt x="13513" y="7236"/>
                    <a:pt x="16936" y="7807"/>
                  </a:cubicBezTo>
                  <a:cubicBezTo>
                    <a:pt x="19927" y="8286"/>
                    <a:pt x="22940" y="8537"/>
                    <a:pt x="25952" y="8537"/>
                  </a:cubicBezTo>
                  <a:cubicBezTo>
                    <a:pt x="28737" y="8537"/>
                    <a:pt x="31545" y="8309"/>
                    <a:pt x="34307" y="7898"/>
                  </a:cubicBezTo>
                  <a:cubicBezTo>
                    <a:pt x="36110" y="7624"/>
                    <a:pt x="37822" y="7259"/>
                    <a:pt x="39442" y="6826"/>
                  </a:cubicBezTo>
                  <a:lnTo>
                    <a:pt x="39442" y="6826"/>
                  </a:lnTo>
                  <a:cubicBezTo>
                    <a:pt x="34799" y="8727"/>
                    <a:pt x="29877" y="9750"/>
                    <a:pt x="24989" y="9750"/>
                  </a:cubicBezTo>
                  <a:cubicBezTo>
                    <a:pt x="24831" y="9750"/>
                    <a:pt x="24672" y="9749"/>
                    <a:pt x="24514" y="9747"/>
                  </a:cubicBezTo>
                  <a:cubicBezTo>
                    <a:pt x="18489" y="9701"/>
                    <a:pt x="12417" y="8104"/>
                    <a:pt x="6848" y="5205"/>
                  </a:cubicBezTo>
                  <a:close/>
                  <a:moveTo>
                    <a:pt x="936" y="1"/>
                  </a:moveTo>
                  <a:lnTo>
                    <a:pt x="548" y="1188"/>
                  </a:lnTo>
                  <a:cubicBezTo>
                    <a:pt x="365" y="1074"/>
                    <a:pt x="206" y="937"/>
                    <a:pt x="46" y="822"/>
                  </a:cubicBezTo>
                  <a:lnTo>
                    <a:pt x="0" y="891"/>
                  </a:lnTo>
                  <a:cubicBezTo>
                    <a:pt x="183" y="1028"/>
                    <a:pt x="342" y="1142"/>
                    <a:pt x="502" y="1279"/>
                  </a:cubicBezTo>
                  <a:lnTo>
                    <a:pt x="137" y="2352"/>
                  </a:lnTo>
                  <a:cubicBezTo>
                    <a:pt x="2123" y="3356"/>
                    <a:pt x="4154" y="4223"/>
                    <a:pt x="6209" y="4977"/>
                  </a:cubicBezTo>
                  <a:cubicBezTo>
                    <a:pt x="7989" y="5958"/>
                    <a:pt x="9838" y="6780"/>
                    <a:pt x="11732" y="7487"/>
                  </a:cubicBezTo>
                  <a:cubicBezTo>
                    <a:pt x="15909" y="9017"/>
                    <a:pt x="20223" y="9816"/>
                    <a:pt x="24514" y="9838"/>
                  </a:cubicBezTo>
                  <a:cubicBezTo>
                    <a:pt x="24651" y="9838"/>
                    <a:pt x="24766" y="9861"/>
                    <a:pt x="24903" y="9861"/>
                  </a:cubicBezTo>
                  <a:cubicBezTo>
                    <a:pt x="29080" y="9861"/>
                    <a:pt x="33257" y="9131"/>
                    <a:pt x="37319" y="7739"/>
                  </a:cubicBezTo>
                  <a:cubicBezTo>
                    <a:pt x="38301" y="7419"/>
                    <a:pt x="39260" y="7031"/>
                    <a:pt x="40218" y="6620"/>
                  </a:cubicBezTo>
                  <a:cubicBezTo>
                    <a:pt x="40903" y="6437"/>
                    <a:pt x="41588" y="6209"/>
                    <a:pt x="42273" y="5981"/>
                  </a:cubicBezTo>
                  <a:lnTo>
                    <a:pt x="42273" y="3333"/>
                  </a:lnTo>
                  <a:cubicBezTo>
                    <a:pt x="39762" y="4223"/>
                    <a:pt x="37023" y="4908"/>
                    <a:pt x="34055" y="5365"/>
                  </a:cubicBezTo>
                  <a:cubicBezTo>
                    <a:pt x="31345" y="5779"/>
                    <a:pt x="28619" y="5985"/>
                    <a:pt x="25897" y="5985"/>
                  </a:cubicBezTo>
                  <a:cubicBezTo>
                    <a:pt x="17364" y="5985"/>
                    <a:pt x="8861" y="3963"/>
                    <a:pt x="936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3" name="Google Shape;953;p19"/>
            <p:cNvSpPr/>
            <p:nvPr/>
          </p:nvSpPr>
          <p:spPr>
            <a:xfrm>
              <a:off x="255135" y="-805488"/>
              <a:ext cx="8959457" cy="989450"/>
            </a:xfrm>
            <a:custGeom>
              <a:avLst/>
              <a:gdLst/>
              <a:ahLst/>
              <a:cxnLst/>
              <a:rect l="l" t="t" r="r" b="b"/>
              <a:pathLst>
                <a:path w="40105" h="4429" extrusionOk="0">
                  <a:moveTo>
                    <a:pt x="0" y="1"/>
                  </a:moveTo>
                  <a:cubicBezTo>
                    <a:pt x="2899" y="2101"/>
                    <a:pt x="6414" y="3493"/>
                    <a:pt x="10294" y="4086"/>
                  </a:cubicBezTo>
                  <a:cubicBezTo>
                    <a:pt x="11938" y="4315"/>
                    <a:pt x="13559" y="4429"/>
                    <a:pt x="15156" y="4429"/>
                  </a:cubicBezTo>
                  <a:cubicBezTo>
                    <a:pt x="17941" y="4429"/>
                    <a:pt x="20612" y="4132"/>
                    <a:pt x="23008" y="3790"/>
                  </a:cubicBezTo>
                  <a:cubicBezTo>
                    <a:pt x="28760" y="2991"/>
                    <a:pt x="34489" y="1713"/>
                    <a:pt x="40104" y="1"/>
                  </a:cubicBezTo>
                  <a:lnTo>
                    <a:pt x="29947" y="1"/>
                  </a:lnTo>
                  <a:cubicBezTo>
                    <a:pt x="27573" y="503"/>
                    <a:pt x="25177" y="914"/>
                    <a:pt x="22780" y="1256"/>
                  </a:cubicBezTo>
                  <a:cubicBezTo>
                    <a:pt x="20435" y="1579"/>
                    <a:pt x="17826" y="1873"/>
                    <a:pt x="15122" y="1873"/>
                  </a:cubicBezTo>
                  <a:cubicBezTo>
                    <a:pt x="13616" y="1873"/>
                    <a:pt x="12081" y="1781"/>
                    <a:pt x="10546" y="1553"/>
                  </a:cubicBezTo>
                  <a:cubicBezTo>
                    <a:pt x="8583" y="1256"/>
                    <a:pt x="6711" y="731"/>
                    <a:pt x="4999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4" name="Google Shape;954;p19"/>
            <p:cNvSpPr/>
            <p:nvPr/>
          </p:nvSpPr>
          <p:spPr>
            <a:xfrm>
              <a:off x="235" y="-805488"/>
              <a:ext cx="9382577" cy="1249490"/>
            </a:xfrm>
            <a:custGeom>
              <a:avLst/>
              <a:gdLst/>
              <a:ahLst/>
              <a:cxnLst/>
              <a:rect l="l" t="t" r="r" b="b"/>
              <a:pathLst>
                <a:path w="41999" h="5593" extrusionOk="0">
                  <a:moveTo>
                    <a:pt x="0" y="1"/>
                  </a:moveTo>
                  <a:cubicBezTo>
                    <a:pt x="3013" y="1781"/>
                    <a:pt x="6277" y="3173"/>
                    <a:pt x="9701" y="4109"/>
                  </a:cubicBezTo>
                  <a:cubicBezTo>
                    <a:pt x="13330" y="5114"/>
                    <a:pt x="17096" y="5593"/>
                    <a:pt x="20931" y="5593"/>
                  </a:cubicBezTo>
                  <a:cubicBezTo>
                    <a:pt x="21730" y="5593"/>
                    <a:pt x="22551" y="5570"/>
                    <a:pt x="23373" y="5524"/>
                  </a:cubicBezTo>
                  <a:cubicBezTo>
                    <a:pt x="29422" y="5205"/>
                    <a:pt x="35653" y="3653"/>
                    <a:pt x="41999" y="937"/>
                  </a:cubicBezTo>
                  <a:lnTo>
                    <a:pt x="41999" y="845"/>
                  </a:lnTo>
                  <a:cubicBezTo>
                    <a:pt x="35653" y="3561"/>
                    <a:pt x="29422" y="5114"/>
                    <a:pt x="23373" y="5433"/>
                  </a:cubicBezTo>
                  <a:cubicBezTo>
                    <a:pt x="22513" y="5482"/>
                    <a:pt x="21659" y="5507"/>
                    <a:pt x="20809" y="5507"/>
                  </a:cubicBezTo>
                  <a:cubicBezTo>
                    <a:pt x="13359" y="5507"/>
                    <a:pt x="6329" y="3627"/>
                    <a:pt x="183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55" name="Google Shape;955;p19"/>
          <p:cNvGrpSpPr/>
          <p:nvPr/>
        </p:nvGrpSpPr>
        <p:grpSpPr>
          <a:xfrm>
            <a:off x="-2450775" y="4770462"/>
            <a:ext cx="9286694" cy="4688483"/>
            <a:chOff x="-771906" y="3519721"/>
            <a:chExt cx="6965020" cy="3516362"/>
          </a:xfrm>
        </p:grpSpPr>
        <p:sp>
          <p:nvSpPr>
            <p:cNvPr id="956" name="Google Shape;956;p19"/>
            <p:cNvSpPr/>
            <p:nvPr/>
          </p:nvSpPr>
          <p:spPr>
            <a:xfrm rot="-589055" flipH="1">
              <a:off x="-595079" y="4062330"/>
              <a:ext cx="6611367" cy="2431144"/>
            </a:xfrm>
            <a:custGeom>
              <a:avLst/>
              <a:gdLst/>
              <a:ahLst/>
              <a:cxnLst/>
              <a:rect l="l" t="t" r="r" b="b"/>
              <a:pathLst>
                <a:path w="42661" h="16618" extrusionOk="0">
                  <a:moveTo>
                    <a:pt x="40835" y="0"/>
                  </a:moveTo>
                  <a:cubicBezTo>
                    <a:pt x="37046" y="502"/>
                    <a:pt x="33280" y="1187"/>
                    <a:pt x="29536" y="2055"/>
                  </a:cubicBezTo>
                  <a:cubicBezTo>
                    <a:pt x="22164" y="3766"/>
                    <a:pt x="14974" y="6140"/>
                    <a:pt x="8172" y="9153"/>
                  </a:cubicBezTo>
                  <a:cubicBezTo>
                    <a:pt x="6460" y="9906"/>
                    <a:pt x="0" y="12052"/>
                    <a:pt x="959" y="14015"/>
                  </a:cubicBezTo>
                  <a:cubicBezTo>
                    <a:pt x="1438" y="14996"/>
                    <a:pt x="3835" y="15544"/>
                    <a:pt x="4999" y="15932"/>
                  </a:cubicBezTo>
                  <a:cubicBezTo>
                    <a:pt x="5821" y="16183"/>
                    <a:pt x="6665" y="16412"/>
                    <a:pt x="7533" y="16617"/>
                  </a:cubicBezTo>
                  <a:lnTo>
                    <a:pt x="42661" y="10614"/>
                  </a:lnTo>
                  <a:lnTo>
                    <a:pt x="408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7" name="Google Shape;957;p19"/>
            <p:cNvSpPr/>
            <p:nvPr/>
          </p:nvSpPr>
          <p:spPr>
            <a:xfrm rot="-589055" flipH="1">
              <a:off x="-371241" y="4252294"/>
              <a:ext cx="4828541" cy="1956853"/>
            </a:xfrm>
            <a:custGeom>
              <a:avLst/>
              <a:gdLst/>
              <a:ahLst/>
              <a:cxnLst/>
              <a:rect l="l" t="t" r="r" b="b"/>
              <a:pathLst>
                <a:path w="31157" h="13376" extrusionOk="0">
                  <a:moveTo>
                    <a:pt x="30997" y="0"/>
                  </a:moveTo>
                  <a:cubicBezTo>
                    <a:pt x="28600" y="365"/>
                    <a:pt x="26227" y="868"/>
                    <a:pt x="23876" y="1507"/>
                  </a:cubicBezTo>
                  <a:cubicBezTo>
                    <a:pt x="21114" y="2260"/>
                    <a:pt x="18375" y="3173"/>
                    <a:pt x="15704" y="4200"/>
                  </a:cubicBezTo>
                  <a:cubicBezTo>
                    <a:pt x="10340" y="6232"/>
                    <a:pt x="5159" y="8651"/>
                    <a:pt x="0" y="11071"/>
                  </a:cubicBezTo>
                  <a:lnTo>
                    <a:pt x="1164" y="13376"/>
                  </a:lnTo>
                  <a:cubicBezTo>
                    <a:pt x="6186" y="10705"/>
                    <a:pt x="11185" y="8080"/>
                    <a:pt x="16366" y="5821"/>
                  </a:cubicBezTo>
                  <a:cubicBezTo>
                    <a:pt x="18945" y="4702"/>
                    <a:pt x="21593" y="3675"/>
                    <a:pt x="24264" y="2808"/>
                  </a:cubicBezTo>
                  <a:cubicBezTo>
                    <a:pt x="26523" y="2077"/>
                    <a:pt x="28829" y="1461"/>
                    <a:pt x="31157" y="982"/>
                  </a:cubicBezTo>
                  <a:lnTo>
                    <a:pt x="30997" y="0"/>
                  </a:ln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8" name="Google Shape;958;p19"/>
            <p:cNvSpPr/>
            <p:nvPr/>
          </p:nvSpPr>
          <p:spPr>
            <a:xfrm rot="-589055" flipH="1">
              <a:off x="-430298" y="5103959"/>
              <a:ext cx="1775853" cy="1208843"/>
            </a:xfrm>
            <a:custGeom>
              <a:avLst/>
              <a:gdLst/>
              <a:ahLst/>
              <a:cxnLst/>
              <a:rect l="l" t="t" r="r" b="b"/>
              <a:pathLst>
                <a:path w="11459" h="8263" extrusionOk="0">
                  <a:moveTo>
                    <a:pt x="11185" y="0"/>
                  </a:moveTo>
                  <a:cubicBezTo>
                    <a:pt x="7328" y="2557"/>
                    <a:pt x="3584" y="5318"/>
                    <a:pt x="1" y="8263"/>
                  </a:cubicBezTo>
                  <a:lnTo>
                    <a:pt x="3995" y="7578"/>
                  </a:lnTo>
                  <a:cubicBezTo>
                    <a:pt x="6415" y="5501"/>
                    <a:pt x="8902" y="3515"/>
                    <a:pt x="11459" y="1598"/>
                  </a:cubicBezTo>
                  <a:lnTo>
                    <a:pt x="11185" y="0"/>
                  </a:ln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9" name="Google Shape;959;p19"/>
            <p:cNvSpPr/>
            <p:nvPr/>
          </p:nvSpPr>
          <p:spPr>
            <a:xfrm rot="-589055" flipH="1">
              <a:off x="-387749" y="4642943"/>
              <a:ext cx="3622374" cy="1800024"/>
            </a:xfrm>
            <a:custGeom>
              <a:avLst/>
              <a:gdLst/>
              <a:ahLst/>
              <a:cxnLst/>
              <a:rect l="l" t="t" r="r" b="b"/>
              <a:pathLst>
                <a:path w="23374" h="12304" extrusionOk="0">
                  <a:moveTo>
                    <a:pt x="23123" y="1"/>
                  </a:moveTo>
                  <a:cubicBezTo>
                    <a:pt x="21228" y="503"/>
                    <a:pt x="19379" y="1233"/>
                    <a:pt x="17622" y="2009"/>
                  </a:cubicBezTo>
                  <a:cubicBezTo>
                    <a:pt x="16595" y="2466"/>
                    <a:pt x="15590" y="2945"/>
                    <a:pt x="14586" y="3447"/>
                  </a:cubicBezTo>
                  <a:cubicBezTo>
                    <a:pt x="13582" y="3927"/>
                    <a:pt x="12577" y="4429"/>
                    <a:pt x="11596" y="4931"/>
                  </a:cubicBezTo>
                  <a:cubicBezTo>
                    <a:pt x="9610" y="5958"/>
                    <a:pt x="7647" y="7031"/>
                    <a:pt x="5730" y="8149"/>
                  </a:cubicBezTo>
                  <a:cubicBezTo>
                    <a:pt x="4748" y="8720"/>
                    <a:pt x="3812" y="9290"/>
                    <a:pt x="2854" y="9861"/>
                  </a:cubicBezTo>
                  <a:cubicBezTo>
                    <a:pt x="1895" y="10455"/>
                    <a:pt x="959" y="11048"/>
                    <a:pt x="1" y="11641"/>
                  </a:cubicBezTo>
                  <a:lnTo>
                    <a:pt x="457" y="12303"/>
                  </a:lnTo>
                  <a:lnTo>
                    <a:pt x="4611" y="11596"/>
                  </a:lnTo>
                  <a:cubicBezTo>
                    <a:pt x="5365" y="11071"/>
                    <a:pt x="6141" y="10569"/>
                    <a:pt x="6894" y="10089"/>
                  </a:cubicBezTo>
                  <a:cubicBezTo>
                    <a:pt x="8743" y="8902"/>
                    <a:pt x="10637" y="7761"/>
                    <a:pt x="12532" y="6666"/>
                  </a:cubicBezTo>
                  <a:cubicBezTo>
                    <a:pt x="13490" y="6118"/>
                    <a:pt x="14449" y="5570"/>
                    <a:pt x="15408" y="5045"/>
                  </a:cubicBezTo>
                  <a:cubicBezTo>
                    <a:pt x="16366" y="4520"/>
                    <a:pt x="17348" y="3995"/>
                    <a:pt x="18329" y="3516"/>
                  </a:cubicBezTo>
                  <a:cubicBezTo>
                    <a:pt x="19973" y="2671"/>
                    <a:pt x="21639" y="1918"/>
                    <a:pt x="23374" y="1370"/>
                  </a:cubicBezTo>
                  <a:lnTo>
                    <a:pt x="23123" y="1"/>
                  </a:ln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0" name="Google Shape;960;p19"/>
            <p:cNvSpPr/>
            <p:nvPr/>
          </p:nvSpPr>
          <p:spPr>
            <a:xfrm rot="-589055" flipH="1">
              <a:off x="-450007" y="4174006"/>
              <a:ext cx="4934698" cy="1306568"/>
            </a:xfrm>
            <a:custGeom>
              <a:avLst/>
              <a:gdLst/>
              <a:ahLst/>
              <a:cxnLst/>
              <a:rect l="l" t="t" r="r" b="b"/>
              <a:pathLst>
                <a:path w="31842" h="8931" extrusionOk="0">
                  <a:moveTo>
                    <a:pt x="31568" y="0"/>
                  </a:moveTo>
                  <a:cubicBezTo>
                    <a:pt x="27779" y="502"/>
                    <a:pt x="24013" y="1187"/>
                    <a:pt x="20269" y="2055"/>
                  </a:cubicBezTo>
                  <a:cubicBezTo>
                    <a:pt x="13285" y="3675"/>
                    <a:pt x="6460" y="5889"/>
                    <a:pt x="0" y="8674"/>
                  </a:cubicBezTo>
                  <a:cubicBezTo>
                    <a:pt x="388" y="8788"/>
                    <a:pt x="799" y="8856"/>
                    <a:pt x="1187" y="8902"/>
                  </a:cubicBezTo>
                  <a:cubicBezTo>
                    <a:pt x="1418" y="8921"/>
                    <a:pt x="1648" y="8930"/>
                    <a:pt x="1878" y="8930"/>
                  </a:cubicBezTo>
                  <a:cubicBezTo>
                    <a:pt x="6024" y="8930"/>
                    <a:pt x="9928" y="5995"/>
                    <a:pt x="14047" y="5995"/>
                  </a:cubicBezTo>
                  <a:cubicBezTo>
                    <a:pt x="14362" y="5995"/>
                    <a:pt x="14679" y="6012"/>
                    <a:pt x="14997" y="6049"/>
                  </a:cubicBezTo>
                  <a:cubicBezTo>
                    <a:pt x="16777" y="6254"/>
                    <a:pt x="18398" y="7076"/>
                    <a:pt x="20132" y="7510"/>
                  </a:cubicBezTo>
                  <a:cubicBezTo>
                    <a:pt x="20750" y="7658"/>
                    <a:pt x="21409" y="7750"/>
                    <a:pt x="22059" y="7750"/>
                  </a:cubicBezTo>
                  <a:cubicBezTo>
                    <a:pt x="23212" y="7750"/>
                    <a:pt x="24337" y="7461"/>
                    <a:pt x="25154" y="6688"/>
                  </a:cubicBezTo>
                  <a:cubicBezTo>
                    <a:pt x="25953" y="5935"/>
                    <a:pt x="26364" y="4816"/>
                    <a:pt x="27208" y="4109"/>
                  </a:cubicBezTo>
                  <a:cubicBezTo>
                    <a:pt x="28098" y="3333"/>
                    <a:pt x="29354" y="3150"/>
                    <a:pt x="30449" y="2671"/>
                  </a:cubicBezTo>
                  <a:cubicBezTo>
                    <a:pt x="30974" y="2420"/>
                    <a:pt x="31499" y="2032"/>
                    <a:pt x="31842" y="1575"/>
                  </a:cubicBezTo>
                  <a:lnTo>
                    <a:pt x="31568" y="0"/>
                  </a:lnTo>
                  <a:close/>
                </a:path>
              </a:pathLst>
            </a:custGeom>
            <a:solidFill>
              <a:srgbClr val="FFFFFF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61" name="Google Shape;961;p19"/>
          <p:cNvGrpSpPr/>
          <p:nvPr/>
        </p:nvGrpSpPr>
        <p:grpSpPr>
          <a:xfrm>
            <a:off x="-775934" y="-974660"/>
            <a:ext cx="6367976" cy="7141263"/>
            <a:chOff x="21200" y="-3584750"/>
            <a:chExt cx="864525" cy="969525"/>
          </a:xfrm>
        </p:grpSpPr>
        <p:sp>
          <p:nvSpPr>
            <p:cNvPr id="962" name="Google Shape;962;p19"/>
            <p:cNvSpPr/>
            <p:nvPr/>
          </p:nvSpPr>
          <p:spPr>
            <a:xfrm>
              <a:off x="195800" y="-2707675"/>
              <a:ext cx="8600" cy="42250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" y="0"/>
                  </a:moveTo>
                  <a:cubicBezTo>
                    <a:pt x="69" y="571"/>
                    <a:pt x="160" y="1142"/>
                    <a:pt x="275" y="1689"/>
                  </a:cubicBezTo>
                  <a:lnTo>
                    <a:pt x="343" y="1689"/>
                  </a:lnTo>
                  <a:cubicBezTo>
                    <a:pt x="229" y="1119"/>
                    <a:pt x="138" y="571"/>
                    <a:pt x="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3" name="Google Shape;963;p19"/>
            <p:cNvSpPr/>
            <p:nvPr/>
          </p:nvSpPr>
          <p:spPr>
            <a:xfrm>
              <a:off x="59425" y="-3514550"/>
              <a:ext cx="826300" cy="252150"/>
            </a:xfrm>
            <a:custGeom>
              <a:avLst/>
              <a:gdLst/>
              <a:ahLst/>
              <a:cxnLst/>
              <a:rect l="l" t="t" r="r" b="b"/>
              <a:pathLst>
                <a:path w="33052" h="10086" extrusionOk="0">
                  <a:moveTo>
                    <a:pt x="33051" y="0"/>
                  </a:moveTo>
                  <a:lnTo>
                    <a:pt x="33051" y="0"/>
                  </a:lnTo>
                  <a:cubicBezTo>
                    <a:pt x="30874" y="341"/>
                    <a:pt x="28622" y="434"/>
                    <a:pt x="26357" y="434"/>
                  </a:cubicBezTo>
                  <a:cubicBezTo>
                    <a:pt x="23611" y="434"/>
                    <a:pt x="20846" y="297"/>
                    <a:pt x="18169" y="297"/>
                  </a:cubicBezTo>
                  <a:lnTo>
                    <a:pt x="0" y="297"/>
                  </a:lnTo>
                  <a:cubicBezTo>
                    <a:pt x="0" y="297"/>
                    <a:pt x="2488" y="9496"/>
                    <a:pt x="2488" y="9496"/>
                  </a:cubicBezTo>
                  <a:cubicBezTo>
                    <a:pt x="3356" y="9792"/>
                    <a:pt x="4292" y="9975"/>
                    <a:pt x="5205" y="10043"/>
                  </a:cubicBezTo>
                  <a:cubicBezTo>
                    <a:pt x="5441" y="10059"/>
                    <a:pt x="5699" y="10086"/>
                    <a:pt x="5948" y="10086"/>
                  </a:cubicBezTo>
                  <a:cubicBezTo>
                    <a:pt x="6061" y="10086"/>
                    <a:pt x="6171" y="10080"/>
                    <a:pt x="6277" y="10066"/>
                  </a:cubicBezTo>
                  <a:cubicBezTo>
                    <a:pt x="6433" y="10066"/>
                    <a:pt x="7152" y="9655"/>
                    <a:pt x="7231" y="9655"/>
                  </a:cubicBezTo>
                  <a:cubicBezTo>
                    <a:pt x="7233" y="9655"/>
                    <a:pt x="7235" y="9655"/>
                    <a:pt x="7236" y="9655"/>
                  </a:cubicBezTo>
                  <a:cubicBezTo>
                    <a:pt x="7732" y="9841"/>
                    <a:pt x="8269" y="9960"/>
                    <a:pt x="8798" y="9960"/>
                  </a:cubicBezTo>
                  <a:cubicBezTo>
                    <a:pt x="9243" y="9960"/>
                    <a:pt x="9683" y="9876"/>
                    <a:pt x="10089" y="9678"/>
                  </a:cubicBezTo>
                  <a:cubicBezTo>
                    <a:pt x="10978" y="9268"/>
                    <a:pt x="11617" y="8266"/>
                    <a:pt x="11391" y="7308"/>
                  </a:cubicBezTo>
                  <a:lnTo>
                    <a:pt x="11391" y="7308"/>
                  </a:lnTo>
                  <a:cubicBezTo>
                    <a:pt x="11425" y="7439"/>
                    <a:pt x="11731" y="7480"/>
                    <a:pt x="12092" y="7480"/>
                  </a:cubicBezTo>
                  <a:cubicBezTo>
                    <a:pt x="12598" y="7480"/>
                    <a:pt x="13211" y="7399"/>
                    <a:pt x="13330" y="7373"/>
                  </a:cubicBezTo>
                  <a:cubicBezTo>
                    <a:pt x="13855" y="7213"/>
                    <a:pt x="14517" y="6916"/>
                    <a:pt x="14882" y="6506"/>
                  </a:cubicBezTo>
                  <a:cubicBezTo>
                    <a:pt x="15156" y="6186"/>
                    <a:pt x="15293" y="5684"/>
                    <a:pt x="15088" y="5296"/>
                  </a:cubicBezTo>
                  <a:lnTo>
                    <a:pt x="15088" y="5296"/>
                  </a:lnTo>
                  <a:cubicBezTo>
                    <a:pt x="15468" y="5428"/>
                    <a:pt x="15868" y="5491"/>
                    <a:pt x="16270" y="5491"/>
                  </a:cubicBezTo>
                  <a:cubicBezTo>
                    <a:pt x="17533" y="5491"/>
                    <a:pt x="18812" y="4868"/>
                    <a:pt x="19539" y="3812"/>
                  </a:cubicBezTo>
                  <a:cubicBezTo>
                    <a:pt x="19790" y="4474"/>
                    <a:pt x="20543" y="4908"/>
                    <a:pt x="21205" y="4999"/>
                  </a:cubicBezTo>
                  <a:cubicBezTo>
                    <a:pt x="21312" y="5018"/>
                    <a:pt x="21422" y="5026"/>
                    <a:pt x="21534" y="5026"/>
                  </a:cubicBezTo>
                  <a:cubicBezTo>
                    <a:pt x="21827" y="5026"/>
                    <a:pt x="22127" y="4968"/>
                    <a:pt x="22392" y="4885"/>
                  </a:cubicBezTo>
                  <a:cubicBezTo>
                    <a:pt x="22593" y="4840"/>
                    <a:pt x="23298" y="4314"/>
                    <a:pt x="23434" y="4314"/>
                  </a:cubicBezTo>
                  <a:cubicBezTo>
                    <a:pt x="23437" y="4314"/>
                    <a:pt x="23440" y="4314"/>
                    <a:pt x="23442" y="4314"/>
                  </a:cubicBezTo>
                  <a:cubicBezTo>
                    <a:pt x="23546" y="4330"/>
                    <a:pt x="23651" y="4338"/>
                    <a:pt x="23756" y="4338"/>
                  </a:cubicBezTo>
                  <a:cubicBezTo>
                    <a:pt x="24841" y="4338"/>
                    <a:pt x="25904" y="3501"/>
                    <a:pt x="26113" y="2397"/>
                  </a:cubicBezTo>
                  <a:cubicBezTo>
                    <a:pt x="26802" y="2518"/>
                    <a:pt x="27503" y="2600"/>
                    <a:pt x="28201" y="2600"/>
                  </a:cubicBezTo>
                  <a:cubicBezTo>
                    <a:pt x="28821" y="2600"/>
                    <a:pt x="29437" y="2535"/>
                    <a:pt x="30038" y="2374"/>
                  </a:cubicBezTo>
                  <a:cubicBezTo>
                    <a:pt x="31317" y="2032"/>
                    <a:pt x="32526" y="1210"/>
                    <a:pt x="330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4" name="Google Shape;964;p19"/>
            <p:cNvSpPr/>
            <p:nvPr/>
          </p:nvSpPr>
          <p:spPr>
            <a:xfrm>
              <a:off x="53725" y="-3539100"/>
              <a:ext cx="480500" cy="133150"/>
            </a:xfrm>
            <a:custGeom>
              <a:avLst/>
              <a:gdLst/>
              <a:ahLst/>
              <a:cxnLst/>
              <a:rect l="l" t="t" r="r" b="b"/>
              <a:pathLst>
                <a:path w="19220" h="5326" extrusionOk="0">
                  <a:moveTo>
                    <a:pt x="19219" y="1"/>
                  </a:moveTo>
                  <a:lnTo>
                    <a:pt x="19219" y="1"/>
                  </a:lnTo>
                  <a:cubicBezTo>
                    <a:pt x="16703" y="204"/>
                    <a:pt x="14171" y="232"/>
                    <a:pt x="11637" y="232"/>
                  </a:cubicBezTo>
                  <a:cubicBezTo>
                    <a:pt x="10708" y="232"/>
                    <a:pt x="9779" y="228"/>
                    <a:pt x="8850" y="228"/>
                  </a:cubicBezTo>
                  <a:cubicBezTo>
                    <a:pt x="6060" y="228"/>
                    <a:pt x="3272" y="261"/>
                    <a:pt x="502" y="526"/>
                  </a:cubicBezTo>
                  <a:lnTo>
                    <a:pt x="0" y="5068"/>
                  </a:lnTo>
                  <a:cubicBezTo>
                    <a:pt x="666" y="5241"/>
                    <a:pt x="1362" y="5325"/>
                    <a:pt x="2058" y="5325"/>
                  </a:cubicBezTo>
                  <a:cubicBezTo>
                    <a:pt x="3749" y="5325"/>
                    <a:pt x="5447" y="4832"/>
                    <a:pt x="6756" y="3927"/>
                  </a:cubicBezTo>
                  <a:cubicBezTo>
                    <a:pt x="7076" y="4263"/>
                    <a:pt x="7593" y="4376"/>
                    <a:pt x="8117" y="4376"/>
                  </a:cubicBezTo>
                  <a:cubicBezTo>
                    <a:pt x="8305" y="4376"/>
                    <a:pt x="8493" y="4362"/>
                    <a:pt x="8674" y="4338"/>
                  </a:cubicBezTo>
                  <a:cubicBezTo>
                    <a:pt x="9724" y="4224"/>
                    <a:pt x="10751" y="3881"/>
                    <a:pt x="11618" y="3379"/>
                  </a:cubicBezTo>
                  <a:lnTo>
                    <a:pt x="11618" y="3379"/>
                  </a:lnTo>
                  <a:cubicBezTo>
                    <a:pt x="11367" y="4018"/>
                    <a:pt x="10682" y="4543"/>
                    <a:pt x="9883" y="4703"/>
                  </a:cubicBezTo>
                  <a:cubicBezTo>
                    <a:pt x="10291" y="4841"/>
                    <a:pt x="10728" y="4906"/>
                    <a:pt x="11165" y="4906"/>
                  </a:cubicBezTo>
                  <a:cubicBezTo>
                    <a:pt x="12392" y="4906"/>
                    <a:pt x="13627" y="4391"/>
                    <a:pt x="14266" y="3516"/>
                  </a:cubicBezTo>
                  <a:cubicBezTo>
                    <a:pt x="14314" y="3517"/>
                    <a:pt x="14363" y="3518"/>
                    <a:pt x="14411" y="3518"/>
                  </a:cubicBezTo>
                  <a:cubicBezTo>
                    <a:pt x="16732" y="3518"/>
                    <a:pt x="18928" y="1924"/>
                    <a:pt x="192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5" name="Google Shape;965;p19"/>
            <p:cNvSpPr/>
            <p:nvPr/>
          </p:nvSpPr>
          <p:spPr>
            <a:xfrm>
              <a:off x="317350" y="-3399181"/>
              <a:ext cx="25125" cy="25175"/>
            </a:xfrm>
            <a:custGeom>
              <a:avLst/>
              <a:gdLst/>
              <a:ahLst/>
              <a:cxnLst/>
              <a:rect l="l" t="t" r="r" b="b"/>
              <a:pathLst>
                <a:path w="1005" h="1007" extrusionOk="0">
                  <a:moveTo>
                    <a:pt x="1005" y="0"/>
                  </a:moveTo>
                  <a:cubicBezTo>
                    <a:pt x="1005" y="0"/>
                    <a:pt x="731" y="23"/>
                    <a:pt x="480" y="160"/>
                  </a:cubicBezTo>
                  <a:cubicBezTo>
                    <a:pt x="229" y="297"/>
                    <a:pt x="0" y="571"/>
                    <a:pt x="115" y="1005"/>
                  </a:cubicBezTo>
                  <a:cubicBezTo>
                    <a:pt x="134" y="1006"/>
                    <a:pt x="153" y="1006"/>
                    <a:pt x="172" y="1006"/>
                  </a:cubicBezTo>
                  <a:cubicBezTo>
                    <a:pt x="588" y="1006"/>
                    <a:pt x="780" y="766"/>
                    <a:pt x="868" y="525"/>
                  </a:cubicBezTo>
                  <a:cubicBezTo>
                    <a:pt x="982" y="274"/>
                    <a:pt x="1005" y="0"/>
                    <a:pt x="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6" name="Google Shape;966;p19"/>
            <p:cNvSpPr/>
            <p:nvPr/>
          </p:nvSpPr>
          <p:spPr>
            <a:xfrm>
              <a:off x="122775" y="-3438425"/>
              <a:ext cx="31400" cy="17475"/>
            </a:xfrm>
            <a:custGeom>
              <a:avLst/>
              <a:gdLst/>
              <a:ahLst/>
              <a:cxnLst/>
              <a:rect l="l" t="t" r="r" b="b"/>
              <a:pathLst>
                <a:path w="1256" h="699" extrusionOk="0">
                  <a:moveTo>
                    <a:pt x="453" y="1"/>
                  </a:moveTo>
                  <a:cubicBezTo>
                    <a:pt x="309" y="1"/>
                    <a:pt x="155" y="50"/>
                    <a:pt x="0" y="174"/>
                  </a:cubicBezTo>
                  <a:cubicBezTo>
                    <a:pt x="160" y="585"/>
                    <a:pt x="457" y="676"/>
                    <a:pt x="730" y="699"/>
                  </a:cubicBezTo>
                  <a:cubicBezTo>
                    <a:pt x="1004" y="699"/>
                    <a:pt x="1255" y="607"/>
                    <a:pt x="1255" y="607"/>
                  </a:cubicBezTo>
                  <a:cubicBezTo>
                    <a:pt x="1255" y="607"/>
                    <a:pt x="1141" y="356"/>
                    <a:pt x="913" y="174"/>
                  </a:cubicBezTo>
                  <a:cubicBezTo>
                    <a:pt x="788" y="74"/>
                    <a:pt x="628" y="1"/>
                    <a:pt x="4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7" name="Google Shape;967;p19"/>
            <p:cNvSpPr/>
            <p:nvPr/>
          </p:nvSpPr>
          <p:spPr>
            <a:xfrm>
              <a:off x="438900" y="-3477900"/>
              <a:ext cx="36550" cy="21000"/>
            </a:xfrm>
            <a:custGeom>
              <a:avLst/>
              <a:gdLst/>
              <a:ahLst/>
              <a:cxnLst/>
              <a:rect l="l" t="t" r="r" b="b"/>
              <a:pathLst>
                <a:path w="1462" h="840" extrusionOk="0">
                  <a:moveTo>
                    <a:pt x="513" y="65"/>
                  </a:moveTo>
                  <a:cubicBezTo>
                    <a:pt x="572" y="65"/>
                    <a:pt x="630" y="73"/>
                    <a:pt x="685" y="86"/>
                  </a:cubicBezTo>
                  <a:cubicBezTo>
                    <a:pt x="1050" y="201"/>
                    <a:pt x="1301" y="566"/>
                    <a:pt x="1370" y="680"/>
                  </a:cubicBezTo>
                  <a:cubicBezTo>
                    <a:pt x="1284" y="708"/>
                    <a:pt x="1084" y="772"/>
                    <a:pt x="862" y="772"/>
                  </a:cubicBezTo>
                  <a:cubicBezTo>
                    <a:pt x="728" y="772"/>
                    <a:pt x="586" y="749"/>
                    <a:pt x="457" y="680"/>
                  </a:cubicBezTo>
                  <a:cubicBezTo>
                    <a:pt x="274" y="589"/>
                    <a:pt x="160" y="429"/>
                    <a:pt x="69" y="201"/>
                  </a:cubicBezTo>
                  <a:cubicBezTo>
                    <a:pt x="228" y="105"/>
                    <a:pt x="376" y="65"/>
                    <a:pt x="513" y="65"/>
                  </a:cubicBezTo>
                  <a:close/>
                  <a:moveTo>
                    <a:pt x="537" y="1"/>
                  </a:moveTo>
                  <a:cubicBezTo>
                    <a:pt x="365" y="1"/>
                    <a:pt x="194" y="52"/>
                    <a:pt x="23" y="155"/>
                  </a:cubicBezTo>
                  <a:lnTo>
                    <a:pt x="0" y="178"/>
                  </a:lnTo>
                  <a:lnTo>
                    <a:pt x="0" y="201"/>
                  </a:lnTo>
                  <a:cubicBezTo>
                    <a:pt x="92" y="452"/>
                    <a:pt x="228" y="634"/>
                    <a:pt x="434" y="748"/>
                  </a:cubicBezTo>
                  <a:cubicBezTo>
                    <a:pt x="571" y="817"/>
                    <a:pt x="731" y="840"/>
                    <a:pt x="868" y="840"/>
                  </a:cubicBezTo>
                  <a:cubicBezTo>
                    <a:pt x="1164" y="840"/>
                    <a:pt x="1415" y="748"/>
                    <a:pt x="1415" y="748"/>
                  </a:cubicBezTo>
                  <a:lnTo>
                    <a:pt x="1461" y="726"/>
                  </a:lnTo>
                  <a:lnTo>
                    <a:pt x="1438" y="703"/>
                  </a:lnTo>
                  <a:cubicBezTo>
                    <a:pt x="1438" y="680"/>
                    <a:pt x="1164" y="155"/>
                    <a:pt x="708" y="18"/>
                  </a:cubicBezTo>
                  <a:cubicBezTo>
                    <a:pt x="651" y="7"/>
                    <a:pt x="594" y="1"/>
                    <a:pt x="5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8" name="Google Shape;968;p19"/>
            <p:cNvSpPr/>
            <p:nvPr/>
          </p:nvSpPr>
          <p:spPr>
            <a:xfrm>
              <a:off x="527900" y="-3488125"/>
              <a:ext cx="21725" cy="13600"/>
            </a:xfrm>
            <a:custGeom>
              <a:avLst/>
              <a:gdLst/>
              <a:ahLst/>
              <a:cxnLst/>
              <a:rect l="l" t="t" r="r" b="b"/>
              <a:pathLst>
                <a:path w="869" h="544" extrusionOk="0">
                  <a:moveTo>
                    <a:pt x="587" y="1"/>
                  </a:moveTo>
                  <a:cubicBezTo>
                    <a:pt x="360" y="1"/>
                    <a:pt x="69" y="81"/>
                    <a:pt x="1" y="473"/>
                  </a:cubicBezTo>
                  <a:cubicBezTo>
                    <a:pt x="101" y="523"/>
                    <a:pt x="192" y="544"/>
                    <a:pt x="274" y="544"/>
                  </a:cubicBezTo>
                  <a:cubicBezTo>
                    <a:pt x="679" y="544"/>
                    <a:pt x="868" y="39"/>
                    <a:pt x="868" y="39"/>
                  </a:cubicBezTo>
                  <a:cubicBezTo>
                    <a:pt x="868" y="39"/>
                    <a:pt x="743" y="1"/>
                    <a:pt x="5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9" name="Google Shape;969;p19"/>
            <p:cNvSpPr/>
            <p:nvPr/>
          </p:nvSpPr>
          <p:spPr>
            <a:xfrm>
              <a:off x="341325" y="-3474050"/>
              <a:ext cx="29125" cy="26275"/>
            </a:xfrm>
            <a:custGeom>
              <a:avLst/>
              <a:gdLst/>
              <a:ahLst/>
              <a:cxnLst/>
              <a:rect l="l" t="t" r="r" b="b"/>
              <a:pathLst>
                <a:path w="1165" h="1051" extrusionOk="0">
                  <a:moveTo>
                    <a:pt x="845" y="1"/>
                  </a:moveTo>
                  <a:lnTo>
                    <a:pt x="845" y="1"/>
                  </a:lnTo>
                  <a:cubicBezTo>
                    <a:pt x="845" y="1"/>
                    <a:pt x="0" y="389"/>
                    <a:pt x="411" y="1051"/>
                  </a:cubicBezTo>
                  <a:cubicBezTo>
                    <a:pt x="1164" y="868"/>
                    <a:pt x="845" y="1"/>
                    <a:pt x="8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0" name="Google Shape;970;p19"/>
            <p:cNvSpPr/>
            <p:nvPr/>
          </p:nvSpPr>
          <p:spPr>
            <a:xfrm>
              <a:off x="470850" y="-3446650"/>
              <a:ext cx="28550" cy="26850"/>
            </a:xfrm>
            <a:custGeom>
              <a:avLst/>
              <a:gdLst/>
              <a:ahLst/>
              <a:cxnLst/>
              <a:rect l="l" t="t" r="r" b="b"/>
              <a:pathLst>
                <a:path w="1142" h="1074" extrusionOk="0">
                  <a:moveTo>
                    <a:pt x="845" y="1"/>
                  </a:moveTo>
                  <a:cubicBezTo>
                    <a:pt x="845" y="1"/>
                    <a:pt x="0" y="389"/>
                    <a:pt x="388" y="1073"/>
                  </a:cubicBezTo>
                  <a:cubicBezTo>
                    <a:pt x="1142" y="868"/>
                    <a:pt x="845" y="1"/>
                    <a:pt x="8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1" name="Google Shape;971;p19"/>
            <p:cNvSpPr/>
            <p:nvPr/>
          </p:nvSpPr>
          <p:spPr>
            <a:xfrm>
              <a:off x="21200" y="-3491975"/>
              <a:ext cx="56500" cy="31650"/>
            </a:xfrm>
            <a:custGeom>
              <a:avLst/>
              <a:gdLst/>
              <a:ahLst/>
              <a:cxnLst/>
              <a:rect l="l" t="t" r="r" b="b"/>
              <a:pathLst>
                <a:path w="2260" h="1266" extrusionOk="0">
                  <a:moveTo>
                    <a:pt x="745" y="1"/>
                  </a:moveTo>
                  <a:cubicBezTo>
                    <a:pt x="578" y="1"/>
                    <a:pt x="426" y="17"/>
                    <a:pt x="297" y="33"/>
                  </a:cubicBezTo>
                  <a:cubicBezTo>
                    <a:pt x="114" y="56"/>
                    <a:pt x="0" y="102"/>
                    <a:pt x="0" y="102"/>
                  </a:cubicBezTo>
                  <a:cubicBezTo>
                    <a:pt x="0" y="102"/>
                    <a:pt x="46" y="216"/>
                    <a:pt x="137" y="376"/>
                  </a:cubicBezTo>
                  <a:cubicBezTo>
                    <a:pt x="228" y="513"/>
                    <a:pt x="365" y="718"/>
                    <a:pt x="548" y="878"/>
                  </a:cubicBezTo>
                  <a:cubicBezTo>
                    <a:pt x="639" y="969"/>
                    <a:pt x="753" y="1060"/>
                    <a:pt x="890" y="1129"/>
                  </a:cubicBezTo>
                  <a:cubicBezTo>
                    <a:pt x="1027" y="1197"/>
                    <a:pt x="1164" y="1243"/>
                    <a:pt x="1347" y="1266"/>
                  </a:cubicBezTo>
                  <a:cubicBezTo>
                    <a:pt x="1507" y="1266"/>
                    <a:pt x="1666" y="1243"/>
                    <a:pt x="1849" y="1174"/>
                  </a:cubicBezTo>
                  <a:cubicBezTo>
                    <a:pt x="2009" y="1106"/>
                    <a:pt x="2146" y="969"/>
                    <a:pt x="2260" y="809"/>
                  </a:cubicBezTo>
                  <a:cubicBezTo>
                    <a:pt x="2123" y="649"/>
                    <a:pt x="2009" y="535"/>
                    <a:pt x="1917" y="444"/>
                  </a:cubicBezTo>
                  <a:cubicBezTo>
                    <a:pt x="1826" y="330"/>
                    <a:pt x="1735" y="261"/>
                    <a:pt x="1621" y="193"/>
                  </a:cubicBezTo>
                  <a:cubicBezTo>
                    <a:pt x="1529" y="147"/>
                    <a:pt x="1415" y="102"/>
                    <a:pt x="1324" y="79"/>
                  </a:cubicBezTo>
                  <a:cubicBezTo>
                    <a:pt x="1210" y="33"/>
                    <a:pt x="1073" y="10"/>
                    <a:pt x="959" y="10"/>
                  </a:cubicBezTo>
                  <a:cubicBezTo>
                    <a:pt x="885" y="4"/>
                    <a:pt x="814" y="1"/>
                    <a:pt x="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2" name="Google Shape;972;p19"/>
            <p:cNvSpPr/>
            <p:nvPr/>
          </p:nvSpPr>
          <p:spPr>
            <a:xfrm>
              <a:off x="87950" y="-3421175"/>
              <a:ext cx="57100" cy="35475"/>
            </a:xfrm>
            <a:custGeom>
              <a:avLst/>
              <a:gdLst/>
              <a:ahLst/>
              <a:cxnLst/>
              <a:rect l="l" t="t" r="r" b="b"/>
              <a:pathLst>
                <a:path w="2284" h="1419" extrusionOk="0">
                  <a:moveTo>
                    <a:pt x="1551" y="1"/>
                  </a:moveTo>
                  <a:cubicBezTo>
                    <a:pt x="1129" y="1"/>
                    <a:pt x="779" y="220"/>
                    <a:pt x="526" y="488"/>
                  </a:cubicBezTo>
                  <a:cubicBezTo>
                    <a:pt x="343" y="671"/>
                    <a:pt x="206" y="899"/>
                    <a:pt x="115" y="1082"/>
                  </a:cubicBezTo>
                  <a:cubicBezTo>
                    <a:pt x="23" y="1241"/>
                    <a:pt x="1" y="1355"/>
                    <a:pt x="1" y="1355"/>
                  </a:cubicBezTo>
                  <a:cubicBezTo>
                    <a:pt x="1" y="1355"/>
                    <a:pt x="115" y="1401"/>
                    <a:pt x="320" y="1401"/>
                  </a:cubicBezTo>
                  <a:cubicBezTo>
                    <a:pt x="412" y="1412"/>
                    <a:pt x="520" y="1418"/>
                    <a:pt x="637" y="1418"/>
                  </a:cubicBezTo>
                  <a:cubicBezTo>
                    <a:pt x="754" y="1418"/>
                    <a:pt x="879" y="1412"/>
                    <a:pt x="1005" y="1401"/>
                  </a:cubicBezTo>
                  <a:cubicBezTo>
                    <a:pt x="1530" y="1310"/>
                    <a:pt x="2078" y="1059"/>
                    <a:pt x="2283" y="214"/>
                  </a:cubicBezTo>
                  <a:cubicBezTo>
                    <a:pt x="2021" y="63"/>
                    <a:pt x="1776" y="1"/>
                    <a:pt x="15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3" name="Google Shape;973;p19"/>
            <p:cNvSpPr/>
            <p:nvPr/>
          </p:nvSpPr>
          <p:spPr>
            <a:xfrm>
              <a:off x="190675" y="-3485450"/>
              <a:ext cx="33675" cy="29950"/>
            </a:xfrm>
            <a:custGeom>
              <a:avLst/>
              <a:gdLst/>
              <a:ahLst/>
              <a:cxnLst/>
              <a:rect l="l" t="t" r="r" b="b"/>
              <a:pathLst>
                <a:path w="1347" h="1198" extrusionOk="0">
                  <a:moveTo>
                    <a:pt x="1347" y="0"/>
                  </a:moveTo>
                  <a:cubicBezTo>
                    <a:pt x="1347" y="0"/>
                    <a:pt x="1005" y="0"/>
                    <a:pt x="662" y="137"/>
                  </a:cubicBezTo>
                  <a:cubicBezTo>
                    <a:pt x="320" y="297"/>
                    <a:pt x="0" y="594"/>
                    <a:pt x="92" y="1187"/>
                  </a:cubicBezTo>
                  <a:cubicBezTo>
                    <a:pt x="151" y="1195"/>
                    <a:pt x="208" y="1198"/>
                    <a:pt x="262" y="1198"/>
                  </a:cubicBezTo>
                  <a:cubicBezTo>
                    <a:pt x="723" y="1198"/>
                    <a:pt x="978" y="948"/>
                    <a:pt x="1141" y="662"/>
                  </a:cubicBezTo>
                  <a:cubicBezTo>
                    <a:pt x="1301" y="343"/>
                    <a:pt x="1347" y="0"/>
                    <a:pt x="13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4" name="Google Shape;974;p19"/>
            <p:cNvSpPr/>
            <p:nvPr/>
          </p:nvSpPr>
          <p:spPr>
            <a:xfrm>
              <a:off x="204375" y="-3414125"/>
              <a:ext cx="43950" cy="38825"/>
            </a:xfrm>
            <a:custGeom>
              <a:avLst/>
              <a:gdLst/>
              <a:ahLst/>
              <a:cxnLst/>
              <a:rect l="l" t="t" r="r" b="b"/>
              <a:pathLst>
                <a:path w="1758" h="1553" extrusionOk="0">
                  <a:moveTo>
                    <a:pt x="183" y="69"/>
                  </a:moveTo>
                  <a:cubicBezTo>
                    <a:pt x="502" y="69"/>
                    <a:pt x="753" y="138"/>
                    <a:pt x="936" y="275"/>
                  </a:cubicBezTo>
                  <a:cubicBezTo>
                    <a:pt x="1118" y="366"/>
                    <a:pt x="1255" y="526"/>
                    <a:pt x="1370" y="731"/>
                  </a:cubicBezTo>
                  <a:cubicBezTo>
                    <a:pt x="1461" y="891"/>
                    <a:pt x="1529" y="1051"/>
                    <a:pt x="1598" y="1256"/>
                  </a:cubicBezTo>
                  <a:cubicBezTo>
                    <a:pt x="1621" y="1347"/>
                    <a:pt x="1643" y="1393"/>
                    <a:pt x="1666" y="1439"/>
                  </a:cubicBezTo>
                  <a:cubicBezTo>
                    <a:pt x="1666" y="1461"/>
                    <a:pt x="1666" y="1461"/>
                    <a:pt x="1666" y="1461"/>
                  </a:cubicBezTo>
                  <a:cubicBezTo>
                    <a:pt x="1666" y="1484"/>
                    <a:pt x="1643" y="1484"/>
                    <a:pt x="1643" y="1484"/>
                  </a:cubicBezTo>
                  <a:lnTo>
                    <a:pt x="1438" y="1484"/>
                  </a:lnTo>
                  <a:cubicBezTo>
                    <a:pt x="1301" y="1461"/>
                    <a:pt x="1073" y="1439"/>
                    <a:pt x="845" y="1347"/>
                  </a:cubicBezTo>
                  <a:cubicBezTo>
                    <a:pt x="685" y="1279"/>
                    <a:pt x="457" y="1142"/>
                    <a:pt x="297" y="891"/>
                  </a:cubicBezTo>
                  <a:cubicBezTo>
                    <a:pt x="183" y="731"/>
                    <a:pt x="91" y="457"/>
                    <a:pt x="183" y="69"/>
                  </a:cubicBezTo>
                  <a:close/>
                  <a:moveTo>
                    <a:pt x="114" y="1"/>
                  </a:moveTo>
                  <a:lnTo>
                    <a:pt x="114" y="23"/>
                  </a:lnTo>
                  <a:cubicBezTo>
                    <a:pt x="0" y="457"/>
                    <a:pt x="114" y="754"/>
                    <a:pt x="228" y="936"/>
                  </a:cubicBezTo>
                  <a:cubicBezTo>
                    <a:pt x="388" y="1188"/>
                    <a:pt x="639" y="1347"/>
                    <a:pt x="822" y="1416"/>
                  </a:cubicBezTo>
                  <a:cubicBezTo>
                    <a:pt x="1073" y="1507"/>
                    <a:pt x="1301" y="1553"/>
                    <a:pt x="1438" y="1553"/>
                  </a:cubicBezTo>
                  <a:lnTo>
                    <a:pt x="1643" y="1553"/>
                  </a:lnTo>
                  <a:cubicBezTo>
                    <a:pt x="1689" y="1553"/>
                    <a:pt x="1712" y="1530"/>
                    <a:pt x="1712" y="1530"/>
                  </a:cubicBezTo>
                  <a:lnTo>
                    <a:pt x="1758" y="1530"/>
                  </a:lnTo>
                  <a:lnTo>
                    <a:pt x="1758" y="1507"/>
                  </a:lnTo>
                  <a:cubicBezTo>
                    <a:pt x="1758" y="1507"/>
                    <a:pt x="1735" y="1461"/>
                    <a:pt x="1735" y="1416"/>
                  </a:cubicBezTo>
                  <a:cubicBezTo>
                    <a:pt x="1712" y="1370"/>
                    <a:pt x="1689" y="1324"/>
                    <a:pt x="1666" y="1233"/>
                  </a:cubicBezTo>
                  <a:cubicBezTo>
                    <a:pt x="1598" y="1028"/>
                    <a:pt x="1529" y="845"/>
                    <a:pt x="1438" y="708"/>
                  </a:cubicBezTo>
                  <a:cubicBezTo>
                    <a:pt x="1301" y="480"/>
                    <a:pt x="1164" y="320"/>
                    <a:pt x="982" y="206"/>
                  </a:cubicBezTo>
                  <a:cubicBezTo>
                    <a:pt x="776" y="69"/>
                    <a:pt x="502" y="1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5" name="Google Shape;975;p19"/>
            <p:cNvSpPr/>
            <p:nvPr/>
          </p:nvSpPr>
          <p:spPr>
            <a:xfrm>
              <a:off x="571850" y="-3476675"/>
              <a:ext cx="33700" cy="18125"/>
            </a:xfrm>
            <a:custGeom>
              <a:avLst/>
              <a:gdLst/>
              <a:ahLst/>
              <a:cxnLst/>
              <a:rect l="l" t="t" r="r" b="b"/>
              <a:pathLst>
                <a:path w="1348" h="725" extrusionOk="0">
                  <a:moveTo>
                    <a:pt x="447" y="0"/>
                  </a:moveTo>
                  <a:cubicBezTo>
                    <a:pt x="314" y="0"/>
                    <a:pt x="167" y="37"/>
                    <a:pt x="1" y="129"/>
                  </a:cubicBezTo>
                  <a:cubicBezTo>
                    <a:pt x="107" y="575"/>
                    <a:pt x="431" y="725"/>
                    <a:pt x="715" y="725"/>
                  </a:cubicBezTo>
                  <a:cubicBezTo>
                    <a:pt x="735" y="725"/>
                    <a:pt x="756" y="724"/>
                    <a:pt x="777" y="722"/>
                  </a:cubicBezTo>
                  <a:cubicBezTo>
                    <a:pt x="936" y="722"/>
                    <a:pt x="1073" y="699"/>
                    <a:pt x="1187" y="654"/>
                  </a:cubicBezTo>
                  <a:cubicBezTo>
                    <a:pt x="1279" y="631"/>
                    <a:pt x="1347" y="585"/>
                    <a:pt x="1347" y="585"/>
                  </a:cubicBezTo>
                  <a:cubicBezTo>
                    <a:pt x="1347" y="585"/>
                    <a:pt x="1187" y="357"/>
                    <a:pt x="959" y="174"/>
                  </a:cubicBezTo>
                  <a:cubicBezTo>
                    <a:pt x="810" y="79"/>
                    <a:pt x="644" y="0"/>
                    <a:pt x="4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6" name="Google Shape;976;p19"/>
            <p:cNvSpPr/>
            <p:nvPr/>
          </p:nvSpPr>
          <p:spPr>
            <a:xfrm>
              <a:off x="401800" y="-3409075"/>
              <a:ext cx="24000" cy="17800"/>
            </a:xfrm>
            <a:custGeom>
              <a:avLst/>
              <a:gdLst/>
              <a:ahLst/>
              <a:cxnLst/>
              <a:rect l="l" t="t" r="r" b="b"/>
              <a:pathLst>
                <a:path w="960" h="712" extrusionOk="0">
                  <a:moveTo>
                    <a:pt x="233" y="0"/>
                  </a:moveTo>
                  <a:cubicBezTo>
                    <a:pt x="170" y="0"/>
                    <a:pt x="101" y="9"/>
                    <a:pt x="23" y="27"/>
                  </a:cubicBezTo>
                  <a:cubicBezTo>
                    <a:pt x="1" y="415"/>
                    <a:pt x="252" y="598"/>
                    <a:pt x="480" y="666"/>
                  </a:cubicBezTo>
                  <a:cubicBezTo>
                    <a:pt x="594" y="712"/>
                    <a:pt x="731" y="712"/>
                    <a:pt x="799" y="712"/>
                  </a:cubicBezTo>
                  <a:cubicBezTo>
                    <a:pt x="891" y="712"/>
                    <a:pt x="959" y="689"/>
                    <a:pt x="959" y="689"/>
                  </a:cubicBezTo>
                  <a:cubicBezTo>
                    <a:pt x="959" y="689"/>
                    <a:pt x="891" y="461"/>
                    <a:pt x="754" y="278"/>
                  </a:cubicBezTo>
                  <a:cubicBezTo>
                    <a:pt x="626" y="132"/>
                    <a:pt x="484" y="0"/>
                    <a:pt x="2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7" name="Google Shape;977;p19"/>
            <p:cNvSpPr/>
            <p:nvPr/>
          </p:nvSpPr>
          <p:spPr>
            <a:xfrm>
              <a:off x="63425" y="-3390150"/>
              <a:ext cx="35400" cy="31975"/>
            </a:xfrm>
            <a:custGeom>
              <a:avLst/>
              <a:gdLst/>
              <a:ahLst/>
              <a:cxnLst/>
              <a:rect l="l" t="t" r="r" b="b"/>
              <a:pathLst>
                <a:path w="1416" h="1279" extrusionOk="0">
                  <a:moveTo>
                    <a:pt x="137" y="69"/>
                  </a:moveTo>
                  <a:cubicBezTo>
                    <a:pt x="251" y="114"/>
                    <a:pt x="320" y="114"/>
                    <a:pt x="388" y="137"/>
                  </a:cubicBezTo>
                  <a:lnTo>
                    <a:pt x="457" y="137"/>
                  </a:lnTo>
                  <a:cubicBezTo>
                    <a:pt x="502" y="137"/>
                    <a:pt x="548" y="137"/>
                    <a:pt x="594" y="160"/>
                  </a:cubicBezTo>
                  <a:cubicBezTo>
                    <a:pt x="639" y="183"/>
                    <a:pt x="685" y="206"/>
                    <a:pt x="731" y="206"/>
                  </a:cubicBezTo>
                  <a:cubicBezTo>
                    <a:pt x="868" y="297"/>
                    <a:pt x="982" y="434"/>
                    <a:pt x="1096" y="594"/>
                  </a:cubicBezTo>
                  <a:cubicBezTo>
                    <a:pt x="1233" y="845"/>
                    <a:pt x="1301" y="1096"/>
                    <a:pt x="1324" y="1187"/>
                  </a:cubicBezTo>
                  <a:cubicBezTo>
                    <a:pt x="1210" y="1187"/>
                    <a:pt x="936" y="1187"/>
                    <a:pt x="685" y="1073"/>
                  </a:cubicBezTo>
                  <a:cubicBezTo>
                    <a:pt x="480" y="1005"/>
                    <a:pt x="343" y="890"/>
                    <a:pt x="228" y="754"/>
                  </a:cubicBezTo>
                  <a:cubicBezTo>
                    <a:pt x="206" y="708"/>
                    <a:pt x="183" y="662"/>
                    <a:pt x="160" y="617"/>
                  </a:cubicBezTo>
                  <a:cubicBezTo>
                    <a:pt x="137" y="548"/>
                    <a:pt x="114" y="502"/>
                    <a:pt x="91" y="434"/>
                  </a:cubicBezTo>
                  <a:cubicBezTo>
                    <a:pt x="69" y="343"/>
                    <a:pt x="69" y="183"/>
                    <a:pt x="137" y="69"/>
                  </a:cubicBezTo>
                  <a:close/>
                  <a:moveTo>
                    <a:pt x="114" y="0"/>
                  </a:moveTo>
                  <a:cubicBezTo>
                    <a:pt x="0" y="137"/>
                    <a:pt x="0" y="320"/>
                    <a:pt x="23" y="457"/>
                  </a:cubicBezTo>
                  <a:cubicBezTo>
                    <a:pt x="46" y="525"/>
                    <a:pt x="69" y="594"/>
                    <a:pt x="91" y="639"/>
                  </a:cubicBezTo>
                  <a:cubicBezTo>
                    <a:pt x="114" y="708"/>
                    <a:pt x="137" y="754"/>
                    <a:pt x="183" y="799"/>
                  </a:cubicBezTo>
                  <a:cubicBezTo>
                    <a:pt x="297" y="936"/>
                    <a:pt x="457" y="1073"/>
                    <a:pt x="662" y="1142"/>
                  </a:cubicBezTo>
                  <a:cubicBezTo>
                    <a:pt x="913" y="1256"/>
                    <a:pt x="1164" y="1278"/>
                    <a:pt x="1301" y="1278"/>
                  </a:cubicBezTo>
                  <a:cubicBezTo>
                    <a:pt x="1324" y="1278"/>
                    <a:pt x="1370" y="1256"/>
                    <a:pt x="1370" y="1256"/>
                  </a:cubicBezTo>
                  <a:lnTo>
                    <a:pt x="1415" y="1256"/>
                  </a:lnTo>
                  <a:lnTo>
                    <a:pt x="1393" y="1233"/>
                  </a:lnTo>
                  <a:cubicBezTo>
                    <a:pt x="1393" y="1210"/>
                    <a:pt x="1347" y="868"/>
                    <a:pt x="1164" y="571"/>
                  </a:cubicBezTo>
                  <a:cubicBezTo>
                    <a:pt x="1050" y="365"/>
                    <a:pt x="913" y="229"/>
                    <a:pt x="753" y="160"/>
                  </a:cubicBezTo>
                  <a:cubicBezTo>
                    <a:pt x="731" y="137"/>
                    <a:pt x="662" y="114"/>
                    <a:pt x="616" y="92"/>
                  </a:cubicBezTo>
                  <a:cubicBezTo>
                    <a:pt x="571" y="69"/>
                    <a:pt x="525" y="69"/>
                    <a:pt x="480" y="69"/>
                  </a:cubicBezTo>
                  <a:cubicBezTo>
                    <a:pt x="457" y="69"/>
                    <a:pt x="434" y="46"/>
                    <a:pt x="388" y="46"/>
                  </a:cubicBezTo>
                  <a:cubicBezTo>
                    <a:pt x="320" y="46"/>
                    <a:pt x="251" y="46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8" name="Google Shape;978;p19"/>
            <p:cNvSpPr/>
            <p:nvPr/>
          </p:nvSpPr>
          <p:spPr>
            <a:xfrm>
              <a:off x="34875" y="-3370750"/>
              <a:ext cx="20000" cy="33125"/>
            </a:xfrm>
            <a:custGeom>
              <a:avLst/>
              <a:gdLst/>
              <a:ahLst/>
              <a:cxnLst/>
              <a:rect l="l" t="t" r="r" b="b"/>
              <a:pathLst>
                <a:path w="800" h="1325" extrusionOk="0">
                  <a:moveTo>
                    <a:pt x="480" y="0"/>
                  </a:moveTo>
                  <a:cubicBezTo>
                    <a:pt x="69" y="206"/>
                    <a:pt x="1" y="525"/>
                    <a:pt x="47" y="799"/>
                  </a:cubicBezTo>
                  <a:cubicBezTo>
                    <a:pt x="69" y="1073"/>
                    <a:pt x="184" y="1324"/>
                    <a:pt x="184" y="1324"/>
                  </a:cubicBezTo>
                  <a:cubicBezTo>
                    <a:pt x="184" y="1324"/>
                    <a:pt x="435" y="1164"/>
                    <a:pt x="572" y="913"/>
                  </a:cubicBezTo>
                  <a:cubicBezTo>
                    <a:pt x="731" y="685"/>
                    <a:pt x="800" y="32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9" name="Google Shape;979;p19"/>
            <p:cNvSpPr/>
            <p:nvPr/>
          </p:nvSpPr>
          <p:spPr>
            <a:xfrm>
              <a:off x="247725" y="-3480350"/>
              <a:ext cx="30175" cy="27450"/>
            </a:xfrm>
            <a:custGeom>
              <a:avLst/>
              <a:gdLst/>
              <a:ahLst/>
              <a:cxnLst/>
              <a:rect l="l" t="t" r="r" b="b"/>
              <a:pathLst>
                <a:path w="1207" h="1098" extrusionOk="0">
                  <a:moveTo>
                    <a:pt x="286" y="1"/>
                  </a:moveTo>
                  <a:cubicBezTo>
                    <a:pt x="267" y="1"/>
                    <a:pt x="248" y="1"/>
                    <a:pt x="229" y="2"/>
                  </a:cubicBezTo>
                  <a:cubicBezTo>
                    <a:pt x="1" y="915"/>
                    <a:pt x="1119" y="1098"/>
                    <a:pt x="1119" y="1098"/>
                  </a:cubicBezTo>
                  <a:cubicBezTo>
                    <a:pt x="1119" y="1098"/>
                    <a:pt x="1207" y="1"/>
                    <a:pt x="2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0" name="Google Shape;980;p19"/>
            <p:cNvSpPr/>
            <p:nvPr/>
          </p:nvSpPr>
          <p:spPr>
            <a:xfrm>
              <a:off x="125050" y="-3583025"/>
              <a:ext cx="498750" cy="967800"/>
            </a:xfrm>
            <a:custGeom>
              <a:avLst/>
              <a:gdLst/>
              <a:ahLst/>
              <a:cxnLst/>
              <a:rect l="l" t="t" r="r" b="b"/>
              <a:pathLst>
                <a:path w="19950" h="38712" extrusionOk="0">
                  <a:moveTo>
                    <a:pt x="3447" y="0"/>
                  </a:moveTo>
                  <a:lnTo>
                    <a:pt x="3447" y="0"/>
                  </a:lnTo>
                  <a:cubicBezTo>
                    <a:pt x="3356" y="114"/>
                    <a:pt x="3264" y="229"/>
                    <a:pt x="3173" y="343"/>
                  </a:cubicBezTo>
                  <a:lnTo>
                    <a:pt x="0" y="320"/>
                  </a:lnTo>
                  <a:lnTo>
                    <a:pt x="0" y="38415"/>
                  </a:lnTo>
                  <a:lnTo>
                    <a:pt x="4155" y="38712"/>
                  </a:lnTo>
                  <a:cubicBezTo>
                    <a:pt x="3652" y="36315"/>
                    <a:pt x="3287" y="33873"/>
                    <a:pt x="3127" y="31408"/>
                  </a:cubicBezTo>
                  <a:cubicBezTo>
                    <a:pt x="3013" y="29582"/>
                    <a:pt x="3013" y="27756"/>
                    <a:pt x="3036" y="25930"/>
                  </a:cubicBezTo>
                  <a:cubicBezTo>
                    <a:pt x="3036" y="22940"/>
                    <a:pt x="3059" y="19972"/>
                    <a:pt x="3059" y="16982"/>
                  </a:cubicBezTo>
                  <a:cubicBezTo>
                    <a:pt x="3059" y="16092"/>
                    <a:pt x="3059" y="15202"/>
                    <a:pt x="3241" y="14312"/>
                  </a:cubicBezTo>
                  <a:cubicBezTo>
                    <a:pt x="3766" y="11413"/>
                    <a:pt x="5912" y="9085"/>
                    <a:pt x="8332" y="7373"/>
                  </a:cubicBezTo>
                  <a:cubicBezTo>
                    <a:pt x="12440" y="6871"/>
                    <a:pt x="16320" y="5159"/>
                    <a:pt x="19950" y="3173"/>
                  </a:cubicBezTo>
                  <a:cubicBezTo>
                    <a:pt x="19886" y="3167"/>
                    <a:pt x="19822" y="3164"/>
                    <a:pt x="19759" y="3164"/>
                  </a:cubicBezTo>
                  <a:cubicBezTo>
                    <a:pt x="19103" y="3164"/>
                    <a:pt x="18501" y="3473"/>
                    <a:pt x="17918" y="3744"/>
                  </a:cubicBezTo>
                  <a:cubicBezTo>
                    <a:pt x="15522" y="4885"/>
                    <a:pt x="12965" y="5684"/>
                    <a:pt x="10340" y="6095"/>
                  </a:cubicBezTo>
                  <a:cubicBezTo>
                    <a:pt x="12349" y="4908"/>
                    <a:pt x="14426" y="3858"/>
                    <a:pt x="16298" y="2488"/>
                  </a:cubicBezTo>
                  <a:cubicBezTo>
                    <a:pt x="16079" y="2414"/>
                    <a:pt x="15855" y="2381"/>
                    <a:pt x="15629" y="2381"/>
                  </a:cubicBezTo>
                  <a:cubicBezTo>
                    <a:pt x="14748" y="2381"/>
                    <a:pt x="13833" y="2879"/>
                    <a:pt x="13034" y="3333"/>
                  </a:cubicBezTo>
                  <a:cubicBezTo>
                    <a:pt x="9906" y="5113"/>
                    <a:pt x="6757" y="6916"/>
                    <a:pt x="4132" y="9382"/>
                  </a:cubicBezTo>
                  <a:cubicBezTo>
                    <a:pt x="4474" y="8400"/>
                    <a:pt x="4839" y="7441"/>
                    <a:pt x="5273" y="6483"/>
                  </a:cubicBezTo>
                  <a:cubicBezTo>
                    <a:pt x="7190" y="4931"/>
                    <a:pt x="9085" y="3378"/>
                    <a:pt x="11002" y="1804"/>
                  </a:cubicBezTo>
                  <a:cubicBezTo>
                    <a:pt x="10921" y="1754"/>
                    <a:pt x="10834" y="1733"/>
                    <a:pt x="10743" y="1733"/>
                  </a:cubicBezTo>
                  <a:cubicBezTo>
                    <a:pt x="10502" y="1733"/>
                    <a:pt x="10243" y="1882"/>
                    <a:pt x="10043" y="2032"/>
                  </a:cubicBezTo>
                  <a:cubicBezTo>
                    <a:pt x="8651" y="3059"/>
                    <a:pt x="7282" y="4086"/>
                    <a:pt x="5912" y="5136"/>
                  </a:cubicBezTo>
                  <a:cubicBezTo>
                    <a:pt x="6642" y="3652"/>
                    <a:pt x="7464" y="2237"/>
                    <a:pt x="8400" y="891"/>
                  </a:cubicBezTo>
                  <a:lnTo>
                    <a:pt x="8400" y="891"/>
                  </a:lnTo>
                  <a:cubicBezTo>
                    <a:pt x="8103" y="1005"/>
                    <a:pt x="7761" y="959"/>
                    <a:pt x="7441" y="1050"/>
                  </a:cubicBezTo>
                  <a:cubicBezTo>
                    <a:pt x="7099" y="1164"/>
                    <a:pt x="6848" y="1461"/>
                    <a:pt x="6620" y="1758"/>
                  </a:cubicBezTo>
                  <a:cubicBezTo>
                    <a:pt x="5182" y="3630"/>
                    <a:pt x="3926" y="5684"/>
                    <a:pt x="2922" y="7852"/>
                  </a:cubicBezTo>
                  <a:cubicBezTo>
                    <a:pt x="2922" y="5227"/>
                    <a:pt x="3105" y="2602"/>
                    <a:pt x="3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1" name="Google Shape;981;p19"/>
            <p:cNvSpPr/>
            <p:nvPr/>
          </p:nvSpPr>
          <p:spPr>
            <a:xfrm>
              <a:off x="335600" y="-3472900"/>
              <a:ext cx="87900" cy="60525"/>
            </a:xfrm>
            <a:custGeom>
              <a:avLst/>
              <a:gdLst/>
              <a:ahLst/>
              <a:cxnLst/>
              <a:rect l="l" t="t" r="r" b="b"/>
              <a:pathLst>
                <a:path w="3516" h="2421" extrusionOk="0">
                  <a:moveTo>
                    <a:pt x="3493" y="1"/>
                  </a:moveTo>
                  <a:lnTo>
                    <a:pt x="1" y="2397"/>
                  </a:lnTo>
                  <a:lnTo>
                    <a:pt x="24" y="2420"/>
                  </a:lnTo>
                  <a:lnTo>
                    <a:pt x="3516" y="46"/>
                  </a:lnTo>
                  <a:lnTo>
                    <a:pt x="34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2" name="Google Shape;982;p19"/>
            <p:cNvSpPr/>
            <p:nvPr/>
          </p:nvSpPr>
          <p:spPr>
            <a:xfrm>
              <a:off x="437750" y="-3511700"/>
              <a:ext cx="59950" cy="34275"/>
            </a:xfrm>
            <a:custGeom>
              <a:avLst/>
              <a:gdLst/>
              <a:ahLst/>
              <a:cxnLst/>
              <a:rect l="l" t="t" r="r" b="b"/>
              <a:pathLst>
                <a:path w="2398" h="1371" extrusionOk="0">
                  <a:moveTo>
                    <a:pt x="2374" y="0"/>
                  </a:moveTo>
                  <a:lnTo>
                    <a:pt x="1" y="1324"/>
                  </a:lnTo>
                  <a:lnTo>
                    <a:pt x="1" y="1370"/>
                  </a:lnTo>
                  <a:lnTo>
                    <a:pt x="2397" y="23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3" name="Google Shape;983;p19"/>
            <p:cNvSpPr/>
            <p:nvPr/>
          </p:nvSpPr>
          <p:spPr>
            <a:xfrm>
              <a:off x="370425" y="-3445500"/>
              <a:ext cx="119275" cy="29700"/>
            </a:xfrm>
            <a:custGeom>
              <a:avLst/>
              <a:gdLst/>
              <a:ahLst/>
              <a:cxnLst/>
              <a:rect l="l" t="t" r="r" b="b"/>
              <a:pathLst>
                <a:path w="4771" h="1188" extrusionOk="0">
                  <a:moveTo>
                    <a:pt x="4771" y="0"/>
                  </a:moveTo>
                  <a:cubicBezTo>
                    <a:pt x="3241" y="594"/>
                    <a:pt x="1621" y="982"/>
                    <a:pt x="0" y="1141"/>
                  </a:cubicBezTo>
                  <a:lnTo>
                    <a:pt x="0" y="1187"/>
                  </a:lnTo>
                  <a:cubicBezTo>
                    <a:pt x="1644" y="1005"/>
                    <a:pt x="3241" y="617"/>
                    <a:pt x="4771" y="23"/>
                  </a:cubicBezTo>
                  <a:lnTo>
                    <a:pt x="47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4" name="Google Shape;984;p19"/>
            <p:cNvSpPr/>
            <p:nvPr/>
          </p:nvSpPr>
          <p:spPr>
            <a:xfrm>
              <a:off x="503375" y="-3455200"/>
              <a:ext cx="18275" cy="6875"/>
            </a:xfrm>
            <a:custGeom>
              <a:avLst/>
              <a:gdLst/>
              <a:ahLst/>
              <a:cxnLst/>
              <a:rect l="l" t="t" r="r" b="b"/>
              <a:pathLst>
                <a:path w="731" h="275" extrusionOk="0">
                  <a:moveTo>
                    <a:pt x="731" y="0"/>
                  </a:moveTo>
                  <a:lnTo>
                    <a:pt x="0" y="228"/>
                  </a:lnTo>
                  <a:lnTo>
                    <a:pt x="23" y="274"/>
                  </a:lnTo>
                  <a:lnTo>
                    <a:pt x="731" y="23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5" name="Google Shape;985;p19"/>
            <p:cNvSpPr/>
            <p:nvPr/>
          </p:nvSpPr>
          <p:spPr>
            <a:xfrm>
              <a:off x="545025" y="-3520250"/>
              <a:ext cx="90200" cy="51375"/>
            </a:xfrm>
            <a:custGeom>
              <a:avLst/>
              <a:gdLst/>
              <a:ahLst/>
              <a:cxnLst/>
              <a:rect l="l" t="t" r="r" b="b"/>
              <a:pathLst>
                <a:path w="3608" h="2055" extrusionOk="0">
                  <a:moveTo>
                    <a:pt x="3584" y="0"/>
                  </a:moveTo>
                  <a:cubicBezTo>
                    <a:pt x="3402" y="137"/>
                    <a:pt x="3196" y="228"/>
                    <a:pt x="3014" y="297"/>
                  </a:cubicBezTo>
                  <a:cubicBezTo>
                    <a:pt x="2945" y="342"/>
                    <a:pt x="2854" y="388"/>
                    <a:pt x="2785" y="411"/>
                  </a:cubicBezTo>
                  <a:cubicBezTo>
                    <a:pt x="2397" y="616"/>
                    <a:pt x="2032" y="867"/>
                    <a:pt x="1690" y="1119"/>
                  </a:cubicBezTo>
                  <a:cubicBezTo>
                    <a:pt x="1165" y="1484"/>
                    <a:pt x="617" y="1849"/>
                    <a:pt x="1" y="2032"/>
                  </a:cubicBezTo>
                  <a:lnTo>
                    <a:pt x="24" y="2054"/>
                  </a:lnTo>
                  <a:cubicBezTo>
                    <a:pt x="640" y="1895"/>
                    <a:pt x="1188" y="1507"/>
                    <a:pt x="1690" y="1141"/>
                  </a:cubicBezTo>
                  <a:cubicBezTo>
                    <a:pt x="2055" y="890"/>
                    <a:pt x="2420" y="639"/>
                    <a:pt x="2808" y="434"/>
                  </a:cubicBezTo>
                  <a:cubicBezTo>
                    <a:pt x="2877" y="411"/>
                    <a:pt x="2945" y="365"/>
                    <a:pt x="3036" y="342"/>
                  </a:cubicBezTo>
                  <a:cubicBezTo>
                    <a:pt x="3219" y="251"/>
                    <a:pt x="3425" y="160"/>
                    <a:pt x="3607" y="23"/>
                  </a:cubicBezTo>
                  <a:lnTo>
                    <a:pt x="358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6" name="Google Shape;986;p19"/>
            <p:cNvSpPr/>
            <p:nvPr/>
          </p:nvSpPr>
          <p:spPr>
            <a:xfrm>
              <a:off x="356725" y="-3549925"/>
              <a:ext cx="46825" cy="41100"/>
            </a:xfrm>
            <a:custGeom>
              <a:avLst/>
              <a:gdLst/>
              <a:ahLst/>
              <a:cxnLst/>
              <a:rect l="l" t="t" r="r" b="b"/>
              <a:pathLst>
                <a:path w="1873" h="1644" extrusionOk="0">
                  <a:moveTo>
                    <a:pt x="1849" y="0"/>
                  </a:moveTo>
                  <a:lnTo>
                    <a:pt x="0" y="1621"/>
                  </a:lnTo>
                  <a:lnTo>
                    <a:pt x="23" y="1644"/>
                  </a:lnTo>
                  <a:lnTo>
                    <a:pt x="1872" y="23"/>
                  </a:lnTo>
                  <a:lnTo>
                    <a:pt x="18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7" name="Google Shape;987;p19"/>
            <p:cNvSpPr/>
            <p:nvPr/>
          </p:nvSpPr>
          <p:spPr>
            <a:xfrm>
              <a:off x="323050" y="-3492300"/>
              <a:ext cx="16000" cy="11450"/>
            </a:xfrm>
            <a:custGeom>
              <a:avLst/>
              <a:gdLst/>
              <a:ahLst/>
              <a:cxnLst/>
              <a:rect l="l" t="t" r="r" b="b"/>
              <a:pathLst>
                <a:path w="640" h="458" extrusionOk="0">
                  <a:moveTo>
                    <a:pt x="617" y="1"/>
                  </a:moveTo>
                  <a:lnTo>
                    <a:pt x="1" y="434"/>
                  </a:lnTo>
                  <a:lnTo>
                    <a:pt x="24" y="457"/>
                  </a:lnTo>
                  <a:lnTo>
                    <a:pt x="640" y="23"/>
                  </a:lnTo>
                  <a:lnTo>
                    <a:pt x="6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8" name="Google Shape;988;p19"/>
            <p:cNvSpPr/>
            <p:nvPr/>
          </p:nvSpPr>
          <p:spPr>
            <a:xfrm>
              <a:off x="249450" y="-3576175"/>
              <a:ext cx="88475" cy="143250"/>
            </a:xfrm>
            <a:custGeom>
              <a:avLst/>
              <a:gdLst/>
              <a:ahLst/>
              <a:cxnLst/>
              <a:rect l="l" t="t" r="r" b="b"/>
              <a:pathLst>
                <a:path w="3539" h="5730" extrusionOk="0">
                  <a:moveTo>
                    <a:pt x="3515" y="0"/>
                  </a:moveTo>
                  <a:cubicBezTo>
                    <a:pt x="2739" y="731"/>
                    <a:pt x="2032" y="1666"/>
                    <a:pt x="1370" y="2831"/>
                  </a:cubicBezTo>
                  <a:cubicBezTo>
                    <a:pt x="890" y="3675"/>
                    <a:pt x="457" y="4611"/>
                    <a:pt x="0" y="5729"/>
                  </a:cubicBezTo>
                  <a:lnTo>
                    <a:pt x="23" y="5729"/>
                  </a:lnTo>
                  <a:cubicBezTo>
                    <a:pt x="480" y="4634"/>
                    <a:pt x="936" y="3698"/>
                    <a:pt x="1415" y="2853"/>
                  </a:cubicBezTo>
                  <a:cubicBezTo>
                    <a:pt x="2077" y="1689"/>
                    <a:pt x="2762" y="753"/>
                    <a:pt x="3538" y="23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9" name="Google Shape;989;p19"/>
            <p:cNvSpPr/>
            <p:nvPr/>
          </p:nvSpPr>
          <p:spPr>
            <a:xfrm>
              <a:off x="234025" y="-3416400"/>
              <a:ext cx="8025" cy="14275"/>
            </a:xfrm>
            <a:custGeom>
              <a:avLst/>
              <a:gdLst/>
              <a:ahLst/>
              <a:cxnLst/>
              <a:rect l="l" t="t" r="r" b="b"/>
              <a:pathLst>
                <a:path w="321" h="571" extrusionOk="0">
                  <a:moveTo>
                    <a:pt x="298" y="0"/>
                  </a:moveTo>
                  <a:cubicBezTo>
                    <a:pt x="161" y="160"/>
                    <a:pt x="47" y="366"/>
                    <a:pt x="1" y="571"/>
                  </a:cubicBezTo>
                  <a:lnTo>
                    <a:pt x="47" y="571"/>
                  </a:lnTo>
                  <a:cubicBezTo>
                    <a:pt x="92" y="366"/>
                    <a:pt x="184" y="183"/>
                    <a:pt x="320" y="23"/>
                  </a:cubicBezTo>
                  <a:lnTo>
                    <a:pt x="2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0" name="Google Shape;990;p19"/>
            <p:cNvSpPr/>
            <p:nvPr/>
          </p:nvSpPr>
          <p:spPr>
            <a:xfrm>
              <a:off x="204925" y="-3398150"/>
              <a:ext cx="16000" cy="40550"/>
            </a:xfrm>
            <a:custGeom>
              <a:avLst/>
              <a:gdLst/>
              <a:ahLst/>
              <a:cxnLst/>
              <a:rect l="l" t="t" r="r" b="b"/>
              <a:pathLst>
                <a:path w="640" h="1622" extrusionOk="0">
                  <a:moveTo>
                    <a:pt x="617" y="1"/>
                  </a:moveTo>
                  <a:cubicBezTo>
                    <a:pt x="366" y="503"/>
                    <a:pt x="161" y="1051"/>
                    <a:pt x="1" y="1621"/>
                  </a:cubicBezTo>
                  <a:lnTo>
                    <a:pt x="24" y="1621"/>
                  </a:lnTo>
                  <a:cubicBezTo>
                    <a:pt x="183" y="1074"/>
                    <a:pt x="389" y="526"/>
                    <a:pt x="6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1" name="Google Shape;991;p19"/>
            <p:cNvSpPr/>
            <p:nvPr/>
          </p:nvSpPr>
          <p:spPr>
            <a:xfrm>
              <a:off x="232900" y="-3437525"/>
              <a:ext cx="4575" cy="11450"/>
            </a:xfrm>
            <a:custGeom>
              <a:avLst/>
              <a:gdLst/>
              <a:ahLst/>
              <a:cxnLst/>
              <a:rect l="l" t="t" r="r" b="b"/>
              <a:pathLst>
                <a:path w="183" h="458" extrusionOk="0">
                  <a:moveTo>
                    <a:pt x="137" y="1"/>
                  </a:moveTo>
                  <a:lnTo>
                    <a:pt x="0" y="457"/>
                  </a:lnTo>
                  <a:lnTo>
                    <a:pt x="23" y="457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2" name="Google Shape;992;p19"/>
            <p:cNvSpPr/>
            <p:nvPr/>
          </p:nvSpPr>
          <p:spPr>
            <a:xfrm>
              <a:off x="178125" y="-3357050"/>
              <a:ext cx="78750" cy="160925"/>
            </a:xfrm>
            <a:custGeom>
              <a:avLst/>
              <a:gdLst/>
              <a:ahLst/>
              <a:cxnLst/>
              <a:rect l="l" t="t" r="r" b="b"/>
              <a:pathLst>
                <a:path w="3150" h="6437" extrusionOk="0">
                  <a:moveTo>
                    <a:pt x="3127" y="0"/>
                  </a:moveTo>
                  <a:cubicBezTo>
                    <a:pt x="1347" y="1666"/>
                    <a:pt x="205" y="3995"/>
                    <a:pt x="0" y="6437"/>
                  </a:cubicBezTo>
                  <a:lnTo>
                    <a:pt x="23" y="6437"/>
                  </a:lnTo>
                  <a:cubicBezTo>
                    <a:pt x="251" y="4017"/>
                    <a:pt x="1392" y="1666"/>
                    <a:pt x="3150" y="23"/>
                  </a:cubicBezTo>
                  <a:lnTo>
                    <a:pt x="31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3" name="Google Shape;993;p19"/>
            <p:cNvSpPr/>
            <p:nvPr/>
          </p:nvSpPr>
          <p:spPr>
            <a:xfrm>
              <a:off x="170700" y="-3169900"/>
              <a:ext cx="600" cy="10300"/>
            </a:xfrm>
            <a:custGeom>
              <a:avLst/>
              <a:gdLst/>
              <a:ahLst/>
              <a:cxnLst/>
              <a:rect l="l" t="t" r="r" b="b"/>
              <a:pathLst>
                <a:path w="24" h="412" extrusionOk="0">
                  <a:moveTo>
                    <a:pt x="0" y="1"/>
                  </a:moveTo>
                  <a:lnTo>
                    <a:pt x="0" y="412"/>
                  </a:lnTo>
                  <a:lnTo>
                    <a:pt x="23" y="41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4" name="Google Shape;994;p19"/>
            <p:cNvSpPr/>
            <p:nvPr/>
          </p:nvSpPr>
          <p:spPr>
            <a:xfrm>
              <a:off x="158150" y="-3584750"/>
              <a:ext cx="8000" cy="266525"/>
            </a:xfrm>
            <a:custGeom>
              <a:avLst/>
              <a:gdLst/>
              <a:ahLst/>
              <a:cxnLst/>
              <a:rect l="l" t="t" r="r" b="b"/>
              <a:pathLst>
                <a:path w="320" h="10661" extrusionOk="0">
                  <a:moveTo>
                    <a:pt x="274" y="1"/>
                  </a:moveTo>
                  <a:cubicBezTo>
                    <a:pt x="69" y="3539"/>
                    <a:pt x="0" y="7122"/>
                    <a:pt x="91" y="10660"/>
                  </a:cubicBezTo>
                  <a:lnTo>
                    <a:pt x="114" y="10660"/>
                  </a:lnTo>
                  <a:cubicBezTo>
                    <a:pt x="46" y="7122"/>
                    <a:pt x="114" y="3539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5" name="Google Shape;995;p19"/>
            <p:cNvSpPr/>
            <p:nvPr/>
          </p:nvSpPr>
          <p:spPr>
            <a:xfrm>
              <a:off x="157575" y="-3289150"/>
              <a:ext cx="1150" cy="8000"/>
            </a:xfrm>
            <a:custGeom>
              <a:avLst/>
              <a:gdLst/>
              <a:ahLst/>
              <a:cxnLst/>
              <a:rect l="l" t="t" r="r" b="b"/>
              <a:pathLst>
                <a:path w="46" h="320" extrusionOk="0">
                  <a:moveTo>
                    <a:pt x="0" y="0"/>
                  </a:moveTo>
                  <a:lnTo>
                    <a:pt x="0" y="320"/>
                  </a:lnTo>
                  <a:lnTo>
                    <a:pt x="46" y="32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6" name="Google Shape;996;p19"/>
            <p:cNvSpPr/>
            <p:nvPr/>
          </p:nvSpPr>
          <p:spPr>
            <a:xfrm>
              <a:off x="172400" y="-3572750"/>
              <a:ext cx="10875" cy="150675"/>
            </a:xfrm>
            <a:custGeom>
              <a:avLst/>
              <a:gdLst/>
              <a:ahLst/>
              <a:cxnLst/>
              <a:rect l="l" t="t" r="r" b="b"/>
              <a:pathLst>
                <a:path w="435" h="6027" extrusionOk="0">
                  <a:moveTo>
                    <a:pt x="389" y="0"/>
                  </a:moveTo>
                  <a:lnTo>
                    <a:pt x="343" y="23"/>
                  </a:lnTo>
                  <a:cubicBezTo>
                    <a:pt x="412" y="913"/>
                    <a:pt x="320" y="1849"/>
                    <a:pt x="229" y="2739"/>
                  </a:cubicBezTo>
                  <a:cubicBezTo>
                    <a:pt x="115" y="3812"/>
                    <a:pt x="1" y="4930"/>
                    <a:pt x="138" y="6026"/>
                  </a:cubicBezTo>
                  <a:lnTo>
                    <a:pt x="183" y="6026"/>
                  </a:lnTo>
                  <a:cubicBezTo>
                    <a:pt x="46" y="4930"/>
                    <a:pt x="138" y="3812"/>
                    <a:pt x="252" y="2739"/>
                  </a:cubicBezTo>
                  <a:cubicBezTo>
                    <a:pt x="343" y="1849"/>
                    <a:pt x="434" y="913"/>
                    <a:pt x="3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7" name="Google Shape;997;p19"/>
            <p:cNvSpPr/>
            <p:nvPr/>
          </p:nvSpPr>
          <p:spPr>
            <a:xfrm>
              <a:off x="179825" y="-3371325"/>
              <a:ext cx="5150" cy="91325"/>
            </a:xfrm>
            <a:custGeom>
              <a:avLst/>
              <a:gdLst/>
              <a:ahLst/>
              <a:cxnLst/>
              <a:rect l="l" t="t" r="r" b="b"/>
              <a:pathLst>
                <a:path w="206" h="3653" extrusionOk="0">
                  <a:moveTo>
                    <a:pt x="160" y="1"/>
                  </a:moveTo>
                  <a:cubicBezTo>
                    <a:pt x="46" y="1210"/>
                    <a:pt x="1" y="2443"/>
                    <a:pt x="46" y="3653"/>
                  </a:cubicBezTo>
                  <a:lnTo>
                    <a:pt x="92" y="3653"/>
                  </a:lnTo>
                  <a:cubicBezTo>
                    <a:pt x="46" y="2443"/>
                    <a:pt x="92" y="1210"/>
                    <a:pt x="2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8" name="Google Shape;998;p19"/>
            <p:cNvSpPr/>
            <p:nvPr/>
          </p:nvSpPr>
          <p:spPr>
            <a:xfrm>
              <a:off x="173550" y="-3127675"/>
              <a:ext cx="13150" cy="321875"/>
            </a:xfrm>
            <a:custGeom>
              <a:avLst/>
              <a:gdLst/>
              <a:ahLst/>
              <a:cxnLst/>
              <a:rect l="l" t="t" r="r" b="b"/>
              <a:pathLst>
                <a:path w="526" h="12875" extrusionOk="0">
                  <a:moveTo>
                    <a:pt x="46" y="1"/>
                  </a:moveTo>
                  <a:lnTo>
                    <a:pt x="160" y="2466"/>
                  </a:lnTo>
                  <a:cubicBezTo>
                    <a:pt x="320" y="5890"/>
                    <a:pt x="480" y="9428"/>
                    <a:pt x="0" y="12874"/>
                  </a:cubicBezTo>
                  <a:lnTo>
                    <a:pt x="46" y="12874"/>
                  </a:lnTo>
                  <a:cubicBezTo>
                    <a:pt x="525" y="9428"/>
                    <a:pt x="366" y="5890"/>
                    <a:pt x="183" y="2466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9" name="Google Shape;999;p19"/>
            <p:cNvSpPr/>
            <p:nvPr/>
          </p:nvSpPr>
          <p:spPr>
            <a:xfrm>
              <a:off x="171825" y="-2735650"/>
              <a:ext cx="2325" cy="22850"/>
            </a:xfrm>
            <a:custGeom>
              <a:avLst/>
              <a:gdLst/>
              <a:ahLst/>
              <a:cxnLst/>
              <a:rect l="l" t="t" r="r" b="b"/>
              <a:pathLst>
                <a:path w="93" h="914" extrusionOk="0">
                  <a:moveTo>
                    <a:pt x="1" y="1"/>
                  </a:moveTo>
                  <a:lnTo>
                    <a:pt x="69" y="914"/>
                  </a:lnTo>
                  <a:lnTo>
                    <a:pt x="92" y="914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0" name="Google Shape;1000;p19"/>
            <p:cNvSpPr/>
            <p:nvPr/>
          </p:nvSpPr>
          <p:spPr>
            <a:xfrm>
              <a:off x="183825" y="-3161900"/>
              <a:ext cx="2875" cy="34250"/>
            </a:xfrm>
            <a:custGeom>
              <a:avLst/>
              <a:gdLst/>
              <a:ahLst/>
              <a:cxnLst/>
              <a:rect l="l" t="t" r="r" b="b"/>
              <a:pathLst>
                <a:path w="115" h="1370" extrusionOk="0">
                  <a:moveTo>
                    <a:pt x="23" y="0"/>
                  </a:moveTo>
                  <a:cubicBezTo>
                    <a:pt x="0" y="457"/>
                    <a:pt x="23" y="913"/>
                    <a:pt x="69" y="1370"/>
                  </a:cubicBezTo>
                  <a:lnTo>
                    <a:pt x="114" y="1370"/>
                  </a:lnTo>
                  <a:cubicBezTo>
                    <a:pt x="46" y="913"/>
                    <a:pt x="46" y="457"/>
                    <a:pt x="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1" name="Google Shape;1001;p19"/>
            <p:cNvSpPr/>
            <p:nvPr/>
          </p:nvSpPr>
          <p:spPr>
            <a:xfrm>
              <a:off x="149000" y="-3242350"/>
              <a:ext cx="17150" cy="235675"/>
            </a:xfrm>
            <a:custGeom>
              <a:avLst/>
              <a:gdLst/>
              <a:ahLst/>
              <a:cxnLst/>
              <a:rect l="l" t="t" r="r" b="b"/>
              <a:pathLst>
                <a:path w="686" h="9427" extrusionOk="0">
                  <a:moveTo>
                    <a:pt x="1" y="0"/>
                  </a:moveTo>
                  <a:cubicBezTo>
                    <a:pt x="47" y="3150"/>
                    <a:pt x="343" y="6345"/>
                    <a:pt x="640" y="9427"/>
                  </a:cubicBezTo>
                  <a:lnTo>
                    <a:pt x="686" y="9404"/>
                  </a:lnTo>
                  <a:cubicBezTo>
                    <a:pt x="389" y="6323"/>
                    <a:pt x="92" y="3150"/>
                    <a:pt x="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2" name="Google Shape;1002;p19"/>
            <p:cNvSpPr/>
            <p:nvPr/>
          </p:nvSpPr>
          <p:spPr>
            <a:xfrm>
              <a:off x="162700" y="-2991850"/>
              <a:ext cx="1175" cy="26850"/>
            </a:xfrm>
            <a:custGeom>
              <a:avLst/>
              <a:gdLst/>
              <a:ahLst/>
              <a:cxnLst/>
              <a:rect l="l" t="t" r="r" b="b"/>
              <a:pathLst>
                <a:path w="47" h="1074" extrusionOk="0">
                  <a:moveTo>
                    <a:pt x="1" y="0"/>
                  </a:moveTo>
                  <a:lnTo>
                    <a:pt x="1" y="1073"/>
                  </a:lnTo>
                  <a:lnTo>
                    <a:pt x="46" y="107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3" name="Google Shape;1003;p19"/>
            <p:cNvSpPr/>
            <p:nvPr/>
          </p:nvSpPr>
          <p:spPr>
            <a:xfrm>
              <a:off x="150725" y="-2905700"/>
              <a:ext cx="19425" cy="288200"/>
            </a:xfrm>
            <a:custGeom>
              <a:avLst/>
              <a:gdLst/>
              <a:ahLst/>
              <a:cxnLst/>
              <a:rect l="l" t="t" r="r" b="b"/>
              <a:pathLst>
                <a:path w="777" h="11528" extrusionOk="0">
                  <a:moveTo>
                    <a:pt x="0" y="1"/>
                  </a:moveTo>
                  <a:cubicBezTo>
                    <a:pt x="46" y="3836"/>
                    <a:pt x="297" y="7716"/>
                    <a:pt x="754" y="11528"/>
                  </a:cubicBezTo>
                  <a:lnTo>
                    <a:pt x="777" y="11528"/>
                  </a:lnTo>
                  <a:cubicBezTo>
                    <a:pt x="320" y="7716"/>
                    <a:pt x="69" y="3836"/>
                    <a:pt x="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4" name="Google Shape;1004;p19"/>
            <p:cNvSpPr/>
            <p:nvPr/>
          </p:nvSpPr>
          <p:spPr>
            <a:xfrm>
              <a:off x="200375" y="-2711100"/>
              <a:ext cx="10300" cy="65650"/>
            </a:xfrm>
            <a:custGeom>
              <a:avLst/>
              <a:gdLst/>
              <a:ahLst/>
              <a:cxnLst/>
              <a:rect l="l" t="t" r="r" b="b"/>
              <a:pathLst>
                <a:path w="412" h="2626" extrusionOk="0">
                  <a:moveTo>
                    <a:pt x="0" y="0"/>
                  </a:moveTo>
                  <a:cubicBezTo>
                    <a:pt x="183" y="868"/>
                    <a:pt x="320" y="1758"/>
                    <a:pt x="388" y="2625"/>
                  </a:cubicBezTo>
                  <a:lnTo>
                    <a:pt x="411" y="2625"/>
                  </a:lnTo>
                  <a:cubicBezTo>
                    <a:pt x="365" y="1735"/>
                    <a:pt x="228" y="868"/>
                    <a:pt x="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005" name="Google Shape;1005;p19"/>
          <p:cNvGrpSpPr/>
          <p:nvPr/>
        </p:nvGrpSpPr>
        <p:grpSpPr>
          <a:xfrm flipH="1">
            <a:off x="-448708" y="5706067"/>
            <a:ext cx="1903801" cy="1289792"/>
            <a:chOff x="8230543" y="4378325"/>
            <a:chExt cx="1427851" cy="967344"/>
          </a:xfrm>
        </p:grpSpPr>
        <p:sp>
          <p:nvSpPr>
            <p:cNvPr id="1006" name="Google Shape;1006;p19"/>
            <p:cNvSpPr/>
            <p:nvPr/>
          </p:nvSpPr>
          <p:spPr>
            <a:xfrm>
              <a:off x="8230543" y="4378325"/>
              <a:ext cx="1427851" cy="967344"/>
            </a:xfrm>
            <a:custGeom>
              <a:avLst/>
              <a:gdLst/>
              <a:ahLst/>
              <a:cxnLst/>
              <a:rect l="l" t="t" r="r" b="b"/>
              <a:pathLst>
                <a:path w="15317" h="10377" extrusionOk="0">
                  <a:moveTo>
                    <a:pt x="9312" y="0"/>
                  </a:moveTo>
                  <a:cubicBezTo>
                    <a:pt x="9143" y="0"/>
                    <a:pt x="8972" y="28"/>
                    <a:pt x="8811" y="79"/>
                  </a:cubicBezTo>
                  <a:cubicBezTo>
                    <a:pt x="8149" y="239"/>
                    <a:pt x="7533" y="695"/>
                    <a:pt x="7305" y="1334"/>
                  </a:cubicBezTo>
                  <a:cubicBezTo>
                    <a:pt x="7191" y="1722"/>
                    <a:pt x="7213" y="2156"/>
                    <a:pt x="7373" y="2521"/>
                  </a:cubicBezTo>
                  <a:cubicBezTo>
                    <a:pt x="7212" y="2433"/>
                    <a:pt x="7042" y="2392"/>
                    <a:pt x="6868" y="2392"/>
                  </a:cubicBezTo>
                  <a:cubicBezTo>
                    <a:pt x="6771" y="2392"/>
                    <a:pt x="6673" y="2405"/>
                    <a:pt x="6574" y="2430"/>
                  </a:cubicBezTo>
                  <a:cubicBezTo>
                    <a:pt x="6049" y="2567"/>
                    <a:pt x="5661" y="3160"/>
                    <a:pt x="5753" y="3708"/>
                  </a:cubicBezTo>
                  <a:cubicBezTo>
                    <a:pt x="5470" y="3471"/>
                    <a:pt x="5111" y="3362"/>
                    <a:pt x="4746" y="3362"/>
                  </a:cubicBezTo>
                  <a:cubicBezTo>
                    <a:pt x="4020" y="3362"/>
                    <a:pt x="3272" y="3793"/>
                    <a:pt x="3059" y="4507"/>
                  </a:cubicBezTo>
                  <a:cubicBezTo>
                    <a:pt x="2902" y="3894"/>
                    <a:pt x="2261" y="3470"/>
                    <a:pt x="1631" y="3470"/>
                  </a:cubicBezTo>
                  <a:cubicBezTo>
                    <a:pt x="1439" y="3470"/>
                    <a:pt x="1249" y="3509"/>
                    <a:pt x="1073" y="3594"/>
                  </a:cubicBezTo>
                  <a:cubicBezTo>
                    <a:pt x="320" y="3959"/>
                    <a:pt x="46" y="5032"/>
                    <a:pt x="526" y="5717"/>
                  </a:cubicBezTo>
                  <a:cubicBezTo>
                    <a:pt x="480" y="5785"/>
                    <a:pt x="434" y="5876"/>
                    <a:pt x="411" y="5945"/>
                  </a:cubicBezTo>
                  <a:cubicBezTo>
                    <a:pt x="1" y="7063"/>
                    <a:pt x="548" y="8387"/>
                    <a:pt x="1484" y="9140"/>
                  </a:cubicBezTo>
                  <a:cubicBezTo>
                    <a:pt x="2489" y="9962"/>
                    <a:pt x="3812" y="10213"/>
                    <a:pt x="5113" y="10327"/>
                  </a:cubicBezTo>
                  <a:cubicBezTo>
                    <a:pt x="5532" y="10359"/>
                    <a:pt x="5955" y="10376"/>
                    <a:pt x="6380" y="10376"/>
                  </a:cubicBezTo>
                  <a:cubicBezTo>
                    <a:pt x="8983" y="10376"/>
                    <a:pt x="11632" y="9746"/>
                    <a:pt x="13673" y="8136"/>
                  </a:cubicBezTo>
                  <a:cubicBezTo>
                    <a:pt x="14540" y="7451"/>
                    <a:pt x="15316" y="6470"/>
                    <a:pt x="15248" y="5374"/>
                  </a:cubicBezTo>
                  <a:cubicBezTo>
                    <a:pt x="15225" y="4690"/>
                    <a:pt x="14860" y="4050"/>
                    <a:pt x="14472" y="3480"/>
                  </a:cubicBezTo>
                  <a:cubicBezTo>
                    <a:pt x="13719" y="2361"/>
                    <a:pt x="12851" y="1311"/>
                    <a:pt x="11870" y="353"/>
                  </a:cubicBezTo>
                  <a:lnTo>
                    <a:pt x="10386" y="1083"/>
                  </a:lnTo>
                  <a:cubicBezTo>
                    <a:pt x="10500" y="764"/>
                    <a:pt x="10318" y="376"/>
                    <a:pt x="10021" y="193"/>
                  </a:cubicBezTo>
                  <a:cubicBezTo>
                    <a:pt x="9998" y="170"/>
                    <a:pt x="9952" y="147"/>
                    <a:pt x="9930" y="147"/>
                  </a:cubicBezTo>
                  <a:cubicBezTo>
                    <a:pt x="9738" y="45"/>
                    <a:pt x="9526" y="0"/>
                    <a:pt x="93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7" name="Google Shape;1007;p19"/>
            <p:cNvSpPr/>
            <p:nvPr/>
          </p:nvSpPr>
          <p:spPr>
            <a:xfrm>
              <a:off x="8230543" y="4396224"/>
              <a:ext cx="1427851" cy="949446"/>
            </a:xfrm>
            <a:custGeom>
              <a:avLst/>
              <a:gdLst/>
              <a:ahLst/>
              <a:cxnLst/>
              <a:rect l="l" t="t" r="r" b="b"/>
              <a:pathLst>
                <a:path w="15317" h="10185" extrusionOk="0">
                  <a:moveTo>
                    <a:pt x="10021" y="1"/>
                  </a:moveTo>
                  <a:cubicBezTo>
                    <a:pt x="9724" y="781"/>
                    <a:pt x="9563" y="1937"/>
                    <a:pt x="8862" y="1937"/>
                  </a:cubicBezTo>
                  <a:cubicBezTo>
                    <a:pt x="8702" y="1937"/>
                    <a:pt x="8512" y="1876"/>
                    <a:pt x="8286" y="1736"/>
                  </a:cubicBezTo>
                  <a:lnTo>
                    <a:pt x="8286" y="1736"/>
                  </a:lnTo>
                  <a:cubicBezTo>
                    <a:pt x="8492" y="2101"/>
                    <a:pt x="8720" y="2489"/>
                    <a:pt x="8697" y="2900"/>
                  </a:cubicBezTo>
                  <a:cubicBezTo>
                    <a:pt x="8657" y="3263"/>
                    <a:pt x="8348" y="3627"/>
                    <a:pt x="7993" y="3627"/>
                  </a:cubicBezTo>
                  <a:cubicBezTo>
                    <a:pt x="7947" y="3627"/>
                    <a:pt x="7900" y="3621"/>
                    <a:pt x="7852" y="3607"/>
                  </a:cubicBezTo>
                  <a:lnTo>
                    <a:pt x="7852" y="3607"/>
                  </a:lnTo>
                  <a:cubicBezTo>
                    <a:pt x="8104" y="3881"/>
                    <a:pt x="7898" y="4361"/>
                    <a:pt x="7579" y="4498"/>
                  </a:cubicBezTo>
                  <a:cubicBezTo>
                    <a:pt x="7439" y="4553"/>
                    <a:pt x="7292" y="4575"/>
                    <a:pt x="7143" y="4575"/>
                  </a:cubicBezTo>
                  <a:cubicBezTo>
                    <a:pt x="6924" y="4575"/>
                    <a:pt x="6700" y="4529"/>
                    <a:pt x="6483" y="4475"/>
                  </a:cubicBezTo>
                  <a:cubicBezTo>
                    <a:pt x="6164" y="5097"/>
                    <a:pt x="5465" y="5463"/>
                    <a:pt x="4785" y="5463"/>
                  </a:cubicBezTo>
                  <a:cubicBezTo>
                    <a:pt x="4493" y="5463"/>
                    <a:pt x="4204" y="5395"/>
                    <a:pt x="3949" y="5251"/>
                  </a:cubicBezTo>
                  <a:cubicBezTo>
                    <a:pt x="3858" y="5639"/>
                    <a:pt x="3539" y="5981"/>
                    <a:pt x="3150" y="6095"/>
                  </a:cubicBezTo>
                  <a:cubicBezTo>
                    <a:pt x="3050" y="6125"/>
                    <a:pt x="2944" y="6139"/>
                    <a:pt x="2838" y="6139"/>
                  </a:cubicBezTo>
                  <a:cubicBezTo>
                    <a:pt x="2536" y="6139"/>
                    <a:pt x="2229" y="6024"/>
                    <a:pt x="2009" y="5821"/>
                  </a:cubicBezTo>
                  <a:cubicBezTo>
                    <a:pt x="1799" y="5942"/>
                    <a:pt x="1563" y="5996"/>
                    <a:pt x="1321" y="5996"/>
                  </a:cubicBezTo>
                  <a:cubicBezTo>
                    <a:pt x="1011" y="5996"/>
                    <a:pt x="693" y="5907"/>
                    <a:pt x="411" y="5753"/>
                  </a:cubicBezTo>
                  <a:lnTo>
                    <a:pt x="411" y="5753"/>
                  </a:lnTo>
                  <a:cubicBezTo>
                    <a:pt x="1" y="6871"/>
                    <a:pt x="548" y="8195"/>
                    <a:pt x="1484" y="8948"/>
                  </a:cubicBezTo>
                  <a:cubicBezTo>
                    <a:pt x="2489" y="9770"/>
                    <a:pt x="3812" y="10021"/>
                    <a:pt x="5113" y="10135"/>
                  </a:cubicBezTo>
                  <a:cubicBezTo>
                    <a:pt x="5532" y="10167"/>
                    <a:pt x="5955" y="10184"/>
                    <a:pt x="6380" y="10184"/>
                  </a:cubicBezTo>
                  <a:cubicBezTo>
                    <a:pt x="8983" y="10184"/>
                    <a:pt x="11632" y="9554"/>
                    <a:pt x="13673" y="7944"/>
                  </a:cubicBezTo>
                  <a:cubicBezTo>
                    <a:pt x="14540" y="7259"/>
                    <a:pt x="15316" y="6278"/>
                    <a:pt x="15248" y="5182"/>
                  </a:cubicBezTo>
                  <a:cubicBezTo>
                    <a:pt x="15225" y="4498"/>
                    <a:pt x="14860" y="3858"/>
                    <a:pt x="14472" y="3288"/>
                  </a:cubicBezTo>
                  <a:cubicBezTo>
                    <a:pt x="13719" y="2169"/>
                    <a:pt x="12851" y="1119"/>
                    <a:pt x="11870" y="161"/>
                  </a:cubicBezTo>
                  <a:lnTo>
                    <a:pt x="10386" y="891"/>
                  </a:lnTo>
                  <a:cubicBezTo>
                    <a:pt x="10500" y="572"/>
                    <a:pt x="10318" y="184"/>
                    <a:pt x="10021" y="1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008" name="Google Shape;1008;p19"/>
          <p:cNvGrpSpPr/>
          <p:nvPr/>
        </p:nvGrpSpPr>
        <p:grpSpPr>
          <a:xfrm rot="1320577">
            <a:off x="11042011" y="112274"/>
            <a:ext cx="1612146" cy="1599124"/>
            <a:chOff x="-2165457" y="386166"/>
            <a:chExt cx="807572" cy="801049"/>
          </a:xfrm>
        </p:grpSpPr>
        <p:sp>
          <p:nvSpPr>
            <p:cNvPr id="1009" name="Google Shape;1009;p19"/>
            <p:cNvSpPr/>
            <p:nvPr/>
          </p:nvSpPr>
          <p:spPr>
            <a:xfrm>
              <a:off x="-2080166" y="617576"/>
              <a:ext cx="126713" cy="257340"/>
            </a:xfrm>
            <a:custGeom>
              <a:avLst/>
              <a:gdLst/>
              <a:ahLst/>
              <a:cxnLst/>
              <a:rect l="l" t="t" r="r" b="b"/>
              <a:pathLst>
                <a:path w="777" h="1578" extrusionOk="0">
                  <a:moveTo>
                    <a:pt x="616" y="1"/>
                  </a:moveTo>
                  <a:cubicBezTo>
                    <a:pt x="434" y="138"/>
                    <a:pt x="251" y="297"/>
                    <a:pt x="137" y="503"/>
                  </a:cubicBezTo>
                  <a:cubicBezTo>
                    <a:pt x="46" y="685"/>
                    <a:pt x="0" y="868"/>
                    <a:pt x="46" y="1096"/>
                  </a:cubicBezTo>
                  <a:cubicBezTo>
                    <a:pt x="46" y="1096"/>
                    <a:pt x="69" y="1119"/>
                    <a:pt x="69" y="1142"/>
                  </a:cubicBezTo>
                  <a:cubicBezTo>
                    <a:pt x="91" y="1233"/>
                    <a:pt x="114" y="1302"/>
                    <a:pt x="160" y="1370"/>
                  </a:cubicBezTo>
                  <a:cubicBezTo>
                    <a:pt x="182" y="1392"/>
                    <a:pt x="326" y="1577"/>
                    <a:pt x="341" y="1577"/>
                  </a:cubicBezTo>
                  <a:cubicBezTo>
                    <a:pt x="342" y="1577"/>
                    <a:pt x="343" y="1577"/>
                    <a:pt x="343" y="1576"/>
                  </a:cubicBezTo>
                  <a:cubicBezTo>
                    <a:pt x="434" y="1393"/>
                    <a:pt x="525" y="1187"/>
                    <a:pt x="616" y="1005"/>
                  </a:cubicBezTo>
                  <a:cubicBezTo>
                    <a:pt x="753" y="662"/>
                    <a:pt x="776" y="320"/>
                    <a:pt x="6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0" name="Google Shape;1010;p19"/>
            <p:cNvSpPr/>
            <p:nvPr/>
          </p:nvSpPr>
          <p:spPr>
            <a:xfrm>
              <a:off x="-2002051" y="450093"/>
              <a:ext cx="216081" cy="120842"/>
            </a:xfrm>
            <a:custGeom>
              <a:avLst/>
              <a:gdLst/>
              <a:ahLst/>
              <a:cxnLst/>
              <a:rect l="l" t="t" r="r" b="b"/>
              <a:pathLst>
                <a:path w="1325" h="741" extrusionOk="0">
                  <a:moveTo>
                    <a:pt x="480" y="0"/>
                  </a:moveTo>
                  <a:cubicBezTo>
                    <a:pt x="297" y="0"/>
                    <a:pt x="115" y="69"/>
                    <a:pt x="1" y="183"/>
                  </a:cubicBezTo>
                  <a:lnTo>
                    <a:pt x="1" y="206"/>
                  </a:lnTo>
                  <a:cubicBezTo>
                    <a:pt x="252" y="457"/>
                    <a:pt x="526" y="708"/>
                    <a:pt x="868" y="731"/>
                  </a:cubicBezTo>
                  <a:cubicBezTo>
                    <a:pt x="915" y="738"/>
                    <a:pt x="960" y="740"/>
                    <a:pt x="1004" y="740"/>
                  </a:cubicBezTo>
                  <a:cubicBezTo>
                    <a:pt x="1110" y="740"/>
                    <a:pt x="1211" y="724"/>
                    <a:pt x="1324" y="708"/>
                  </a:cubicBezTo>
                  <a:cubicBezTo>
                    <a:pt x="1210" y="525"/>
                    <a:pt x="1119" y="320"/>
                    <a:pt x="959" y="183"/>
                  </a:cubicBezTo>
                  <a:cubicBezTo>
                    <a:pt x="822" y="69"/>
                    <a:pt x="640" y="0"/>
                    <a:pt x="4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1" name="Google Shape;1011;p19"/>
            <p:cNvSpPr/>
            <p:nvPr/>
          </p:nvSpPr>
          <p:spPr>
            <a:xfrm>
              <a:off x="-1946278" y="825993"/>
              <a:ext cx="130464" cy="264516"/>
            </a:xfrm>
            <a:custGeom>
              <a:avLst/>
              <a:gdLst/>
              <a:ahLst/>
              <a:cxnLst/>
              <a:rect l="l" t="t" r="r" b="b"/>
              <a:pathLst>
                <a:path w="800" h="1622" extrusionOk="0">
                  <a:moveTo>
                    <a:pt x="572" y="1"/>
                  </a:moveTo>
                  <a:lnTo>
                    <a:pt x="572" y="24"/>
                  </a:lnTo>
                  <a:cubicBezTo>
                    <a:pt x="563" y="22"/>
                    <a:pt x="555" y="21"/>
                    <a:pt x="546" y="21"/>
                  </a:cubicBezTo>
                  <a:cubicBezTo>
                    <a:pt x="444" y="21"/>
                    <a:pt x="361" y="146"/>
                    <a:pt x="298" y="252"/>
                  </a:cubicBezTo>
                  <a:cubicBezTo>
                    <a:pt x="206" y="389"/>
                    <a:pt x="115" y="549"/>
                    <a:pt x="69" y="731"/>
                  </a:cubicBezTo>
                  <a:cubicBezTo>
                    <a:pt x="24" y="891"/>
                    <a:pt x="1" y="1096"/>
                    <a:pt x="69" y="1256"/>
                  </a:cubicBezTo>
                  <a:cubicBezTo>
                    <a:pt x="115" y="1393"/>
                    <a:pt x="206" y="1507"/>
                    <a:pt x="298" y="1621"/>
                  </a:cubicBezTo>
                  <a:cubicBezTo>
                    <a:pt x="457" y="1370"/>
                    <a:pt x="640" y="1142"/>
                    <a:pt x="708" y="845"/>
                  </a:cubicBezTo>
                  <a:cubicBezTo>
                    <a:pt x="800" y="549"/>
                    <a:pt x="754" y="206"/>
                    <a:pt x="5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2" name="Google Shape;1012;p19"/>
            <p:cNvSpPr/>
            <p:nvPr/>
          </p:nvSpPr>
          <p:spPr>
            <a:xfrm>
              <a:off x="-1886590" y="636004"/>
              <a:ext cx="223420" cy="126876"/>
            </a:xfrm>
            <a:custGeom>
              <a:avLst/>
              <a:gdLst/>
              <a:ahLst/>
              <a:cxnLst/>
              <a:rect l="l" t="t" r="r" b="b"/>
              <a:pathLst>
                <a:path w="1370" h="778" extrusionOk="0">
                  <a:moveTo>
                    <a:pt x="492" y="0"/>
                  </a:moveTo>
                  <a:cubicBezTo>
                    <a:pt x="331" y="0"/>
                    <a:pt x="173" y="52"/>
                    <a:pt x="23" y="161"/>
                  </a:cubicBezTo>
                  <a:cubicBezTo>
                    <a:pt x="23" y="161"/>
                    <a:pt x="0" y="161"/>
                    <a:pt x="0" y="184"/>
                  </a:cubicBezTo>
                  <a:cubicBezTo>
                    <a:pt x="91" y="344"/>
                    <a:pt x="228" y="572"/>
                    <a:pt x="388" y="641"/>
                  </a:cubicBezTo>
                  <a:cubicBezTo>
                    <a:pt x="525" y="709"/>
                    <a:pt x="708" y="755"/>
                    <a:pt x="890" y="778"/>
                  </a:cubicBezTo>
                  <a:cubicBezTo>
                    <a:pt x="1050" y="778"/>
                    <a:pt x="1210" y="778"/>
                    <a:pt x="1370" y="755"/>
                  </a:cubicBezTo>
                  <a:cubicBezTo>
                    <a:pt x="1324" y="618"/>
                    <a:pt x="1255" y="481"/>
                    <a:pt x="1164" y="344"/>
                  </a:cubicBezTo>
                  <a:cubicBezTo>
                    <a:pt x="1073" y="230"/>
                    <a:pt x="959" y="139"/>
                    <a:pt x="822" y="70"/>
                  </a:cubicBezTo>
                  <a:cubicBezTo>
                    <a:pt x="711" y="24"/>
                    <a:pt x="601" y="0"/>
                    <a:pt x="4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3" name="Google Shape;1013;p19"/>
            <p:cNvSpPr/>
            <p:nvPr/>
          </p:nvSpPr>
          <p:spPr>
            <a:xfrm>
              <a:off x="-1596308" y="965426"/>
              <a:ext cx="238423" cy="136172"/>
            </a:xfrm>
            <a:custGeom>
              <a:avLst/>
              <a:gdLst/>
              <a:ahLst/>
              <a:cxnLst/>
              <a:rect l="l" t="t" r="r" b="b"/>
              <a:pathLst>
                <a:path w="1462" h="835" extrusionOk="0">
                  <a:moveTo>
                    <a:pt x="383" y="0"/>
                  </a:moveTo>
                  <a:cubicBezTo>
                    <a:pt x="269" y="0"/>
                    <a:pt x="153" y="21"/>
                    <a:pt x="46" y="82"/>
                  </a:cubicBezTo>
                  <a:lnTo>
                    <a:pt x="0" y="82"/>
                  </a:lnTo>
                  <a:cubicBezTo>
                    <a:pt x="46" y="264"/>
                    <a:pt x="160" y="424"/>
                    <a:pt x="320" y="538"/>
                  </a:cubicBezTo>
                  <a:cubicBezTo>
                    <a:pt x="434" y="652"/>
                    <a:pt x="594" y="744"/>
                    <a:pt x="754" y="789"/>
                  </a:cubicBezTo>
                  <a:cubicBezTo>
                    <a:pt x="891" y="835"/>
                    <a:pt x="1050" y="835"/>
                    <a:pt x="1187" y="835"/>
                  </a:cubicBezTo>
                  <a:lnTo>
                    <a:pt x="1461" y="835"/>
                  </a:lnTo>
                  <a:cubicBezTo>
                    <a:pt x="1347" y="652"/>
                    <a:pt x="1210" y="492"/>
                    <a:pt x="1073" y="333"/>
                  </a:cubicBezTo>
                  <a:cubicBezTo>
                    <a:pt x="913" y="196"/>
                    <a:pt x="754" y="59"/>
                    <a:pt x="548" y="13"/>
                  </a:cubicBezTo>
                  <a:cubicBezTo>
                    <a:pt x="495" y="6"/>
                    <a:pt x="439" y="0"/>
                    <a:pt x="3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4" name="Google Shape;1014;p19"/>
            <p:cNvSpPr/>
            <p:nvPr/>
          </p:nvSpPr>
          <p:spPr>
            <a:xfrm>
              <a:off x="-1756453" y="956294"/>
              <a:ext cx="104534" cy="230921"/>
            </a:xfrm>
            <a:custGeom>
              <a:avLst/>
              <a:gdLst/>
              <a:ahLst/>
              <a:cxnLst/>
              <a:rect l="l" t="t" r="r" b="b"/>
              <a:pathLst>
                <a:path w="641" h="1416" extrusionOk="0">
                  <a:moveTo>
                    <a:pt x="343" y="1"/>
                  </a:moveTo>
                  <a:cubicBezTo>
                    <a:pt x="343" y="1"/>
                    <a:pt x="343" y="23"/>
                    <a:pt x="321" y="23"/>
                  </a:cubicBezTo>
                  <a:cubicBezTo>
                    <a:pt x="115" y="206"/>
                    <a:pt x="1" y="503"/>
                    <a:pt x="24" y="800"/>
                  </a:cubicBezTo>
                  <a:cubicBezTo>
                    <a:pt x="24" y="868"/>
                    <a:pt x="47" y="914"/>
                    <a:pt x="69" y="959"/>
                  </a:cubicBezTo>
                  <a:cubicBezTo>
                    <a:pt x="92" y="1005"/>
                    <a:pt x="115" y="1028"/>
                    <a:pt x="138" y="1073"/>
                  </a:cubicBezTo>
                  <a:cubicBezTo>
                    <a:pt x="229" y="1210"/>
                    <a:pt x="343" y="1325"/>
                    <a:pt x="480" y="1416"/>
                  </a:cubicBezTo>
                  <a:cubicBezTo>
                    <a:pt x="503" y="1325"/>
                    <a:pt x="526" y="1233"/>
                    <a:pt x="572" y="1119"/>
                  </a:cubicBezTo>
                  <a:cubicBezTo>
                    <a:pt x="594" y="1028"/>
                    <a:pt x="617" y="936"/>
                    <a:pt x="617" y="822"/>
                  </a:cubicBezTo>
                  <a:cubicBezTo>
                    <a:pt x="640" y="685"/>
                    <a:pt x="617" y="548"/>
                    <a:pt x="594" y="412"/>
                  </a:cubicBezTo>
                  <a:cubicBezTo>
                    <a:pt x="572" y="275"/>
                    <a:pt x="435" y="138"/>
                    <a:pt x="366" y="23"/>
                  </a:cubicBezTo>
                  <a:cubicBezTo>
                    <a:pt x="343" y="23"/>
                    <a:pt x="343" y="2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5" name="Google Shape;1015;p19"/>
            <p:cNvSpPr/>
            <p:nvPr/>
          </p:nvSpPr>
          <p:spPr>
            <a:xfrm>
              <a:off x="-1711769" y="795660"/>
              <a:ext cx="216081" cy="105024"/>
            </a:xfrm>
            <a:custGeom>
              <a:avLst/>
              <a:gdLst/>
              <a:ahLst/>
              <a:cxnLst/>
              <a:rect l="l" t="t" r="r" b="b"/>
              <a:pathLst>
                <a:path w="1325" h="644" extrusionOk="0">
                  <a:moveTo>
                    <a:pt x="539" y="1"/>
                  </a:moveTo>
                  <a:cubicBezTo>
                    <a:pt x="519" y="1"/>
                    <a:pt x="500" y="2"/>
                    <a:pt x="480" y="4"/>
                  </a:cubicBezTo>
                  <a:cubicBezTo>
                    <a:pt x="275" y="27"/>
                    <a:pt x="69" y="164"/>
                    <a:pt x="1" y="369"/>
                  </a:cubicBezTo>
                  <a:lnTo>
                    <a:pt x="1" y="392"/>
                  </a:lnTo>
                  <a:cubicBezTo>
                    <a:pt x="183" y="552"/>
                    <a:pt x="435" y="643"/>
                    <a:pt x="663" y="643"/>
                  </a:cubicBezTo>
                  <a:cubicBezTo>
                    <a:pt x="891" y="643"/>
                    <a:pt x="1119" y="552"/>
                    <a:pt x="1325" y="415"/>
                  </a:cubicBezTo>
                  <a:cubicBezTo>
                    <a:pt x="1256" y="301"/>
                    <a:pt x="1142" y="232"/>
                    <a:pt x="1051" y="164"/>
                  </a:cubicBezTo>
                  <a:cubicBezTo>
                    <a:pt x="888" y="82"/>
                    <a:pt x="706" y="1"/>
                    <a:pt x="5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6" name="Google Shape;1016;p19"/>
            <p:cNvSpPr/>
            <p:nvPr/>
          </p:nvSpPr>
          <p:spPr>
            <a:xfrm>
              <a:off x="-2165457" y="386166"/>
              <a:ext cx="717226" cy="664062"/>
            </a:xfrm>
            <a:custGeom>
              <a:avLst/>
              <a:gdLst/>
              <a:ahLst/>
              <a:cxnLst/>
              <a:rect l="l" t="t" r="r" b="b"/>
              <a:pathLst>
                <a:path w="4398" h="4072" extrusionOk="0">
                  <a:moveTo>
                    <a:pt x="53" y="1"/>
                  </a:moveTo>
                  <a:cubicBezTo>
                    <a:pt x="17" y="1"/>
                    <a:pt x="1" y="75"/>
                    <a:pt x="21" y="96"/>
                  </a:cubicBezTo>
                  <a:cubicBezTo>
                    <a:pt x="957" y="552"/>
                    <a:pt x="1322" y="1648"/>
                    <a:pt x="1938" y="2470"/>
                  </a:cubicBezTo>
                  <a:cubicBezTo>
                    <a:pt x="2555" y="3268"/>
                    <a:pt x="3468" y="3702"/>
                    <a:pt x="4312" y="4067"/>
                  </a:cubicBezTo>
                  <a:cubicBezTo>
                    <a:pt x="4319" y="4070"/>
                    <a:pt x="4325" y="4072"/>
                    <a:pt x="4331" y="4072"/>
                  </a:cubicBezTo>
                  <a:cubicBezTo>
                    <a:pt x="4369" y="4072"/>
                    <a:pt x="4397" y="4018"/>
                    <a:pt x="4358" y="3999"/>
                  </a:cubicBezTo>
                  <a:cubicBezTo>
                    <a:pt x="3399" y="3588"/>
                    <a:pt x="2463" y="3109"/>
                    <a:pt x="1824" y="2196"/>
                  </a:cubicBezTo>
                  <a:cubicBezTo>
                    <a:pt x="1299" y="1397"/>
                    <a:pt x="911" y="461"/>
                    <a:pt x="67" y="4"/>
                  </a:cubicBezTo>
                  <a:cubicBezTo>
                    <a:pt x="62" y="2"/>
                    <a:pt x="57" y="1"/>
                    <a:pt x="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7" name="Google Shape;1017;p19"/>
            <p:cNvSpPr/>
            <p:nvPr/>
          </p:nvSpPr>
          <p:spPr>
            <a:xfrm>
              <a:off x="-2028144" y="562618"/>
              <a:ext cx="63438" cy="273811"/>
            </a:xfrm>
            <a:custGeom>
              <a:avLst/>
              <a:gdLst/>
              <a:ahLst/>
              <a:cxnLst/>
              <a:rect l="l" t="t" r="r" b="b"/>
              <a:pathLst>
                <a:path w="389" h="1679" extrusionOk="0">
                  <a:moveTo>
                    <a:pt x="266" y="1"/>
                  </a:moveTo>
                  <a:cubicBezTo>
                    <a:pt x="258" y="1"/>
                    <a:pt x="252" y="7"/>
                    <a:pt x="252" y="18"/>
                  </a:cubicBezTo>
                  <a:cubicBezTo>
                    <a:pt x="366" y="589"/>
                    <a:pt x="1" y="1091"/>
                    <a:pt x="1" y="1661"/>
                  </a:cubicBezTo>
                  <a:cubicBezTo>
                    <a:pt x="1" y="1673"/>
                    <a:pt x="6" y="1679"/>
                    <a:pt x="12" y="1679"/>
                  </a:cubicBezTo>
                  <a:cubicBezTo>
                    <a:pt x="18" y="1679"/>
                    <a:pt x="24" y="1673"/>
                    <a:pt x="24" y="1661"/>
                  </a:cubicBezTo>
                  <a:cubicBezTo>
                    <a:pt x="24" y="1091"/>
                    <a:pt x="389" y="589"/>
                    <a:pt x="297" y="18"/>
                  </a:cubicBezTo>
                  <a:cubicBezTo>
                    <a:pt x="286" y="7"/>
                    <a:pt x="275" y="1"/>
                    <a:pt x="2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8" name="Google Shape;1018;p19"/>
            <p:cNvSpPr/>
            <p:nvPr/>
          </p:nvSpPr>
          <p:spPr>
            <a:xfrm>
              <a:off x="-2042984" y="483035"/>
              <a:ext cx="204176" cy="57567"/>
            </a:xfrm>
            <a:custGeom>
              <a:avLst/>
              <a:gdLst/>
              <a:ahLst/>
              <a:cxnLst/>
              <a:rect l="l" t="t" r="r" b="b"/>
              <a:pathLst>
                <a:path w="1252" h="353" extrusionOk="0">
                  <a:moveTo>
                    <a:pt x="146" y="0"/>
                  </a:moveTo>
                  <a:cubicBezTo>
                    <a:pt x="105" y="0"/>
                    <a:pt x="64" y="2"/>
                    <a:pt x="23" y="4"/>
                  </a:cubicBezTo>
                  <a:cubicBezTo>
                    <a:pt x="0" y="4"/>
                    <a:pt x="0" y="50"/>
                    <a:pt x="23" y="50"/>
                  </a:cubicBezTo>
                  <a:cubicBezTo>
                    <a:pt x="83" y="43"/>
                    <a:pt x="143" y="40"/>
                    <a:pt x="203" y="40"/>
                  </a:cubicBezTo>
                  <a:cubicBezTo>
                    <a:pt x="553" y="40"/>
                    <a:pt x="898" y="151"/>
                    <a:pt x="1210" y="346"/>
                  </a:cubicBezTo>
                  <a:cubicBezTo>
                    <a:pt x="1215" y="351"/>
                    <a:pt x="1219" y="352"/>
                    <a:pt x="1223" y="352"/>
                  </a:cubicBezTo>
                  <a:cubicBezTo>
                    <a:pt x="1240" y="352"/>
                    <a:pt x="1251" y="319"/>
                    <a:pt x="1233" y="301"/>
                  </a:cubicBezTo>
                  <a:cubicBezTo>
                    <a:pt x="904" y="95"/>
                    <a:pt x="519" y="0"/>
                    <a:pt x="1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9" name="Google Shape;1019;p19"/>
            <p:cNvSpPr/>
            <p:nvPr/>
          </p:nvSpPr>
          <p:spPr>
            <a:xfrm>
              <a:off x="-1920185" y="662097"/>
              <a:ext cx="197327" cy="60992"/>
            </a:xfrm>
            <a:custGeom>
              <a:avLst/>
              <a:gdLst/>
              <a:ahLst/>
              <a:cxnLst/>
              <a:rect l="l" t="t" r="r" b="b"/>
              <a:pathLst>
                <a:path w="1210" h="374" extrusionOk="0">
                  <a:moveTo>
                    <a:pt x="243" y="0"/>
                  </a:moveTo>
                  <a:cubicBezTo>
                    <a:pt x="171" y="0"/>
                    <a:pt x="98" y="8"/>
                    <a:pt x="24" y="24"/>
                  </a:cubicBezTo>
                  <a:cubicBezTo>
                    <a:pt x="1" y="24"/>
                    <a:pt x="1" y="70"/>
                    <a:pt x="24" y="70"/>
                  </a:cubicBezTo>
                  <a:cubicBezTo>
                    <a:pt x="98" y="53"/>
                    <a:pt x="172" y="46"/>
                    <a:pt x="245" y="46"/>
                  </a:cubicBezTo>
                  <a:cubicBezTo>
                    <a:pt x="575" y="46"/>
                    <a:pt x="889" y="199"/>
                    <a:pt x="1188" y="367"/>
                  </a:cubicBezTo>
                  <a:cubicBezTo>
                    <a:pt x="1192" y="371"/>
                    <a:pt x="1196" y="373"/>
                    <a:pt x="1199" y="373"/>
                  </a:cubicBezTo>
                  <a:cubicBezTo>
                    <a:pt x="1210" y="373"/>
                    <a:pt x="1206" y="344"/>
                    <a:pt x="1188" y="344"/>
                  </a:cubicBezTo>
                  <a:cubicBezTo>
                    <a:pt x="888" y="157"/>
                    <a:pt x="573" y="0"/>
                    <a:pt x="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20" name="Google Shape;1020;p19"/>
            <p:cNvSpPr/>
            <p:nvPr/>
          </p:nvSpPr>
          <p:spPr>
            <a:xfrm>
              <a:off x="-1890341" y="787343"/>
              <a:ext cx="52186" cy="246414"/>
            </a:xfrm>
            <a:custGeom>
              <a:avLst/>
              <a:gdLst/>
              <a:ahLst/>
              <a:cxnLst/>
              <a:rect l="l" t="t" r="r" b="b"/>
              <a:pathLst>
                <a:path w="320" h="1511" extrusionOk="0">
                  <a:moveTo>
                    <a:pt x="294" y="0"/>
                  </a:moveTo>
                  <a:cubicBezTo>
                    <a:pt x="288" y="0"/>
                    <a:pt x="281" y="3"/>
                    <a:pt x="274" y="10"/>
                  </a:cubicBezTo>
                  <a:cubicBezTo>
                    <a:pt x="92" y="489"/>
                    <a:pt x="0" y="991"/>
                    <a:pt x="23" y="1493"/>
                  </a:cubicBezTo>
                  <a:cubicBezTo>
                    <a:pt x="23" y="1505"/>
                    <a:pt x="29" y="1510"/>
                    <a:pt x="35" y="1510"/>
                  </a:cubicBezTo>
                  <a:cubicBezTo>
                    <a:pt x="40" y="1510"/>
                    <a:pt x="46" y="1505"/>
                    <a:pt x="46" y="1493"/>
                  </a:cubicBezTo>
                  <a:cubicBezTo>
                    <a:pt x="46" y="991"/>
                    <a:pt x="137" y="489"/>
                    <a:pt x="320" y="32"/>
                  </a:cubicBezTo>
                  <a:cubicBezTo>
                    <a:pt x="320" y="16"/>
                    <a:pt x="308" y="0"/>
                    <a:pt x="2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21" name="Google Shape;1021;p19"/>
            <p:cNvSpPr/>
            <p:nvPr/>
          </p:nvSpPr>
          <p:spPr>
            <a:xfrm>
              <a:off x="-1760040" y="846867"/>
              <a:ext cx="170582" cy="35225"/>
            </a:xfrm>
            <a:custGeom>
              <a:avLst/>
              <a:gdLst/>
              <a:ahLst/>
              <a:cxnLst/>
              <a:rect l="l" t="t" r="r" b="b"/>
              <a:pathLst>
                <a:path w="1046" h="216" extrusionOk="0">
                  <a:moveTo>
                    <a:pt x="645" y="1"/>
                  </a:moveTo>
                  <a:cubicBezTo>
                    <a:pt x="599" y="1"/>
                    <a:pt x="551" y="4"/>
                    <a:pt x="502" y="10"/>
                  </a:cubicBezTo>
                  <a:cubicBezTo>
                    <a:pt x="343" y="33"/>
                    <a:pt x="160" y="55"/>
                    <a:pt x="23" y="170"/>
                  </a:cubicBezTo>
                  <a:cubicBezTo>
                    <a:pt x="0" y="192"/>
                    <a:pt x="23" y="215"/>
                    <a:pt x="46" y="215"/>
                  </a:cubicBezTo>
                  <a:cubicBezTo>
                    <a:pt x="183" y="101"/>
                    <a:pt x="365" y="78"/>
                    <a:pt x="525" y="55"/>
                  </a:cubicBezTo>
                  <a:cubicBezTo>
                    <a:pt x="572" y="49"/>
                    <a:pt x="619" y="46"/>
                    <a:pt x="666" y="46"/>
                  </a:cubicBezTo>
                  <a:cubicBezTo>
                    <a:pt x="779" y="46"/>
                    <a:pt x="892" y="62"/>
                    <a:pt x="1004" y="78"/>
                  </a:cubicBezTo>
                  <a:cubicBezTo>
                    <a:pt x="1009" y="83"/>
                    <a:pt x="1014" y="85"/>
                    <a:pt x="1018" y="85"/>
                  </a:cubicBezTo>
                  <a:cubicBezTo>
                    <a:pt x="1035" y="85"/>
                    <a:pt x="1046" y="55"/>
                    <a:pt x="1027" y="55"/>
                  </a:cubicBezTo>
                  <a:cubicBezTo>
                    <a:pt x="894" y="22"/>
                    <a:pt x="772" y="1"/>
                    <a:pt x="6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22" name="Google Shape;1022;p19"/>
            <p:cNvSpPr/>
            <p:nvPr/>
          </p:nvSpPr>
          <p:spPr>
            <a:xfrm>
              <a:off x="-1719107" y="916665"/>
              <a:ext cx="29844" cy="205155"/>
            </a:xfrm>
            <a:custGeom>
              <a:avLst/>
              <a:gdLst/>
              <a:ahLst/>
              <a:cxnLst/>
              <a:rect l="l" t="t" r="r" b="b"/>
              <a:pathLst>
                <a:path w="183" h="1258" extrusionOk="0">
                  <a:moveTo>
                    <a:pt x="100" y="0"/>
                  </a:moveTo>
                  <a:cubicBezTo>
                    <a:pt x="95" y="0"/>
                    <a:pt x="92" y="6"/>
                    <a:pt x="92" y="15"/>
                  </a:cubicBezTo>
                  <a:cubicBezTo>
                    <a:pt x="46" y="426"/>
                    <a:pt x="0" y="860"/>
                    <a:pt x="137" y="1248"/>
                  </a:cubicBezTo>
                  <a:cubicBezTo>
                    <a:pt x="137" y="1255"/>
                    <a:pt x="141" y="1257"/>
                    <a:pt x="147" y="1257"/>
                  </a:cubicBezTo>
                  <a:cubicBezTo>
                    <a:pt x="160" y="1257"/>
                    <a:pt x="183" y="1241"/>
                    <a:pt x="183" y="1225"/>
                  </a:cubicBezTo>
                  <a:cubicBezTo>
                    <a:pt x="23" y="837"/>
                    <a:pt x="69" y="426"/>
                    <a:pt x="114" y="38"/>
                  </a:cubicBezTo>
                  <a:cubicBezTo>
                    <a:pt x="114" y="11"/>
                    <a:pt x="107" y="0"/>
                    <a:pt x="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23" name="Google Shape;1023;p19"/>
          <p:cNvSpPr/>
          <p:nvPr/>
        </p:nvSpPr>
        <p:spPr>
          <a:xfrm>
            <a:off x="11121445" y="2711373"/>
            <a:ext cx="1249235" cy="4464819"/>
          </a:xfrm>
          <a:custGeom>
            <a:avLst/>
            <a:gdLst/>
            <a:ahLst/>
            <a:cxnLst/>
            <a:rect l="l" t="t" r="r" b="b"/>
            <a:pathLst>
              <a:path w="9177" h="32799" extrusionOk="0">
                <a:moveTo>
                  <a:pt x="7243" y="1"/>
                </a:moveTo>
                <a:cubicBezTo>
                  <a:pt x="6999" y="1"/>
                  <a:pt x="6758" y="253"/>
                  <a:pt x="6665" y="729"/>
                </a:cubicBezTo>
                <a:lnTo>
                  <a:pt x="5387" y="6869"/>
                </a:lnTo>
                <a:lnTo>
                  <a:pt x="6186" y="7234"/>
                </a:lnTo>
                <a:cubicBezTo>
                  <a:pt x="6369" y="7325"/>
                  <a:pt x="6323" y="7554"/>
                  <a:pt x="6118" y="7554"/>
                </a:cubicBezTo>
                <a:lnTo>
                  <a:pt x="5250" y="7554"/>
                </a:lnTo>
                <a:lnTo>
                  <a:pt x="2146" y="22504"/>
                </a:lnTo>
                <a:lnTo>
                  <a:pt x="3949" y="23394"/>
                </a:lnTo>
                <a:cubicBezTo>
                  <a:pt x="4136" y="23519"/>
                  <a:pt x="4115" y="23720"/>
                  <a:pt x="3920" y="23720"/>
                </a:cubicBezTo>
                <a:cubicBezTo>
                  <a:pt x="3901" y="23720"/>
                  <a:pt x="3880" y="23718"/>
                  <a:pt x="3858" y="23714"/>
                </a:cubicBezTo>
                <a:lnTo>
                  <a:pt x="1895" y="23691"/>
                </a:lnTo>
                <a:lnTo>
                  <a:pt x="0" y="32798"/>
                </a:lnTo>
                <a:lnTo>
                  <a:pt x="9176" y="32798"/>
                </a:lnTo>
                <a:lnTo>
                  <a:pt x="9176" y="7234"/>
                </a:lnTo>
                <a:lnTo>
                  <a:pt x="7830" y="729"/>
                </a:lnTo>
                <a:cubicBezTo>
                  <a:pt x="7717" y="235"/>
                  <a:pt x="7479" y="1"/>
                  <a:pt x="72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024" name="Google Shape;1024;p19"/>
          <p:cNvSpPr/>
          <p:nvPr/>
        </p:nvSpPr>
        <p:spPr>
          <a:xfrm>
            <a:off x="10801101" y="5044832"/>
            <a:ext cx="1090646" cy="2212059"/>
          </a:xfrm>
          <a:custGeom>
            <a:avLst/>
            <a:gdLst/>
            <a:ahLst/>
            <a:cxnLst/>
            <a:rect l="l" t="t" r="r" b="b"/>
            <a:pathLst>
              <a:path w="8012" h="16250" extrusionOk="0">
                <a:moveTo>
                  <a:pt x="3994" y="1"/>
                </a:moveTo>
                <a:cubicBezTo>
                  <a:pt x="3855" y="1"/>
                  <a:pt x="3721" y="132"/>
                  <a:pt x="3675" y="386"/>
                </a:cubicBezTo>
                <a:lnTo>
                  <a:pt x="2945" y="3536"/>
                </a:lnTo>
                <a:lnTo>
                  <a:pt x="3401" y="3719"/>
                </a:lnTo>
                <a:cubicBezTo>
                  <a:pt x="3493" y="3764"/>
                  <a:pt x="3470" y="3878"/>
                  <a:pt x="3356" y="3878"/>
                </a:cubicBezTo>
                <a:lnTo>
                  <a:pt x="2853" y="3878"/>
                </a:lnTo>
                <a:lnTo>
                  <a:pt x="1073" y="11571"/>
                </a:lnTo>
                <a:lnTo>
                  <a:pt x="2100" y="12027"/>
                </a:lnTo>
                <a:cubicBezTo>
                  <a:pt x="2214" y="12096"/>
                  <a:pt x="2192" y="12210"/>
                  <a:pt x="2055" y="12210"/>
                </a:cubicBezTo>
                <a:lnTo>
                  <a:pt x="936" y="12187"/>
                </a:lnTo>
                <a:lnTo>
                  <a:pt x="0" y="16250"/>
                </a:lnTo>
                <a:lnTo>
                  <a:pt x="8012" y="16250"/>
                </a:lnTo>
                <a:lnTo>
                  <a:pt x="6186" y="8398"/>
                </a:lnTo>
                <a:lnTo>
                  <a:pt x="5547" y="8421"/>
                </a:lnTo>
                <a:cubicBezTo>
                  <a:pt x="5433" y="8398"/>
                  <a:pt x="5410" y="8307"/>
                  <a:pt x="5501" y="8261"/>
                </a:cubicBezTo>
                <a:lnTo>
                  <a:pt x="6072" y="7896"/>
                </a:lnTo>
                <a:lnTo>
                  <a:pt x="4337" y="386"/>
                </a:lnTo>
                <a:cubicBezTo>
                  <a:pt x="4269" y="127"/>
                  <a:pt x="4129" y="1"/>
                  <a:pt x="39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28337126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 userDrawn="1">
  <p:cSld name="Title and six columns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6" name="Google Shape;826;p17"/>
          <p:cNvGrpSpPr/>
          <p:nvPr/>
        </p:nvGrpSpPr>
        <p:grpSpPr>
          <a:xfrm>
            <a:off x="2448364" y="-1381084"/>
            <a:ext cx="12591717" cy="3440695"/>
            <a:chOff x="-60977" y="-805488"/>
            <a:chExt cx="9443788" cy="2580521"/>
          </a:xfrm>
        </p:grpSpPr>
        <p:sp>
          <p:nvSpPr>
            <p:cNvPr id="827" name="Google Shape;827;p17"/>
            <p:cNvSpPr/>
            <p:nvPr/>
          </p:nvSpPr>
          <p:spPr>
            <a:xfrm>
              <a:off x="-60977" y="-428162"/>
              <a:ext cx="9443788" cy="2203195"/>
            </a:xfrm>
            <a:custGeom>
              <a:avLst/>
              <a:gdLst/>
              <a:ahLst/>
              <a:cxnLst/>
              <a:rect l="l" t="t" r="r" b="b"/>
              <a:pathLst>
                <a:path w="42273" h="9862" extrusionOk="0">
                  <a:moveTo>
                    <a:pt x="6848" y="5205"/>
                  </a:moveTo>
                  <a:lnTo>
                    <a:pt x="6848" y="5205"/>
                  </a:lnTo>
                  <a:cubicBezTo>
                    <a:pt x="10135" y="6369"/>
                    <a:pt x="13513" y="7236"/>
                    <a:pt x="16936" y="7807"/>
                  </a:cubicBezTo>
                  <a:cubicBezTo>
                    <a:pt x="19927" y="8286"/>
                    <a:pt x="22940" y="8537"/>
                    <a:pt x="25952" y="8537"/>
                  </a:cubicBezTo>
                  <a:cubicBezTo>
                    <a:pt x="28737" y="8537"/>
                    <a:pt x="31545" y="8309"/>
                    <a:pt x="34307" y="7898"/>
                  </a:cubicBezTo>
                  <a:cubicBezTo>
                    <a:pt x="36110" y="7624"/>
                    <a:pt x="37822" y="7259"/>
                    <a:pt x="39442" y="6826"/>
                  </a:cubicBezTo>
                  <a:lnTo>
                    <a:pt x="39442" y="6826"/>
                  </a:lnTo>
                  <a:cubicBezTo>
                    <a:pt x="34799" y="8727"/>
                    <a:pt x="29877" y="9750"/>
                    <a:pt x="24989" y="9750"/>
                  </a:cubicBezTo>
                  <a:cubicBezTo>
                    <a:pt x="24831" y="9750"/>
                    <a:pt x="24672" y="9749"/>
                    <a:pt x="24514" y="9747"/>
                  </a:cubicBezTo>
                  <a:cubicBezTo>
                    <a:pt x="18489" y="9701"/>
                    <a:pt x="12417" y="8104"/>
                    <a:pt x="6848" y="5205"/>
                  </a:cubicBezTo>
                  <a:close/>
                  <a:moveTo>
                    <a:pt x="936" y="1"/>
                  </a:moveTo>
                  <a:lnTo>
                    <a:pt x="548" y="1188"/>
                  </a:lnTo>
                  <a:cubicBezTo>
                    <a:pt x="365" y="1074"/>
                    <a:pt x="206" y="937"/>
                    <a:pt x="46" y="822"/>
                  </a:cubicBezTo>
                  <a:lnTo>
                    <a:pt x="0" y="891"/>
                  </a:lnTo>
                  <a:cubicBezTo>
                    <a:pt x="183" y="1028"/>
                    <a:pt x="342" y="1142"/>
                    <a:pt x="502" y="1279"/>
                  </a:cubicBezTo>
                  <a:lnTo>
                    <a:pt x="137" y="2352"/>
                  </a:lnTo>
                  <a:cubicBezTo>
                    <a:pt x="2123" y="3356"/>
                    <a:pt x="4154" y="4223"/>
                    <a:pt x="6209" y="4977"/>
                  </a:cubicBezTo>
                  <a:cubicBezTo>
                    <a:pt x="7989" y="5958"/>
                    <a:pt x="9838" y="6780"/>
                    <a:pt x="11732" y="7487"/>
                  </a:cubicBezTo>
                  <a:cubicBezTo>
                    <a:pt x="15909" y="9017"/>
                    <a:pt x="20223" y="9816"/>
                    <a:pt x="24514" y="9838"/>
                  </a:cubicBezTo>
                  <a:cubicBezTo>
                    <a:pt x="24651" y="9838"/>
                    <a:pt x="24766" y="9861"/>
                    <a:pt x="24903" y="9861"/>
                  </a:cubicBezTo>
                  <a:cubicBezTo>
                    <a:pt x="29080" y="9861"/>
                    <a:pt x="33257" y="9131"/>
                    <a:pt x="37319" y="7739"/>
                  </a:cubicBezTo>
                  <a:cubicBezTo>
                    <a:pt x="38301" y="7419"/>
                    <a:pt x="39260" y="7031"/>
                    <a:pt x="40218" y="6620"/>
                  </a:cubicBezTo>
                  <a:cubicBezTo>
                    <a:pt x="40903" y="6437"/>
                    <a:pt x="41588" y="6209"/>
                    <a:pt x="42273" y="5981"/>
                  </a:cubicBezTo>
                  <a:lnTo>
                    <a:pt x="42273" y="3333"/>
                  </a:lnTo>
                  <a:cubicBezTo>
                    <a:pt x="39762" y="4223"/>
                    <a:pt x="37023" y="4908"/>
                    <a:pt x="34055" y="5365"/>
                  </a:cubicBezTo>
                  <a:cubicBezTo>
                    <a:pt x="31345" y="5779"/>
                    <a:pt x="28619" y="5985"/>
                    <a:pt x="25897" y="5985"/>
                  </a:cubicBezTo>
                  <a:cubicBezTo>
                    <a:pt x="17364" y="5985"/>
                    <a:pt x="8861" y="3963"/>
                    <a:pt x="936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8" name="Google Shape;828;p17"/>
            <p:cNvSpPr/>
            <p:nvPr/>
          </p:nvSpPr>
          <p:spPr>
            <a:xfrm>
              <a:off x="255135" y="-805488"/>
              <a:ext cx="8959457" cy="989450"/>
            </a:xfrm>
            <a:custGeom>
              <a:avLst/>
              <a:gdLst/>
              <a:ahLst/>
              <a:cxnLst/>
              <a:rect l="l" t="t" r="r" b="b"/>
              <a:pathLst>
                <a:path w="40105" h="4429" extrusionOk="0">
                  <a:moveTo>
                    <a:pt x="0" y="1"/>
                  </a:moveTo>
                  <a:cubicBezTo>
                    <a:pt x="2899" y="2101"/>
                    <a:pt x="6414" y="3493"/>
                    <a:pt x="10294" y="4086"/>
                  </a:cubicBezTo>
                  <a:cubicBezTo>
                    <a:pt x="11938" y="4315"/>
                    <a:pt x="13559" y="4429"/>
                    <a:pt x="15156" y="4429"/>
                  </a:cubicBezTo>
                  <a:cubicBezTo>
                    <a:pt x="17941" y="4429"/>
                    <a:pt x="20612" y="4132"/>
                    <a:pt x="23008" y="3790"/>
                  </a:cubicBezTo>
                  <a:cubicBezTo>
                    <a:pt x="28760" y="2991"/>
                    <a:pt x="34489" y="1713"/>
                    <a:pt x="40104" y="1"/>
                  </a:cubicBezTo>
                  <a:lnTo>
                    <a:pt x="29947" y="1"/>
                  </a:lnTo>
                  <a:cubicBezTo>
                    <a:pt x="27573" y="503"/>
                    <a:pt x="25177" y="914"/>
                    <a:pt x="22780" y="1256"/>
                  </a:cubicBezTo>
                  <a:cubicBezTo>
                    <a:pt x="20435" y="1579"/>
                    <a:pt x="17826" y="1873"/>
                    <a:pt x="15122" y="1873"/>
                  </a:cubicBezTo>
                  <a:cubicBezTo>
                    <a:pt x="13616" y="1873"/>
                    <a:pt x="12081" y="1781"/>
                    <a:pt x="10546" y="1553"/>
                  </a:cubicBezTo>
                  <a:cubicBezTo>
                    <a:pt x="8583" y="1256"/>
                    <a:pt x="6711" y="731"/>
                    <a:pt x="4999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9" name="Google Shape;829;p17"/>
            <p:cNvSpPr/>
            <p:nvPr/>
          </p:nvSpPr>
          <p:spPr>
            <a:xfrm>
              <a:off x="235" y="-805488"/>
              <a:ext cx="9382577" cy="1249490"/>
            </a:xfrm>
            <a:custGeom>
              <a:avLst/>
              <a:gdLst/>
              <a:ahLst/>
              <a:cxnLst/>
              <a:rect l="l" t="t" r="r" b="b"/>
              <a:pathLst>
                <a:path w="41999" h="5593" extrusionOk="0">
                  <a:moveTo>
                    <a:pt x="0" y="1"/>
                  </a:moveTo>
                  <a:cubicBezTo>
                    <a:pt x="3013" y="1781"/>
                    <a:pt x="6277" y="3173"/>
                    <a:pt x="9701" y="4109"/>
                  </a:cubicBezTo>
                  <a:cubicBezTo>
                    <a:pt x="13330" y="5114"/>
                    <a:pt x="17096" y="5593"/>
                    <a:pt x="20931" y="5593"/>
                  </a:cubicBezTo>
                  <a:cubicBezTo>
                    <a:pt x="21730" y="5593"/>
                    <a:pt x="22551" y="5570"/>
                    <a:pt x="23373" y="5524"/>
                  </a:cubicBezTo>
                  <a:cubicBezTo>
                    <a:pt x="29422" y="5205"/>
                    <a:pt x="35653" y="3653"/>
                    <a:pt x="41999" y="937"/>
                  </a:cubicBezTo>
                  <a:lnTo>
                    <a:pt x="41999" y="845"/>
                  </a:lnTo>
                  <a:cubicBezTo>
                    <a:pt x="35653" y="3561"/>
                    <a:pt x="29422" y="5114"/>
                    <a:pt x="23373" y="5433"/>
                  </a:cubicBezTo>
                  <a:cubicBezTo>
                    <a:pt x="22513" y="5482"/>
                    <a:pt x="21659" y="5507"/>
                    <a:pt x="20809" y="5507"/>
                  </a:cubicBezTo>
                  <a:cubicBezTo>
                    <a:pt x="13359" y="5507"/>
                    <a:pt x="6329" y="3627"/>
                    <a:pt x="183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30" name="Google Shape;830;p17"/>
          <p:cNvGrpSpPr/>
          <p:nvPr/>
        </p:nvGrpSpPr>
        <p:grpSpPr>
          <a:xfrm>
            <a:off x="-775934" y="-993926"/>
            <a:ext cx="6367976" cy="7141263"/>
            <a:chOff x="21200" y="-3584750"/>
            <a:chExt cx="864525" cy="969525"/>
          </a:xfrm>
        </p:grpSpPr>
        <p:sp>
          <p:nvSpPr>
            <p:cNvPr id="831" name="Google Shape;831;p17"/>
            <p:cNvSpPr/>
            <p:nvPr/>
          </p:nvSpPr>
          <p:spPr>
            <a:xfrm>
              <a:off x="195800" y="-2707675"/>
              <a:ext cx="8600" cy="42250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" y="0"/>
                  </a:moveTo>
                  <a:cubicBezTo>
                    <a:pt x="69" y="571"/>
                    <a:pt x="160" y="1142"/>
                    <a:pt x="275" y="1689"/>
                  </a:cubicBezTo>
                  <a:lnTo>
                    <a:pt x="343" y="1689"/>
                  </a:lnTo>
                  <a:cubicBezTo>
                    <a:pt x="229" y="1119"/>
                    <a:pt x="138" y="571"/>
                    <a:pt x="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2" name="Google Shape;832;p17"/>
            <p:cNvSpPr/>
            <p:nvPr/>
          </p:nvSpPr>
          <p:spPr>
            <a:xfrm>
              <a:off x="195225" y="-2663175"/>
              <a:ext cx="33700" cy="22850"/>
            </a:xfrm>
            <a:custGeom>
              <a:avLst/>
              <a:gdLst/>
              <a:ahLst/>
              <a:cxnLst/>
              <a:rect l="l" t="t" r="r" b="b"/>
              <a:pathLst>
                <a:path w="1348" h="914" extrusionOk="0">
                  <a:moveTo>
                    <a:pt x="1302" y="1"/>
                  </a:moveTo>
                  <a:cubicBezTo>
                    <a:pt x="891" y="320"/>
                    <a:pt x="457" y="594"/>
                    <a:pt x="1" y="868"/>
                  </a:cubicBezTo>
                  <a:lnTo>
                    <a:pt x="24" y="914"/>
                  </a:lnTo>
                  <a:cubicBezTo>
                    <a:pt x="480" y="663"/>
                    <a:pt x="937" y="366"/>
                    <a:pt x="1348" y="46"/>
                  </a:cubicBezTo>
                  <a:lnTo>
                    <a:pt x="13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3" name="Google Shape;833;p17"/>
            <p:cNvSpPr/>
            <p:nvPr/>
          </p:nvSpPr>
          <p:spPr>
            <a:xfrm>
              <a:off x="59425" y="-3514550"/>
              <a:ext cx="826300" cy="252150"/>
            </a:xfrm>
            <a:custGeom>
              <a:avLst/>
              <a:gdLst/>
              <a:ahLst/>
              <a:cxnLst/>
              <a:rect l="l" t="t" r="r" b="b"/>
              <a:pathLst>
                <a:path w="33052" h="10086" extrusionOk="0">
                  <a:moveTo>
                    <a:pt x="33051" y="0"/>
                  </a:moveTo>
                  <a:lnTo>
                    <a:pt x="33051" y="0"/>
                  </a:lnTo>
                  <a:cubicBezTo>
                    <a:pt x="30874" y="341"/>
                    <a:pt x="28622" y="434"/>
                    <a:pt x="26357" y="434"/>
                  </a:cubicBezTo>
                  <a:cubicBezTo>
                    <a:pt x="23611" y="434"/>
                    <a:pt x="20846" y="297"/>
                    <a:pt x="18169" y="297"/>
                  </a:cubicBezTo>
                  <a:lnTo>
                    <a:pt x="0" y="297"/>
                  </a:lnTo>
                  <a:cubicBezTo>
                    <a:pt x="0" y="297"/>
                    <a:pt x="2488" y="9496"/>
                    <a:pt x="2488" y="9496"/>
                  </a:cubicBezTo>
                  <a:cubicBezTo>
                    <a:pt x="3356" y="9792"/>
                    <a:pt x="4292" y="9975"/>
                    <a:pt x="5205" y="10043"/>
                  </a:cubicBezTo>
                  <a:cubicBezTo>
                    <a:pt x="5441" y="10059"/>
                    <a:pt x="5699" y="10086"/>
                    <a:pt x="5948" y="10086"/>
                  </a:cubicBezTo>
                  <a:cubicBezTo>
                    <a:pt x="6061" y="10086"/>
                    <a:pt x="6171" y="10080"/>
                    <a:pt x="6277" y="10066"/>
                  </a:cubicBezTo>
                  <a:cubicBezTo>
                    <a:pt x="6433" y="10066"/>
                    <a:pt x="7152" y="9655"/>
                    <a:pt x="7231" y="9655"/>
                  </a:cubicBezTo>
                  <a:cubicBezTo>
                    <a:pt x="7233" y="9655"/>
                    <a:pt x="7235" y="9655"/>
                    <a:pt x="7236" y="9655"/>
                  </a:cubicBezTo>
                  <a:cubicBezTo>
                    <a:pt x="7732" y="9841"/>
                    <a:pt x="8269" y="9960"/>
                    <a:pt x="8798" y="9960"/>
                  </a:cubicBezTo>
                  <a:cubicBezTo>
                    <a:pt x="9243" y="9960"/>
                    <a:pt x="9683" y="9876"/>
                    <a:pt x="10089" y="9678"/>
                  </a:cubicBezTo>
                  <a:cubicBezTo>
                    <a:pt x="10978" y="9268"/>
                    <a:pt x="11617" y="8266"/>
                    <a:pt x="11391" y="7308"/>
                  </a:cubicBezTo>
                  <a:lnTo>
                    <a:pt x="11391" y="7308"/>
                  </a:lnTo>
                  <a:cubicBezTo>
                    <a:pt x="11425" y="7439"/>
                    <a:pt x="11731" y="7480"/>
                    <a:pt x="12092" y="7480"/>
                  </a:cubicBezTo>
                  <a:cubicBezTo>
                    <a:pt x="12598" y="7480"/>
                    <a:pt x="13211" y="7399"/>
                    <a:pt x="13330" y="7373"/>
                  </a:cubicBezTo>
                  <a:cubicBezTo>
                    <a:pt x="13855" y="7213"/>
                    <a:pt x="14517" y="6916"/>
                    <a:pt x="14882" y="6506"/>
                  </a:cubicBezTo>
                  <a:cubicBezTo>
                    <a:pt x="15156" y="6186"/>
                    <a:pt x="15293" y="5684"/>
                    <a:pt x="15088" y="5296"/>
                  </a:cubicBezTo>
                  <a:lnTo>
                    <a:pt x="15088" y="5296"/>
                  </a:lnTo>
                  <a:cubicBezTo>
                    <a:pt x="15468" y="5428"/>
                    <a:pt x="15868" y="5491"/>
                    <a:pt x="16270" y="5491"/>
                  </a:cubicBezTo>
                  <a:cubicBezTo>
                    <a:pt x="17533" y="5491"/>
                    <a:pt x="18812" y="4868"/>
                    <a:pt x="19539" y="3812"/>
                  </a:cubicBezTo>
                  <a:cubicBezTo>
                    <a:pt x="19790" y="4474"/>
                    <a:pt x="20543" y="4908"/>
                    <a:pt x="21205" y="4999"/>
                  </a:cubicBezTo>
                  <a:cubicBezTo>
                    <a:pt x="21312" y="5018"/>
                    <a:pt x="21422" y="5026"/>
                    <a:pt x="21534" y="5026"/>
                  </a:cubicBezTo>
                  <a:cubicBezTo>
                    <a:pt x="21827" y="5026"/>
                    <a:pt x="22127" y="4968"/>
                    <a:pt x="22392" y="4885"/>
                  </a:cubicBezTo>
                  <a:cubicBezTo>
                    <a:pt x="22593" y="4840"/>
                    <a:pt x="23298" y="4314"/>
                    <a:pt x="23434" y="4314"/>
                  </a:cubicBezTo>
                  <a:cubicBezTo>
                    <a:pt x="23437" y="4314"/>
                    <a:pt x="23440" y="4314"/>
                    <a:pt x="23442" y="4314"/>
                  </a:cubicBezTo>
                  <a:cubicBezTo>
                    <a:pt x="23546" y="4330"/>
                    <a:pt x="23651" y="4338"/>
                    <a:pt x="23756" y="4338"/>
                  </a:cubicBezTo>
                  <a:cubicBezTo>
                    <a:pt x="24841" y="4338"/>
                    <a:pt x="25904" y="3501"/>
                    <a:pt x="26113" y="2397"/>
                  </a:cubicBezTo>
                  <a:cubicBezTo>
                    <a:pt x="26802" y="2518"/>
                    <a:pt x="27503" y="2600"/>
                    <a:pt x="28201" y="2600"/>
                  </a:cubicBezTo>
                  <a:cubicBezTo>
                    <a:pt x="28821" y="2600"/>
                    <a:pt x="29437" y="2535"/>
                    <a:pt x="30038" y="2374"/>
                  </a:cubicBezTo>
                  <a:cubicBezTo>
                    <a:pt x="31317" y="2032"/>
                    <a:pt x="32526" y="1210"/>
                    <a:pt x="330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4" name="Google Shape;834;p17"/>
            <p:cNvSpPr/>
            <p:nvPr/>
          </p:nvSpPr>
          <p:spPr>
            <a:xfrm>
              <a:off x="53725" y="-3539100"/>
              <a:ext cx="480500" cy="133150"/>
            </a:xfrm>
            <a:custGeom>
              <a:avLst/>
              <a:gdLst/>
              <a:ahLst/>
              <a:cxnLst/>
              <a:rect l="l" t="t" r="r" b="b"/>
              <a:pathLst>
                <a:path w="19220" h="5326" extrusionOk="0">
                  <a:moveTo>
                    <a:pt x="19219" y="1"/>
                  </a:moveTo>
                  <a:lnTo>
                    <a:pt x="19219" y="1"/>
                  </a:lnTo>
                  <a:cubicBezTo>
                    <a:pt x="16703" y="204"/>
                    <a:pt x="14171" y="232"/>
                    <a:pt x="11637" y="232"/>
                  </a:cubicBezTo>
                  <a:cubicBezTo>
                    <a:pt x="10708" y="232"/>
                    <a:pt x="9779" y="228"/>
                    <a:pt x="8850" y="228"/>
                  </a:cubicBezTo>
                  <a:cubicBezTo>
                    <a:pt x="6060" y="228"/>
                    <a:pt x="3272" y="261"/>
                    <a:pt x="502" y="526"/>
                  </a:cubicBezTo>
                  <a:lnTo>
                    <a:pt x="0" y="5068"/>
                  </a:lnTo>
                  <a:cubicBezTo>
                    <a:pt x="666" y="5241"/>
                    <a:pt x="1362" y="5325"/>
                    <a:pt x="2058" y="5325"/>
                  </a:cubicBezTo>
                  <a:cubicBezTo>
                    <a:pt x="3749" y="5325"/>
                    <a:pt x="5447" y="4832"/>
                    <a:pt x="6756" y="3927"/>
                  </a:cubicBezTo>
                  <a:cubicBezTo>
                    <a:pt x="7076" y="4263"/>
                    <a:pt x="7593" y="4376"/>
                    <a:pt x="8117" y="4376"/>
                  </a:cubicBezTo>
                  <a:cubicBezTo>
                    <a:pt x="8305" y="4376"/>
                    <a:pt x="8493" y="4362"/>
                    <a:pt x="8674" y="4338"/>
                  </a:cubicBezTo>
                  <a:cubicBezTo>
                    <a:pt x="9724" y="4224"/>
                    <a:pt x="10751" y="3881"/>
                    <a:pt x="11618" y="3379"/>
                  </a:cubicBezTo>
                  <a:lnTo>
                    <a:pt x="11618" y="3379"/>
                  </a:lnTo>
                  <a:cubicBezTo>
                    <a:pt x="11367" y="4018"/>
                    <a:pt x="10682" y="4543"/>
                    <a:pt x="9883" y="4703"/>
                  </a:cubicBezTo>
                  <a:cubicBezTo>
                    <a:pt x="10291" y="4841"/>
                    <a:pt x="10728" y="4906"/>
                    <a:pt x="11165" y="4906"/>
                  </a:cubicBezTo>
                  <a:cubicBezTo>
                    <a:pt x="12392" y="4906"/>
                    <a:pt x="13627" y="4391"/>
                    <a:pt x="14266" y="3516"/>
                  </a:cubicBezTo>
                  <a:cubicBezTo>
                    <a:pt x="14314" y="3517"/>
                    <a:pt x="14363" y="3518"/>
                    <a:pt x="14411" y="3518"/>
                  </a:cubicBezTo>
                  <a:cubicBezTo>
                    <a:pt x="16732" y="3518"/>
                    <a:pt x="18928" y="1924"/>
                    <a:pt x="192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5" name="Google Shape;835;p17"/>
            <p:cNvSpPr/>
            <p:nvPr/>
          </p:nvSpPr>
          <p:spPr>
            <a:xfrm>
              <a:off x="317350" y="-3399181"/>
              <a:ext cx="25125" cy="25175"/>
            </a:xfrm>
            <a:custGeom>
              <a:avLst/>
              <a:gdLst/>
              <a:ahLst/>
              <a:cxnLst/>
              <a:rect l="l" t="t" r="r" b="b"/>
              <a:pathLst>
                <a:path w="1005" h="1007" extrusionOk="0">
                  <a:moveTo>
                    <a:pt x="1005" y="0"/>
                  </a:moveTo>
                  <a:cubicBezTo>
                    <a:pt x="1005" y="0"/>
                    <a:pt x="731" y="23"/>
                    <a:pt x="480" y="160"/>
                  </a:cubicBezTo>
                  <a:cubicBezTo>
                    <a:pt x="229" y="297"/>
                    <a:pt x="0" y="571"/>
                    <a:pt x="115" y="1005"/>
                  </a:cubicBezTo>
                  <a:cubicBezTo>
                    <a:pt x="134" y="1006"/>
                    <a:pt x="153" y="1006"/>
                    <a:pt x="172" y="1006"/>
                  </a:cubicBezTo>
                  <a:cubicBezTo>
                    <a:pt x="588" y="1006"/>
                    <a:pt x="780" y="766"/>
                    <a:pt x="868" y="525"/>
                  </a:cubicBezTo>
                  <a:cubicBezTo>
                    <a:pt x="982" y="274"/>
                    <a:pt x="1005" y="0"/>
                    <a:pt x="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6" name="Google Shape;836;p17"/>
            <p:cNvSpPr/>
            <p:nvPr/>
          </p:nvSpPr>
          <p:spPr>
            <a:xfrm>
              <a:off x="122775" y="-3438425"/>
              <a:ext cx="31400" cy="17475"/>
            </a:xfrm>
            <a:custGeom>
              <a:avLst/>
              <a:gdLst/>
              <a:ahLst/>
              <a:cxnLst/>
              <a:rect l="l" t="t" r="r" b="b"/>
              <a:pathLst>
                <a:path w="1256" h="699" extrusionOk="0">
                  <a:moveTo>
                    <a:pt x="453" y="1"/>
                  </a:moveTo>
                  <a:cubicBezTo>
                    <a:pt x="309" y="1"/>
                    <a:pt x="155" y="50"/>
                    <a:pt x="0" y="174"/>
                  </a:cubicBezTo>
                  <a:cubicBezTo>
                    <a:pt x="160" y="585"/>
                    <a:pt x="457" y="676"/>
                    <a:pt x="730" y="699"/>
                  </a:cubicBezTo>
                  <a:cubicBezTo>
                    <a:pt x="1004" y="699"/>
                    <a:pt x="1255" y="607"/>
                    <a:pt x="1255" y="607"/>
                  </a:cubicBezTo>
                  <a:cubicBezTo>
                    <a:pt x="1255" y="607"/>
                    <a:pt x="1141" y="356"/>
                    <a:pt x="913" y="174"/>
                  </a:cubicBezTo>
                  <a:cubicBezTo>
                    <a:pt x="788" y="74"/>
                    <a:pt x="628" y="1"/>
                    <a:pt x="4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7" name="Google Shape;837;p17"/>
            <p:cNvSpPr/>
            <p:nvPr/>
          </p:nvSpPr>
          <p:spPr>
            <a:xfrm>
              <a:off x="438900" y="-3477900"/>
              <a:ext cx="36550" cy="21000"/>
            </a:xfrm>
            <a:custGeom>
              <a:avLst/>
              <a:gdLst/>
              <a:ahLst/>
              <a:cxnLst/>
              <a:rect l="l" t="t" r="r" b="b"/>
              <a:pathLst>
                <a:path w="1462" h="840" extrusionOk="0">
                  <a:moveTo>
                    <a:pt x="513" y="65"/>
                  </a:moveTo>
                  <a:cubicBezTo>
                    <a:pt x="572" y="65"/>
                    <a:pt x="630" y="73"/>
                    <a:pt x="685" y="86"/>
                  </a:cubicBezTo>
                  <a:cubicBezTo>
                    <a:pt x="1050" y="201"/>
                    <a:pt x="1301" y="566"/>
                    <a:pt x="1370" y="680"/>
                  </a:cubicBezTo>
                  <a:cubicBezTo>
                    <a:pt x="1284" y="708"/>
                    <a:pt x="1084" y="772"/>
                    <a:pt x="862" y="772"/>
                  </a:cubicBezTo>
                  <a:cubicBezTo>
                    <a:pt x="728" y="772"/>
                    <a:pt x="586" y="749"/>
                    <a:pt x="457" y="680"/>
                  </a:cubicBezTo>
                  <a:cubicBezTo>
                    <a:pt x="274" y="589"/>
                    <a:pt x="160" y="429"/>
                    <a:pt x="69" y="201"/>
                  </a:cubicBezTo>
                  <a:cubicBezTo>
                    <a:pt x="228" y="105"/>
                    <a:pt x="376" y="65"/>
                    <a:pt x="513" y="65"/>
                  </a:cubicBezTo>
                  <a:close/>
                  <a:moveTo>
                    <a:pt x="537" y="1"/>
                  </a:moveTo>
                  <a:cubicBezTo>
                    <a:pt x="365" y="1"/>
                    <a:pt x="194" y="52"/>
                    <a:pt x="23" y="155"/>
                  </a:cubicBezTo>
                  <a:lnTo>
                    <a:pt x="0" y="178"/>
                  </a:lnTo>
                  <a:lnTo>
                    <a:pt x="0" y="201"/>
                  </a:lnTo>
                  <a:cubicBezTo>
                    <a:pt x="92" y="452"/>
                    <a:pt x="228" y="634"/>
                    <a:pt x="434" y="748"/>
                  </a:cubicBezTo>
                  <a:cubicBezTo>
                    <a:pt x="571" y="817"/>
                    <a:pt x="731" y="840"/>
                    <a:pt x="868" y="840"/>
                  </a:cubicBezTo>
                  <a:cubicBezTo>
                    <a:pt x="1164" y="840"/>
                    <a:pt x="1415" y="748"/>
                    <a:pt x="1415" y="748"/>
                  </a:cubicBezTo>
                  <a:lnTo>
                    <a:pt x="1461" y="726"/>
                  </a:lnTo>
                  <a:lnTo>
                    <a:pt x="1438" y="703"/>
                  </a:lnTo>
                  <a:cubicBezTo>
                    <a:pt x="1438" y="680"/>
                    <a:pt x="1164" y="155"/>
                    <a:pt x="708" y="18"/>
                  </a:cubicBezTo>
                  <a:cubicBezTo>
                    <a:pt x="651" y="7"/>
                    <a:pt x="594" y="1"/>
                    <a:pt x="5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8" name="Google Shape;838;p17"/>
            <p:cNvSpPr/>
            <p:nvPr/>
          </p:nvSpPr>
          <p:spPr>
            <a:xfrm>
              <a:off x="527900" y="-3488125"/>
              <a:ext cx="21725" cy="13600"/>
            </a:xfrm>
            <a:custGeom>
              <a:avLst/>
              <a:gdLst/>
              <a:ahLst/>
              <a:cxnLst/>
              <a:rect l="l" t="t" r="r" b="b"/>
              <a:pathLst>
                <a:path w="869" h="544" extrusionOk="0">
                  <a:moveTo>
                    <a:pt x="587" y="1"/>
                  </a:moveTo>
                  <a:cubicBezTo>
                    <a:pt x="360" y="1"/>
                    <a:pt x="69" y="81"/>
                    <a:pt x="1" y="473"/>
                  </a:cubicBezTo>
                  <a:cubicBezTo>
                    <a:pt x="101" y="523"/>
                    <a:pt x="192" y="544"/>
                    <a:pt x="274" y="544"/>
                  </a:cubicBezTo>
                  <a:cubicBezTo>
                    <a:pt x="679" y="544"/>
                    <a:pt x="868" y="39"/>
                    <a:pt x="868" y="39"/>
                  </a:cubicBezTo>
                  <a:cubicBezTo>
                    <a:pt x="868" y="39"/>
                    <a:pt x="743" y="1"/>
                    <a:pt x="5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9" name="Google Shape;839;p17"/>
            <p:cNvSpPr/>
            <p:nvPr/>
          </p:nvSpPr>
          <p:spPr>
            <a:xfrm>
              <a:off x="341325" y="-3474050"/>
              <a:ext cx="29125" cy="26275"/>
            </a:xfrm>
            <a:custGeom>
              <a:avLst/>
              <a:gdLst/>
              <a:ahLst/>
              <a:cxnLst/>
              <a:rect l="l" t="t" r="r" b="b"/>
              <a:pathLst>
                <a:path w="1165" h="1051" extrusionOk="0">
                  <a:moveTo>
                    <a:pt x="845" y="1"/>
                  </a:moveTo>
                  <a:lnTo>
                    <a:pt x="845" y="1"/>
                  </a:lnTo>
                  <a:cubicBezTo>
                    <a:pt x="845" y="1"/>
                    <a:pt x="0" y="389"/>
                    <a:pt x="411" y="1051"/>
                  </a:cubicBezTo>
                  <a:cubicBezTo>
                    <a:pt x="1164" y="868"/>
                    <a:pt x="845" y="1"/>
                    <a:pt x="8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0" name="Google Shape;840;p17"/>
            <p:cNvSpPr/>
            <p:nvPr/>
          </p:nvSpPr>
          <p:spPr>
            <a:xfrm>
              <a:off x="470850" y="-3446650"/>
              <a:ext cx="28550" cy="26850"/>
            </a:xfrm>
            <a:custGeom>
              <a:avLst/>
              <a:gdLst/>
              <a:ahLst/>
              <a:cxnLst/>
              <a:rect l="l" t="t" r="r" b="b"/>
              <a:pathLst>
                <a:path w="1142" h="1074" extrusionOk="0">
                  <a:moveTo>
                    <a:pt x="845" y="1"/>
                  </a:moveTo>
                  <a:cubicBezTo>
                    <a:pt x="845" y="1"/>
                    <a:pt x="0" y="389"/>
                    <a:pt x="388" y="1073"/>
                  </a:cubicBezTo>
                  <a:cubicBezTo>
                    <a:pt x="1142" y="868"/>
                    <a:pt x="845" y="1"/>
                    <a:pt x="8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1" name="Google Shape;841;p17"/>
            <p:cNvSpPr/>
            <p:nvPr/>
          </p:nvSpPr>
          <p:spPr>
            <a:xfrm>
              <a:off x="21200" y="-3491975"/>
              <a:ext cx="56500" cy="31650"/>
            </a:xfrm>
            <a:custGeom>
              <a:avLst/>
              <a:gdLst/>
              <a:ahLst/>
              <a:cxnLst/>
              <a:rect l="l" t="t" r="r" b="b"/>
              <a:pathLst>
                <a:path w="2260" h="1266" extrusionOk="0">
                  <a:moveTo>
                    <a:pt x="745" y="1"/>
                  </a:moveTo>
                  <a:cubicBezTo>
                    <a:pt x="578" y="1"/>
                    <a:pt x="426" y="17"/>
                    <a:pt x="297" y="33"/>
                  </a:cubicBezTo>
                  <a:cubicBezTo>
                    <a:pt x="114" y="56"/>
                    <a:pt x="0" y="102"/>
                    <a:pt x="0" y="102"/>
                  </a:cubicBezTo>
                  <a:cubicBezTo>
                    <a:pt x="0" y="102"/>
                    <a:pt x="46" y="216"/>
                    <a:pt x="137" y="376"/>
                  </a:cubicBezTo>
                  <a:cubicBezTo>
                    <a:pt x="228" y="513"/>
                    <a:pt x="365" y="718"/>
                    <a:pt x="548" y="878"/>
                  </a:cubicBezTo>
                  <a:cubicBezTo>
                    <a:pt x="639" y="969"/>
                    <a:pt x="753" y="1060"/>
                    <a:pt x="890" y="1129"/>
                  </a:cubicBezTo>
                  <a:cubicBezTo>
                    <a:pt x="1027" y="1197"/>
                    <a:pt x="1164" y="1243"/>
                    <a:pt x="1347" y="1266"/>
                  </a:cubicBezTo>
                  <a:cubicBezTo>
                    <a:pt x="1507" y="1266"/>
                    <a:pt x="1666" y="1243"/>
                    <a:pt x="1849" y="1174"/>
                  </a:cubicBezTo>
                  <a:cubicBezTo>
                    <a:pt x="2009" y="1106"/>
                    <a:pt x="2146" y="969"/>
                    <a:pt x="2260" y="809"/>
                  </a:cubicBezTo>
                  <a:cubicBezTo>
                    <a:pt x="2123" y="649"/>
                    <a:pt x="2009" y="535"/>
                    <a:pt x="1917" y="444"/>
                  </a:cubicBezTo>
                  <a:cubicBezTo>
                    <a:pt x="1826" y="330"/>
                    <a:pt x="1735" y="261"/>
                    <a:pt x="1621" y="193"/>
                  </a:cubicBezTo>
                  <a:cubicBezTo>
                    <a:pt x="1529" y="147"/>
                    <a:pt x="1415" y="102"/>
                    <a:pt x="1324" y="79"/>
                  </a:cubicBezTo>
                  <a:cubicBezTo>
                    <a:pt x="1210" y="33"/>
                    <a:pt x="1073" y="10"/>
                    <a:pt x="959" y="10"/>
                  </a:cubicBezTo>
                  <a:cubicBezTo>
                    <a:pt x="885" y="4"/>
                    <a:pt x="814" y="1"/>
                    <a:pt x="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2" name="Google Shape;842;p17"/>
            <p:cNvSpPr/>
            <p:nvPr/>
          </p:nvSpPr>
          <p:spPr>
            <a:xfrm>
              <a:off x="87950" y="-3421175"/>
              <a:ext cx="57100" cy="35475"/>
            </a:xfrm>
            <a:custGeom>
              <a:avLst/>
              <a:gdLst/>
              <a:ahLst/>
              <a:cxnLst/>
              <a:rect l="l" t="t" r="r" b="b"/>
              <a:pathLst>
                <a:path w="2284" h="1419" extrusionOk="0">
                  <a:moveTo>
                    <a:pt x="1551" y="1"/>
                  </a:moveTo>
                  <a:cubicBezTo>
                    <a:pt x="1129" y="1"/>
                    <a:pt x="779" y="220"/>
                    <a:pt x="526" y="488"/>
                  </a:cubicBezTo>
                  <a:cubicBezTo>
                    <a:pt x="343" y="671"/>
                    <a:pt x="206" y="899"/>
                    <a:pt x="115" y="1082"/>
                  </a:cubicBezTo>
                  <a:cubicBezTo>
                    <a:pt x="23" y="1241"/>
                    <a:pt x="1" y="1355"/>
                    <a:pt x="1" y="1355"/>
                  </a:cubicBezTo>
                  <a:cubicBezTo>
                    <a:pt x="1" y="1355"/>
                    <a:pt x="115" y="1401"/>
                    <a:pt x="320" y="1401"/>
                  </a:cubicBezTo>
                  <a:cubicBezTo>
                    <a:pt x="412" y="1412"/>
                    <a:pt x="520" y="1418"/>
                    <a:pt x="637" y="1418"/>
                  </a:cubicBezTo>
                  <a:cubicBezTo>
                    <a:pt x="754" y="1418"/>
                    <a:pt x="879" y="1412"/>
                    <a:pt x="1005" y="1401"/>
                  </a:cubicBezTo>
                  <a:cubicBezTo>
                    <a:pt x="1530" y="1310"/>
                    <a:pt x="2078" y="1059"/>
                    <a:pt x="2283" y="214"/>
                  </a:cubicBezTo>
                  <a:cubicBezTo>
                    <a:pt x="2021" y="63"/>
                    <a:pt x="1776" y="1"/>
                    <a:pt x="15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3" name="Google Shape;843;p17"/>
            <p:cNvSpPr/>
            <p:nvPr/>
          </p:nvSpPr>
          <p:spPr>
            <a:xfrm>
              <a:off x="190675" y="-3485450"/>
              <a:ext cx="33675" cy="29950"/>
            </a:xfrm>
            <a:custGeom>
              <a:avLst/>
              <a:gdLst/>
              <a:ahLst/>
              <a:cxnLst/>
              <a:rect l="l" t="t" r="r" b="b"/>
              <a:pathLst>
                <a:path w="1347" h="1198" extrusionOk="0">
                  <a:moveTo>
                    <a:pt x="1347" y="0"/>
                  </a:moveTo>
                  <a:cubicBezTo>
                    <a:pt x="1347" y="0"/>
                    <a:pt x="1005" y="0"/>
                    <a:pt x="662" y="137"/>
                  </a:cubicBezTo>
                  <a:cubicBezTo>
                    <a:pt x="320" y="297"/>
                    <a:pt x="0" y="594"/>
                    <a:pt x="92" y="1187"/>
                  </a:cubicBezTo>
                  <a:cubicBezTo>
                    <a:pt x="151" y="1195"/>
                    <a:pt x="208" y="1198"/>
                    <a:pt x="262" y="1198"/>
                  </a:cubicBezTo>
                  <a:cubicBezTo>
                    <a:pt x="723" y="1198"/>
                    <a:pt x="978" y="948"/>
                    <a:pt x="1141" y="662"/>
                  </a:cubicBezTo>
                  <a:cubicBezTo>
                    <a:pt x="1301" y="343"/>
                    <a:pt x="1347" y="0"/>
                    <a:pt x="13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4" name="Google Shape;844;p17"/>
            <p:cNvSpPr/>
            <p:nvPr/>
          </p:nvSpPr>
          <p:spPr>
            <a:xfrm>
              <a:off x="204375" y="-3414125"/>
              <a:ext cx="43950" cy="38825"/>
            </a:xfrm>
            <a:custGeom>
              <a:avLst/>
              <a:gdLst/>
              <a:ahLst/>
              <a:cxnLst/>
              <a:rect l="l" t="t" r="r" b="b"/>
              <a:pathLst>
                <a:path w="1758" h="1553" extrusionOk="0">
                  <a:moveTo>
                    <a:pt x="183" y="69"/>
                  </a:moveTo>
                  <a:cubicBezTo>
                    <a:pt x="502" y="69"/>
                    <a:pt x="753" y="138"/>
                    <a:pt x="936" y="275"/>
                  </a:cubicBezTo>
                  <a:cubicBezTo>
                    <a:pt x="1118" y="366"/>
                    <a:pt x="1255" y="526"/>
                    <a:pt x="1370" y="731"/>
                  </a:cubicBezTo>
                  <a:cubicBezTo>
                    <a:pt x="1461" y="891"/>
                    <a:pt x="1529" y="1051"/>
                    <a:pt x="1598" y="1256"/>
                  </a:cubicBezTo>
                  <a:cubicBezTo>
                    <a:pt x="1621" y="1347"/>
                    <a:pt x="1643" y="1393"/>
                    <a:pt x="1666" y="1439"/>
                  </a:cubicBezTo>
                  <a:cubicBezTo>
                    <a:pt x="1666" y="1461"/>
                    <a:pt x="1666" y="1461"/>
                    <a:pt x="1666" y="1461"/>
                  </a:cubicBezTo>
                  <a:cubicBezTo>
                    <a:pt x="1666" y="1484"/>
                    <a:pt x="1643" y="1484"/>
                    <a:pt x="1643" y="1484"/>
                  </a:cubicBezTo>
                  <a:lnTo>
                    <a:pt x="1438" y="1484"/>
                  </a:lnTo>
                  <a:cubicBezTo>
                    <a:pt x="1301" y="1461"/>
                    <a:pt x="1073" y="1439"/>
                    <a:pt x="845" y="1347"/>
                  </a:cubicBezTo>
                  <a:cubicBezTo>
                    <a:pt x="685" y="1279"/>
                    <a:pt x="457" y="1142"/>
                    <a:pt x="297" y="891"/>
                  </a:cubicBezTo>
                  <a:cubicBezTo>
                    <a:pt x="183" y="731"/>
                    <a:pt x="91" y="457"/>
                    <a:pt x="183" y="69"/>
                  </a:cubicBezTo>
                  <a:close/>
                  <a:moveTo>
                    <a:pt x="114" y="1"/>
                  </a:moveTo>
                  <a:lnTo>
                    <a:pt x="114" y="23"/>
                  </a:lnTo>
                  <a:cubicBezTo>
                    <a:pt x="0" y="457"/>
                    <a:pt x="114" y="754"/>
                    <a:pt x="228" y="936"/>
                  </a:cubicBezTo>
                  <a:cubicBezTo>
                    <a:pt x="388" y="1188"/>
                    <a:pt x="639" y="1347"/>
                    <a:pt x="822" y="1416"/>
                  </a:cubicBezTo>
                  <a:cubicBezTo>
                    <a:pt x="1073" y="1507"/>
                    <a:pt x="1301" y="1553"/>
                    <a:pt x="1438" y="1553"/>
                  </a:cubicBezTo>
                  <a:lnTo>
                    <a:pt x="1643" y="1553"/>
                  </a:lnTo>
                  <a:cubicBezTo>
                    <a:pt x="1689" y="1553"/>
                    <a:pt x="1712" y="1530"/>
                    <a:pt x="1712" y="1530"/>
                  </a:cubicBezTo>
                  <a:lnTo>
                    <a:pt x="1758" y="1530"/>
                  </a:lnTo>
                  <a:lnTo>
                    <a:pt x="1758" y="1507"/>
                  </a:lnTo>
                  <a:cubicBezTo>
                    <a:pt x="1758" y="1507"/>
                    <a:pt x="1735" y="1461"/>
                    <a:pt x="1735" y="1416"/>
                  </a:cubicBezTo>
                  <a:cubicBezTo>
                    <a:pt x="1712" y="1370"/>
                    <a:pt x="1689" y="1324"/>
                    <a:pt x="1666" y="1233"/>
                  </a:cubicBezTo>
                  <a:cubicBezTo>
                    <a:pt x="1598" y="1028"/>
                    <a:pt x="1529" y="845"/>
                    <a:pt x="1438" y="708"/>
                  </a:cubicBezTo>
                  <a:cubicBezTo>
                    <a:pt x="1301" y="480"/>
                    <a:pt x="1164" y="320"/>
                    <a:pt x="982" y="206"/>
                  </a:cubicBezTo>
                  <a:cubicBezTo>
                    <a:pt x="776" y="69"/>
                    <a:pt x="502" y="1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5" name="Google Shape;845;p17"/>
            <p:cNvSpPr/>
            <p:nvPr/>
          </p:nvSpPr>
          <p:spPr>
            <a:xfrm>
              <a:off x="571850" y="-3476675"/>
              <a:ext cx="33700" cy="18125"/>
            </a:xfrm>
            <a:custGeom>
              <a:avLst/>
              <a:gdLst/>
              <a:ahLst/>
              <a:cxnLst/>
              <a:rect l="l" t="t" r="r" b="b"/>
              <a:pathLst>
                <a:path w="1348" h="725" extrusionOk="0">
                  <a:moveTo>
                    <a:pt x="447" y="0"/>
                  </a:moveTo>
                  <a:cubicBezTo>
                    <a:pt x="314" y="0"/>
                    <a:pt x="167" y="37"/>
                    <a:pt x="1" y="129"/>
                  </a:cubicBezTo>
                  <a:cubicBezTo>
                    <a:pt x="107" y="575"/>
                    <a:pt x="431" y="725"/>
                    <a:pt x="715" y="725"/>
                  </a:cubicBezTo>
                  <a:cubicBezTo>
                    <a:pt x="735" y="725"/>
                    <a:pt x="756" y="724"/>
                    <a:pt x="777" y="722"/>
                  </a:cubicBezTo>
                  <a:cubicBezTo>
                    <a:pt x="936" y="722"/>
                    <a:pt x="1073" y="699"/>
                    <a:pt x="1187" y="654"/>
                  </a:cubicBezTo>
                  <a:cubicBezTo>
                    <a:pt x="1279" y="631"/>
                    <a:pt x="1347" y="585"/>
                    <a:pt x="1347" y="585"/>
                  </a:cubicBezTo>
                  <a:cubicBezTo>
                    <a:pt x="1347" y="585"/>
                    <a:pt x="1187" y="357"/>
                    <a:pt x="959" y="174"/>
                  </a:cubicBezTo>
                  <a:cubicBezTo>
                    <a:pt x="810" y="79"/>
                    <a:pt x="644" y="0"/>
                    <a:pt x="4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6" name="Google Shape;846;p17"/>
            <p:cNvSpPr/>
            <p:nvPr/>
          </p:nvSpPr>
          <p:spPr>
            <a:xfrm>
              <a:off x="401800" y="-3409075"/>
              <a:ext cx="24000" cy="17800"/>
            </a:xfrm>
            <a:custGeom>
              <a:avLst/>
              <a:gdLst/>
              <a:ahLst/>
              <a:cxnLst/>
              <a:rect l="l" t="t" r="r" b="b"/>
              <a:pathLst>
                <a:path w="960" h="712" extrusionOk="0">
                  <a:moveTo>
                    <a:pt x="233" y="0"/>
                  </a:moveTo>
                  <a:cubicBezTo>
                    <a:pt x="170" y="0"/>
                    <a:pt x="101" y="9"/>
                    <a:pt x="23" y="27"/>
                  </a:cubicBezTo>
                  <a:cubicBezTo>
                    <a:pt x="1" y="415"/>
                    <a:pt x="252" y="598"/>
                    <a:pt x="480" y="666"/>
                  </a:cubicBezTo>
                  <a:cubicBezTo>
                    <a:pt x="594" y="712"/>
                    <a:pt x="731" y="712"/>
                    <a:pt x="799" y="712"/>
                  </a:cubicBezTo>
                  <a:cubicBezTo>
                    <a:pt x="891" y="712"/>
                    <a:pt x="959" y="689"/>
                    <a:pt x="959" y="689"/>
                  </a:cubicBezTo>
                  <a:cubicBezTo>
                    <a:pt x="959" y="689"/>
                    <a:pt x="891" y="461"/>
                    <a:pt x="754" y="278"/>
                  </a:cubicBezTo>
                  <a:cubicBezTo>
                    <a:pt x="626" y="132"/>
                    <a:pt x="484" y="0"/>
                    <a:pt x="2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7" name="Google Shape;847;p17"/>
            <p:cNvSpPr/>
            <p:nvPr/>
          </p:nvSpPr>
          <p:spPr>
            <a:xfrm>
              <a:off x="63425" y="-3390150"/>
              <a:ext cx="35400" cy="31975"/>
            </a:xfrm>
            <a:custGeom>
              <a:avLst/>
              <a:gdLst/>
              <a:ahLst/>
              <a:cxnLst/>
              <a:rect l="l" t="t" r="r" b="b"/>
              <a:pathLst>
                <a:path w="1416" h="1279" extrusionOk="0">
                  <a:moveTo>
                    <a:pt x="137" y="69"/>
                  </a:moveTo>
                  <a:cubicBezTo>
                    <a:pt x="251" y="114"/>
                    <a:pt x="320" y="114"/>
                    <a:pt x="388" y="137"/>
                  </a:cubicBezTo>
                  <a:lnTo>
                    <a:pt x="457" y="137"/>
                  </a:lnTo>
                  <a:cubicBezTo>
                    <a:pt x="502" y="137"/>
                    <a:pt x="548" y="137"/>
                    <a:pt x="594" y="160"/>
                  </a:cubicBezTo>
                  <a:cubicBezTo>
                    <a:pt x="639" y="183"/>
                    <a:pt x="685" y="206"/>
                    <a:pt x="731" y="206"/>
                  </a:cubicBezTo>
                  <a:cubicBezTo>
                    <a:pt x="868" y="297"/>
                    <a:pt x="982" y="434"/>
                    <a:pt x="1096" y="594"/>
                  </a:cubicBezTo>
                  <a:cubicBezTo>
                    <a:pt x="1233" y="845"/>
                    <a:pt x="1301" y="1096"/>
                    <a:pt x="1324" y="1187"/>
                  </a:cubicBezTo>
                  <a:cubicBezTo>
                    <a:pt x="1210" y="1187"/>
                    <a:pt x="936" y="1187"/>
                    <a:pt x="685" y="1073"/>
                  </a:cubicBezTo>
                  <a:cubicBezTo>
                    <a:pt x="480" y="1005"/>
                    <a:pt x="343" y="890"/>
                    <a:pt x="228" y="754"/>
                  </a:cubicBezTo>
                  <a:cubicBezTo>
                    <a:pt x="206" y="708"/>
                    <a:pt x="183" y="662"/>
                    <a:pt x="160" y="617"/>
                  </a:cubicBezTo>
                  <a:cubicBezTo>
                    <a:pt x="137" y="548"/>
                    <a:pt x="114" y="502"/>
                    <a:pt x="91" y="434"/>
                  </a:cubicBezTo>
                  <a:cubicBezTo>
                    <a:pt x="69" y="343"/>
                    <a:pt x="69" y="183"/>
                    <a:pt x="137" y="69"/>
                  </a:cubicBezTo>
                  <a:close/>
                  <a:moveTo>
                    <a:pt x="114" y="0"/>
                  </a:moveTo>
                  <a:cubicBezTo>
                    <a:pt x="0" y="137"/>
                    <a:pt x="0" y="320"/>
                    <a:pt x="23" y="457"/>
                  </a:cubicBezTo>
                  <a:cubicBezTo>
                    <a:pt x="46" y="525"/>
                    <a:pt x="69" y="594"/>
                    <a:pt x="91" y="639"/>
                  </a:cubicBezTo>
                  <a:cubicBezTo>
                    <a:pt x="114" y="708"/>
                    <a:pt x="137" y="754"/>
                    <a:pt x="183" y="799"/>
                  </a:cubicBezTo>
                  <a:cubicBezTo>
                    <a:pt x="297" y="936"/>
                    <a:pt x="457" y="1073"/>
                    <a:pt x="662" y="1142"/>
                  </a:cubicBezTo>
                  <a:cubicBezTo>
                    <a:pt x="913" y="1256"/>
                    <a:pt x="1164" y="1278"/>
                    <a:pt x="1301" y="1278"/>
                  </a:cubicBezTo>
                  <a:cubicBezTo>
                    <a:pt x="1324" y="1278"/>
                    <a:pt x="1370" y="1256"/>
                    <a:pt x="1370" y="1256"/>
                  </a:cubicBezTo>
                  <a:lnTo>
                    <a:pt x="1415" y="1256"/>
                  </a:lnTo>
                  <a:lnTo>
                    <a:pt x="1393" y="1233"/>
                  </a:lnTo>
                  <a:cubicBezTo>
                    <a:pt x="1393" y="1210"/>
                    <a:pt x="1347" y="868"/>
                    <a:pt x="1164" y="571"/>
                  </a:cubicBezTo>
                  <a:cubicBezTo>
                    <a:pt x="1050" y="365"/>
                    <a:pt x="913" y="229"/>
                    <a:pt x="753" y="160"/>
                  </a:cubicBezTo>
                  <a:cubicBezTo>
                    <a:pt x="731" y="137"/>
                    <a:pt x="662" y="114"/>
                    <a:pt x="616" y="92"/>
                  </a:cubicBezTo>
                  <a:cubicBezTo>
                    <a:pt x="571" y="69"/>
                    <a:pt x="525" y="69"/>
                    <a:pt x="480" y="69"/>
                  </a:cubicBezTo>
                  <a:cubicBezTo>
                    <a:pt x="457" y="69"/>
                    <a:pt x="434" y="46"/>
                    <a:pt x="388" y="46"/>
                  </a:cubicBezTo>
                  <a:cubicBezTo>
                    <a:pt x="320" y="46"/>
                    <a:pt x="251" y="46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8" name="Google Shape;848;p17"/>
            <p:cNvSpPr/>
            <p:nvPr/>
          </p:nvSpPr>
          <p:spPr>
            <a:xfrm>
              <a:off x="34875" y="-3370750"/>
              <a:ext cx="20000" cy="33125"/>
            </a:xfrm>
            <a:custGeom>
              <a:avLst/>
              <a:gdLst/>
              <a:ahLst/>
              <a:cxnLst/>
              <a:rect l="l" t="t" r="r" b="b"/>
              <a:pathLst>
                <a:path w="800" h="1325" extrusionOk="0">
                  <a:moveTo>
                    <a:pt x="480" y="0"/>
                  </a:moveTo>
                  <a:cubicBezTo>
                    <a:pt x="69" y="206"/>
                    <a:pt x="1" y="525"/>
                    <a:pt x="47" y="799"/>
                  </a:cubicBezTo>
                  <a:cubicBezTo>
                    <a:pt x="69" y="1073"/>
                    <a:pt x="184" y="1324"/>
                    <a:pt x="184" y="1324"/>
                  </a:cubicBezTo>
                  <a:cubicBezTo>
                    <a:pt x="184" y="1324"/>
                    <a:pt x="435" y="1164"/>
                    <a:pt x="572" y="913"/>
                  </a:cubicBezTo>
                  <a:cubicBezTo>
                    <a:pt x="731" y="685"/>
                    <a:pt x="800" y="32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9" name="Google Shape;849;p17"/>
            <p:cNvSpPr/>
            <p:nvPr/>
          </p:nvSpPr>
          <p:spPr>
            <a:xfrm>
              <a:off x="247725" y="-3480350"/>
              <a:ext cx="30175" cy="27450"/>
            </a:xfrm>
            <a:custGeom>
              <a:avLst/>
              <a:gdLst/>
              <a:ahLst/>
              <a:cxnLst/>
              <a:rect l="l" t="t" r="r" b="b"/>
              <a:pathLst>
                <a:path w="1207" h="1098" extrusionOk="0">
                  <a:moveTo>
                    <a:pt x="286" y="1"/>
                  </a:moveTo>
                  <a:cubicBezTo>
                    <a:pt x="267" y="1"/>
                    <a:pt x="248" y="1"/>
                    <a:pt x="229" y="2"/>
                  </a:cubicBezTo>
                  <a:cubicBezTo>
                    <a:pt x="1" y="915"/>
                    <a:pt x="1119" y="1098"/>
                    <a:pt x="1119" y="1098"/>
                  </a:cubicBezTo>
                  <a:cubicBezTo>
                    <a:pt x="1119" y="1098"/>
                    <a:pt x="1207" y="1"/>
                    <a:pt x="2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0" name="Google Shape;850;p17"/>
            <p:cNvSpPr/>
            <p:nvPr/>
          </p:nvSpPr>
          <p:spPr>
            <a:xfrm>
              <a:off x="125050" y="-3583025"/>
              <a:ext cx="498750" cy="967800"/>
            </a:xfrm>
            <a:custGeom>
              <a:avLst/>
              <a:gdLst/>
              <a:ahLst/>
              <a:cxnLst/>
              <a:rect l="l" t="t" r="r" b="b"/>
              <a:pathLst>
                <a:path w="19950" h="38712" extrusionOk="0">
                  <a:moveTo>
                    <a:pt x="3447" y="0"/>
                  </a:moveTo>
                  <a:lnTo>
                    <a:pt x="3447" y="0"/>
                  </a:lnTo>
                  <a:cubicBezTo>
                    <a:pt x="3356" y="114"/>
                    <a:pt x="3264" y="229"/>
                    <a:pt x="3173" y="343"/>
                  </a:cubicBezTo>
                  <a:lnTo>
                    <a:pt x="0" y="320"/>
                  </a:lnTo>
                  <a:lnTo>
                    <a:pt x="0" y="38415"/>
                  </a:lnTo>
                  <a:lnTo>
                    <a:pt x="4155" y="38712"/>
                  </a:lnTo>
                  <a:cubicBezTo>
                    <a:pt x="3652" y="36315"/>
                    <a:pt x="3287" y="33873"/>
                    <a:pt x="3127" y="31408"/>
                  </a:cubicBezTo>
                  <a:cubicBezTo>
                    <a:pt x="3013" y="29582"/>
                    <a:pt x="3013" y="27756"/>
                    <a:pt x="3036" y="25930"/>
                  </a:cubicBezTo>
                  <a:cubicBezTo>
                    <a:pt x="3036" y="22940"/>
                    <a:pt x="3059" y="19972"/>
                    <a:pt x="3059" y="16982"/>
                  </a:cubicBezTo>
                  <a:cubicBezTo>
                    <a:pt x="3059" y="16092"/>
                    <a:pt x="3059" y="15202"/>
                    <a:pt x="3241" y="14312"/>
                  </a:cubicBezTo>
                  <a:cubicBezTo>
                    <a:pt x="3766" y="11413"/>
                    <a:pt x="5912" y="9085"/>
                    <a:pt x="8332" y="7373"/>
                  </a:cubicBezTo>
                  <a:cubicBezTo>
                    <a:pt x="12440" y="6871"/>
                    <a:pt x="16320" y="5159"/>
                    <a:pt x="19950" y="3173"/>
                  </a:cubicBezTo>
                  <a:cubicBezTo>
                    <a:pt x="19886" y="3167"/>
                    <a:pt x="19822" y="3164"/>
                    <a:pt x="19759" y="3164"/>
                  </a:cubicBezTo>
                  <a:cubicBezTo>
                    <a:pt x="19103" y="3164"/>
                    <a:pt x="18501" y="3473"/>
                    <a:pt x="17918" y="3744"/>
                  </a:cubicBezTo>
                  <a:cubicBezTo>
                    <a:pt x="15522" y="4885"/>
                    <a:pt x="12965" y="5684"/>
                    <a:pt x="10340" y="6095"/>
                  </a:cubicBezTo>
                  <a:cubicBezTo>
                    <a:pt x="12349" y="4908"/>
                    <a:pt x="14426" y="3858"/>
                    <a:pt x="16298" y="2488"/>
                  </a:cubicBezTo>
                  <a:cubicBezTo>
                    <a:pt x="16079" y="2414"/>
                    <a:pt x="15855" y="2381"/>
                    <a:pt x="15629" y="2381"/>
                  </a:cubicBezTo>
                  <a:cubicBezTo>
                    <a:pt x="14748" y="2381"/>
                    <a:pt x="13833" y="2879"/>
                    <a:pt x="13034" y="3333"/>
                  </a:cubicBezTo>
                  <a:cubicBezTo>
                    <a:pt x="9906" y="5113"/>
                    <a:pt x="6757" y="6916"/>
                    <a:pt x="4132" y="9382"/>
                  </a:cubicBezTo>
                  <a:cubicBezTo>
                    <a:pt x="4474" y="8400"/>
                    <a:pt x="4839" y="7441"/>
                    <a:pt x="5273" y="6483"/>
                  </a:cubicBezTo>
                  <a:cubicBezTo>
                    <a:pt x="7190" y="4931"/>
                    <a:pt x="9085" y="3378"/>
                    <a:pt x="11002" y="1804"/>
                  </a:cubicBezTo>
                  <a:cubicBezTo>
                    <a:pt x="10921" y="1754"/>
                    <a:pt x="10834" y="1733"/>
                    <a:pt x="10743" y="1733"/>
                  </a:cubicBezTo>
                  <a:cubicBezTo>
                    <a:pt x="10502" y="1733"/>
                    <a:pt x="10243" y="1882"/>
                    <a:pt x="10043" y="2032"/>
                  </a:cubicBezTo>
                  <a:cubicBezTo>
                    <a:pt x="8651" y="3059"/>
                    <a:pt x="7282" y="4086"/>
                    <a:pt x="5912" y="5136"/>
                  </a:cubicBezTo>
                  <a:cubicBezTo>
                    <a:pt x="6642" y="3652"/>
                    <a:pt x="7464" y="2237"/>
                    <a:pt x="8400" y="891"/>
                  </a:cubicBezTo>
                  <a:lnTo>
                    <a:pt x="8400" y="891"/>
                  </a:lnTo>
                  <a:cubicBezTo>
                    <a:pt x="8103" y="1005"/>
                    <a:pt x="7761" y="959"/>
                    <a:pt x="7441" y="1050"/>
                  </a:cubicBezTo>
                  <a:cubicBezTo>
                    <a:pt x="7099" y="1164"/>
                    <a:pt x="6848" y="1461"/>
                    <a:pt x="6620" y="1758"/>
                  </a:cubicBezTo>
                  <a:cubicBezTo>
                    <a:pt x="5182" y="3630"/>
                    <a:pt x="3926" y="5684"/>
                    <a:pt x="2922" y="7852"/>
                  </a:cubicBezTo>
                  <a:cubicBezTo>
                    <a:pt x="2922" y="5227"/>
                    <a:pt x="3105" y="2602"/>
                    <a:pt x="3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1" name="Google Shape;851;p17"/>
            <p:cNvSpPr/>
            <p:nvPr/>
          </p:nvSpPr>
          <p:spPr>
            <a:xfrm>
              <a:off x="335600" y="-3472900"/>
              <a:ext cx="87900" cy="60525"/>
            </a:xfrm>
            <a:custGeom>
              <a:avLst/>
              <a:gdLst/>
              <a:ahLst/>
              <a:cxnLst/>
              <a:rect l="l" t="t" r="r" b="b"/>
              <a:pathLst>
                <a:path w="3516" h="2421" extrusionOk="0">
                  <a:moveTo>
                    <a:pt x="3493" y="1"/>
                  </a:moveTo>
                  <a:lnTo>
                    <a:pt x="1" y="2397"/>
                  </a:lnTo>
                  <a:lnTo>
                    <a:pt x="24" y="2420"/>
                  </a:lnTo>
                  <a:lnTo>
                    <a:pt x="3516" y="46"/>
                  </a:lnTo>
                  <a:lnTo>
                    <a:pt x="34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2" name="Google Shape;852;p17"/>
            <p:cNvSpPr/>
            <p:nvPr/>
          </p:nvSpPr>
          <p:spPr>
            <a:xfrm>
              <a:off x="437750" y="-3511700"/>
              <a:ext cx="59950" cy="34275"/>
            </a:xfrm>
            <a:custGeom>
              <a:avLst/>
              <a:gdLst/>
              <a:ahLst/>
              <a:cxnLst/>
              <a:rect l="l" t="t" r="r" b="b"/>
              <a:pathLst>
                <a:path w="2398" h="1371" extrusionOk="0">
                  <a:moveTo>
                    <a:pt x="2374" y="0"/>
                  </a:moveTo>
                  <a:lnTo>
                    <a:pt x="1" y="1324"/>
                  </a:lnTo>
                  <a:lnTo>
                    <a:pt x="1" y="1370"/>
                  </a:lnTo>
                  <a:lnTo>
                    <a:pt x="2397" y="23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3" name="Google Shape;853;p17"/>
            <p:cNvSpPr/>
            <p:nvPr/>
          </p:nvSpPr>
          <p:spPr>
            <a:xfrm>
              <a:off x="370425" y="-3445500"/>
              <a:ext cx="119275" cy="29700"/>
            </a:xfrm>
            <a:custGeom>
              <a:avLst/>
              <a:gdLst/>
              <a:ahLst/>
              <a:cxnLst/>
              <a:rect l="l" t="t" r="r" b="b"/>
              <a:pathLst>
                <a:path w="4771" h="1188" extrusionOk="0">
                  <a:moveTo>
                    <a:pt x="4771" y="0"/>
                  </a:moveTo>
                  <a:cubicBezTo>
                    <a:pt x="3241" y="594"/>
                    <a:pt x="1621" y="982"/>
                    <a:pt x="0" y="1141"/>
                  </a:cubicBezTo>
                  <a:lnTo>
                    <a:pt x="0" y="1187"/>
                  </a:lnTo>
                  <a:cubicBezTo>
                    <a:pt x="1644" y="1005"/>
                    <a:pt x="3241" y="617"/>
                    <a:pt x="4771" y="23"/>
                  </a:cubicBezTo>
                  <a:lnTo>
                    <a:pt x="47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4" name="Google Shape;854;p17"/>
            <p:cNvSpPr/>
            <p:nvPr/>
          </p:nvSpPr>
          <p:spPr>
            <a:xfrm>
              <a:off x="503375" y="-3455200"/>
              <a:ext cx="18275" cy="6875"/>
            </a:xfrm>
            <a:custGeom>
              <a:avLst/>
              <a:gdLst/>
              <a:ahLst/>
              <a:cxnLst/>
              <a:rect l="l" t="t" r="r" b="b"/>
              <a:pathLst>
                <a:path w="731" h="275" extrusionOk="0">
                  <a:moveTo>
                    <a:pt x="731" y="0"/>
                  </a:moveTo>
                  <a:lnTo>
                    <a:pt x="0" y="228"/>
                  </a:lnTo>
                  <a:lnTo>
                    <a:pt x="23" y="274"/>
                  </a:lnTo>
                  <a:lnTo>
                    <a:pt x="731" y="23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5" name="Google Shape;855;p17"/>
            <p:cNvSpPr/>
            <p:nvPr/>
          </p:nvSpPr>
          <p:spPr>
            <a:xfrm>
              <a:off x="545025" y="-3520250"/>
              <a:ext cx="90200" cy="51375"/>
            </a:xfrm>
            <a:custGeom>
              <a:avLst/>
              <a:gdLst/>
              <a:ahLst/>
              <a:cxnLst/>
              <a:rect l="l" t="t" r="r" b="b"/>
              <a:pathLst>
                <a:path w="3608" h="2055" extrusionOk="0">
                  <a:moveTo>
                    <a:pt x="3584" y="0"/>
                  </a:moveTo>
                  <a:cubicBezTo>
                    <a:pt x="3402" y="137"/>
                    <a:pt x="3196" y="228"/>
                    <a:pt x="3014" y="297"/>
                  </a:cubicBezTo>
                  <a:cubicBezTo>
                    <a:pt x="2945" y="342"/>
                    <a:pt x="2854" y="388"/>
                    <a:pt x="2785" y="411"/>
                  </a:cubicBezTo>
                  <a:cubicBezTo>
                    <a:pt x="2397" y="616"/>
                    <a:pt x="2032" y="867"/>
                    <a:pt x="1690" y="1119"/>
                  </a:cubicBezTo>
                  <a:cubicBezTo>
                    <a:pt x="1165" y="1484"/>
                    <a:pt x="617" y="1849"/>
                    <a:pt x="1" y="2032"/>
                  </a:cubicBezTo>
                  <a:lnTo>
                    <a:pt x="24" y="2054"/>
                  </a:lnTo>
                  <a:cubicBezTo>
                    <a:pt x="640" y="1895"/>
                    <a:pt x="1188" y="1507"/>
                    <a:pt x="1690" y="1141"/>
                  </a:cubicBezTo>
                  <a:cubicBezTo>
                    <a:pt x="2055" y="890"/>
                    <a:pt x="2420" y="639"/>
                    <a:pt x="2808" y="434"/>
                  </a:cubicBezTo>
                  <a:cubicBezTo>
                    <a:pt x="2877" y="411"/>
                    <a:pt x="2945" y="365"/>
                    <a:pt x="3036" y="342"/>
                  </a:cubicBezTo>
                  <a:cubicBezTo>
                    <a:pt x="3219" y="251"/>
                    <a:pt x="3425" y="160"/>
                    <a:pt x="3607" y="23"/>
                  </a:cubicBezTo>
                  <a:lnTo>
                    <a:pt x="358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6" name="Google Shape;856;p17"/>
            <p:cNvSpPr/>
            <p:nvPr/>
          </p:nvSpPr>
          <p:spPr>
            <a:xfrm>
              <a:off x="356725" y="-3549925"/>
              <a:ext cx="46825" cy="41100"/>
            </a:xfrm>
            <a:custGeom>
              <a:avLst/>
              <a:gdLst/>
              <a:ahLst/>
              <a:cxnLst/>
              <a:rect l="l" t="t" r="r" b="b"/>
              <a:pathLst>
                <a:path w="1873" h="1644" extrusionOk="0">
                  <a:moveTo>
                    <a:pt x="1849" y="0"/>
                  </a:moveTo>
                  <a:lnTo>
                    <a:pt x="0" y="1621"/>
                  </a:lnTo>
                  <a:lnTo>
                    <a:pt x="23" y="1644"/>
                  </a:lnTo>
                  <a:lnTo>
                    <a:pt x="1872" y="23"/>
                  </a:lnTo>
                  <a:lnTo>
                    <a:pt x="18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7" name="Google Shape;857;p17"/>
            <p:cNvSpPr/>
            <p:nvPr/>
          </p:nvSpPr>
          <p:spPr>
            <a:xfrm>
              <a:off x="323050" y="-3492300"/>
              <a:ext cx="16000" cy="11450"/>
            </a:xfrm>
            <a:custGeom>
              <a:avLst/>
              <a:gdLst/>
              <a:ahLst/>
              <a:cxnLst/>
              <a:rect l="l" t="t" r="r" b="b"/>
              <a:pathLst>
                <a:path w="640" h="458" extrusionOk="0">
                  <a:moveTo>
                    <a:pt x="617" y="1"/>
                  </a:moveTo>
                  <a:lnTo>
                    <a:pt x="1" y="434"/>
                  </a:lnTo>
                  <a:lnTo>
                    <a:pt x="24" y="457"/>
                  </a:lnTo>
                  <a:lnTo>
                    <a:pt x="640" y="23"/>
                  </a:lnTo>
                  <a:lnTo>
                    <a:pt x="6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8" name="Google Shape;858;p17"/>
            <p:cNvSpPr/>
            <p:nvPr/>
          </p:nvSpPr>
          <p:spPr>
            <a:xfrm>
              <a:off x="249450" y="-3576175"/>
              <a:ext cx="88475" cy="143250"/>
            </a:xfrm>
            <a:custGeom>
              <a:avLst/>
              <a:gdLst/>
              <a:ahLst/>
              <a:cxnLst/>
              <a:rect l="l" t="t" r="r" b="b"/>
              <a:pathLst>
                <a:path w="3539" h="5730" extrusionOk="0">
                  <a:moveTo>
                    <a:pt x="3515" y="0"/>
                  </a:moveTo>
                  <a:cubicBezTo>
                    <a:pt x="2739" y="731"/>
                    <a:pt x="2032" y="1666"/>
                    <a:pt x="1370" y="2831"/>
                  </a:cubicBezTo>
                  <a:cubicBezTo>
                    <a:pt x="890" y="3675"/>
                    <a:pt x="457" y="4611"/>
                    <a:pt x="0" y="5729"/>
                  </a:cubicBezTo>
                  <a:lnTo>
                    <a:pt x="23" y="5729"/>
                  </a:lnTo>
                  <a:cubicBezTo>
                    <a:pt x="480" y="4634"/>
                    <a:pt x="936" y="3698"/>
                    <a:pt x="1415" y="2853"/>
                  </a:cubicBezTo>
                  <a:cubicBezTo>
                    <a:pt x="2077" y="1689"/>
                    <a:pt x="2762" y="753"/>
                    <a:pt x="3538" y="23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9" name="Google Shape;859;p17"/>
            <p:cNvSpPr/>
            <p:nvPr/>
          </p:nvSpPr>
          <p:spPr>
            <a:xfrm>
              <a:off x="234025" y="-3416400"/>
              <a:ext cx="8025" cy="14275"/>
            </a:xfrm>
            <a:custGeom>
              <a:avLst/>
              <a:gdLst/>
              <a:ahLst/>
              <a:cxnLst/>
              <a:rect l="l" t="t" r="r" b="b"/>
              <a:pathLst>
                <a:path w="321" h="571" extrusionOk="0">
                  <a:moveTo>
                    <a:pt x="298" y="0"/>
                  </a:moveTo>
                  <a:cubicBezTo>
                    <a:pt x="161" y="160"/>
                    <a:pt x="47" y="366"/>
                    <a:pt x="1" y="571"/>
                  </a:cubicBezTo>
                  <a:lnTo>
                    <a:pt x="47" y="571"/>
                  </a:lnTo>
                  <a:cubicBezTo>
                    <a:pt x="92" y="366"/>
                    <a:pt x="184" y="183"/>
                    <a:pt x="320" y="23"/>
                  </a:cubicBezTo>
                  <a:lnTo>
                    <a:pt x="2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0" name="Google Shape;860;p17"/>
            <p:cNvSpPr/>
            <p:nvPr/>
          </p:nvSpPr>
          <p:spPr>
            <a:xfrm>
              <a:off x="204925" y="-3398150"/>
              <a:ext cx="16000" cy="40550"/>
            </a:xfrm>
            <a:custGeom>
              <a:avLst/>
              <a:gdLst/>
              <a:ahLst/>
              <a:cxnLst/>
              <a:rect l="l" t="t" r="r" b="b"/>
              <a:pathLst>
                <a:path w="640" h="1622" extrusionOk="0">
                  <a:moveTo>
                    <a:pt x="617" y="1"/>
                  </a:moveTo>
                  <a:cubicBezTo>
                    <a:pt x="366" y="503"/>
                    <a:pt x="161" y="1051"/>
                    <a:pt x="1" y="1621"/>
                  </a:cubicBezTo>
                  <a:lnTo>
                    <a:pt x="24" y="1621"/>
                  </a:lnTo>
                  <a:cubicBezTo>
                    <a:pt x="183" y="1074"/>
                    <a:pt x="389" y="526"/>
                    <a:pt x="6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1" name="Google Shape;861;p17"/>
            <p:cNvSpPr/>
            <p:nvPr/>
          </p:nvSpPr>
          <p:spPr>
            <a:xfrm>
              <a:off x="232900" y="-3437525"/>
              <a:ext cx="4575" cy="11450"/>
            </a:xfrm>
            <a:custGeom>
              <a:avLst/>
              <a:gdLst/>
              <a:ahLst/>
              <a:cxnLst/>
              <a:rect l="l" t="t" r="r" b="b"/>
              <a:pathLst>
                <a:path w="183" h="458" extrusionOk="0">
                  <a:moveTo>
                    <a:pt x="137" y="1"/>
                  </a:moveTo>
                  <a:lnTo>
                    <a:pt x="0" y="457"/>
                  </a:lnTo>
                  <a:lnTo>
                    <a:pt x="23" y="457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2" name="Google Shape;862;p17"/>
            <p:cNvSpPr/>
            <p:nvPr/>
          </p:nvSpPr>
          <p:spPr>
            <a:xfrm>
              <a:off x="178125" y="-3357050"/>
              <a:ext cx="78750" cy="160925"/>
            </a:xfrm>
            <a:custGeom>
              <a:avLst/>
              <a:gdLst/>
              <a:ahLst/>
              <a:cxnLst/>
              <a:rect l="l" t="t" r="r" b="b"/>
              <a:pathLst>
                <a:path w="3150" h="6437" extrusionOk="0">
                  <a:moveTo>
                    <a:pt x="3127" y="0"/>
                  </a:moveTo>
                  <a:cubicBezTo>
                    <a:pt x="1347" y="1666"/>
                    <a:pt x="205" y="3995"/>
                    <a:pt x="0" y="6437"/>
                  </a:cubicBezTo>
                  <a:lnTo>
                    <a:pt x="23" y="6437"/>
                  </a:lnTo>
                  <a:cubicBezTo>
                    <a:pt x="251" y="4017"/>
                    <a:pt x="1392" y="1666"/>
                    <a:pt x="3150" y="23"/>
                  </a:cubicBezTo>
                  <a:lnTo>
                    <a:pt x="31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3" name="Google Shape;863;p17"/>
            <p:cNvSpPr/>
            <p:nvPr/>
          </p:nvSpPr>
          <p:spPr>
            <a:xfrm>
              <a:off x="170700" y="-3169900"/>
              <a:ext cx="600" cy="10300"/>
            </a:xfrm>
            <a:custGeom>
              <a:avLst/>
              <a:gdLst/>
              <a:ahLst/>
              <a:cxnLst/>
              <a:rect l="l" t="t" r="r" b="b"/>
              <a:pathLst>
                <a:path w="24" h="412" extrusionOk="0">
                  <a:moveTo>
                    <a:pt x="0" y="1"/>
                  </a:moveTo>
                  <a:lnTo>
                    <a:pt x="0" y="412"/>
                  </a:lnTo>
                  <a:lnTo>
                    <a:pt x="23" y="41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4" name="Google Shape;864;p17"/>
            <p:cNvSpPr/>
            <p:nvPr/>
          </p:nvSpPr>
          <p:spPr>
            <a:xfrm>
              <a:off x="158150" y="-3584750"/>
              <a:ext cx="8000" cy="266525"/>
            </a:xfrm>
            <a:custGeom>
              <a:avLst/>
              <a:gdLst/>
              <a:ahLst/>
              <a:cxnLst/>
              <a:rect l="l" t="t" r="r" b="b"/>
              <a:pathLst>
                <a:path w="320" h="10661" extrusionOk="0">
                  <a:moveTo>
                    <a:pt x="274" y="1"/>
                  </a:moveTo>
                  <a:cubicBezTo>
                    <a:pt x="69" y="3539"/>
                    <a:pt x="0" y="7122"/>
                    <a:pt x="91" y="10660"/>
                  </a:cubicBezTo>
                  <a:lnTo>
                    <a:pt x="114" y="10660"/>
                  </a:lnTo>
                  <a:cubicBezTo>
                    <a:pt x="46" y="7122"/>
                    <a:pt x="114" y="3539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5" name="Google Shape;865;p17"/>
            <p:cNvSpPr/>
            <p:nvPr/>
          </p:nvSpPr>
          <p:spPr>
            <a:xfrm>
              <a:off x="157575" y="-3289150"/>
              <a:ext cx="1150" cy="8000"/>
            </a:xfrm>
            <a:custGeom>
              <a:avLst/>
              <a:gdLst/>
              <a:ahLst/>
              <a:cxnLst/>
              <a:rect l="l" t="t" r="r" b="b"/>
              <a:pathLst>
                <a:path w="46" h="320" extrusionOk="0">
                  <a:moveTo>
                    <a:pt x="0" y="0"/>
                  </a:moveTo>
                  <a:lnTo>
                    <a:pt x="0" y="320"/>
                  </a:lnTo>
                  <a:lnTo>
                    <a:pt x="46" y="32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6" name="Google Shape;866;p17"/>
            <p:cNvSpPr/>
            <p:nvPr/>
          </p:nvSpPr>
          <p:spPr>
            <a:xfrm>
              <a:off x="172400" y="-3572750"/>
              <a:ext cx="10875" cy="150675"/>
            </a:xfrm>
            <a:custGeom>
              <a:avLst/>
              <a:gdLst/>
              <a:ahLst/>
              <a:cxnLst/>
              <a:rect l="l" t="t" r="r" b="b"/>
              <a:pathLst>
                <a:path w="435" h="6027" extrusionOk="0">
                  <a:moveTo>
                    <a:pt x="389" y="0"/>
                  </a:moveTo>
                  <a:lnTo>
                    <a:pt x="343" y="23"/>
                  </a:lnTo>
                  <a:cubicBezTo>
                    <a:pt x="412" y="913"/>
                    <a:pt x="320" y="1849"/>
                    <a:pt x="229" y="2739"/>
                  </a:cubicBezTo>
                  <a:cubicBezTo>
                    <a:pt x="115" y="3812"/>
                    <a:pt x="1" y="4930"/>
                    <a:pt x="138" y="6026"/>
                  </a:cubicBezTo>
                  <a:lnTo>
                    <a:pt x="183" y="6026"/>
                  </a:lnTo>
                  <a:cubicBezTo>
                    <a:pt x="46" y="4930"/>
                    <a:pt x="138" y="3812"/>
                    <a:pt x="252" y="2739"/>
                  </a:cubicBezTo>
                  <a:cubicBezTo>
                    <a:pt x="343" y="1849"/>
                    <a:pt x="434" y="913"/>
                    <a:pt x="3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7" name="Google Shape;867;p17"/>
            <p:cNvSpPr/>
            <p:nvPr/>
          </p:nvSpPr>
          <p:spPr>
            <a:xfrm>
              <a:off x="179825" y="-3371325"/>
              <a:ext cx="5150" cy="91325"/>
            </a:xfrm>
            <a:custGeom>
              <a:avLst/>
              <a:gdLst/>
              <a:ahLst/>
              <a:cxnLst/>
              <a:rect l="l" t="t" r="r" b="b"/>
              <a:pathLst>
                <a:path w="206" h="3653" extrusionOk="0">
                  <a:moveTo>
                    <a:pt x="160" y="1"/>
                  </a:moveTo>
                  <a:cubicBezTo>
                    <a:pt x="46" y="1210"/>
                    <a:pt x="1" y="2443"/>
                    <a:pt x="46" y="3653"/>
                  </a:cubicBezTo>
                  <a:lnTo>
                    <a:pt x="92" y="3653"/>
                  </a:lnTo>
                  <a:cubicBezTo>
                    <a:pt x="46" y="2443"/>
                    <a:pt x="92" y="1210"/>
                    <a:pt x="2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8" name="Google Shape;868;p17"/>
            <p:cNvSpPr/>
            <p:nvPr/>
          </p:nvSpPr>
          <p:spPr>
            <a:xfrm>
              <a:off x="173550" y="-3127675"/>
              <a:ext cx="13150" cy="321875"/>
            </a:xfrm>
            <a:custGeom>
              <a:avLst/>
              <a:gdLst/>
              <a:ahLst/>
              <a:cxnLst/>
              <a:rect l="l" t="t" r="r" b="b"/>
              <a:pathLst>
                <a:path w="526" h="12875" extrusionOk="0">
                  <a:moveTo>
                    <a:pt x="46" y="1"/>
                  </a:moveTo>
                  <a:lnTo>
                    <a:pt x="160" y="2466"/>
                  </a:lnTo>
                  <a:cubicBezTo>
                    <a:pt x="320" y="5890"/>
                    <a:pt x="480" y="9428"/>
                    <a:pt x="0" y="12874"/>
                  </a:cubicBezTo>
                  <a:lnTo>
                    <a:pt x="46" y="12874"/>
                  </a:lnTo>
                  <a:cubicBezTo>
                    <a:pt x="525" y="9428"/>
                    <a:pt x="366" y="5890"/>
                    <a:pt x="183" y="2466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9" name="Google Shape;869;p17"/>
            <p:cNvSpPr/>
            <p:nvPr/>
          </p:nvSpPr>
          <p:spPr>
            <a:xfrm>
              <a:off x="171825" y="-2735650"/>
              <a:ext cx="2325" cy="22850"/>
            </a:xfrm>
            <a:custGeom>
              <a:avLst/>
              <a:gdLst/>
              <a:ahLst/>
              <a:cxnLst/>
              <a:rect l="l" t="t" r="r" b="b"/>
              <a:pathLst>
                <a:path w="93" h="914" extrusionOk="0">
                  <a:moveTo>
                    <a:pt x="1" y="1"/>
                  </a:moveTo>
                  <a:lnTo>
                    <a:pt x="69" y="914"/>
                  </a:lnTo>
                  <a:lnTo>
                    <a:pt x="92" y="914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0" name="Google Shape;870;p17"/>
            <p:cNvSpPr/>
            <p:nvPr/>
          </p:nvSpPr>
          <p:spPr>
            <a:xfrm>
              <a:off x="183825" y="-3161900"/>
              <a:ext cx="2875" cy="34250"/>
            </a:xfrm>
            <a:custGeom>
              <a:avLst/>
              <a:gdLst/>
              <a:ahLst/>
              <a:cxnLst/>
              <a:rect l="l" t="t" r="r" b="b"/>
              <a:pathLst>
                <a:path w="115" h="1370" extrusionOk="0">
                  <a:moveTo>
                    <a:pt x="23" y="0"/>
                  </a:moveTo>
                  <a:cubicBezTo>
                    <a:pt x="0" y="457"/>
                    <a:pt x="23" y="913"/>
                    <a:pt x="69" y="1370"/>
                  </a:cubicBezTo>
                  <a:lnTo>
                    <a:pt x="114" y="1370"/>
                  </a:lnTo>
                  <a:cubicBezTo>
                    <a:pt x="46" y="913"/>
                    <a:pt x="46" y="457"/>
                    <a:pt x="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1" name="Google Shape;871;p17"/>
            <p:cNvSpPr/>
            <p:nvPr/>
          </p:nvSpPr>
          <p:spPr>
            <a:xfrm>
              <a:off x="149000" y="-3242350"/>
              <a:ext cx="17150" cy="235675"/>
            </a:xfrm>
            <a:custGeom>
              <a:avLst/>
              <a:gdLst/>
              <a:ahLst/>
              <a:cxnLst/>
              <a:rect l="l" t="t" r="r" b="b"/>
              <a:pathLst>
                <a:path w="686" h="9427" extrusionOk="0">
                  <a:moveTo>
                    <a:pt x="1" y="0"/>
                  </a:moveTo>
                  <a:cubicBezTo>
                    <a:pt x="47" y="3150"/>
                    <a:pt x="343" y="6345"/>
                    <a:pt x="640" y="9427"/>
                  </a:cubicBezTo>
                  <a:lnTo>
                    <a:pt x="686" y="9404"/>
                  </a:lnTo>
                  <a:cubicBezTo>
                    <a:pt x="389" y="6323"/>
                    <a:pt x="92" y="3150"/>
                    <a:pt x="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2" name="Google Shape;872;p17"/>
            <p:cNvSpPr/>
            <p:nvPr/>
          </p:nvSpPr>
          <p:spPr>
            <a:xfrm>
              <a:off x="162700" y="-2991850"/>
              <a:ext cx="1175" cy="26850"/>
            </a:xfrm>
            <a:custGeom>
              <a:avLst/>
              <a:gdLst/>
              <a:ahLst/>
              <a:cxnLst/>
              <a:rect l="l" t="t" r="r" b="b"/>
              <a:pathLst>
                <a:path w="47" h="1074" extrusionOk="0">
                  <a:moveTo>
                    <a:pt x="1" y="0"/>
                  </a:moveTo>
                  <a:lnTo>
                    <a:pt x="1" y="1073"/>
                  </a:lnTo>
                  <a:lnTo>
                    <a:pt x="46" y="107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3" name="Google Shape;873;p17"/>
            <p:cNvSpPr/>
            <p:nvPr/>
          </p:nvSpPr>
          <p:spPr>
            <a:xfrm>
              <a:off x="150725" y="-2905700"/>
              <a:ext cx="19425" cy="288200"/>
            </a:xfrm>
            <a:custGeom>
              <a:avLst/>
              <a:gdLst/>
              <a:ahLst/>
              <a:cxnLst/>
              <a:rect l="l" t="t" r="r" b="b"/>
              <a:pathLst>
                <a:path w="777" h="11528" extrusionOk="0">
                  <a:moveTo>
                    <a:pt x="0" y="1"/>
                  </a:moveTo>
                  <a:cubicBezTo>
                    <a:pt x="46" y="3836"/>
                    <a:pt x="297" y="7716"/>
                    <a:pt x="754" y="11528"/>
                  </a:cubicBezTo>
                  <a:lnTo>
                    <a:pt x="777" y="11528"/>
                  </a:lnTo>
                  <a:cubicBezTo>
                    <a:pt x="320" y="7716"/>
                    <a:pt x="69" y="3836"/>
                    <a:pt x="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4" name="Google Shape;874;p17"/>
            <p:cNvSpPr/>
            <p:nvPr/>
          </p:nvSpPr>
          <p:spPr>
            <a:xfrm>
              <a:off x="200375" y="-2711100"/>
              <a:ext cx="10300" cy="65650"/>
            </a:xfrm>
            <a:custGeom>
              <a:avLst/>
              <a:gdLst/>
              <a:ahLst/>
              <a:cxnLst/>
              <a:rect l="l" t="t" r="r" b="b"/>
              <a:pathLst>
                <a:path w="412" h="2626" extrusionOk="0">
                  <a:moveTo>
                    <a:pt x="0" y="0"/>
                  </a:moveTo>
                  <a:cubicBezTo>
                    <a:pt x="183" y="868"/>
                    <a:pt x="320" y="1758"/>
                    <a:pt x="388" y="2625"/>
                  </a:cubicBezTo>
                  <a:lnTo>
                    <a:pt x="411" y="2625"/>
                  </a:lnTo>
                  <a:cubicBezTo>
                    <a:pt x="365" y="1735"/>
                    <a:pt x="228" y="868"/>
                    <a:pt x="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75" name="Google Shape;875;p17"/>
          <p:cNvGrpSpPr/>
          <p:nvPr/>
        </p:nvGrpSpPr>
        <p:grpSpPr>
          <a:xfrm flipH="1">
            <a:off x="-2862628" y="3691783"/>
            <a:ext cx="17902702" cy="6190712"/>
            <a:chOff x="-3597471" y="2997437"/>
            <a:chExt cx="13427026" cy="4643034"/>
          </a:xfrm>
        </p:grpSpPr>
        <p:sp>
          <p:nvSpPr>
            <p:cNvPr id="876" name="Google Shape;876;p17"/>
            <p:cNvSpPr/>
            <p:nvPr/>
          </p:nvSpPr>
          <p:spPr>
            <a:xfrm>
              <a:off x="-576015" y="4595200"/>
              <a:ext cx="7387976" cy="3045271"/>
            </a:xfrm>
            <a:custGeom>
              <a:avLst/>
              <a:gdLst/>
              <a:ahLst/>
              <a:cxnLst/>
              <a:rect l="l" t="t" r="r" b="b"/>
              <a:pathLst>
                <a:path w="38439" h="18855" extrusionOk="0">
                  <a:moveTo>
                    <a:pt x="0" y="1"/>
                  </a:moveTo>
                  <a:lnTo>
                    <a:pt x="0" y="18854"/>
                  </a:lnTo>
                  <a:lnTo>
                    <a:pt x="28737" y="18854"/>
                  </a:lnTo>
                  <a:cubicBezTo>
                    <a:pt x="28943" y="18512"/>
                    <a:pt x="29125" y="18170"/>
                    <a:pt x="29308" y="17827"/>
                  </a:cubicBezTo>
                  <a:cubicBezTo>
                    <a:pt x="31248" y="14244"/>
                    <a:pt x="33188" y="10660"/>
                    <a:pt x="35105" y="7054"/>
                  </a:cubicBezTo>
                  <a:cubicBezTo>
                    <a:pt x="36018" y="5388"/>
                    <a:pt x="37342" y="3607"/>
                    <a:pt x="37936" y="1804"/>
                  </a:cubicBezTo>
                  <a:cubicBezTo>
                    <a:pt x="38439" y="342"/>
                    <a:pt x="37642" y="114"/>
                    <a:pt x="36598" y="114"/>
                  </a:cubicBezTo>
                  <a:cubicBezTo>
                    <a:pt x="36126" y="114"/>
                    <a:pt x="35604" y="161"/>
                    <a:pt x="35128" y="161"/>
                  </a:cubicBezTo>
                  <a:cubicBezTo>
                    <a:pt x="27322" y="115"/>
                    <a:pt x="19516" y="92"/>
                    <a:pt x="11710" y="46"/>
                  </a:cubicBezTo>
                  <a:cubicBezTo>
                    <a:pt x="10842" y="46"/>
                    <a:pt x="3127" y="24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42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-576015" y="5000431"/>
              <a:ext cx="4738114" cy="1306293"/>
            </a:xfrm>
            <a:custGeom>
              <a:avLst/>
              <a:gdLst/>
              <a:ahLst/>
              <a:cxnLst/>
              <a:rect l="l" t="t" r="r" b="b"/>
              <a:pathLst>
                <a:path w="24652" h="8088" extrusionOk="0">
                  <a:moveTo>
                    <a:pt x="16091" y="0"/>
                  </a:moveTo>
                  <a:cubicBezTo>
                    <a:pt x="15672" y="0"/>
                    <a:pt x="15262" y="63"/>
                    <a:pt x="14905" y="276"/>
                  </a:cubicBezTo>
                  <a:cubicBezTo>
                    <a:pt x="14289" y="596"/>
                    <a:pt x="13878" y="1281"/>
                    <a:pt x="13284" y="1669"/>
                  </a:cubicBezTo>
                  <a:cubicBezTo>
                    <a:pt x="12888" y="1937"/>
                    <a:pt x="12430" y="2044"/>
                    <a:pt x="11959" y="2044"/>
                  </a:cubicBezTo>
                  <a:cubicBezTo>
                    <a:pt x="11429" y="2044"/>
                    <a:pt x="10882" y="1908"/>
                    <a:pt x="10386" y="1714"/>
                  </a:cubicBezTo>
                  <a:cubicBezTo>
                    <a:pt x="9427" y="1349"/>
                    <a:pt x="8537" y="824"/>
                    <a:pt x="7532" y="665"/>
                  </a:cubicBezTo>
                  <a:cubicBezTo>
                    <a:pt x="7325" y="632"/>
                    <a:pt x="7120" y="617"/>
                    <a:pt x="6915" y="617"/>
                  </a:cubicBezTo>
                  <a:cubicBezTo>
                    <a:pt x="4551" y="617"/>
                    <a:pt x="2353" y="2650"/>
                    <a:pt x="0" y="3175"/>
                  </a:cubicBezTo>
                  <a:lnTo>
                    <a:pt x="0" y="7649"/>
                  </a:lnTo>
                  <a:cubicBezTo>
                    <a:pt x="206" y="7695"/>
                    <a:pt x="411" y="7763"/>
                    <a:pt x="616" y="7809"/>
                  </a:cubicBezTo>
                  <a:cubicBezTo>
                    <a:pt x="1940" y="8083"/>
                    <a:pt x="3287" y="8083"/>
                    <a:pt x="4611" y="8083"/>
                  </a:cubicBezTo>
                  <a:cubicBezTo>
                    <a:pt x="5077" y="8085"/>
                    <a:pt x="5544" y="8088"/>
                    <a:pt x="6011" y="8088"/>
                  </a:cubicBezTo>
                  <a:cubicBezTo>
                    <a:pt x="9413" y="8088"/>
                    <a:pt x="12841" y="7959"/>
                    <a:pt x="16092" y="6896"/>
                  </a:cubicBezTo>
                  <a:cubicBezTo>
                    <a:pt x="18283" y="6188"/>
                    <a:pt x="20360" y="5070"/>
                    <a:pt x="22209" y="3586"/>
                  </a:cubicBezTo>
                  <a:cubicBezTo>
                    <a:pt x="22666" y="3221"/>
                    <a:pt x="23099" y="2833"/>
                    <a:pt x="23533" y="2422"/>
                  </a:cubicBezTo>
                  <a:cubicBezTo>
                    <a:pt x="23830" y="2148"/>
                    <a:pt x="24560" y="1646"/>
                    <a:pt x="24606" y="1190"/>
                  </a:cubicBezTo>
                  <a:cubicBezTo>
                    <a:pt x="24651" y="276"/>
                    <a:pt x="22004" y="459"/>
                    <a:pt x="21433" y="413"/>
                  </a:cubicBezTo>
                  <a:cubicBezTo>
                    <a:pt x="19904" y="299"/>
                    <a:pt x="18375" y="162"/>
                    <a:pt x="16845" y="48"/>
                  </a:cubicBezTo>
                  <a:cubicBezTo>
                    <a:pt x="16597" y="23"/>
                    <a:pt x="16342" y="0"/>
                    <a:pt x="16091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4162098" y="4912331"/>
              <a:ext cx="1228542" cy="189613"/>
            </a:xfrm>
            <a:custGeom>
              <a:avLst/>
              <a:gdLst/>
              <a:ahLst/>
              <a:cxnLst/>
              <a:rect l="l" t="t" r="r" b="b"/>
              <a:pathLst>
                <a:path w="6392" h="1174" extrusionOk="0">
                  <a:moveTo>
                    <a:pt x="4288" y="0"/>
                  </a:moveTo>
                  <a:cubicBezTo>
                    <a:pt x="4067" y="0"/>
                    <a:pt x="3846" y="25"/>
                    <a:pt x="3629" y="87"/>
                  </a:cubicBezTo>
                  <a:cubicBezTo>
                    <a:pt x="3196" y="178"/>
                    <a:pt x="2785" y="429"/>
                    <a:pt x="2351" y="566"/>
                  </a:cubicBezTo>
                  <a:cubicBezTo>
                    <a:pt x="1990" y="697"/>
                    <a:pt x="1608" y="760"/>
                    <a:pt x="1225" y="760"/>
                  </a:cubicBezTo>
                  <a:cubicBezTo>
                    <a:pt x="809" y="760"/>
                    <a:pt x="392" y="686"/>
                    <a:pt x="0" y="543"/>
                  </a:cubicBezTo>
                  <a:lnTo>
                    <a:pt x="0" y="543"/>
                  </a:lnTo>
                  <a:cubicBezTo>
                    <a:pt x="491" y="952"/>
                    <a:pt x="1111" y="1174"/>
                    <a:pt x="1726" y="1174"/>
                  </a:cubicBezTo>
                  <a:cubicBezTo>
                    <a:pt x="1968" y="1174"/>
                    <a:pt x="2210" y="1139"/>
                    <a:pt x="2442" y="1068"/>
                  </a:cubicBezTo>
                  <a:cubicBezTo>
                    <a:pt x="3150" y="840"/>
                    <a:pt x="3789" y="292"/>
                    <a:pt x="4542" y="292"/>
                  </a:cubicBezTo>
                  <a:cubicBezTo>
                    <a:pt x="4885" y="292"/>
                    <a:pt x="5227" y="429"/>
                    <a:pt x="5547" y="498"/>
                  </a:cubicBezTo>
                  <a:cubicBezTo>
                    <a:pt x="5726" y="542"/>
                    <a:pt x="5926" y="597"/>
                    <a:pt x="6113" y="597"/>
                  </a:cubicBezTo>
                  <a:cubicBezTo>
                    <a:pt x="6211" y="597"/>
                    <a:pt x="6305" y="582"/>
                    <a:pt x="6391" y="543"/>
                  </a:cubicBezTo>
                  <a:cubicBezTo>
                    <a:pt x="6300" y="406"/>
                    <a:pt x="5957" y="338"/>
                    <a:pt x="5798" y="292"/>
                  </a:cubicBezTo>
                  <a:cubicBezTo>
                    <a:pt x="5569" y="201"/>
                    <a:pt x="5318" y="132"/>
                    <a:pt x="5090" y="87"/>
                  </a:cubicBezTo>
                  <a:cubicBezTo>
                    <a:pt x="4827" y="37"/>
                    <a:pt x="4557" y="0"/>
                    <a:pt x="4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1367337" y="5162911"/>
              <a:ext cx="491648" cy="66542"/>
            </a:xfrm>
            <a:custGeom>
              <a:avLst/>
              <a:gdLst/>
              <a:ahLst/>
              <a:cxnLst/>
              <a:rect l="l" t="t" r="r" b="b"/>
              <a:pathLst>
                <a:path w="2558" h="412" extrusionOk="0">
                  <a:moveTo>
                    <a:pt x="1" y="1"/>
                  </a:moveTo>
                  <a:cubicBezTo>
                    <a:pt x="161" y="298"/>
                    <a:pt x="480" y="412"/>
                    <a:pt x="777" y="412"/>
                  </a:cubicBezTo>
                  <a:cubicBezTo>
                    <a:pt x="1074" y="412"/>
                    <a:pt x="1370" y="320"/>
                    <a:pt x="1667" y="252"/>
                  </a:cubicBezTo>
                  <a:cubicBezTo>
                    <a:pt x="1834" y="201"/>
                    <a:pt x="2000" y="171"/>
                    <a:pt x="2167" y="171"/>
                  </a:cubicBezTo>
                  <a:cubicBezTo>
                    <a:pt x="2297" y="171"/>
                    <a:pt x="2427" y="189"/>
                    <a:pt x="2557" y="229"/>
                  </a:cubicBezTo>
                  <a:cubicBezTo>
                    <a:pt x="2345" y="88"/>
                    <a:pt x="2089" y="25"/>
                    <a:pt x="1838" y="25"/>
                  </a:cubicBezTo>
                  <a:cubicBezTo>
                    <a:pt x="1684" y="25"/>
                    <a:pt x="1532" y="49"/>
                    <a:pt x="1393" y="92"/>
                  </a:cubicBezTo>
                  <a:cubicBezTo>
                    <a:pt x="1188" y="138"/>
                    <a:pt x="1005" y="229"/>
                    <a:pt x="822" y="252"/>
                  </a:cubicBezTo>
                  <a:cubicBezTo>
                    <a:pt x="787" y="257"/>
                    <a:pt x="752" y="260"/>
                    <a:pt x="718" y="260"/>
                  </a:cubicBezTo>
                  <a:cubicBezTo>
                    <a:pt x="461" y="260"/>
                    <a:pt x="222" y="122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0" name="Google Shape;880;p17"/>
            <p:cNvSpPr/>
            <p:nvPr/>
          </p:nvSpPr>
          <p:spPr>
            <a:xfrm>
              <a:off x="117064" y="4835205"/>
              <a:ext cx="851254" cy="132600"/>
            </a:xfrm>
            <a:custGeom>
              <a:avLst/>
              <a:gdLst/>
              <a:ahLst/>
              <a:cxnLst/>
              <a:rect l="l" t="t" r="r" b="b"/>
              <a:pathLst>
                <a:path w="4429" h="821" extrusionOk="0">
                  <a:moveTo>
                    <a:pt x="431" y="1"/>
                  </a:moveTo>
                  <a:cubicBezTo>
                    <a:pt x="278" y="1"/>
                    <a:pt x="129" y="25"/>
                    <a:pt x="1" y="90"/>
                  </a:cubicBezTo>
                  <a:cubicBezTo>
                    <a:pt x="457" y="181"/>
                    <a:pt x="891" y="227"/>
                    <a:pt x="1324" y="409"/>
                  </a:cubicBezTo>
                  <a:cubicBezTo>
                    <a:pt x="1712" y="569"/>
                    <a:pt x="2100" y="797"/>
                    <a:pt x="2511" y="820"/>
                  </a:cubicBezTo>
                  <a:cubicBezTo>
                    <a:pt x="2527" y="821"/>
                    <a:pt x="2542" y="821"/>
                    <a:pt x="2557" y="821"/>
                  </a:cubicBezTo>
                  <a:cubicBezTo>
                    <a:pt x="3201" y="821"/>
                    <a:pt x="3782" y="364"/>
                    <a:pt x="4429" y="364"/>
                  </a:cubicBezTo>
                  <a:cubicBezTo>
                    <a:pt x="4286" y="316"/>
                    <a:pt x="4143" y="298"/>
                    <a:pt x="3999" y="298"/>
                  </a:cubicBezTo>
                  <a:cubicBezTo>
                    <a:pt x="3517" y="298"/>
                    <a:pt x="3026" y="501"/>
                    <a:pt x="2534" y="501"/>
                  </a:cubicBezTo>
                  <a:cubicBezTo>
                    <a:pt x="2100" y="478"/>
                    <a:pt x="1667" y="295"/>
                    <a:pt x="1233" y="158"/>
                  </a:cubicBezTo>
                  <a:cubicBezTo>
                    <a:pt x="1011" y="84"/>
                    <a:pt x="713" y="1"/>
                    <a:pt x="4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1" name="Google Shape;881;p17"/>
            <p:cNvSpPr/>
            <p:nvPr/>
          </p:nvSpPr>
          <p:spPr>
            <a:xfrm>
              <a:off x="1774397" y="2997437"/>
              <a:ext cx="8055150" cy="3730396"/>
            </a:xfrm>
            <a:custGeom>
              <a:avLst/>
              <a:gdLst/>
              <a:ahLst/>
              <a:cxnLst/>
              <a:rect l="l" t="t" r="r" b="b"/>
              <a:pathLst>
                <a:path w="49874" h="23097" extrusionOk="0">
                  <a:moveTo>
                    <a:pt x="42166" y="0"/>
                  </a:moveTo>
                  <a:cubicBezTo>
                    <a:pt x="32678" y="0"/>
                    <a:pt x="33877" y="15455"/>
                    <a:pt x="11505" y="16021"/>
                  </a:cubicBezTo>
                  <a:cubicBezTo>
                    <a:pt x="6415" y="16158"/>
                    <a:pt x="3014" y="19216"/>
                    <a:pt x="1302" y="21271"/>
                  </a:cubicBezTo>
                  <a:cubicBezTo>
                    <a:pt x="434" y="22321"/>
                    <a:pt x="1" y="23097"/>
                    <a:pt x="1" y="23097"/>
                  </a:cubicBezTo>
                  <a:lnTo>
                    <a:pt x="46633" y="20563"/>
                  </a:lnTo>
                  <a:lnTo>
                    <a:pt x="49691" y="3307"/>
                  </a:lnTo>
                  <a:lnTo>
                    <a:pt x="49874" y="2326"/>
                  </a:lnTo>
                  <a:cubicBezTo>
                    <a:pt x="46622" y="682"/>
                    <a:pt x="44158" y="0"/>
                    <a:pt x="421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2" name="Google Shape;882;p17"/>
            <p:cNvSpPr/>
            <p:nvPr/>
          </p:nvSpPr>
          <p:spPr>
            <a:xfrm>
              <a:off x="1984524" y="2997437"/>
              <a:ext cx="7845025" cy="3435479"/>
            </a:xfrm>
            <a:custGeom>
              <a:avLst/>
              <a:gdLst/>
              <a:ahLst/>
              <a:cxnLst/>
              <a:rect l="l" t="t" r="r" b="b"/>
              <a:pathLst>
                <a:path w="48573" h="21271" extrusionOk="0">
                  <a:moveTo>
                    <a:pt x="40865" y="0"/>
                  </a:moveTo>
                  <a:cubicBezTo>
                    <a:pt x="31377" y="0"/>
                    <a:pt x="32576" y="15455"/>
                    <a:pt x="10204" y="16021"/>
                  </a:cubicBezTo>
                  <a:cubicBezTo>
                    <a:pt x="7122" y="16089"/>
                    <a:pt x="4680" y="17253"/>
                    <a:pt x="2831" y="18600"/>
                  </a:cubicBezTo>
                  <a:cubicBezTo>
                    <a:pt x="1621" y="19490"/>
                    <a:pt x="685" y="20449"/>
                    <a:pt x="1" y="21271"/>
                  </a:cubicBezTo>
                  <a:cubicBezTo>
                    <a:pt x="275" y="21065"/>
                    <a:pt x="548" y="20860"/>
                    <a:pt x="822" y="20677"/>
                  </a:cubicBezTo>
                  <a:cubicBezTo>
                    <a:pt x="1722" y="20063"/>
                    <a:pt x="2747" y="19533"/>
                    <a:pt x="3818" y="19533"/>
                  </a:cubicBezTo>
                  <a:cubicBezTo>
                    <a:pt x="3862" y="19533"/>
                    <a:pt x="3906" y="19534"/>
                    <a:pt x="3949" y="19536"/>
                  </a:cubicBezTo>
                  <a:cubicBezTo>
                    <a:pt x="4278" y="19536"/>
                    <a:pt x="4607" y="19594"/>
                    <a:pt x="4935" y="19594"/>
                  </a:cubicBezTo>
                  <a:cubicBezTo>
                    <a:pt x="5018" y="19594"/>
                    <a:pt x="5100" y="19591"/>
                    <a:pt x="5182" y="19581"/>
                  </a:cubicBezTo>
                  <a:cubicBezTo>
                    <a:pt x="5684" y="19513"/>
                    <a:pt x="6118" y="19262"/>
                    <a:pt x="6574" y="19034"/>
                  </a:cubicBezTo>
                  <a:cubicBezTo>
                    <a:pt x="8423" y="18075"/>
                    <a:pt x="10523" y="17527"/>
                    <a:pt x="12623" y="17504"/>
                  </a:cubicBezTo>
                  <a:cubicBezTo>
                    <a:pt x="12730" y="17502"/>
                    <a:pt x="12837" y="17502"/>
                    <a:pt x="12944" y="17502"/>
                  </a:cubicBezTo>
                  <a:cubicBezTo>
                    <a:pt x="13252" y="17502"/>
                    <a:pt x="13561" y="17508"/>
                    <a:pt x="13870" y="17508"/>
                  </a:cubicBezTo>
                  <a:cubicBezTo>
                    <a:pt x="14650" y="17508"/>
                    <a:pt x="15423" y="17468"/>
                    <a:pt x="16138" y="17185"/>
                  </a:cubicBezTo>
                  <a:cubicBezTo>
                    <a:pt x="16937" y="16888"/>
                    <a:pt x="17599" y="16340"/>
                    <a:pt x="18329" y="15929"/>
                  </a:cubicBezTo>
                  <a:cubicBezTo>
                    <a:pt x="20703" y="14628"/>
                    <a:pt x="23830" y="14948"/>
                    <a:pt x="25930" y="13236"/>
                  </a:cubicBezTo>
                  <a:cubicBezTo>
                    <a:pt x="26843" y="12483"/>
                    <a:pt x="27482" y="11387"/>
                    <a:pt x="28555" y="10885"/>
                  </a:cubicBezTo>
                  <a:cubicBezTo>
                    <a:pt x="29149" y="10611"/>
                    <a:pt x="29788" y="10543"/>
                    <a:pt x="30404" y="10360"/>
                  </a:cubicBezTo>
                  <a:cubicBezTo>
                    <a:pt x="32778" y="9584"/>
                    <a:pt x="34147" y="7142"/>
                    <a:pt x="36087" y="5567"/>
                  </a:cubicBezTo>
                  <a:cubicBezTo>
                    <a:pt x="38531" y="3608"/>
                    <a:pt x="41699" y="3182"/>
                    <a:pt x="44752" y="3182"/>
                  </a:cubicBezTo>
                  <a:cubicBezTo>
                    <a:pt x="45293" y="3182"/>
                    <a:pt x="45830" y="3195"/>
                    <a:pt x="46359" y="3216"/>
                  </a:cubicBezTo>
                  <a:cubicBezTo>
                    <a:pt x="46987" y="3253"/>
                    <a:pt x="47540" y="3320"/>
                    <a:pt x="48042" y="3320"/>
                  </a:cubicBezTo>
                  <a:cubicBezTo>
                    <a:pt x="48161" y="3320"/>
                    <a:pt x="48277" y="3316"/>
                    <a:pt x="48390" y="3307"/>
                  </a:cubicBezTo>
                  <a:lnTo>
                    <a:pt x="48550" y="2417"/>
                  </a:lnTo>
                  <a:lnTo>
                    <a:pt x="48573" y="2326"/>
                  </a:lnTo>
                  <a:cubicBezTo>
                    <a:pt x="45321" y="682"/>
                    <a:pt x="42857" y="0"/>
                    <a:pt x="40865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3" name="Google Shape;883;p17"/>
            <p:cNvSpPr/>
            <p:nvPr/>
          </p:nvSpPr>
          <p:spPr>
            <a:xfrm>
              <a:off x="2441603" y="2997437"/>
              <a:ext cx="7387952" cy="3005863"/>
            </a:xfrm>
            <a:custGeom>
              <a:avLst/>
              <a:gdLst/>
              <a:ahLst/>
              <a:cxnLst/>
              <a:rect l="l" t="t" r="r" b="b"/>
              <a:pathLst>
                <a:path w="45743" h="18611" extrusionOk="0">
                  <a:moveTo>
                    <a:pt x="38035" y="0"/>
                  </a:moveTo>
                  <a:cubicBezTo>
                    <a:pt x="28547" y="0"/>
                    <a:pt x="29746" y="15455"/>
                    <a:pt x="7374" y="16021"/>
                  </a:cubicBezTo>
                  <a:cubicBezTo>
                    <a:pt x="4292" y="16089"/>
                    <a:pt x="1850" y="17253"/>
                    <a:pt x="1" y="18600"/>
                  </a:cubicBezTo>
                  <a:cubicBezTo>
                    <a:pt x="130" y="18607"/>
                    <a:pt x="258" y="18611"/>
                    <a:pt x="386" y="18611"/>
                  </a:cubicBezTo>
                  <a:cubicBezTo>
                    <a:pt x="1078" y="18611"/>
                    <a:pt x="1762" y="18501"/>
                    <a:pt x="2398" y="18212"/>
                  </a:cubicBezTo>
                  <a:cubicBezTo>
                    <a:pt x="3425" y="17755"/>
                    <a:pt x="4292" y="16820"/>
                    <a:pt x="5433" y="16774"/>
                  </a:cubicBezTo>
                  <a:cubicBezTo>
                    <a:pt x="5453" y="16773"/>
                    <a:pt x="5473" y="16773"/>
                    <a:pt x="5493" y="16773"/>
                  </a:cubicBezTo>
                  <a:cubicBezTo>
                    <a:pt x="6246" y="16773"/>
                    <a:pt x="6937" y="17187"/>
                    <a:pt x="7693" y="17253"/>
                  </a:cubicBezTo>
                  <a:cubicBezTo>
                    <a:pt x="7785" y="17262"/>
                    <a:pt x="7877" y="17265"/>
                    <a:pt x="7967" y="17265"/>
                  </a:cubicBezTo>
                  <a:cubicBezTo>
                    <a:pt x="8371" y="17265"/>
                    <a:pt x="8763" y="17191"/>
                    <a:pt x="9154" y="17116"/>
                  </a:cubicBezTo>
                  <a:cubicBezTo>
                    <a:pt x="11140" y="16728"/>
                    <a:pt x="13103" y="16249"/>
                    <a:pt x="15020" y="15701"/>
                  </a:cubicBezTo>
                  <a:cubicBezTo>
                    <a:pt x="17485" y="15016"/>
                    <a:pt x="19927" y="14195"/>
                    <a:pt x="21982" y="12711"/>
                  </a:cubicBezTo>
                  <a:cubicBezTo>
                    <a:pt x="22598" y="12277"/>
                    <a:pt x="23169" y="11775"/>
                    <a:pt x="23853" y="11456"/>
                  </a:cubicBezTo>
                  <a:cubicBezTo>
                    <a:pt x="24241" y="11250"/>
                    <a:pt x="24675" y="11136"/>
                    <a:pt x="25063" y="10954"/>
                  </a:cubicBezTo>
                  <a:cubicBezTo>
                    <a:pt x="26113" y="10451"/>
                    <a:pt x="26935" y="9561"/>
                    <a:pt x="27665" y="8648"/>
                  </a:cubicBezTo>
                  <a:cubicBezTo>
                    <a:pt x="28829" y="7165"/>
                    <a:pt x="29879" y="5590"/>
                    <a:pt x="31158" y="4197"/>
                  </a:cubicBezTo>
                  <a:cubicBezTo>
                    <a:pt x="32436" y="2805"/>
                    <a:pt x="34034" y="1618"/>
                    <a:pt x="35860" y="1207"/>
                  </a:cubicBezTo>
                  <a:cubicBezTo>
                    <a:pt x="36414" y="1082"/>
                    <a:pt x="36968" y="1031"/>
                    <a:pt x="37521" y="1031"/>
                  </a:cubicBezTo>
                  <a:cubicBezTo>
                    <a:pt x="39498" y="1031"/>
                    <a:pt x="41466" y="1690"/>
                    <a:pt x="43392" y="2029"/>
                  </a:cubicBezTo>
                  <a:cubicBezTo>
                    <a:pt x="43871" y="2097"/>
                    <a:pt x="44898" y="2348"/>
                    <a:pt x="45720" y="2417"/>
                  </a:cubicBezTo>
                  <a:lnTo>
                    <a:pt x="45743" y="2326"/>
                  </a:lnTo>
                  <a:cubicBezTo>
                    <a:pt x="42491" y="682"/>
                    <a:pt x="40027" y="0"/>
                    <a:pt x="38035" y="0"/>
                  </a:cubicBez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4" name="Google Shape;884;p17"/>
            <p:cNvSpPr/>
            <p:nvPr/>
          </p:nvSpPr>
          <p:spPr>
            <a:xfrm>
              <a:off x="-3597471" y="3226757"/>
              <a:ext cx="7885564" cy="3220671"/>
            </a:xfrm>
            <a:custGeom>
              <a:avLst/>
              <a:gdLst/>
              <a:ahLst/>
              <a:cxnLst/>
              <a:rect l="l" t="t" r="r" b="b"/>
              <a:pathLst>
                <a:path w="48824" h="19941" extrusionOk="0">
                  <a:moveTo>
                    <a:pt x="7692" y="0"/>
                  </a:moveTo>
                  <a:cubicBezTo>
                    <a:pt x="5705" y="0"/>
                    <a:pt x="3262" y="761"/>
                    <a:pt x="0" y="2639"/>
                  </a:cubicBezTo>
                  <a:lnTo>
                    <a:pt x="206" y="3552"/>
                  </a:lnTo>
                  <a:lnTo>
                    <a:pt x="4040" y="19941"/>
                  </a:lnTo>
                  <a:lnTo>
                    <a:pt x="48824" y="19941"/>
                  </a:lnTo>
                  <a:cubicBezTo>
                    <a:pt x="48824" y="19941"/>
                    <a:pt x="48390" y="19211"/>
                    <a:pt x="47500" y="18252"/>
                  </a:cubicBezTo>
                  <a:cubicBezTo>
                    <a:pt x="45784" y="16425"/>
                    <a:pt x="42482" y="13750"/>
                    <a:pt x="37804" y="13750"/>
                  </a:cubicBezTo>
                  <a:cubicBezTo>
                    <a:pt x="37689" y="13750"/>
                    <a:pt x="37573" y="13752"/>
                    <a:pt x="37457" y="13755"/>
                  </a:cubicBezTo>
                  <a:cubicBezTo>
                    <a:pt x="37016" y="13768"/>
                    <a:pt x="36585" y="13774"/>
                    <a:pt x="36162" y="13774"/>
                  </a:cubicBezTo>
                  <a:cubicBezTo>
                    <a:pt x="16336" y="13774"/>
                    <a:pt x="16147" y="0"/>
                    <a:pt x="76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5" name="Google Shape;885;p17"/>
            <p:cNvSpPr/>
            <p:nvPr/>
          </p:nvSpPr>
          <p:spPr>
            <a:xfrm>
              <a:off x="-3597471" y="3226757"/>
              <a:ext cx="7671725" cy="2947881"/>
            </a:xfrm>
            <a:custGeom>
              <a:avLst/>
              <a:gdLst/>
              <a:ahLst/>
              <a:cxnLst/>
              <a:rect l="l" t="t" r="r" b="b"/>
              <a:pathLst>
                <a:path w="47500" h="18252" extrusionOk="0">
                  <a:moveTo>
                    <a:pt x="7692" y="0"/>
                  </a:moveTo>
                  <a:cubicBezTo>
                    <a:pt x="5705" y="0"/>
                    <a:pt x="3262" y="761"/>
                    <a:pt x="0" y="2639"/>
                  </a:cubicBezTo>
                  <a:lnTo>
                    <a:pt x="23" y="2731"/>
                  </a:lnTo>
                  <a:lnTo>
                    <a:pt x="206" y="3552"/>
                  </a:lnTo>
                  <a:cubicBezTo>
                    <a:pt x="256" y="3554"/>
                    <a:pt x="307" y="3555"/>
                    <a:pt x="359" y="3555"/>
                  </a:cubicBezTo>
                  <a:cubicBezTo>
                    <a:pt x="890" y="3555"/>
                    <a:pt x="1480" y="3455"/>
                    <a:pt x="2146" y="3393"/>
                  </a:cubicBezTo>
                  <a:cubicBezTo>
                    <a:pt x="3125" y="3293"/>
                    <a:pt x="4133" y="3223"/>
                    <a:pt x="5141" y="3223"/>
                  </a:cubicBezTo>
                  <a:cubicBezTo>
                    <a:pt x="7610" y="3223"/>
                    <a:pt x="10078" y="3646"/>
                    <a:pt x="12121" y="5105"/>
                  </a:cubicBezTo>
                  <a:cubicBezTo>
                    <a:pt x="14061" y="6497"/>
                    <a:pt x="15476" y="8779"/>
                    <a:pt x="17804" y="9373"/>
                  </a:cubicBezTo>
                  <a:cubicBezTo>
                    <a:pt x="18398" y="9533"/>
                    <a:pt x="19037" y="9578"/>
                    <a:pt x="19607" y="9807"/>
                  </a:cubicBezTo>
                  <a:cubicBezTo>
                    <a:pt x="20657" y="10240"/>
                    <a:pt x="21319" y="11245"/>
                    <a:pt x="22255" y="11907"/>
                  </a:cubicBezTo>
                  <a:cubicBezTo>
                    <a:pt x="24332" y="13436"/>
                    <a:pt x="27299" y="12979"/>
                    <a:pt x="29650" y="14098"/>
                  </a:cubicBezTo>
                  <a:cubicBezTo>
                    <a:pt x="30381" y="14440"/>
                    <a:pt x="31043" y="14942"/>
                    <a:pt x="31819" y="15193"/>
                  </a:cubicBezTo>
                  <a:cubicBezTo>
                    <a:pt x="32311" y="15350"/>
                    <a:pt x="32822" y="15397"/>
                    <a:pt x="33342" y="15397"/>
                  </a:cubicBezTo>
                  <a:cubicBezTo>
                    <a:pt x="33955" y="15397"/>
                    <a:pt x="34579" y="15332"/>
                    <a:pt x="35197" y="15307"/>
                  </a:cubicBezTo>
                  <a:cubicBezTo>
                    <a:pt x="35348" y="15302"/>
                    <a:pt x="35499" y="15300"/>
                    <a:pt x="35650" y="15300"/>
                  </a:cubicBezTo>
                  <a:cubicBezTo>
                    <a:pt x="37510" y="15300"/>
                    <a:pt x="39376" y="15689"/>
                    <a:pt x="41086" y="16449"/>
                  </a:cubicBezTo>
                  <a:cubicBezTo>
                    <a:pt x="41520" y="16654"/>
                    <a:pt x="41953" y="16882"/>
                    <a:pt x="42433" y="16905"/>
                  </a:cubicBezTo>
                  <a:cubicBezTo>
                    <a:pt x="42475" y="16908"/>
                    <a:pt x="42517" y="16909"/>
                    <a:pt x="42559" y="16909"/>
                  </a:cubicBezTo>
                  <a:cubicBezTo>
                    <a:pt x="42905" y="16909"/>
                    <a:pt x="43251" y="16832"/>
                    <a:pt x="43597" y="16791"/>
                  </a:cubicBezTo>
                  <a:cubicBezTo>
                    <a:pt x="43691" y="16783"/>
                    <a:pt x="43785" y="16779"/>
                    <a:pt x="43879" y="16779"/>
                  </a:cubicBezTo>
                  <a:cubicBezTo>
                    <a:pt x="44873" y="16779"/>
                    <a:pt x="45823" y="17206"/>
                    <a:pt x="46678" y="17727"/>
                  </a:cubicBezTo>
                  <a:cubicBezTo>
                    <a:pt x="46952" y="17887"/>
                    <a:pt x="47226" y="18069"/>
                    <a:pt x="47500" y="18252"/>
                  </a:cubicBezTo>
                  <a:cubicBezTo>
                    <a:pt x="46792" y="17522"/>
                    <a:pt x="45834" y="16631"/>
                    <a:pt x="44647" y="15832"/>
                  </a:cubicBezTo>
                  <a:cubicBezTo>
                    <a:pt x="42878" y="14697"/>
                    <a:pt x="40608" y="13749"/>
                    <a:pt x="37836" y="13749"/>
                  </a:cubicBezTo>
                  <a:cubicBezTo>
                    <a:pt x="37711" y="13749"/>
                    <a:pt x="37584" y="13751"/>
                    <a:pt x="37457" y="13755"/>
                  </a:cubicBezTo>
                  <a:cubicBezTo>
                    <a:pt x="37016" y="13768"/>
                    <a:pt x="36585" y="13774"/>
                    <a:pt x="36162" y="13774"/>
                  </a:cubicBezTo>
                  <a:cubicBezTo>
                    <a:pt x="16336" y="13774"/>
                    <a:pt x="16147" y="0"/>
                    <a:pt x="7692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886" name="Google Shape;886;p17"/>
          <p:cNvSpPr/>
          <p:nvPr/>
        </p:nvSpPr>
        <p:spPr>
          <a:xfrm flipH="1">
            <a:off x="-886366" y="5738939"/>
            <a:ext cx="2197377" cy="1264889"/>
          </a:xfrm>
          <a:custGeom>
            <a:avLst/>
            <a:gdLst/>
            <a:ahLst/>
            <a:cxnLst/>
            <a:rect l="l" t="t" r="r" b="b"/>
            <a:pathLst>
              <a:path w="17052" h="9816" extrusionOk="0">
                <a:moveTo>
                  <a:pt x="8583" y="1"/>
                </a:moveTo>
                <a:cubicBezTo>
                  <a:pt x="8469" y="1"/>
                  <a:pt x="8355" y="46"/>
                  <a:pt x="8263" y="92"/>
                </a:cubicBezTo>
                <a:lnTo>
                  <a:pt x="8126" y="92"/>
                </a:lnTo>
                <a:cubicBezTo>
                  <a:pt x="7921" y="92"/>
                  <a:pt x="7716" y="183"/>
                  <a:pt x="7601" y="343"/>
                </a:cubicBezTo>
                <a:cubicBezTo>
                  <a:pt x="7487" y="298"/>
                  <a:pt x="7373" y="252"/>
                  <a:pt x="7236" y="252"/>
                </a:cubicBezTo>
                <a:cubicBezTo>
                  <a:pt x="7122" y="252"/>
                  <a:pt x="7031" y="275"/>
                  <a:pt x="6917" y="320"/>
                </a:cubicBezTo>
                <a:cubicBezTo>
                  <a:pt x="6803" y="183"/>
                  <a:pt x="6643" y="92"/>
                  <a:pt x="6437" y="92"/>
                </a:cubicBezTo>
                <a:cubicBezTo>
                  <a:pt x="6095" y="92"/>
                  <a:pt x="5821" y="343"/>
                  <a:pt x="5798" y="686"/>
                </a:cubicBezTo>
                <a:cubicBezTo>
                  <a:pt x="5502" y="754"/>
                  <a:pt x="5273" y="937"/>
                  <a:pt x="5136" y="1188"/>
                </a:cubicBezTo>
                <a:cubicBezTo>
                  <a:pt x="4999" y="1096"/>
                  <a:pt x="4862" y="1051"/>
                  <a:pt x="4680" y="1051"/>
                </a:cubicBezTo>
                <a:cubicBezTo>
                  <a:pt x="4611" y="1051"/>
                  <a:pt x="4543" y="1074"/>
                  <a:pt x="4474" y="1096"/>
                </a:cubicBezTo>
                <a:cubicBezTo>
                  <a:pt x="4360" y="982"/>
                  <a:pt x="4200" y="914"/>
                  <a:pt x="4041" y="914"/>
                </a:cubicBezTo>
                <a:cubicBezTo>
                  <a:pt x="3881" y="914"/>
                  <a:pt x="3744" y="982"/>
                  <a:pt x="3630" y="1051"/>
                </a:cubicBezTo>
                <a:lnTo>
                  <a:pt x="3584" y="1051"/>
                </a:lnTo>
                <a:cubicBezTo>
                  <a:pt x="3082" y="1051"/>
                  <a:pt x="2694" y="1462"/>
                  <a:pt x="2694" y="1941"/>
                </a:cubicBezTo>
                <a:cubicBezTo>
                  <a:pt x="2694" y="2055"/>
                  <a:pt x="2717" y="2169"/>
                  <a:pt x="2762" y="2283"/>
                </a:cubicBezTo>
                <a:cubicBezTo>
                  <a:pt x="2306" y="2329"/>
                  <a:pt x="1941" y="2694"/>
                  <a:pt x="1941" y="3151"/>
                </a:cubicBezTo>
                <a:cubicBezTo>
                  <a:pt x="1713" y="3242"/>
                  <a:pt x="1530" y="3470"/>
                  <a:pt x="1530" y="3744"/>
                </a:cubicBezTo>
                <a:cubicBezTo>
                  <a:pt x="1530" y="4041"/>
                  <a:pt x="1713" y="4269"/>
                  <a:pt x="1986" y="4360"/>
                </a:cubicBezTo>
                <a:cubicBezTo>
                  <a:pt x="1964" y="4406"/>
                  <a:pt x="1964" y="4429"/>
                  <a:pt x="1964" y="4452"/>
                </a:cubicBezTo>
                <a:cubicBezTo>
                  <a:pt x="1964" y="4657"/>
                  <a:pt x="2055" y="4817"/>
                  <a:pt x="2169" y="4931"/>
                </a:cubicBezTo>
                <a:cubicBezTo>
                  <a:pt x="1690" y="4931"/>
                  <a:pt x="1302" y="5342"/>
                  <a:pt x="1302" y="5821"/>
                </a:cubicBezTo>
                <a:cubicBezTo>
                  <a:pt x="1302" y="6049"/>
                  <a:pt x="1393" y="6255"/>
                  <a:pt x="1530" y="6415"/>
                </a:cubicBezTo>
                <a:cubicBezTo>
                  <a:pt x="1393" y="6529"/>
                  <a:pt x="1302" y="6711"/>
                  <a:pt x="1302" y="6917"/>
                </a:cubicBezTo>
                <a:cubicBezTo>
                  <a:pt x="1302" y="6963"/>
                  <a:pt x="1302" y="7031"/>
                  <a:pt x="1324" y="7077"/>
                </a:cubicBezTo>
                <a:cubicBezTo>
                  <a:pt x="1188" y="7191"/>
                  <a:pt x="1096" y="7373"/>
                  <a:pt x="1096" y="7556"/>
                </a:cubicBezTo>
                <a:cubicBezTo>
                  <a:pt x="1096" y="7670"/>
                  <a:pt x="1119" y="7761"/>
                  <a:pt x="1165" y="7853"/>
                </a:cubicBezTo>
                <a:cubicBezTo>
                  <a:pt x="891" y="7967"/>
                  <a:pt x="708" y="8218"/>
                  <a:pt x="663" y="8537"/>
                </a:cubicBezTo>
                <a:cubicBezTo>
                  <a:pt x="663" y="8537"/>
                  <a:pt x="663" y="8515"/>
                  <a:pt x="663" y="8515"/>
                </a:cubicBezTo>
                <a:cubicBezTo>
                  <a:pt x="297" y="8515"/>
                  <a:pt x="1" y="8811"/>
                  <a:pt x="1" y="9177"/>
                </a:cubicBezTo>
                <a:cubicBezTo>
                  <a:pt x="1" y="9519"/>
                  <a:pt x="297" y="9816"/>
                  <a:pt x="663" y="9816"/>
                </a:cubicBezTo>
                <a:lnTo>
                  <a:pt x="16161" y="8880"/>
                </a:lnTo>
                <a:cubicBezTo>
                  <a:pt x="16663" y="8880"/>
                  <a:pt x="17051" y="8492"/>
                  <a:pt x="17051" y="8012"/>
                </a:cubicBezTo>
                <a:cubicBezTo>
                  <a:pt x="17051" y="7784"/>
                  <a:pt x="16983" y="7602"/>
                  <a:pt x="16846" y="7442"/>
                </a:cubicBezTo>
                <a:cubicBezTo>
                  <a:pt x="16914" y="7351"/>
                  <a:pt x="16937" y="7236"/>
                  <a:pt x="16937" y="7122"/>
                </a:cubicBezTo>
                <a:cubicBezTo>
                  <a:pt x="16937" y="6803"/>
                  <a:pt x="16732" y="6552"/>
                  <a:pt x="16458" y="6483"/>
                </a:cubicBezTo>
                <a:cubicBezTo>
                  <a:pt x="16435" y="6346"/>
                  <a:pt x="16389" y="6209"/>
                  <a:pt x="16321" y="6095"/>
                </a:cubicBezTo>
                <a:cubicBezTo>
                  <a:pt x="16595" y="6027"/>
                  <a:pt x="16823" y="5776"/>
                  <a:pt x="16823" y="5456"/>
                </a:cubicBezTo>
                <a:cubicBezTo>
                  <a:pt x="16823" y="5365"/>
                  <a:pt x="16800" y="5296"/>
                  <a:pt x="16777" y="5205"/>
                </a:cubicBezTo>
                <a:cubicBezTo>
                  <a:pt x="16800" y="5136"/>
                  <a:pt x="16823" y="5045"/>
                  <a:pt x="16823" y="4931"/>
                </a:cubicBezTo>
                <a:cubicBezTo>
                  <a:pt x="16823" y="4634"/>
                  <a:pt x="16663" y="4360"/>
                  <a:pt x="16412" y="4201"/>
                </a:cubicBezTo>
                <a:cubicBezTo>
                  <a:pt x="16344" y="3972"/>
                  <a:pt x="16161" y="3813"/>
                  <a:pt x="15933" y="3767"/>
                </a:cubicBezTo>
                <a:cubicBezTo>
                  <a:pt x="16001" y="3630"/>
                  <a:pt x="16047" y="3493"/>
                  <a:pt x="16047" y="3333"/>
                </a:cubicBezTo>
                <a:cubicBezTo>
                  <a:pt x="16047" y="2968"/>
                  <a:pt x="15819" y="2649"/>
                  <a:pt x="15476" y="2512"/>
                </a:cubicBezTo>
                <a:cubicBezTo>
                  <a:pt x="15385" y="2306"/>
                  <a:pt x="15157" y="2192"/>
                  <a:pt x="14928" y="2192"/>
                </a:cubicBezTo>
                <a:cubicBezTo>
                  <a:pt x="14860" y="2192"/>
                  <a:pt x="14791" y="2192"/>
                  <a:pt x="14723" y="2215"/>
                </a:cubicBezTo>
                <a:cubicBezTo>
                  <a:pt x="14632" y="1964"/>
                  <a:pt x="14403" y="1804"/>
                  <a:pt x="14129" y="1804"/>
                </a:cubicBezTo>
                <a:cubicBezTo>
                  <a:pt x="14038" y="1804"/>
                  <a:pt x="13970" y="1827"/>
                  <a:pt x="13878" y="1850"/>
                </a:cubicBezTo>
                <a:cubicBezTo>
                  <a:pt x="13719" y="1667"/>
                  <a:pt x="13490" y="1553"/>
                  <a:pt x="13239" y="1553"/>
                </a:cubicBezTo>
                <a:cubicBezTo>
                  <a:pt x="13216" y="1553"/>
                  <a:pt x="13216" y="1576"/>
                  <a:pt x="13194" y="1576"/>
                </a:cubicBezTo>
                <a:cubicBezTo>
                  <a:pt x="13216" y="1484"/>
                  <a:pt x="13239" y="1393"/>
                  <a:pt x="13239" y="1302"/>
                </a:cubicBezTo>
                <a:cubicBezTo>
                  <a:pt x="13239" y="800"/>
                  <a:pt x="12851" y="412"/>
                  <a:pt x="12349" y="412"/>
                </a:cubicBezTo>
                <a:cubicBezTo>
                  <a:pt x="12258" y="412"/>
                  <a:pt x="12189" y="434"/>
                  <a:pt x="12098" y="457"/>
                </a:cubicBezTo>
                <a:cubicBezTo>
                  <a:pt x="11938" y="275"/>
                  <a:pt x="11710" y="161"/>
                  <a:pt x="11459" y="161"/>
                </a:cubicBezTo>
                <a:cubicBezTo>
                  <a:pt x="11117" y="161"/>
                  <a:pt x="10820" y="366"/>
                  <a:pt x="10660" y="663"/>
                </a:cubicBezTo>
                <a:cubicBezTo>
                  <a:pt x="10546" y="708"/>
                  <a:pt x="10432" y="777"/>
                  <a:pt x="10340" y="868"/>
                </a:cubicBezTo>
                <a:cubicBezTo>
                  <a:pt x="10249" y="480"/>
                  <a:pt x="9907" y="161"/>
                  <a:pt x="9473" y="161"/>
                </a:cubicBezTo>
                <a:cubicBezTo>
                  <a:pt x="9336" y="161"/>
                  <a:pt x="9199" y="206"/>
                  <a:pt x="9085" y="252"/>
                </a:cubicBezTo>
                <a:cubicBezTo>
                  <a:pt x="8971" y="92"/>
                  <a:pt x="8788" y="1"/>
                  <a:pt x="858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17"/>
          <p:cNvSpPr/>
          <p:nvPr/>
        </p:nvSpPr>
        <p:spPr>
          <a:xfrm flipH="1">
            <a:off x="-1230437" y="6035057"/>
            <a:ext cx="1564916" cy="910653"/>
          </a:xfrm>
          <a:custGeom>
            <a:avLst/>
            <a:gdLst/>
            <a:ahLst/>
            <a:cxnLst/>
            <a:rect l="l" t="t" r="r" b="b"/>
            <a:pathLst>
              <a:path w="12144" h="7067" extrusionOk="0">
                <a:moveTo>
                  <a:pt x="6836" y="0"/>
                </a:moveTo>
                <a:cubicBezTo>
                  <a:pt x="6810" y="0"/>
                  <a:pt x="6783" y="3"/>
                  <a:pt x="6757" y="8"/>
                </a:cubicBezTo>
                <a:cubicBezTo>
                  <a:pt x="6597" y="31"/>
                  <a:pt x="6506" y="99"/>
                  <a:pt x="6437" y="214"/>
                </a:cubicBezTo>
                <a:cubicBezTo>
                  <a:pt x="6392" y="202"/>
                  <a:pt x="6352" y="196"/>
                  <a:pt x="6315" y="196"/>
                </a:cubicBezTo>
                <a:cubicBezTo>
                  <a:pt x="6278" y="196"/>
                  <a:pt x="6243" y="202"/>
                  <a:pt x="6209" y="214"/>
                </a:cubicBezTo>
                <a:cubicBezTo>
                  <a:pt x="6118" y="214"/>
                  <a:pt x="6027" y="259"/>
                  <a:pt x="5958" y="305"/>
                </a:cubicBezTo>
                <a:cubicBezTo>
                  <a:pt x="5879" y="226"/>
                  <a:pt x="5765" y="164"/>
                  <a:pt x="5632" y="164"/>
                </a:cubicBezTo>
                <a:cubicBezTo>
                  <a:pt x="5612" y="164"/>
                  <a:pt x="5591" y="165"/>
                  <a:pt x="5570" y="168"/>
                </a:cubicBezTo>
                <a:cubicBezTo>
                  <a:pt x="5547" y="168"/>
                  <a:pt x="5524" y="191"/>
                  <a:pt x="5479" y="191"/>
                </a:cubicBezTo>
                <a:cubicBezTo>
                  <a:pt x="5430" y="175"/>
                  <a:pt x="5382" y="158"/>
                  <a:pt x="5325" y="158"/>
                </a:cubicBezTo>
                <a:cubicBezTo>
                  <a:pt x="5302" y="158"/>
                  <a:pt x="5277" y="161"/>
                  <a:pt x="5250" y="168"/>
                </a:cubicBezTo>
                <a:cubicBezTo>
                  <a:pt x="5113" y="191"/>
                  <a:pt x="4977" y="259"/>
                  <a:pt x="4931" y="396"/>
                </a:cubicBezTo>
                <a:cubicBezTo>
                  <a:pt x="4877" y="369"/>
                  <a:pt x="4824" y="358"/>
                  <a:pt x="4770" y="358"/>
                </a:cubicBezTo>
                <a:cubicBezTo>
                  <a:pt x="4733" y="358"/>
                  <a:pt x="4695" y="364"/>
                  <a:pt x="4657" y="373"/>
                </a:cubicBezTo>
                <a:cubicBezTo>
                  <a:pt x="4360" y="396"/>
                  <a:pt x="4132" y="647"/>
                  <a:pt x="4109" y="944"/>
                </a:cubicBezTo>
                <a:cubicBezTo>
                  <a:pt x="4041" y="876"/>
                  <a:pt x="3972" y="830"/>
                  <a:pt x="3858" y="830"/>
                </a:cubicBezTo>
                <a:cubicBezTo>
                  <a:pt x="3754" y="663"/>
                  <a:pt x="3554" y="553"/>
                  <a:pt x="3328" y="553"/>
                </a:cubicBezTo>
                <a:cubicBezTo>
                  <a:pt x="3307" y="553"/>
                  <a:pt x="3286" y="554"/>
                  <a:pt x="3265" y="556"/>
                </a:cubicBezTo>
                <a:cubicBezTo>
                  <a:pt x="3082" y="579"/>
                  <a:pt x="2945" y="693"/>
                  <a:pt x="2854" y="807"/>
                </a:cubicBezTo>
                <a:lnTo>
                  <a:pt x="2671" y="807"/>
                </a:lnTo>
                <a:cubicBezTo>
                  <a:pt x="2329" y="853"/>
                  <a:pt x="2101" y="1172"/>
                  <a:pt x="2146" y="1515"/>
                </a:cubicBezTo>
                <a:cubicBezTo>
                  <a:pt x="2169" y="1583"/>
                  <a:pt x="2192" y="1652"/>
                  <a:pt x="2215" y="1697"/>
                </a:cubicBezTo>
                <a:lnTo>
                  <a:pt x="2169" y="1697"/>
                </a:lnTo>
                <a:cubicBezTo>
                  <a:pt x="2009" y="1720"/>
                  <a:pt x="1849" y="1834"/>
                  <a:pt x="1758" y="1971"/>
                </a:cubicBezTo>
                <a:cubicBezTo>
                  <a:pt x="1713" y="1948"/>
                  <a:pt x="1644" y="1948"/>
                  <a:pt x="1598" y="1948"/>
                </a:cubicBezTo>
                <a:cubicBezTo>
                  <a:pt x="1393" y="1971"/>
                  <a:pt x="1256" y="2131"/>
                  <a:pt x="1210" y="2291"/>
                </a:cubicBezTo>
                <a:lnTo>
                  <a:pt x="1073" y="2291"/>
                </a:lnTo>
                <a:cubicBezTo>
                  <a:pt x="891" y="2313"/>
                  <a:pt x="777" y="2428"/>
                  <a:pt x="708" y="2587"/>
                </a:cubicBezTo>
                <a:cubicBezTo>
                  <a:pt x="503" y="2702"/>
                  <a:pt x="366" y="2953"/>
                  <a:pt x="411" y="3204"/>
                </a:cubicBezTo>
                <a:cubicBezTo>
                  <a:pt x="411" y="3318"/>
                  <a:pt x="457" y="3409"/>
                  <a:pt x="526" y="3500"/>
                </a:cubicBezTo>
                <a:cubicBezTo>
                  <a:pt x="366" y="3546"/>
                  <a:pt x="252" y="3683"/>
                  <a:pt x="229" y="3843"/>
                </a:cubicBezTo>
                <a:cubicBezTo>
                  <a:pt x="92" y="3980"/>
                  <a:pt x="1" y="4185"/>
                  <a:pt x="23" y="4391"/>
                </a:cubicBezTo>
                <a:cubicBezTo>
                  <a:pt x="46" y="4459"/>
                  <a:pt x="69" y="4528"/>
                  <a:pt x="92" y="4573"/>
                </a:cubicBezTo>
                <a:cubicBezTo>
                  <a:pt x="69" y="4642"/>
                  <a:pt x="69" y="4687"/>
                  <a:pt x="92" y="4756"/>
                </a:cubicBezTo>
                <a:cubicBezTo>
                  <a:pt x="115" y="4961"/>
                  <a:pt x="297" y="5121"/>
                  <a:pt x="503" y="5144"/>
                </a:cubicBezTo>
                <a:cubicBezTo>
                  <a:pt x="457" y="5235"/>
                  <a:pt x="434" y="5326"/>
                  <a:pt x="434" y="5441"/>
                </a:cubicBezTo>
                <a:cubicBezTo>
                  <a:pt x="252" y="5509"/>
                  <a:pt x="138" y="5714"/>
                  <a:pt x="160" y="5920"/>
                </a:cubicBezTo>
                <a:cubicBezTo>
                  <a:pt x="160" y="5988"/>
                  <a:pt x="206" y="6080"/>
                  <a:pt x="252" y="6125"/>
                </a:cubicBezTo>
                <a:cubicBezTo>
                  <a:pt x="183" y="6262"/>
                  <a:pt x="138" y="6399"/>
                  <a:pt x="160" y="6536"/>
                </a:cubicBezTo>
                <a:cubicBezTo>
                  <a:pt x="202" y="6849"/>
                  <a:pt x="473" y="7067"/>
                  <a:pt x="781" y="7067"/>
                </a:cubicBezTo>
                <a:cubicBezTo>
                  <a:pt x="810" y="7067"/>
                  <a:pt x="839" y="7065"/>
                  <a:pt x="868" y="7061"/>
                </a:cubicBezTo>
                <a:lnTo>
                  <a:pt x="11710" y="6171"/>
                </a:lnTo>
                <a:cubicBezTo>
                  <a:pt x="11961" y="6148"/>
                  <a:pt x="12144" y="5920"/>
                  <a:pt x="12098" y="5669"/>
                </a:cubicBezTo>
                <a:cubicBezTo>
                  <a:pt x="12057" y="5444"/>
                  <a:pt x="11870" y="5274"/>
                  <a:pt x="11667" y="5274"/>
                </a:cubicBezTo>
                <a:cubicBezTo>
                  <a:pt x="11643" y="5274"/>
                  <a:pt x="11620" y="5276"/>
                  <a:pt x="11596" y="5281"/>
                </a:cubicBezTo>
                <a:lnTo>
                  <a:pt x="11573" y="5281"/>
                </a:lnTo>
                <a:cubicBezTo>
                  <a:pt x="11527" y="5075"/>
                  <a:pt x="11368" y="4916"/>
                  <a:pt x="11162" y="4870"/>
                </a:cubicBezTo>
                <a:cubicBezTo>
                  <a:pt x="11185" y="4801"/>
                  <a:pt x="11208" y="4733"/>
                  <a:pt x="11185" y="4665"/>
                </a:cubicBezTo>
                <a:cubicBezTo>
                  <a:pt x="11162" y="4528"/>
                  <a:pt x="11094" y="4413"/>
                  <a:pt x="10980" y="4345"/>
                </a:cubicBezTo>
                <a:cubicBezTo>
                  <a:pt x="10980" y="4299"/>
                  <a:pt x="10980" y="4276"/>
                  <a:pt x="10980" y="4231"/>
                </a:cubicBezTo>
                <a:cubicBezTo>
                  <a:pt x="10957" y="4094"/>
                  <a:pt x="10888" y="3980"/>
                  <a:pt x="10774" y="3911"/>
                </a:cubicBezTo>
                <a:cubicBezTo>
                  <a:pt x="10843" y="3797"/>
                  <a:pt x="10888" y="3637"/>
                  <a:pt x="10865" y="3478"/>
                </a:cubicBezTo>
                <a:cubicBezTo>
                  <a:pt x="10824" y="3164"/>
                  <a:pt x="10572" y="2947"/>
                  <a:pt x="10267" y="2947"/>
                </a:cubicBezTo>
                <a:cubicBezTo>
                  <a:pt x="10239" y="2947"/>
                  <a:pt x="10210" y="2949"/>
                  <a:pt x="10181" y="2953"/>
                </a:cubicBezTo>
                <a:cubicBezTo>
                  <a:pt x="10249" y="2861"/>
                  <a:pt x="10295" y="2724"/>
                  <a:pt x="10272" y="2587"/>
                </a:cubicBezTo>
                <a:cubicBezTo>
                  <a:pt x="10272" y="2565"/>
                  <a:pt x="10272" y="2542"/>
                  <a:pt x="10249" y="2519"/>
                </a:cubicBezTo>
                <a:cubicBezTo>
                  <a:pt x="10432" y="2450"/>
                  <a:pt x="10523" y="2268"/>
                  <a:pt x="10500" y="2062"/>
                </a:cubicBezTo>
                <a:cubicBezTo>
                  <a:pt x="10477" y="1880"/>
                  <a:pt x="10340" y="1720"/>
                  <a:pt x="10158" y="1697"/>
                </a:cubicBezTo>
                <a:cubicBezTo>
                  <a:pt x="10114" y="1392"/>
                  <a:pt x="9842" y="1171"/>
                  <a:pt x="9540" y="1171"/>
                </a:cubicBezTo>
                <a:cubicBezTo>
                  <a:pt x="9525" y="1171"/>
                  <a:pt x="9511" y="1171"/>
                  <a:pt x="9496" y="1172"/>
                </a:cubicBezTo>
                <a:cubicBezTo>
                  <a:pt x="9519" y="1081"/>
                  <a:pt x="9542" y="1012"/>
                  <a:pt x="9519" y="921"/>
                </a:cubicBezTo>
                <a:cubicBezTo>
                  <a:pt x="9477" y="608"/>
                  <a:pt x="9206" y="390"/>
                  <a:pt x="8898" y="390"/>
                </a:cubicBezTo>
                <a:cubicBezTo>
                  <a:pt x="8870" y="390"/>
                  <a:pt x="8840" y="392"/>
                  <a:pt x="8811" y="396"/>
                </a:cubicBezTo>
                <a:lnTo>
                  <a:pt x="8788" y="396"/>
                </a:lnTo>
                <a:cubicBezTo>
                  <a:pt x="8722" y="363"/>
                  <a:pt x="8655" y="342"/>
                  <a:pt x="8579" y="342"/>
                </a:cubicBezTo>
                <a:cubicBezTo>
                  <a:pt x="8551" y="342"/>
                  <a:pt x="8522" y="344"/>
                  <a:pt x="8492" y="351"/>
                </a:cubicBezTo>
                <a:cubicBezTo>
                  <a:pt x="8378" y="351"/>
                  <a:pt x="8286" y="419"/>
                  <a:pt x="8218" y="510"/>
                </a:cubicBezTo>
                <a:cubicBezTo>
                  <a:pt x="8184" y="499"/>
                  <a:pt x="8155" y="493"/>
                  <a:pt x="8129" y="493"/>
                </a:cubicBezTo>
                <a:cubicBezTo>
                  <a:pt x="8104" y="493"/>
                  <a:pt x="8081" y="499"/>
                  <a:pt x="8058" y="510"/>
                </a:cubicBezTo>
                <a:cubicBezTo>
                  <a:pt x="7944" y="510"/>
                  <a:pt x="7830" y="579"/>
                  <a:pt x="7738" y="647"/>
                </a:cubicBezTo>
                <a:cubicBezTo>
                  <a:pt x="7647" y="465"/>
                  <a:pt x="7465" y="373"/>
                  <a:pt x="7259" y="351"/>
                </a:cubicBezTo>
                <a:cubicBezTo>
                  <a:pt x="7219" y="149"/>
                  <a:pt x="7035" y="0"/>
                  <a:pt x="683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888" name="Google Shape;888;p17"/>
          <p:cNvGrpSpPr/>
          <p:nvPr/>
        </p:nvGrpSpPr>
        <p:grpSpPr>
          <a:xfrm rot="7494902">
            <a:off x="11109697" y="462270"/>
            <a:ext cx="894128" cy="1113530"/>
            <a:chOff x="19574339" y="-889931"/>
            <a:chExt cx="785556" cy="978317"/>
          </a:xfrm>
        </p:grpSpPr>
        <p:sp>
          <p:nvSpPr>
            <p:cNvPr id="889" name="Google Shape;889;p17"/>
            <p:cNvSpPr/>
            <p:nvPr/>
          </p:nvSpPr>
          <p:spPr>
            <a:xfrm>
              <a:off x="19574339" y="-770067"/>
              <a:ext cx="785556" cy="858453"/>
            </a:xfrm>
            <a:custGeom>
              <a:avLst/>
              <a:gdLst/>
              <a:ahLst/>
              <a:cxnLst/>
              <a:rect l="l" t="t" r="r" b="b"/>
              <a:pathLst>
                <a:path w="4817" h="5264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85"/>
                    <a:pt x="457" y="4807"/>
                    <a:pt x="526" y="4807"/>
                  </a:cubicBezTo>
                  <a:cubicBezTo>
                    <a:pt x="731" y="4807"/>
                    <a:pt x="959" y="4762"/>
                    <a:pt x="1142" y="4648"/>
                  </a:cubicBezTo>
                  <a:lnTo>
                    <a:pt x="1142" y="4648"/>
                  </a:lnTo>
                  <a:cubicBezTo>
                    <a:pt x="1119" y="4922"/>
                    <a:pt x="1096" y="5264"/>
                    <a:pt x="1416" y="5264"/>
                  </a:cubicBezTo>
                  <a:cubicBezTo>
                    <a:pt x="1621" y="5264"/>
                    <a:pt x="1804" y="5059"/>
                    <a:pt x="1918" y="4899"/>
                  </a:cubicBezTo>
                  <a:cubicBezTo>
                    <a:pt x="2146" y="4602"/>
                    <a:pt x="2352" y="4282"/>
                    <a:pt x="2512" y="3940"/>
                  </a:cubicBezTo>
                  <a:cubicBezTo>
                    <a:pt x="2649" y="3666"/>
                    <a:pt x="2785" y="3392"/>
                    <a:pt x="2968" y="3141"/>
                  </a:cubicBezTo>
                  <a:cubicBezTo>
                    <a:pt x="2991" y="3118"/>
                    <a:pt x="3014" y="3073"/>
                    <a:pt x="3037" y="3073"/>
                  </a:cubicBezTo>
                  <a:cubicBezTo>
                    <a:pt x="3082" y="3073"/>
                    <a:pt x="3105" y="3096"/>
                    <a:pt x="3105" y="3141"/>
                  </a:cubicBezTo>
                  <a:cubicBezTo>
                    <a:pt x="3014" y="3461"/>
                    <a:pt x="2945" y="3780"/>
                    <a:pt x="2877" y="4100"/>
                  </a:cubicBezTo>
                  <a:cubicBezTo>
                    <a:pt x="2854" y="4214"/>
                    <a:pt x="2854" y="4328"/>
                    <a:pt x="2900" y="4419"/>
                  </a:cubicBezTo>
                  <a:cubicBezTo>
                    <a:pt x="2934" y="4476"/>
                    <a:pt x="2997" y="4505"/>
                    <a:pt x="3065" y="4505"/>
                  </a:cubicBezTo>
                  <a:cubicBezTo>
                    <a:pt x="3134" y="4505"/>
                    <a:pt x="3208" y="4476"/>
                    <a:pt x="3265" y="4419"/>
                  </a:cubicBezTo>
                  <a:cubicBezTo>
                    <a:pt x="3356" y="4328"/>
                    <a:pt x="3402" y="4168"/>
                    <a:pt x="3447" y="4009"/>
                  </a:cubicBezTo>
                  <a:cubicBezTo>
                    <a:pt x="3520" y="4099"/>
                    <a:pt x="3620" y="4189"/>
                    <a:pt x="3716" y="4189"/>
                  </a:cubicBezTo>
                  <a:cubicBezTo>
                    <a:pt x="3741" y="4189"/>
                    <a:pt x="3766" y="4183"/>
                    <a:pt x="3790" y="4168"/>
                  </a:cubicBezTo>
                  <a:cubicBezTo>
                    <a:pt x="3904" y="4077"/>
                    <a:pt x="3835" y="3894"/>
                    <a:pt x="3790" y="3757"/>
                  </a:cubicBezTo>
                  <a:cubicBezTo>
                    <a:pt x="3607" y="3369"/>
                    <a:pt x="3379" y="2936"/>
                    <a:pt x="3447" y="2502"/>
                  </a:cubicBezTo>
                  <a:cubicBezTo>
                    <a:pt x="3470" y="2297"/>
                    <a:pt x="3539" y="2091"/>
                    <a:pt x="3676" y="1954"/>
                  </a:cubicBezTo>
                  <a:cubicBezTo>
                    <a:pt x="3698" y="2114"/>
                    <a:pt x="3721" y="2297"/>
                    <a:pt x="3767" y="2456"/>
                  </a:cubicBezTo>
                  <a:cubicBezTo>
                    <a:pt x="3767" y="2525"/>
                    <a:pt x="3790" y="2593"/>
                    <a:pt x="3835" y="2616"/>
                  </a:cubicBezTo>
                  <a:cubicBezTo>
                    <a:pt x="3848" y="2622"/>
                    <a:pt x="3860" y="2625"/>
                    <a:pt x="3872" y="2625"/>
                  </a:cubicBezTo>
                  <a:cubicBezTo>
                    <a:pt x="3906" y="2625"/>
                    <a:pt x="3939" y="2604"/>
                    <a:pt x="3972" y="2571"/>
                  </a:cubicBezTo>
                  <a:cubicBezTo>
                    <a:pt x="3995" y="2525"/>
                    <a:pt x="3995" y="2456"/>
                    <a:pt x="4018" y="2411"/>
                  </a:cubicBezTo>
                  <a:cubicBezTo>
                    <a:pt x="4041" y="2479"/>
                    <a:pt x="4064" y="2571"/>
                    <a:pt x="4132" y="2616"/>
                  </a:cubicBezTo>
                  <a:cubicBezTo>
                    <a:pt x="4161" y="2635"/>
                    <a:pt x="4197" y="2646"/>
                    <a:pt x="4231" y="2646"/>
                  </a:cubicBezTo>
                  <a:cubicBezTo>
                    <a:pt x="4280" y="2646"/>
                    <a:pt x="4324" y="2624"/>
                    <a:pt x="4338" y="2571"/>
                  </a:cubicBezTo>
                  <a:cubicBezTo>
                    <a:pt x="4383" y="2434"/>
                    <a:pt x="4406" y="2274"/>
                    <a:pt x="4406" y="2114"/>
                  </a:cubicBezTo>
                  <a:cubicBezTo>
                    <a:pt x="4475" y="2137"/>
                    <a:pt x="4520" y="2183"/>
                    <a:pt x="4589" y="2205"/>
                  </a:cubicBezTo>
                  <a:cubicBezTo>
                    <a:pt x="4680" y="2205"/>
                    <a:pt x="4748" y="2183"/>
                    <a:pt x="4794" y="2114"/>
                  </a:cubicBezTo>
                  <a:cubicBezTo>
                    <a:pt x="4817" y="2068"/>
                    <a:pt x="4794" y="2000"/>
                    <a:pt x="4794" y="1931"/>
                  </a:cubicBezTo>
                  <a:cubicBezTo>
                    <a:pt x="4748" y="1794"/>
                    <a:pt x="4657" y="1680"/>
                    <a:pt x="4543" y="1589"/>
                  </a:cubicBezTo>
                  <a:cubicBezTo>
                    <a:pt x="4338" y="1384"/>
                    <a:pt x="4155" y="1247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0" name="Google Shape;890;p17"/>
            <p:cNvSpPr/>
            <p:nvPr/>
          </p:nvSpPr>
          <p:spPr>
            <a:xfrm>
              <a:off x="19574339" y="-770067"/>
              <a:ext cx="696352" cy="780338"/>
            </a:xfrm>
            <a:custGeom>
              <a:avLst/>
              <a:gdLst/>
              <a:ahLst/>
              <a:cxnLst/>
              <a:rect l="l" t="t" r="r" b="b"/>
              <a:pathLst>
                <a:path w="4270" h="4785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62"/>
                    <a:pt x="412" y="4785"/>
                    <a:pt x="434" y="4785"/>
                  </a:cubicBezTo>
                  <a:cubicBezTo>
                    <a:pt x="549" y="4328"/>
                    <a:pt x="800" y="3917"/>
                    <a:pt x="1119" y="3575"/>
                  </a:cubicBezTo>
                  <a:cubicBezTo>
                    <a:pt x="1576" y="3096"/>
                    <a:pt x="2146" y="2753"/>
                    <a:pt x="2717" y="2434"/>
                  </a:cubicBezTo>
                  <a:cubicBezTo>
                    <a:pt x="3265" y="2114"/>
                    <a:pt x="3835" y="1794"/>
                    <a:pt x="4269" y="1315"/>
                  </a:cubicBezTo>
                  <a:cubicBezTo>
                    <a:pt x="4178" y="1224"/>
                    <a:pt x="4109" y="1110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1" name="Google Shape;891;p17"/>
            <p:cNvSpPr/>
            <p:nvPr/>
          </p:nvSpPr>
          <p:spPr>
            <a:xfrm>
              <a:off x="19760577" y="-889931"/>
              <a:ext cx="527075" cy="804963"/>
            </a:xfrm>
            <a:custGeom>
              <a:avLst/>
              <a:gdLst/>
              <a:ahLst/>
              <a:cxnLst/>
              <a:rect l="l" t="t" r="r" b="b"/>
              <a:pathLst>
                <a:path w="3232" h="4936" extrusionOk="0">
                  <a:moveTo>
                    <a:pt x="3164" y="0"/>
                  </a:moveTo>
                  <a:cubicBezTo>
                    <a:pt x="3139" y="0"/>
                    <a:pt x="3114" y="13"/>
                    <a:pt x="3104" y="42"/>
                  </a:cubicBezTo>
                  <a:cubicBezTo>
                    <a:pt x="2967" y="612"/>
                    <a:pt x="2739" y="1160"/>
                    <a:pt x="2488" y="1662"/>
                  </a:cubicBezTo>
                  <a:cubicBezTo>
                    <a:pt x="2184" y="1601"/>
                    <a:pt x="1869" y="1571"/>
                    <a:pt x="1551" y="1571"/>
                  </a:cubicBezTo>
                  <a:cubicBezTo>
                    <a:pt x="1392" y="1571"/>
                    <a:pt x="1233" y="1578"/>
                    <a:pt x="1073" y="1594"/>
                  </a:cubicBezTo>
                  <a:cubicBezTo>
                    <a:pt x="1050" y="1616"/>
                    <a:pt x="1050" y="1639"/>
                    <a:pt x="1073" y="1639"/>
                  </a:cubicBezTo>
                  <a:cubicBezTo>
                    <a:pt x="1233" y="1624"/>
                    <a:pt x="1390" y="1616"/>
                    <a:pt x="1545" y="1616"/>
                  </a:cubicBezTo>
                  <a:cubicBezTo>
                    <a:pt x="1856" y="1616"/>
                    <a:pt x="2161" y="1647"/>
                    <a:pt x="2465" y="1708"/>
                  </a:cubicBezTo>
                  <a:cubicBezTo>
                    <a:pt x="2305" y="2050"/>
                    <a:pt x="2100" y="2370"/>
                    <a:pt x="1895" y="2689"/>
                  </a:cubicBezTo>
                  <a:cubicBezTo>
                    <a:pt x="1722" y="2661"/>
                    <a:pt x="1546" y="2648"/>
                    <a:pt x="1370" y="2648"/>
                  </a:cubicBezTo>
                  <a:cubicBezTo>
                    <a:pt x="1124" y="2648"/>
                    <a:pt x="878" y="2672"/>
                    <a:pt x="639" y="2712"/>
                  </a:cubicBezTo>
                  <a:cubicBezTo>
                    <a:pt x="616" y="2712"/>
                    <a:pt x="616" y="2758"/>
                    <a:pt x="639" y="2758"/>
                  </a:cubicBezTo>
                  <a:cubicBezTo>
                    <a:pt x="878" y="2718"/>
                    <a:pt x="1117" y="2694"/>
                    <a:pt x="1355" y="2694"/>
                  </a:cubicBezTo>
                  <a:cubicBezTo>
                    <a:pt x="1528" y="2694"/>
                    <a:pt x="1700" y="2706"/>
                    <a:pt x="1872" y="2735"/>
                  </a:cubicBezTo>
                  <a:cubicBezTo>
                    <a:pt x="1643" y="3032"/>
                    <a:pt x="1415" y="3328"/>
                    <a:pt x="1164" y="3602"/>
                  </a:cubicBezTo>
                  <a:cubicBezTo>
                    <a:pt x="753" y="3671"/>
                    <a:pt x="365" y="3808"/>
                    <a:pt x="23" y="4036"/>
                  </a:cubicBezTo>
                  <a:cubicBezTo>
                    <a:pt x="0" y="4059"/>
                    <a:pt x="23" y="4082"/>
                    <a:pt x="46" y="4082"/>
                  </a:cubicBezTo>
                  <a:cubicBezTo>
                    <a:pt x="365" y="3853"/>
                    <a:pt x="730" y="3716"/>
                    <a:pt x="1118" y="3671"/>
                  </a:cubicBezTo>
                  <a:lnTo>
                    <a:pt x="1118" y="3671"/>
                  </a:lnTo>
                  <a:cubicBezTo>
                    <a:pt x="890" y="3899"/>
                    <a:pt x="685" y="4104"/>
                    <a:pt x="434" y="4310"/>
                  </a:cubicBezTo>
                  <a:cubicBezTo>
                    <a:pt x="395" y="4348"/>
                    <a:pt x="421" y="4435"/>
                    <a:pt x="471" y="4435"/>
                  </a:cubicBezTo>
                  <a:cubicBezTo>
                    <a:pt x="481" y="4435"/>
                    <a:pt x="491" y="4431"/>
                    <a:pt x="502" y="4424"/>
                  </a:cubicBezTo>
                  <a:cubicBezTo>
                    <a:pt x="753" y="4196"/>
                    <a:pt x="982" y="3967"/>
                    <a:pt x="1210" y="3739"/>
                  </a:cubicBezTo>
                  <a:lnTo>
                    <a:pt x="1210" y="3739"/>
                  </a:lnTo>
                  <a:cubicBezTo>
                    <a:pt x="1233" y="4127"/>
                    <a:pt x="1141" y="4538"/>
                    <a:pt x="982" y="4903"/>
                  </a:cubicBezTo>
                  <a:cubicBezTo>
                    <a:pt x="982" y="4919"/>
                    <a:pt x="993" y="4936"/>
                    <a:pt x="1008" y="4936"/>
                  </a:cubicBezTo>
                  <a:cubicBezTo>
                    <a:pt x="1014" y="4936"/>
                    <a:pt x="1020" y="4933"/>
                    <a:pt x="1027" y="4926"/>
                  </a:cubicBezTo>
                  <a:cubicBezTo>
                    <a:pt x="1187" y="4538"/>
                    <a:pt x="1255" y="4104"/>
                    <a:pt x="1255" y="3694"/>
                  </a:cubicBezTo>
                  <a:cubicBezTo>
                    <a:pt x="1484" y="3420"/>
                    <a:pt x="1735" y="3123"/>
                    <a:pt x="1940" y="2826"/>
                  </a:cubicBezTo>
                  <a:cubicBezTo>
                    <a:pt x="2100" y="3306"/>
                    <a:pt x="2168" y="3808"/>
                    <a:pt x="2146" y="4310"/>
                  </a:cubicBezTo>
                  <a:cubicBezTo>
                    <a:pt x="2146" y="4321"/>
                    <a:pt x="2157" y="4327"/>
                    <a:pt x="2168" y="4327"/>
                  </a:cubicBezTo>
                  <a:cubicBezTo>
                    <a:pt x="2180" y="4327"/>
                    <a:pt x="2191" y="4321"/>
                    <a:pt x="2191" y="4310"/>
                  </a:cubicBezTo>
                  <a:cubicBezTo>
                    <a:pt x="2214" y="3785"/>
                    <a:pt x="2123" y="3260"/>
                    <a:pt x="1963" y="2781"/>
                  </a:cubicBezTo>
                  <a:cubicBezTo>
                    <a:pt x="2191" y="2461"/>
                    <a:pt x="2374" y="2119"/>
                    <a:pt x="2556" y="1776"/>
                  </a:cubicBezTo>
                  <a:cubicBezTo>
                    <a:pt x="2739" y="2096"/>
                    <a:pt x="2853" y="2461"/>
                    <a:pt x="2899" y="2849"/>
                  </a:cubicBezTo>
                  <a:cubicBezTo>
                    <a:pt x="2899" y="2859"/>
                    <a:pt x="2907" y="2864"/>
                    <a:pt x="2916" y="2864"/>
                  </a:cubicBezTo>
                  <a:cubicBezTo>
                    <a:pt x="2929" y="2864"/>
                    <a:pt x="2944" y="2853"/>
                    <a:pt x="2944" y="2826"/>
                  </a:cubicBezTo>
                  <a:cubicBezTo>
                    <a:pt x="2899" y="2438"/>
                    <a:pt x="2762" y="2073"/>
                    <a:pt x="2579" y="1731"/>
                  </a:cubicBezTo>
                  <a:cubicBezTo>
                    <a:pt x="2853" y="1206"/>
                    <a:pt x="3059" y="635"/>
                    <a:pt x="3218" y="64"/>
                  </a:cubicBezTo>
                  <a:cubicBezTo>
                    <a:pt x="3232" y="25"/>
                    <a:pt x="3199" y="0"/>
                    <a:pt x="3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892" name="Google Shape;892;p17"/>
          <p:cNvSpPr/>
          <p:nvPr/>
        </p:nvSpPr>
        <p:spPr>
          <a:xfrm>
            <a:off x="10942778" y="2711373"/>
            <a:ext cx="1249235" cy="4464819"/>
          </a:xfrm>
          <a:custGeom>
            <a:avLst/>
            <a:gdLst/>
            <a:ahLst/>
            <a:cxnLst/>
            <a:rect l="l" t="t" r="r" b="b"/>
            <a:pathLst>
              <a:path w="9177" h="32799" extrusionOk="0">
                <a:moveTo>
                  <a:pt x="7243" y="1"/>
                </a:moveTo>
                <a:cubicBezTo>
                  <a:pt x="6999" y="1"/>
                  <a:pt x="6758" y="253"/>
                  <a:pt x="6665" y="729"/>
                </a:cubicBezTo>
                <a:lnTo>
                  <a:pt x="5387" y="6869"/>
                </a:lnTo>
                <a:lnTo>
                  <a:pt x="6186" y="7234"/>
                </a:lnTo>
                <a:cubicBezTo>
                  <a:pt x="6369" y="7325"/>
                  <a:pt x="6323" y="7554"/>
                  <a:pt x="6118" y="7554"/>
                </a:cubicBezTo>
                <a:lnTo>
                  <a:pt x="5250" y="7554"/>
                </a:lnTo>
                <a:lnTo>
                  <a:pt x="2146" y="22504"/>
                </a:lnTo>
                <a:lnTo>
                  <a:pt x="3949" y="23394"/>
                </a:lnTo>
                <a:cubicBezTo>
                  <a:pt x="4136" y="23519"/>
                  <a:pt x="4115" y="23720"/>
                  <a:pt x="3920" y="23720"/>
                </a:cubicBezTo>
                <a:cubicBezTo>
                  <a:pt x="3901" y="23720"/>
                  <a:pt x="3880" y="23718"/>
                  <a:pt x="3858" y="23714"/>
                </a:cubicBezTo>
                <a:lnTo>
                  <a:pt x="1895" y="23691"/>
                </a:lnTo>
                <a:lnTo>
                  <a:pt x="0" y="32798"/>
                </a:lnTo>
                <a:lnTo>
                  <a:pt x="9176" y="32798"/>
                </a:lnTo>
                <a:lnTo>
                  <a:pt x="9176" y="7234"/>
                </a:lnTo>
                <a:lnTo>
                  <a:pt x="7830" y="729"/>
                </a:lnTo>
                <a:cubicBezTo>
                  <a:pt x="7717" y="235"/>
                  <a:pt x="7479" y="1"/>
                  <a:pt x="72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93" name="Google Shape;893;p17"/>
          <p:cNvSpPr/>
          <p:nvPr/>
        </p:nvSpPr>
        <p:spPr>
          <a:xfrm>
            <a:off x="10622434" y="5044832"/>
            <a:ext cx="1090646" cy="2212059"/>
          </a:xfrm>
          <a:custGeom>
            <a:avLst/>
            <a:gdLst/>
            <a:ahLst/>
            <a:cxnLst/>
            <a:rect l="l" t="t" r="r" b="b"/>
            <a:pathLst>
              <a:path w="8012" h="16250" extrusionOk="0">
                <a:moveTo>
                  <a:pt x="3994" y="1"/>
                </a:moveTo>
                <a:cubicBezTo>
                  <a:pt x="3855" y="1"/>
                  <a:pt x="3721" y="132"/>
                  <a:pt x="3675" y="386"/>
                </a:cubicBezTo>
                <a:lnTo>
                  <a:pt x="2945" y="3536"/>
                </a:lnTo>
                <a:lnTo>
                  <a:pt x="3401" y="3719"/>
                </a:lnTo>
                <a:cubicBezTo>
                  <a:pt x="3493" y="3764"/>
                  <a:pt x="3470" y="3878"/>
                  <a:pt x="3356" y="3878"/>
                </a:cubicBezTo>
                <a:lnTo>
                  <a:pt x="2853" y="3878"/>
                </a:lnTo>
                <a:lnTo>
                  <a:pt x="1073" y="11571"/>
                </a:lnTo>
                <a:lnTo>
                  <a:pt x="2100" y="12027"/>
                </a:lnTo>
                <a:cubicBezTo>
                  <a:pt x="2214" y="12096"/>
                  <a:pt x="2192" y="12210"/>
                  <a:pt x="2055" y="12210"/>
                </a:cubicBezTo>
                <a:lnTo>
                  <a:pt x="936" y="12187"/>
                </a:lnTo>
                <a:lnTo>
                  <a:pt x="0" y="16250"/>
                </a:lnTo>
                <a:lnTo>
                  <a:pt x="8012" y="16250"/>
                </a:lnTo>
                <a:lnTo>
                  <a:pt x="6186" y="8398"/>
                </a:lnTo>
                <a:lnTo>
                  <a:pt x="5547" y="8421"/>
                </a:lnTo>
                <a:cubicBezTo>
                  <a:pt x="5433" y="8398"/>
                  <a:pt x="5410" y="8307"/>
                  <a:pt x="5501" y="8261"/>
                </a:cubicBezTo>
                <a:lnTo>
                  <a:pt x="6072" y="7896"/>
                </a:lnTo>
                <a:lnTo>
                  <a:pt x="4337" y="386"/>
                </a:lnTo>
                <a:cubicBezTo>
                  <a:pt x="4269" y="127"/>
                  <a:pt x="4129" y="1"/>
                  <a:pt x="39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7187485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7" name="Google Shape;387;p7"/>
          <p:cNvGrpSpPr/>
          <p:nvPr/>
        </p:nvGrpSpPr>
        <p:grpSpPr>
          <a:xfrm flipH="1">
            <a:off x="-81302" y="-1381084"/>
            <a:ext cx="12591717" cy="3440695"/>
            <a:chOff x="-60977" y="-805488"/>
            <a:chExt cx="9443788" cy="2580521"/>
          </a:xfrm>
        </p:grpSpPr>
        <p:sp>
          <p:nvSpPr>
            <p:cNvPr id="388" name="Google Shape;388;p7"/>
            <p:cNvSpPr/>
            <p:nvPr/>
          </p:nvSpPr>
          <p:spPr>
            <a:xfrm>
              <a:off x="-60977" y="-428162"/>
              <a:ext cx="9443788" cy="2203195"/>
            </a:xfrm>
            <a:custGeom>
              <a:avLst/>
              <a:gdLst/>
              <a:ahLst/>
              <a:cxnLst/>
              <a:rect l="l" t="t" r="r" b="b"/>
              <a:pathLst>
                <a:path w="42273" h="9862" extrusionOk="0">
                  <a:moveTo>
                    <a:pt x="6848" y="5205"/>
                  </a:moveTo>
                  <a:lnTo>
                    <a:pt x="6848" y="5205"/>
                  </a:lnTo>
                  <a:cubicBezTo>
                    <a:pt x="10135" y="6369"/>
                    <a:pt x="13513" y="7236"/>
                    <a:pt x="16936" y="7807"/>
                  </a:cubicBezTo>
                  <a:cubicBezTo>
                    <a:pt x="19927" y="8286"/>
                    <a:pt x="22940" y="8537"/>
                    <a:pt x="25952" y="8537"/>
                  </a:cubicBezTo>
                  <a:cubicBezTo>
                    <a:pt x="28737" y="8537"/>
                    <a:pt x="31545" y="8309"/>
                    <a:pt x="34307" y="7898"/>
                  </a:cubicBezTo>
                  <a:cubicBezTo>
                    <a:pt x="36110" y="7624"/>
                    <a:pt x="37822" y="7259"/>
                    <a:pt x="39442" y="6826"/>
                  </a:cubicBezTo>
                  <a:lnTo>
                    <a:pt x="39442" y="6826"/>
                  </a:lnTo>
                  <a:cubicBezTo>
                    <a:pt x="34799" y="8727"/>
                    <a:pt x="29877" y="9750"/>
                    <a:pt x="24989" y="9750"/>
                  </a:cubicBezTo>
                  <a:cubicBezTo>
                    <a:pt x="24831" y="9750"/>
                    <a:pt x="24672" y="9749"/>
                    <a:pt x="24514" y="9747"/>
                  </a:cubicBezTo>
                  <a:cubicBezTo>
                    <a:pt x="18489" y="9701"/>
                    <a:pt x="12417" y="8104"/>
                    <a:pt x="6848" y="5205"/>
                  </a:cubicBezTo>
                  <a:close/>
                  <a:moveTo>
                    <a:pt x="936" y="1"/>
                  </a:moveTo>
                  <a:lnTo>
                    <a:pt x="548" y="1188"/>
                  </a:lnTo>
                  <a:cubicBezTo>
                    <a:pt x="365" y="1074"/>
                    <a:pt x="206" y="937"/>
                    <a:pt x="46" y="822"/>
                  </a:cubicBezTo>
                  <a:lnTo>
                    <a:pt x="0" y="891"/>
                  </a:lnTo>
                  <a:cubicBezTo>
                    <a:pt x="183" y="1028"/>
                    <a:pt x="342" y="1142"/>
                    <a:pt x="502" y="1279"/>
                  </a:cubicBezTo>
                  <a:lnTo>
                    <a:pt x="137" y="2352"/>
                  </a:lnTo>
                  <a:cubicBezTo>
                    <a:pt x="2123" y="3356"/>
                    <a:pt x="4154" y="4223"/>
                    <a:pt x="6209" y="4977"/>
                  </a:cubicBezTo>
                  <a:cubicBezTo>
                    <a:pt x="7989" y="5958"/>
                    <a:pt x="9838" y="6780"/>
                    <a:pt x="11732" y="7487"/>
                  </a:cubicBezTo>
                  <a:cubicBezTo>
                    <a:pt x="15909" y="9017"/>
                    <a:pt x="20223" y="9816"/>
                    <a:pt x="24514" y="9838"/>
                  </a:cubicBezTo>
                  <a:cubicBezTo>
                    <a:pt x="24651" y="9838"/>
                    <a:pt x="24766" y="9861"/>
                    <a:pt x="24903" y="9861"/>
                  </a:cubicBezTo>
                  <a:cubicBezTo>
                    <a:pt x="29080" y="9861"/>
                    <a:pt x="33257" y="9131"/>
                    <a:pt x="37319" y="7739"/>
                  </a:cubicBezTo>
                  <a:cubicBezTo>
                    <a:pt x="38301" y="7419"/>
                    <a:pt x="39260" y="7031"/>
                    <a:pt x="40218" y="6620"/>
                  </a:cubicBezTo>
                  <a:cubicBezTo>
                    <a:pt x="40903" y="6437"/>
                    <a:pt x="41588" y="6209"/>
                    <a:pt x="42273" y="5981"/>
                  </a:cubicBezTo>
                  <a:lnTo>
                    <a:pt x="42273" y="3333"/>
                  </a:lnTo>
                  <a:cubicBezTo>
                    <a:pt x="39762" y="4223"/>
                    <a:pt x="37023" y="4908"/>
                    <a:pt x="34055" y="5365"/>
                  </a:cubicBezTo>
                  <a:cubicBezTo>
                    <a:pt x="31345" y="5779"/>
                    <a:pt x="28619" y="5985"/>
                    <a:pt x="25897" y="5985"/>
                  </a:cubicBezTo>
                  <a:cubicBezTo>
                    <a:pt x="17364" y="5985"/>
                    <a:pt x="8861" y="3963"/>
                    <a:pt x="936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255135" y="-805488"/>
              <a:ext cx="8959457" cy="989450"/>
            </a:xfrm>
            <a:custGeom>
              <a:avLst/>
              <a:gdLst/>
              <a:ahLst/>
              <a:cxnLst/>
              <a:rect l="l" t="t" r="r" b="b"/>
              <a:pathLst>
                <a:path w="40105" h="4429" extrusionOk="0">
                  <a:moveTo>
                    <a:pt x="0" y="1"/>
                  </a:moveTo>
                  <a:cubicBezTo>
                    <a:pt x="2899" y="2101"/>
                    <a:pt x="6414" y="3493"/>
                    <a:pt x="10294" y="4086"/>
                  </a:cubicBezTo>
                  <a:cubicBezTo>
                    <a:pt x="11938" y="4315"/>
                    <a:pt x="13559" y="4429"/>
                    <a:pt x="15156" y="4429"/>
                  </a:cubicBezTo>
                  <a:cubicBezTo>
                    <a:pt x="17941" y="4429"/>
                    <a:pt x="20612" y="4132"/>
                    <a:pt x="23008" y="3790"/>
                  </a:cubicBezTo>
                  <a:cubicBezTo>
                    <a:pt x="28760" y="2991"/>
                    <a:pt x="34489" y="1713"/>
                    <a:pt x="40104" y="1"/>
                  </a:cubicBezTo>
                  <a:lnTo>
                    <a:pt x="29947" y="1"/>
                  </a:lnTo>
                  <a:cubicBezTo>
                    <a:pt x="27573" y="503"/>
                    <a:pt x="25177" y="914"/>
                    <a:pt x="22780" y="1256"/>
                  </a:cubicBezTo>
                  <a:cubicBezTo>
                    <a:pt x="20435" y="1579"/>
                    <a:pt x="17826" y="1873"/>
                    <a:pt x="15122" y="1873"/>
                  </a:cubicBezTo>
                  <a:cubicBezTo>
                    <a:pt x="13616" y="1873"/>
                    <a:pt x="12081" y="1781"/>
                    <a:pt x="10546" y="1553"/>
                  </a:cubicBezTo>
                  <a:cubicBezTo>
                    <a:pt x="8583" y="1256"/>
                    <a:pt x="6711" y="731"/>
                    <a:pt x="4999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235" y="-805488"/>
              <a:ext cx="9382577" cy="1249490"/>
            </a:xfrm>
            <a:custGeom>
              <a:avLst/>
              <a:gdLst/>
              <a:ahLst/>
              <a:cxnLst/>
              <a:rect l="l" t="t" r="r" b="b"/>
              <a:pathLst>
                <a:path w="41999" h="5593" extrusionOk="0">
                  <a:moveTo>
                    <a:pt x="0" y="1"/>
                  </a:moveTo>
                  <a:cubicBezTo>
                    <a:pt x="3013" y="1781"/>
                    <a:pt x="6277" y="3173"/>
                    <a:pt x="9701" y="4109"/>
                  </a:cubicBezTo>
                  <a:cubicBezTo>
                    <a:pt x="13330" y="5114"/>
                    <a:pt x="17096" y="5593"/>
                    <a:pt x="20931" y="5593"/>
                  </a:cubicBezTo>
                  <a:cubicBezTo>
                    <a:pt x="21730" y="5593"/>
                    <a:pt x="22551" y="5570"/>
                    <a:pt x="23373" y="5524"/>
                  </a:cubicBezTo>
                  <a:cubicBezTo>
                    <a:pt x="29422" y="5205"/>
                    <a:pt x="35653" y="3653"/>
                    <a:pt x="41999" y="937"/>
                  </a:cubicBezTo>
                  <a:lnTo>
                    <a:pt x="41999" y="845"/>
                  </a:lnTo>
                  <a:cubicBezTo>
                    <a:pt x="35653" y="3561"/>
                    <a:pt x="29422" y="5114"/>
                    <a:pt x="23373" y="5433"/>
                  </a:cubicBezTo>
                  <a:cubicBezTo>
                    <a:pt x="22513" y="5482"/>
                    <a:pt x="21659" y="5507"/>
                    <a:pt x="20809" y="5507"/>
                  </a:cubicBezTo>
                  <a:cubicBezTo>
                    <a:pt x="13359" y="5507"/>
                    <a:pt x="6329" y="3627"/>
                    <a:pt x="183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1" name="Google Shape;391;p7"/>
          <p:cNvGrpSpPr/>
          <p:nvPr/>
        </p:nvGrpSpPr>
        <p:grpSpPr>
          <a:xfrm>
            <a:off x="-2160002" y="-1426541"/>
            <a:ext cx="5435947" cy="7735868"/>
            <a:chOff x="-5475557" y="94425"/>
            <a:chExt cx="3097052" cy="4407400"/>
          </a:xfrm>
        </p:grpSpPr>
        <p:sp>
          <p:nvSpPr>
            <p:cNvPr id="392" name="Google Shape;392;p7"/>
            <p:cNvSpPr/>
            <p:nvPr/>
          </p:nvSpPr>
          <p:spPr>
            <a:xfrm>
              <a:off x="-5475557" y="94425"/>
              <a:ext cx="3071123" cy="3041279"/>
            </a:xfrm>
            <a:custGeom>
              <a:avLst/>
              <a:gdLst/>
              <a:ahLst/>
              <a:cxnLst/>
              <a:rect l="l" t="t" r="r" b="b"/>
              <a:pathLst>
                <a:path w="18832" h="18649" extrusionOk="0">
                  <a:moveTo>
                    <a:pt x="9655" y="0"/>
                  </a:moveTo>
                  <a:cubicBezTo>
                    <a:pt x="9107" y="23"/>
                    <a:pt x="8628" y="388"/>
                    <a:pt x="8491" y="868"/>
                  </a:cubicBezTo>
                  <a:lnTo>
                    <a:pt x="8423" y="868"/>
                  </a:lnTo>
                  <a:cubicBezTo>
                    <a:pt x="7487" y="890"/>
                    <a:pt x="6734" y="1575"/>
                    <a:pt x="6574" y="2465"/>
                  </a:cubicBezTo>
                  <a:cubicBezTo>
                    <a:pt x="6368" y="2328"/>
                    <a:pt x="6140" y="2260"/>
                    <a:pt x="5889" y="2260"/>
                  </a:cubicBezTo>
                  <a:cubicBezTo>
                    <a:pt x="5204" y="2283"/>
                    <a:pt x="4656" y="2853"/>
                    <a:pt x="4656" y="3538"/>
                  </a:cubicBezTo>
                  <a:cubicBezTo>
                    <a:pt x="4656" y="3607"/>
                    <a:pt x="4679" y="3698"/>
                    <a:pt x="4679" y="3766"/>
                  </a:cubicBezTo>
                  <a:cubicBezTo>
                    <a:pt x="4542" y="3972"/>
                    <a:pt x="4405" y="4200"/>
                    <a:pt x="4337" y="4451"/>
                  </a:cubicBezTo>
                  <a:cubicBezTo>
                    <a:pt x="4177" y="4611"/>
                    <a:pt x="4063" y="4794"/>
                    <a:pt x="4017" y="5022"/>
                  </a:cubicBezTo>
                  <a:cubicBezTo>
                    <a:pt x="3082" y="5159"/>
                    <a:pt x="2351" y="5821"/>
                    <a:pt x="2123" y="6688"/>
                  </a:cubicBezTo>
                  <a:cubicBezTo>
                    <a:pt x="913" y="6802"/>
                    <a:pt x="0" y="7806"/>
                    <a:pt x="23" y="9016"/>
                  </a:cubicBezTo>
                  <a:cubicBezTo>
                    <a:pt x="46" y="9701"/>
                    <a:pt x="343" y="10294"/>
                    <a:pt x="822" y="10705"/>
                  </a:cubicBezTo>
                  <a:cubicBezTo>
                    <a:pt x="776" y="10888"/>
                    <a:pt x="753" y="11093"/>
                    <a:pt x="753" y="11276"/>
                  </a:cubicBezTo>
                  <a:cubicBezTo>
                    <a:pt x="753" y="11527"/>
                    <a:pt x="799" y="11755"/>
                    <a:pt x="867" y="11961"/>
                  </a:cubicBezTo>
                  <a:cubicBezTo>
                    <a:pt x="548" y="12189"/>
                    <a:pt x="320" y="12577"/>
                    <a:pt x="343" y="13011"/>
                  </a:cubicBezTo>
                  <a:cubicBezTo>
                    <a:pt x="343" y="13695"/>
                    <a:pt x="913" y="14243"/>
                    <a:pt x="1598" y="14243"/>
                  </a:cubicBezTo>
                  <a:cubicBezTo>
                    <a:pt x="1689" y="14243"/>
                    <a:pt x="1781" y="14220"/>
                    <a:pt x="1872" y="14198"/>
                  </a:cubicBezTo>
                  <a:lnTo>
                    <a:pt x="1872" y="14198"/>
                  </a:lnTo>
                  <a:cubicBezTo>
                    <a:pt x="1781" y="14426"/>
                    <a:pt x="1735" y="14654"/>
                    <a:pt x="1758" y="14905"/>
                  </a:cubicBezTo>
                  <a:cubicBezTo>
                    <a:pt x="1758" y="15941"/>
                    <a:pt x="2624" y="16777"/>
                    <a:pt x="3656" y="16777"/>
                  </a:cubicBezTo>
                  <a:cubicBezTo>
                    <a:pt x="3670" y="16777"/>
                    <a:pt x="3684" y="16777"/>
                    <a:pt x="3698" y="16777"/>
                  </a:cubicBezTo>
                  <a:cubicBezTo>
                    <a:pt x="3926" y="16777"/>
                    <a:pt x="4132" y="16731"/>
                    <a:pt x="4337" y="16640"/>
                  </a:cubicBezTo>
                  <a:cubicBezTo>
                    <a:pt x="4679" y="16937"/>
                    <a:pt x="5136" y="17119"/>
                    <a:pt x="5615" y="17119"/>
                  </a:cubicBezTo>
                  <a:cubicBezTo>
                    <a:pt x="5935" y="17096"/>
                    <a:pt x="6231" y="17028"/>
                    <a:pt x="6483" y="16891"/>
                  </a:cubicBezTo>
                  <a:cubicBezTo>
                    <a:pt x="6730" y="17903"/>
                    <a:pt x="7642" y="18649"/>
                    <a:pt x="8717" y="18649"/>
                  </a:cubicBezTo>
                  <a:cubicBezTo>
                    <a:pt x="8733" y="18649"/>
                    <a:pt x="8749" y="18649"/>
                    <a:pt x="8765" y="18648"/>
                  </a:cubicBezTo>
                  <a:cubicBezTo>
                    <a:pt x="9632" y="18626"/>
                    <a:pt x="10386" y="18123"/>
                    <a:pt x="10751" y="17393"/>
                  </a:cubicBezTo>
                  <a:cubicBezTo>
                    <a:pt x="10956" y="17462"/>
                    <a:pt x="11162" y="17484"/>
                    <a:pt x="11390" y="17484"/>
                  </a:cubicBezTo>
                  <a:cubicBezTo>
                    <a:pt x="11778" y="17484"/>
                    <a:pt x="12120" y="17370"/>
                    <a:pt x="12417" y="17165"/>
                  </a:cubicBezTo>
                  <a:cubicBezTo>
                    <a:pt x="12645" y="17393"/>
                    <a:pt x="12965" y="17530"/>
                    <a:pt x="13307" y="17530"/>
                  </a:cubicBezTo>
                  <a:cubicBezTo>
                    <a:pt x="13901" y="17507"/>
                    <a:pt x="14380" y="17096"/>
                    <a:pt x="14494" y="16549"/>
                  </a:cubicBezTo>
                  <a:cubicBezTo>
                    <a:pt x="15635" y="16457"/>
                    <a:pt x="16526" y="15544"/>
                    <a:pt x="16594" y="14426"/>
                  </a:cubicBezTo>
                  <a:cubicBezTo>
                    <a:pt x="17302" y="14426"/>
                    <a:pt x="17827" y="13855"/>
                    <a:pt x="17827" y="13170"/>
                  </a:cubicBezTo>
                  <a:cubicBezTo>
                    <a:pt x="17827" y="12942"/>
                    <a:pt x="17758" y="12760"/>
                    <a:pt x="17667" y="12577"/>
                  </a:cubicBezTo>
                  <a:cubicBezTo>
                    <a:pt x="18374" y="12189"/>
                    <a:pt x="18831" y="11413"/>
                    <a:pt x="18808" y="10545"/>
                  </a:cubicBezTo>
                  <a:cubicBezTo>
                    <a:pt x="18785" y="9724"/>
                    <a:pt x="18329" y="9016"/>
                    <a:pt x="17667" y="8628"/>
                  </a:cubicBezTo>
                  <a:cubicBezTo>
                    <a:pt x="17644" y="8012"/>
                    <a:pt x="17325" y="7487"/>
                    <a:pt x="16868" y="7145"/>
                  </a:cubicBezTo>
                  <a:cubicBezTo>
                    <a:pt x="16937" y="7008"/>
                    <a:pt x="16959" y="6825"/>
                    <a:pt x="16959" y="6665"/>
                  </a:cubicBezTo>
                  <a:cubicBezTo>
                    <a:pt x="16959" y="5980"/>
                    <a:pt x="16389" y="5433"/>
                    <a:pt x="15704" y="5433"/>
                  </a:cubicBezTo>
                  <a:cubicBezTo>
                    <a:pt x="15658" y="5433"/>
                    <a:pt x="15613" y="5455"/>
                    <a:pt x="15567" y="5455"/>
                  </a:cubicBezTo>
                  <a:cubicBezTo>
                    <a:pt x="15247" y="4542"/>
                    <a:pt x="14380" y="3926"/>
                    <a:pt x="13376" y="3926"/>
                  </a:cubicBezTo>
                  <a:cubicBezTo>
                    <a:pt x="13330" y="3949"/>
                    <a:pt x="13284" y="3949"/>
                    <a:pt x="13262" y="3949"/>
                  </a:cubicBezTo>
                  <a:cubicBezTo>
                    <a:pt x="13239" y="2945"/>
                    <a:pt x="12577" y="2100"/>
                    <a:pt x="11687" y="1803"/>
                  </a:cubicBezTo>
                  <a:cubicBezTo>
                    <a:pt x="11504" y="1529"/>
                    <a:pt x="11230" y="1347"/>
                    <a:pt x="10911" y="1256"/>
                  </a:cubicBezTo>
                  <a:cubicBezTo>
                    <a:pt x="10911" y="1256"/>
                    <a:pt x="10911" y="1233"/>
                    <a:pt x="10911" y="1233"/>
                  </a:cubicBezTo>
                  <a:cubicBezTo>
                    <a:pt x="10911" y="525"/>
                    <a:pt x="10340" y="0"/>
                    <a:pt x="9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-4693914" y="2461857"/>
              <a:ext cx="1284418" cy="2039968"/>
            </a:xfrm>
            <a:custGeom>
              <a:avLst/>
              <a:gdLst/>
              <a:ahLst/>
              <a:cxnLst/>
              <a:rect l="l" t="t" r="r" b="b"/>
              <a:pathLst>
                <a:path w="7876" h="12509" extrusionOk="0">
                  <a:moveTo>
                    <a:pt x="822" y="0"/>
                  </a:moveTo>
                  <a:lnTo>
                    <a:pt x="0" y="23"/>
                  </a:lnTo>
                  <a:cubicBezTo>
                    <a:pt x="0" y="23"/>
                    <a:pt x="1279" y="1643"/>
                    <a:pt x="3356" y="3264"/>
                  </a:cubicBezTo>
                  <a:cubicBezTo>
                    <a:pt x="4109" y="3835"/>
                    <a:pt x="3379" y="12508"/>
                    <a:pt x="3379" y="12508"/>
                  </a:cubicBezTo>
                  <a:lnTo>
                    <a:pt x="6277" y="12463"/>
                  </a:lnTo>
                  <a:cubicBezTo>
                    <a:pt x="5684" y="8970"/>
                    <a:pt x="5547" y="5524"/>
                    <a:pt x="5456" y="2945"/>
                  </a:cubicBezTo>
                  <a:cubicBezTo>
                    <a:pt x="5433" y="2237"/>
                    <a:pt x="7875" y="69"/>
                    <a:pt x="7875" y="69"/>
                  </a:cubicBezTo>
                  <a:lnTo>
                    <a:pt x="7875" y="69"/>
                  </a:lnTo>
                  <a:lnTo>
                    <a:pt x="6825" y="434"/>
                  </a:lnTo>
                  <a:cubicBezTo>
                    <a:pt x="6825" y="434"/>
                    <a:pt x="5175" y="2446"/>
                    <a:pt x="4822" y="2446"/>
                  </a:cubicBezTo>
                  <a:cubicBezTo>
                    <a:pt x="4800" y="2446"/>
                    <a:pt x="4782" y="2438"/>
                    <a:pt x="4771" y="2420"/>
                  </a:cubicBezTo>
                  <a:cubicBezTo>
                    <a:pt x="4588" y="2123"/>
                    <a:pt x="4817" y="913"/>
                    <a:pt x="4817" y="913"/>
                  </a:cubicBezTo>
                  <a:lnTo>
                    <a:pt x="4360" y="913"/>
                  </a:lnTo>
                  <a:cubicBezTo>
                    <a:pt x="4246" y="1598"/>
                    <a:pt x="4086" y="2214"/>
                    <a:pt x="3972" y="2351"/>
                  </a:cubicBezTo>
                  <a:cubicBezTo>
                    <a:pt x="3960" y="2372"/>
                    <a:pt x="3923" y="2381"/>
                    <a:pt x="3870" y="2381"/>
                  </a:cubicBezTo>
                  <a:cubicBezTo>
                    <a:pt x="3635" y="2381"/>
                    <a:pt x="3084" y="2206"/>
                    <a:pt x="2991" y="2168"/>
                  </a:cubicBezTo>
                  <a:cubicBezTo>
                    <a:pt x="1370" y="1507"/>
                    <a:pt x="822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-5475557" y="94425"/>
              <a:ext cx="3026439" cy="2698974"/>
            </a:xfrm>
            <a:custGeom>
              <a:avLst/>
              <a:gdLst/>
              <a:ahLst/>
              <a:cxnLst/>
              <a:rect l="l" t="t" r="r" b="b"/>
              <a:pathLst>
                <a:path w="18558" h="16550" extrusionOk="0">
                  <a:moveTo>
                    <a:pt x="9655" y="0"/>
                  </a:moveTo>
                  <a:cubicBezTo>
                    <a:pt x="9107" y="23"/>
                    <a:pt x="8628" y="388"/>
                    <a:pt x="8491" y="868"/>
                  </a:cubicBezTo>
                  <a:lnTo>
                    <a:pt x="8423" y="868"/>
                  </a:lnTo>
                  <a:cubicBezTo>
                    <a:pt x="7487" y="890"/>
                    <a:pt x="6734" y="1575"/>
                    <a:pt x="6574" y="2465"/>
                  </a:cubicBezTo>
                  <a:cubicBezTo>
                    <a:pt x="6368" y="2328"/>
                    <a:pt x="6140" y="2260"/>
                    <a:pt x="5889" y="2260"/>
                  </a:cubicBezTo>
                  <a:cubicBezTo>
                    <a:pt x="5204" y="2283"/>
                    <a:pt x="4656" y="2853"/>
                    <a:pt x="4656" y="3538"/>
                  </a:cubicBezTo>
                  <a:cubicBezTo>
                    <a:pt x="4656" y="3607"/>
                    <a:pt x="4679" y="3698"/>
                    <a:pt x="4679" y="3766"/>
                  </a:cubicBezTo>
                  <a:cubicBezTo>
                    <a:pt x="4542" y="3972"/>
                    <a:pt x="4405" y="4200"/>
                    <a:pt x="4337" y="4451"/>
                  </a:cubicBezTo>
                  <a:cubicBezTo>
                    <a:pt x="4177" y="4611"/>
                    <a:pt x="4063" y="4794"/>
                    <a:pt x="4017" y="5022"/>
                  </a:cubicBezTo>
                  <a:cubicBezTo>
                    <a:pt x="3082" y="5159"/>
                    <a:pt x="2351" y="5821"/>
                    <a:pt x="2123" y="6688"/>
                  </a:cubicBezTo>
                  <a:cubicBezTo>
                    <a:pt x="913" y="6802"/>
                    <a:pt x="0" y="7806"/>
                    <a:pt x="23" y="9016"/>
                  </a:cubicBezTo>
                  <a:cubicBezTo>
                    <a:pt x="23" y="9450"/>
                    <a:pt x="160" y="9861"/>
                    <a:pt x="388" y="10203"/>
                  </a:cubicBezTo>
                  <a:cubicBezTo>
                    <a:pt x="411" y="10249"/>
                    <a:pt x="434" y="10294"/>
                    <a:pt x="479" y="10340"/>
                  </a:cubicBezTo>
                  <a:cubicBezTo>
                    <a:pt x="502" y="10386"/>
                    <a:pt x="548" y="10431"/>
                    <a:pt x="571" y="10454"/>
                  </a:cubicBezTo>
                  <a:cubicBezTo>
                    <a:pt x="594" y="10477"/>
                    <a:pt x="594" y="10477"/>
                    <a:pt x="594" y="10477"/>
                  </a:cubicBezTo>
                  <a:cubicBezTo>
                    <a:pt x="616" y="10500"/>
                    <a:pt x="639" y="10545"/>
                    <a:pt x="685" y="10568"/>
                  </a:cubicBezTo>
                  <a:cubicBezTo>
                    <a:pt x="685" y="10591"/>
                    <a:pt x="708" y="10591"/>
                    <a:pt x="708" y="10591"/>
                  </a:cubicBezTo>
                  <a:cubicBezTo>
                    <a:pt x="753" y="10637"/>
                    <a:pt x="776" y="10660"/>
                    <a:pt x="822" y="10705"/>
                  </a:cubicBezTo>
                  <a:cubicBezTo>
                    <a:pt x="776" y="10888"/>
                    <a:pt x="753" y="11093"/>
                    <a:pt x="753" y="11276"/>
                  </a:cubicBezTo>
                  <a:cubicBezTo>
                    <a:pt x="753" y="11344"/>
                    <a:pt x="753" y="11390"/>
                    <a:pt x="776" y="11458"/>
                  </a:cubicBezTo>
                  <a:cubicBezTo>
                    <a:pt x="776" y="11504"/>
                    <a:pt x="776" y="11550"/>
                    <a:pt x="776" y="11595"/>
                  </a:cubicBezTo>
                  <a:cubicBezTo>
                    <a:pt x="799" y="11595"/>
                    <a:pt x="799" y="11618"/>
                    <a:pt x="799" y="11618"/>
                  </a:cubicBezTo>
                  <a:cubicBezTo>
                    <a:pt x="799" y="11732"/>
                    <a:pt x="845" y="11847"/>
                    <a:pt x="867" y="11938"/>
                  </a:cubicBezTo>
                  <a:cubicBezTo>
                    <a:pt x="1050" y="12029"/>
                    <a:pt x="1256" y="12098"/>
                    <a:pt x="1484" y="12098"/>
                  </a:cubicBezTo>
                  <a:cubicBezTo>
                    <a:pt x="1575" y="12098"/>
                    <a:pt x="1666" y="12075"/>
                    <a:pt x="1758" y="12052"/>
                  </a:cubicBezTo>
                  <a:lnTo>
                    <a:pt x="1758" y="12052"/>
                  </a:lnTo>
                  <a:cubicBezTo>
                    <a:pt x="1666" y="12280"/>
                    <a:pt x="1621" y="12508"/>
                    <a:pt x="1644" y="12760"/>
                  </a:cubicBezTo>
                  <a:cubicBezTo>
                    <a:pt x="1666" y="13818"/>
                    <a:pt x="2511" y="14654"/>
                    <a:pt x="3564" y="14654"/>
                  </a:cubicBezTo>
                  <a:cubicBezTo>
                    <a:pt x="3578" y="14654"/>
                    <a:pt x="3592" y="14654"/>
                    <a:pt x="3607" y="14654"/>
                  </a:cubicBezTo>
                  <a:cubicBezTo>
                    <a:pt x="3835" y="14654"/>
                    <a:pt x="4040" y="14608"/>
                    <a:pt x="4246" y="14517"/>
                  </a:cubicBezTo>
                  <a:cubicBezTo>
                    <a:pt x="4588" y="14814"/>
                    <a:pt x="5045" y="14996"/>
                    <a:pt x="5547" y="14996"/>
                  </a:cubicBezTo>
                  <a:cubicBezTo>
                    <a:pt x="5866" y="14996"/>
                    <a:pt x="6163" y="14905"/>
                    <a:pt x="6414" y="14768"/>
                  </a:cubicBezTo>
                  <a:cubicBezTo>
                    <a:pt x="6662" y="15781"/>
                    <a:pt x="7574" y="16549"/>
                    <a:pt x="8671" y="16549"/>
                  </a:cubicBezTo>
                  <a:cubicBezTo>
                    <a:pt x="8687" y="16549"/>
                    <a:pt x="8703" y="16549"/>
                    <a:pt x="8719" y="16549"/>
                  </a:cubicBezTo>
                  <a:cubicBezTo>
                    <a:pt x="9587" y="16526"/>
                    <a:pt x="10363" y="16024"/>
                    <a:pt x="10728" y="15270"/>
                  </a:cubicBezTo>
                  <a:cubicBezTo>
                    <a:pt x="10933" y="15339"/>
                    <a:pt x="11139" y="15384"/>
                    <a:pt x="11367" y="15384"/>
                  </a:cubicBezTo>
                  <a:cubicBezTo>
                    <a:pt x="11755" y="15362"/>
                    <a:pt x="12098" y="15247"/>
                    <a:pt x="12394" y="15042"/>
                  </a:cubicBezTo>
                  <a:cubicBezTo>
                    <a:pt x="12623" y="15270"/>
                    <a:pt x="12942" y="15407"/>
                    <a:pt x="13307" y="15407"/>
                  </a:cubicBezTo>
                  <a:cubicBezTo>
                    <a:pt x="13901" y="15384"/>
                    <a:pt x="14380" y="14974"/>
                    <a:pt x="14494" y="14426"/>
                  </a:cubicBezTo>
                  <a:cubicBezTo>
                    <a:pt x="15635" y="14334"/>
                    <a:pt x="16548" y="13421"/>
                    <a:pt x="16617" y="12280"/>
                  </a:cubicBezTo>
                  <a:cubicBezTo>
                    <a:pt x="17325" y="12280"/>
                    <a:pt x="17872" y="11710"/>
                    <a:pt x="17850" y="11002"/>
                  </a:cubicBezTo>
                  <a:cubicBezTo>
                    <a:pt x="17850" y="10797"/>
                    <a:pt x="17804" y="10591"/>
                    <a:pt x="17690" y="10431"/>
                  </a:cubicBezTo>
                  <a:cubicBezTo>
                    <a:pt x="18055" y="10226"/>
                    <a:pt x="18352" y="9906"/>
                    <a:pt x="18557" y="9564"/>
                  </a:cubicBezTo>
                  <a:cubicBezTo>
                    <a:pt x="18352" y="9153"/>
                    <a:pt x="18055" y="8834"/>
                    <a:pt x="17667" y="8628"/>
                  </a:cubicBezTo>
                  <a:cubicBezTo>
                    <a:pt x="17644" y="8012"/>
                    <a:pt x="17325" y="7487"/>
                    <a:pt x="16868" y="7145"/>
                  </a:cubicBezTo>
                  <a:cubicBezTo>
                    <a:pt x="16937" y="7008"/>
                    <a:pt x="16959" y="6825"/>
                    <a:pt x="16959" y="6665"/>
                  </a:cubicBezTo>
                  <a:cubicBezTo>
                    <a:pt x="16959" y="5980"/>
                    <a:pt x="16389" y="5433"/>
                    <a:pt x="15704" y="5433"/>
                  </a:cubicBezTo>
                  <a:cubicBezTo>
                    <a:pt x="15658" y="5433"/>
                    <a:pt x="15613" y="5455"/>
                    <a:pt x="15567" y="5455"/>
                  </a:cubicBezTo>
                  <a:cubicBezTo>
                    <a:pt x="15247" y="4542"/>
                    <a:pt x="14380" y="3926"/>
                    <a:pt x="13376" y="3926"/>
                  </a:cubicBezTo>
                  <a:cubicBezTo>
                    <a:pt x="13330" y="3949"/>
                    <a:pt x="13284" y="3949"/>
                    <a:pt x="13262" y="3949"/>
                  </a:cubicBezTo>
                  <a:cubicBezTo>
                    <a:pt x="13239" y="2945"/>
                    <a:pt x="12577" y="2100"/>
                    <a:pt x="11687" y="1803"/>
                  </a:cubicBezTo>
                  <a:cubicBezTo>
                    <a:pt x="11504" y="1529"/>
                    <a:pt x="11230" y="1347"/>
                    <a:pt x="10911" y="1256"/>
                  </a:cubicBezTo>
                  <a:cubicBezTo>
                    <a:pt x="10911" y="1256"/>
                    <a:pt x="10911" y="1233"/>
                    <a:pt x="10911" y="1233"/>
                  </a:cubicBezTo>
                  <a:cubicBezTo>
                    <a:pt x="10911" y="525"/>
                    <a:pt x="10340" y="0"/>
                    <a:pt x="96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5" name="Google Shape;395;p7"/>
            <p:cNvSpPr/>
            <p:nvPr/>
          </p:nvSpPr>
          <p:spPr>
            <a:xfrm>
              <a:off x="-5375100" y="555941"/>
              <a:ext cx="1582202" cy="1570950"/>
            </a:xfrm>
            <a:custGeom>
              <a:avLst/>
              <a:gdLst/>
              <a:ahLst/>
              <a:cxnLst/>
              <a:rect l="l" t="t" r="r" b="b"/>
              <a:pathLst>
                <a:path w="9702" h="9633" extrusionOk="0">
                  <a:moveTo>
                    <a:pt x="4976" y="1"/>
                  </a:moveTo>
                  <a:cubicBezTo>
                    <a:pt x="4680" y="1"/>
                    <a:pt x="4451" y="206"/>
                    <a:pt x="4360" y="457"/>
                  </a:cubicBezTo>
                  <a:lnTo>
                    <a:pt x="4337" y="457"/>
                  </a:lnTo>
                  <a:cubicBezTo>
                    <a:pt x="3858" y="457"/>
                    <a:pt x="3470" y="822"/>
                    <a:pt x="3379" y="1279"/>
                  </a:cubicBezTo>
                  <a:cubicBezTo>
                    <a:pt x="3287" y="1210"/>
                    <a:pt x="3150" y="1165"/>
                    <a:pt x="3036" y="1165"/>
                  </a:cubicBezTo>
                  <a:cubicBezTo>
                    <a:pt x="2671" y="1187"/>
                    <a:pt x="2397" y="1461"/>
                    <a:pt x="2397" y="1827"/>
                  </a:cubicBezTo>
                  <a:cubicBezTo>
                    <a:pt x="2397" y="1872"/>
                    <a:pt x="2397" y="1918"/>
                    <a:pt x="2420" y="1941"/>
                  </a:cubicBezTo>
                  <a:cubicBezTo>
                    <a:pt x="2329" y="2055"/>
                    <a:pt x="2260" y="2169"/>
                    <a:pt x="2237" y="2306"/>
                  </a:cubicBezTo>
                  <a:cubicBezTo>
                    <a:pt x="2146" y="2374"/>
                    <a:pt x="2100" y="2488"/>
                    <a:pt x="2055" y="2603"/>
                  </a:cubicBezTo>
                  <a:cubicBezTo>
                    <a:pt x="1598" y="2648"/>
                    <a:pt x="1210" y="3013"/>
                    <a:pt x="1073" y="3447"/>
                  </a:cubicBezTo>
                  <a:cubicBezTo>
                    <a:pt x="480" y="3516"/>
                    <a:pt x="0" y="4018"/>
                    <a:pt x="0" y="4657"/>
                  </a:cubicBezTo>
                  <a:cubicBezTo>
                    <a:pt x="0" y="4999"/>
                    <a:pt x="160" y="5319"/>
                    <a:pt x="411" y="5524"/>
                  </a:cubicBezTo>
                  <a:cubicBezTo>
                    <a:pt x="388" y="5616"/>
                    <a:pt x="388" y="5730"/>
                    <a:pt x="388" y="5821"/>
                  </a:cubicBezTo>
                  <a:cubicBezTo>
                    <a:pt x="388" y="5958"/>
                    <a:pt x="411" y="6072"/>
                    <a:pt x="434" y="6186"/>
                  </a:cubicBezTo>
                  <a:cubicBezTo>
                    <a:pt x="274" y="6300"/>
                    <a:pt x="160" y="6483"/>
                    <a:pt x="160" y="6711"/>
                  </a:cubicBezTo>
                  <a:cubicBezTo>
                    <a:pt x="160" y="7076"/>
                    <a:pt x="457" y="7350"/>
                    <a:pt x="822" y="7350"/>
                  </a:cubicBezTo>
                  <a:cubicBezTo>
                    <a:pt x="868" y="7350"/>
                    <a:pt x="913" y="7350"/>
                    <a:pt x="959" y="7327"/>
                  </a:cubicBezTo>
                  <a:lnTo>
                    <a:pt x="959" y="7327"/>
                  </a:lnTo>
                  <a:cubicBezTo>
                    <a:pt x="913" y="7442"/>
                    <a:pt x="891" y="7556"/>
                    <a:pt x="891" y="7693"/>
                  </a:cubicBezTo>
                  <a:cubicBezTo>
                    <a:pt x="913" y="8227"/>
                    <a:pt x="1325" y="8652"/>
                    <a:pt x="1854" y="8652"/>
                  </a:cubicBezTo>
                  <a:cubicBezTo>
                    <a:pt x="1867" y="8652"/>
                    <a:pt x="1881" y="8652"/>
                    <a:pt x="1895" y="8651"/>
                  </a:cubicBezTo>
                  <a:cubicBezTo>
                    <a:pt x="2009" y="8651"/>
                    <a:pt x="2123" y="8628"/>
                    <a:pt x="2237" y="8606"/>
                  </a:cubicBezTo>
                  <a:cubicBezTo>
                    <a:pt x="2420" y="8743"/>
                    <a:pt x="2648" y="8834"/>
                    <a:pt x="2899" y="8834"/>
                  </a:cubicBezTo>
                  <a:cubicBezTo>
                    <a:pt x="3059" y="8834"/>
                    <a:pt x="3196" y="8788"/>
                    <a:pt x="3333" y="8720"/>
                  </a:cubicBezTo>
                  <a:cubicBezTo>
                    <a:pt x="3470" y="9245"/>
                    <a:pt x="3949" y="9633"/>
                    <a:pt x="4520" y="9633"/>
                  </a:cubicBezTo>
                  <a:cubicBezTo>
                    <a:pt x="4954" y="9610"/>
                    <a:pt x="5342" y="9359"/>
                    <a:pt x="5547" y="8971"/>
                  </a:cubicBezTo>
                  <a:cubicBezTo>
                    <a:pt x="5614" y="9004"/>
                    <a:pt x="5693" y="9025"/>
                    <a:pt x="5775" y="9025"/>
                  </a:cubicBezTo>
                  <a:cubicBezTo>
                    <a:pt x="5805" y="9025"/>
                    <a:pt x="5836" y="9023"/>
                    <a:pt x="5867" y="9017"/>
                  </a:cubicBezTo>
                  <a:cubicBezTo>
                    <a:pt x="6072" y="9017"/>
                    <a:pt x="6255" y="8971"/>
                    <a:pt x="6391" y="8857"/>
                  </a:cubicBezTo>
                  <a:cubicBezTo>
                    <a:pt x="6528" y="8971"/>
                    <a:pt x="6688" y="9039"/>
                    <a:pt x="6871" y="9039"/>
                  </a:cubicBezTo>
                  <a:cubicBezTo>
                    <a:pt x="7168" y="9039"/>
                    <a:pt x="7419" y="8834"/>
                    <a:pt x="7464" y="8537"/>
                  </a:cubicBezTo>
                  <a:cubicBezTo>
                    <a:pt x="8058" y="8492"/>
                    <a:pt x="8514" y="8035"/>
                    <a:pt x="8560" y="7442"/>
                  </a:cubicBezTo>
                  <a:cubicBezTo>
                    <a:pt x="8925" y="7442"/>
                    <a:pt x="9199" y="7145"/>
                    <a:pt x="9199" y="6802"/>
                  </a:cubicBezTo>
                  <a:cubicBezTo>
                    <a:pt x="9199" y="6688"/>
                    <a:pt x="9153" y="6574"/>
                    <a:pt x="9108" y="6506"/>
                  </a:cubicBezTo>
                  <a:cubicBezTo>
                    <a:pt x="9473" y="6277"/>
                    <a:pt x="9701" y="5889"/>
                    <a:pt x="9701" y="5456"/>
                  </a:cubicBezTo>
                  <a:cubicBezTo>
                    <a:pt x="9701" y="5022"/>
                    <a:pt x="9450" y="4657"/>
                    <a:pt x="9108" y="4451"/>
                  </a:cubicBezTo>
                  <a:cubicBezTo>
                    <a:pt x="9108" y="4132"/>
                    <a:pt x="8948" y="3858"/>
                    <a:pt x="8697" y="3698"/>
                  </a:cubicBezTo>
                  <a:cubicBezTo>
                    <a:pt x="8743" y="3607"/>
                    <a:pt x="8743" y="3538"/>
                    <a:pt x="8743" y="3447"/>
                  </a:cubicBezTo>
                  <a:cubicBezTo>
                    <a:pt x="8743" y="3082"/>
                    <a:pt x="8446" y="2808"/>
                    <a:pt x="8081" y="2808"/>
                  </a:cubicBezTo>
                  <a:lnTo>
                    <a:pt x="8035" y="2808"/>
                  </a:lnTo>
                  <a:cubicBezTo>
                    <a:pt x="7852" y="2352"/>
                    <a:pt x="7419" y="2032"/>
                    <a:pt x="6894" y="2032"/>
                  </a:cubicBezTo>
                  <a:lnTo>
                    <a:pt x="6825" y="2032"/>
                  </a:lnTo>
                  <a:cubicBezTo>
                    <a:pt x="6825" y="1530"/>
                    <a:pt x="6483" y="1096"/>
                    <a:pt x="6026" y="936"/>
                  </a:cubicBezTo>
                  <a:cubicBezTo>
                    <a:pt x="5935" y="799"/>
                    <a:pt x="5798" y="685"/>
                    <a:pt x="5615" y="662"/>
                  </a:cubicBezTo>
                  <a:cubicBezTo>
                    <a:pt x="5615" y="640"/>
                    <a:pt x="5615" y="640"/>
                    <a:pt x="5615" y="640"/>
                  </a:cubicBezTo>
                  <a:cubicBezTo>
                    <a:pt x="5615" y="274"/>
                    <a:pt x="5319" y="1"/>
                    <a:pt x="4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6" name="Google Shape;396;p7"/>
            <p:cNvSpPr/>
            <p:nvPr/>
          </p:nvSpPr>
          <p:spPr>
            <a:xfrm>
              <a:off x="-3964295" y="775610"/>
              <a:ext cx="1585790" cy="1571113"/>
            </a:xfrm>
            <a:custGeom>
              <a:avLst/>
              <a:gdLst/>
              <a:ahLst/>
              <a:cxnLst/>
              <a:rect l="l" t="t" r="r" b="b"/>
              <a:pathLst>
                <a:path w="9724" h="9634" extrusionOk="0">
                  <a:moveTo>
                    <a:pt x="4976" y="0"/>
                  </a:moveTo>
                  <a:cubicBezTo>
                    <a:pt x="4702" y="23"/>
                    <a:pt x="4451" y="206"/>
                    <a:pt x="4383" y="457"/>
                  </a:cubicBezTo>
                  <a:lnTo>
                    <a:pt x="4337" y="457"/>
                  </a:lnTo>
                  <a:cubicBezTo>
                    <a:pt x="3858" y="457"/>
                    <a:pt x="3470" y="822"/>
                    <a:pt x="3401" y="1278"/>
                  </a:cubicBezTo>
                  <a:cubicBezTo>
                    <a:pt x="3287" y="1210"/>
                    <a:pt x="3173" y="1164"/>
                    <a:pt x="3036" y="1164"/>
                  </a:cubicBezTo>
                  <a:cubicBezTo>
                    <a:pt x="2694" y="1187"/>
                    <a:pt x="2397" y="1484"/>
                    <a:pt x="2420" y="1826"/>
                  </a:cubicBezTo>
                  <a:cubicBezTo>
                    <a:pt x="2420" y="1872"/>
                    <a:pt x="2420" y="1918"/>
                    <a:pt x="2420" y="1963"/>
                  </a:cubicBezTo>
                  <a:cubicBezTo>
                    <a:pt x="2351" y="2055"/>
                    <a:pt x="2283" y="2169"/>
                    <a:pt x="2237" y="2306"/>
                  </a:cubicBezTo>
                  <a:cubicBezTo>
                    <a:pt x="2169" y="2374"/>
                    <a:pt x="2100" y="2488"/>
                    <a:pt x="2077" y="2602"/>
                  </a:cubicBezTo>
                  <a:cubicBezTo>
                    <a:pt x="1598" y="2671"/>
                    <a:pt x="1210" y="3013"/>
                    <a:pt x="1096" y="3470"/>
                  </a:cubicBezTo>
                  <a:cubicBezTo>
                    <a:pt x="480" y="3515"/>
                    <a:pt x="0" y="4040"/>
                    <a:pt x="23" y="4657"/>
                  </a:cubicBezTo>
                  <a:cubicBezTo>
                    <a:pt x="23" y="4999"/>
                    <a:pt x="183" y="5319"/>
                    <a:pt x="434" y="5524"/>
                  </a:cubicBezTo>
                  <a:cubicBezTo>
                    <a:pt x="411" y="5638"/>
                    <a:pt x="388" y="5729"/>
                    <a:pt x="388" y="5843"/>
                  </a:cubicBezTo>
                  <a:cubicBezTo>
                    <a:pt x="388" y="5958"/>
                    <a:pt x="411" y="6072"/>
                    <a:pt x="457" y="6186"/>
                  </a:cubicBezTo>
                  <a:cubicBezTo>
                    <a:pt x="274" y="6300"/>
                    <a:pt x="160" y="6505"/>
                    <a:pt x="183" y="6734"/>
                  </a:cubicBezTo>
                  <a:cubicBezTo>
                    <a:pt x="183" y="7076"/>
                    <a:pt x="480" y="7350"/>
                    <a:pt x="822" y="7350"/>
                  </a:cubicBezTo>
                  <a:cubicBezTo>
                    <a:pt x="868" y="7350"/>
                    <a:pt x="913" y="7350"/>
                    <a:pt x="959" y="7327"/>
                  </a:cubicBezTo>
                  <a:lnTo>
                    <a:pt x="959" y="7327"/>
                  </a:lnTo>
                  <a:cubicBezTo>
                    <a:pt x="936" y="7441"/>
                    <a:pt x="913" y="7578"/>
                    <a:pt x="913" y="7692"/>
                  </a:cubicBezTo>
                  <a:cubicBezTo>
                    <a:pt x="913" y="8240"/>
                    <a:pt x="1370" y="8674"/>
                    <a:pt x="1918" y="8674"/>
                  </a:cubicBezTo>
                  <a:cubicBezTo>
                    <a:pt x="2032" y="8674"/>
                    <a:pt x="2146" y="8651"/>
                    <a:pt x="2237" y="8605"/>
                  </a:cubicBezTo>
                  <a:cubicBezTo>
                    <a:pt x="2420" y="8742"/>
                    <a:pt x="2648" y="8834"/>
                    <a:pt x="2899" y="8834"/>
                  </a:cubicBezTo>
                  <a:cubicBezTo>
                    <a:pt x="3059" y="8834"/>
                    <a:pt x="3219" y="8788"/>
                    <a:pt x="3356" y="8719"/>
                  </a:cubicBezTo>
                  <a:cubicBezTo>
                    <a:pt x="3467" y="9231"/>
                    <a:pt x="3924" y="9633"/>
                    <a:pt x="4474" y="9633"/>
                  </a:cubicBezTo>
                  <a:cubicBezTo>
                    <a:pt x="4489" y="9633"/>
                    <a:pt x="4504" y="9633"/>
                    <a:pt x="4520" y="9632"/>
                  </a:cubicBezTo>
                  <a:cubicBezTo>
                    <a:pt x="4976" y="9632"/>
                    <a:pt x="5364" y="9359"/>
                    <a:pt x="5547" y="8993"/>
                  </a:cubicBezTo>
                  <a:cubicBezTo>
                    <a:pt x="5661" y="9016"/>
                    <a:pt x="5775" y="9039"/>
                    <a:pt x="5889" y="9039"/>
                  </a:cubicBezTo>
                  <a:cubicBezTo>
                    <a:pt x="6072" y="9039"/>
                    <a:pt x="6254" y="8971"/>
                    <a:pt x="6414" y="8856"/>
                  </a:cubicBezTo>
                  <a:cubicBezTo>
                    <a:pt x="6514" y="8976"/>
                    <a:pt x="6648" y="9043"/>
                    <a:pt x="6802" y="9043"/>
                  </a:cubicBezTo>
                  <a:cubicBezTo>
                    <a:pt x="6825" y="9043"/>
                    <a:pt x="6847" y="9042"/>
                    <a:pt x="6871" y="9039"/>
                  </a:cubicBezTo>
                  <a:cubicBezTo>
                    <a:pt x="7167" y="9039"/>
                    <a:pt x="7418" y="8834"/>
                    <a:pt x="7487" y="8537"/>
                  </a:cubicBezTo>
                  <a:cubicBezTo>
                    <a:pt x="8058" y="8491"/>
                    <a:pt x="8537" y="8035"/>
                    <a:pt x="8560" y="7464"/>
                  </a:cubicBezTo>
                  <a:lnTo>
                    <a:pt x="8583" y="7464"/>
                  </a:lnTo>
                  <a:cubicBezTo>
                    <a:pt x="8925" y="7441"/>
                    <a:pt x="9199" y="7145"/>
                    <a:pt x="9199" y="6802"/>
                  </a:cubicBezTo>
                  <a:cubicBezTo>
                    <a:pt x="9199" y="6688"/>
                    <a:pt x="9176" y="6597"/>
                    <a:pt x="9130" y="6505"/>
                  </a:cubicBezTo>
                  <a:cubicBezTo>
                    <a:pt x="9473" y="6300"/>
                    <a:pt x="9724" y="5912"/>
                    <a:pt x="9701" y="5455"/>
                  </a:cubicBezTo>
                  <a:cubicBezTo>
                    <a:pt x="9701" y="5022"/>
                    <a:pt x="9473" y="4657"/>
                    <a:pt x="9130" y="4451"/>
                  </a:cubicBezTo>
                  <a:cubicBezTo>
                    <a:pt x="9107" y="4154"/>
                    <a:pt x="8948" y="3881"/>
                    <a:pt x="8719" y="3698"/>
                  </a:cubicBezTo>
                  <a:cubicBezTo>
                    <a:pt x="8742" y="3629"/>
                    <a:pt x="8765" y="3538"/>
                    <a:pt x="8765" y="3447"/>
                  </a:cubicBezTo>
                  <a:cubicBezTo>
                    <a:pt x="8742" y="3082"/>
                    <a:pt x="8446" y="2808"/>
                    <a:pt x="8103" y="2808"/>
                  </a:cubicBezTo>
                  <a:cubicBezTo>
                    <a:pt x="8080" y="2808"/>
                    <a:pt x="8058" y="2808"/>
                    <a:pt x="8035" y="2831"/>
                  </a:cubicBezTo>
                  <a:cubicBezTo>
                    <a:pt x="7875" y="2351"/>
                    <a:pt x="7418" y="2032"/>
                    <a:pt x="6916" y="2032"/>
                  </a:cubicBezTo>
                  <a:cubicBezTo>
                    <a:pt x="6893" y="2032"/>
                    <a:pt x="6871" y="2032"/>
                    <a:pt x="6848" y="2055"/>
                  </a:cubicBezTo>
                  <a:lnTo>
                    <a:pt x="6848" y="2032"/>
                  </a:lnTo>
                  <a:cubicBezTo>
                    <a:pt x="6825" y="1530"/>
                    <a:pt x="6505" y="1096"/>
                    <a:pt x="6026" y="936"/>
                  </a:cubicBezTo>
                  <a:cubicBezTo>
                    <a:pt x="5935" y="799"/>
                    <a:pt x="5798" y="708"/>
                    <a:pt x="5638" y="662"/>
                  </a:cubicBezTo>
                  <a:cubicBezTo>
                    <a:pt x="5638" y="662"/>
                    <a:pt x="5638" y="639"/>
                    <a:pt x="5638" y="639"/>
                  </a:cubicBezTo>
                  <a:cubicBezTo>
                    <a:pt x="5638" y="274"/>
                    <a:pt x="5341" y="0"/>
                    <a:pt x="4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7" name="Google Shape;397;p7"/>
            <p:cNvSpPr/>
            <p:nvPr/>
          </p:nvSpPr>
          <p:spPr>
            <a:xfrm>
              <a:off x="-4727346" y="287675"/>
              <a:ext cx="1585790" cy="1567688"/>
            </a:xfrm>
            <a:custGeom>
              <a:avLst/>
              <a:gdLst/>
              <a:ahLst/>
              <a:cxnLst/>
              <a:rect l="l" t="t" r="r" b="b"/>
              <a:pathLst>
                <a:path w="9724" h="9613" extrusionOk="0">
                  <a:moveTo>
                    <a:pt x="5015" y="1"/>
                  </a:moveTo>
                  <a:cubicBezTo>
                    <a:pt x="5002" y="1"/>
                    <a:pt x="4989" y="1"/>
                    <a:pt x="4976" y="2"/>
                  </a:cubicBezTo>
                  <a:cubicBezTo>
                    <a:pt x="4702" y="2"/>
                    <a:pt x="4474" y="185"/>
                    <a:pt x="4382" y="436"/>
                  </a:cubicBezTo>
                  <a:lnTo>
                    <a:pt x="4360" y="436"/>
                  </a:lnTo>
                  <a:cubicBezTo>
                    <a:pt x="3880" y="459"/>
                    <a:pt x="3469" y="801"/>
                    <a:pt x="3401" y="1258"/>
                  </a:cubicBezTo>
                  <a:cubicBezTo>
                    <a:pt x="3287" y="1189"/>
                    <a:pt x="3173" y="1166"/>
                    <a:pt x="3036" y="1166"/>
                  </a:cubicBezTo>
                  <a:cubicBezTo>
                    <a:pt x="2693" y="1166"/>
                    <a:pt x="2397" y="1463"/>
                    <a:pt x="2419" y="1828"/>
                  </a:cubicBezTo>
                  <a:cubicBezTo>
                    <a:pt x="2419" y="1851"/>
                    <a:pt x="2419" y="1897"/>
                    <a:pt x="2419" y="1942"/>
                  </a:cubicBezTo>
                  <a:cubicBezTo>
                    <a:pt x="2351" y="2056"/>
                    <a:pt x="2283" y="2171"/>
                    <a:pt x="2260" y="2285"/>
                  </a:cubicBezTo>
                  <a:cubicBezTo>
                    <a:pt x="2168" y="2376"/>
                    <a:pt x="2100" y="2467"/>
                    <a:pt x="2077" y="2581"/>
                  </a:cubicBezTo>
                  <a:cubicBezTo>
                    <a:pt x="1598" y="2650"/>
                    <a:pt x="1210" y="2992"/>
                    <a:pt x="1096" y="3449"/>
                  </a:cubicBezTo>
                  <a:cubicBezTo>
                    <a:pt x="479" y="3494"/>
                    <a:pt x="0" y="4019"/>
                    <a:pt x="23" y="4658"/>
                  </a:cubicBezTo>
                  <a:cubicBezTo>
                    <a:pt x="23" y="5001"/>
                    <a:pt x="183" y="5298"/>
                    <a:pt x="434" y="5526"/>
                  </a:cubicBezTo>
                  <a:cubicBezTo>
                    <a:pt x="411" y="5617"/>
                    <a:pt x="388" y="5708"/>
                    <a:pt x="388" y="5823"/>
                  </a:cubicBezTo>
                  <a:cubicBezTo>
                    <a:pt x="411" y="5937"/>
                    <a:pt x="434" y="6051"/>
                    <a:pt x="457" y="6165"/>
                  </a:cubicBezTo>
                  <a:cubicBezTo>
                    <a:pt x="297" y="6279"/>
                    <a:pt x="183" y="6484"/>
                    <a:pt x="183" y="6713"/>
                  </a:cubicBezTo>
                  <a:cubicBezTo>
                    <a:pt x="183" y="7078"/>
                    <a:pt x="479" y="7352"/>
                    <a:pt x="845" y="7352"/>
                  </a:cubicBezTo>
                  <a:cubicBezTo>
                    <a:pt x="890" y="7352"/>
                    <a:pt x="936" y="7329"/>
                    <a:pt x="982" y="7329"/>
                  </a:cubicBezTo>
                  <a:cubicBezTo>
                    <a:pt x="936" y="7443"/>
                    <a:pt x="913" y="7557"/>
                    <a:pt x="913" y="7694"/>
                  </a:cubicBezTo>
                  <a:cubicBezTo>
                    <a:pt x="913" y="8228"/>
                    <a:pt x="1347" y="8654"/>
                    <a:pt x="1876" y="8654"/>
                  </a:cubicBezTo>
                  <a:cubicBezTo>
                    <a:pt x="1890" y="8654"/>
                    <a:pt x="1904" y="8653"/>
                    <a:pt x="1917" y="8653"/>
                  </a:cubicBezTo>
                  <a:cubicBezTo>
                    <a:pt x="2031" y="8653"/>
                    <a:pt x="2146" y="8630"/>
                    <a:pt x="2260" y="8584"/>
                  </a:cubicBezTo>
                  <a:cubicBezTo>
                    <a:pt x="2419" y="8744"/>
                    <a:pt x="2648" y="8835"/>
                    <a:pt x="2899" y="8835"/>
                  </a:cubicBezTo>
                  <a:cubicBezTo>
                    <a:pt x="3081" y="8813"/>
                    <a:pt x="3218" y="8790"/>
                    <a:pt x="3355" y="8699"/>
                  </a:cubicBezTo>
                  <a:cubicBezTo>
                    <a:pt x="3466" y="9231"/>
                    <a:pt x="3944" y="9613"/>
                    <a:pt x="4473" y="9613"/>
                  </a:cubicBezTo>
                  <a:cubicBezTo>
                    <a:pt x="4489" y="9613"/>
                    <a:pt x="4504" y="9612"/>
                    <a:pt x="4519" y="9612"/>
                  </a:cubicBezTo>
                  <a:cubicBezTo>
                    <a:pt x="4976" y="9612"/>
                    <a:pt x="5364" y="9338"/>
                    <a:pt x="5569" y="8972"/>
                  </a:cubicBezTo>
                  <a:cubicBezTo>
                    <a:pt x="5661" y="8995"/>
                    <a:pt x="5775" y="9018"/>
                    <a:pt x="5889" y="9018"/>
                  </a:cubicBezTo>
                  <a:cubicBezTo>
                    <a:pt x="6094" y="9018"/>
                    <a:pt x="6254" y="8950"/>
                    <a:pt x="6414" y="8858"/>
                  </a:cubicBezTo>
                  <a:cubicBezTo>
                    <a:pt x="6528" y="8972"/>
                    <a:pt x="6688" y="9041"/>
                    <a:pt x="6870" y="9041"/>
                  </a:cubicBezTo>
                  <a:cubicBezTo>
                    <a:pt x="7167" y="9041"/>
                    <a:pt x="7418" y="8813"/>
                    <a:pt x="7487" y="8539"/>
                  </a:cubicBezTo>
                  <a:cubicBezTo>
                    <a:pt x="8080" y="8493"/>
                    <a:pt x="8537" y="8014"/>
                    <a:pt x="8582" y="7443"/>
                  </a:cubicBezTo>
                  <a:cubicBezTo>
                    <a:pt x="8925" y="7443"/>
                    <a:pt x="9221" y="7146"/>
                    <a:pt x="9199" y="6781"/>
                  </a:cubicBezTo>
                  <a:cubicBezTo>
                    <a:pt x="9199" y="6690"/>
                    <a:pt x="9176" y="6576"/>
                    <a:pt x="9130" y="6484"/>
                  </a:cubicBezTo>
                  <a:cubicBezTo>
                    <a:pt x="9495" y="6279"/>
                    <a:pt x="9724" y="5891"/>
                    <a:pt x="9724" y="5435"/>
                  </a:cubicBezTo>
                  <a:cubicBezTo>
                    <a:pt x="9701" y="5024"/>
                    <a:pt x="9473" y="4636"/>
                    <a:pt x="9130" y="4453"/>
                  </a:cubicBezTo>
                  <a:cubicBezTo>
                    <a:pt x="9107" y="4133"/>
                    <a:pt x="8948" y="3860"/>
                    <a:pt x="8719" y="3677"/>
                  </a:cubicBezTo>
                  <a:cubicBezTo>
                    <a:pt x="8742" y="3609"/>
                    <a:pt x="8765" y="3517"/>
                    <a:pt x="8765" y="3426"/>
                  </a:cubicBezTo>
                  <a:cubicBezTo>
                    <a:pt x="8765" y="3096"/>
                    <a:pt x="8489" y="2808"/>
                    <a:pt x="8142" y="2808"/>
                  </a:cubicBezTo>
                  <a:cubicBezTo>
                    <a:pt x="8129" y="2808"/>
                    <a:pt x="8116" y="2809"/>
                    <a:pt x="8103" y="2810"/>
                  </a:cubicBezTo>
                  <a:lnTo>
                    <a:pt x="8035" y="2810"/>
                  </a:lnTo>
                  <a:cubicBezTo>
                    <a:pt x="7880" y="2368"/>
                    <a:pt x="7468" y="2032"/>
                    <a:pt x="6966" y="2032"/>
                  </a:cubicBezTo>
                  <a:cubicBezTo>
                    <a:pt x="6949" y="2032"/>
                    <a:pt x="6933" y="2033"/>
                    <a:pt x="6916" y="2034"/>
                  </a:cubicBezTo>
                  <a:lnTo>
                    <a:pt x="6848" y="2034"/>
                  </a:lnTo>
                  <a:cubicBezTo>
                    <a:pt x="6848" y="1509"/>
                    <a:pt x="6505" y="1075"/>
                    <a:pt x="6026" y="938"/>
                  </a:cubicBezTo>
                  <a:cubicBezTo>
                    <a:pt x="5957" y="801"/>
                    <a:pt x="5798" y="687"/>
                    <a:pt x="5638" y="641"/>
                  </a:cubicBezTo>
                  <a:cubicBezTo>
                    <a:pt x="5638" y="641"/>
                    <a:pt x="5638" y="641"/>
                    <a:pt x="5638" y="618"/>
                  </a:cubicBezTo>
                  <a:cubicBezTo>
                    <a:pt x="5638" y="288"/>
                    <a:pt x="5362" y="1"/>
                    <a:pt x="50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8" name="Google Shape;398;p7"/>
          <p:cNvGrpSpPr/>
          <p:nvPr/>
        </p:nvGrpSpPr>
        <p:grpSpPr>
          <a:xfrm>
            <a:off x="-826344" y="5145127"/>
            <a:ext cx="10809812" cy="2913479"/>
            <a:chOff x="-619759" y="3858844"/>
            <a:chExt cx="8107359" cy="2185109"/>
          </a:xfrm>
        </p:grpSpPr>
        <p:sp>
          <p:nvSpPr>
            <p:cNvPr id="399" name="Google Shape;399;p7"/>
            <p:cNvSpPr/>
            <p:nvPr/>
          </p:nvSpPr>
          <p:spPr>
            <a:xfrm flipH="1">
              <a:off x="-619759" y="3859986"/>
              <a:ext cx="8107359" cy="2183967"/>
            </a:xfrm>
            <a:custGeom>
              <a:avLst/>
              <a:gdLst/>
              <a:ahLst/>
              <a:cxnLst/>
              <a:rect l="l" t="t" r="r" b="b"/>
              <a:pathLst>
                <a:path w="49714" h="13392" extrusionOk="0">
                  <a:moveTo>
                    <a:pt x="21837" y="0"/>
                  </a:moveTo>
                  <a:cubicBezTo>
                    <a:pt x="18140" y="0"/>
                    <a:pt x="14424" y="1690"/>
                    <a:pt x="11093" y="3509"/>
                  </a:cubicBezTo>
                  <a:cubicBezTo>
                    <a:pt x="8423" y="4969"/>
                    <a:pt x="5912" y="6864"/>
                    <a:pt x="3652" y="9146"/>
                  </a:cubicBezTo>
                  <a:cubicBezTo>
                    <a:pt x="2374" y="10447"/>
                    <a:pt x="1096" y="11840"/>
                    <a:pt x="0" y="13392"/>
                  </a:cubicBezTo>
                  <a:lnTo>
                    <a:pt x="49714" y="13392"/>
                  </a:lnTo>
                  <a:lnTo>
                    <a:pt x="49714" y="7845"/>
                  </a:lnTo>
                  <a:lnTo>
                    <a:pt x="43871" y="4559"/>
                  </a:lnTo>
                  <a:cubicBezTo>
                    <a:pt x="42770" y="3997"/>
                    <a:pt x="41652" y="3645"/>
                    <a:pt x="40442" y="3645"/>
                  </a:cubicBezTo>
                  <a:cubicBezTo>
                    <a:pt x="39292" y="3645"/>
                    <a:pt x="38059" y="3962"/>
                    <a:pt x="36681" y="4718"/>
                  </a:cubicBezTo>
                  <a:cubicBezTo>
                    <a:pt x="36133" y="5015"/>
                    <a:pt x="35602" y="5163"/>
                    <a:pt x="35071" y="5163"/>
                  </a:cubicBezTo>
                  <a:cubicBezTo>
                    <a:pt x="34541" y="5163"/>
                    <a:pt x="34010" y="5015"/>
                    <a:pt x="33462" y="4718"/>
                  </a:cubicBezTo>
                  <a:cubicBezTo>
                    <a:pt x="32207" y="4034"/>
                    <a:pt x="30952" y="3303"/>
                    <a:pt x="29673" y="2687"/>
                  </a:cubicBezTo>
                  <a:cubicBezTo>
                    <a:pt x="27779" y="1751"/>
                    <a:pt x="25998" y="587"/>
                    <a:pt x="23967" y="199"/>
                  </a:cubicBezTo>
                  <a:cubicBezTo>
                    <a:pt x="23260" y="63"/>
                    <a:pt x="22549" y="0"/>
                    <a:pt x="21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0" name="Google Shape;400;p7"/>
            <p:cNvSpPr/>
            <p:nvPr/>
          </p:nvSpPr>
          <p:spPr>
            <a:xfrm flipH="1">
              <a:off x="1528004" y="4640487"/>
              <a:ext cx="740872" cy="402155"/>
            </a:xfrm>
            <a:custGeom>
              <a:avLst/>
              <a:gdLst/>
              <a:ahLst/>
              <a:cxnLst/>
              <a:rect l="l" t="t" r="r" b="b"/>
              <a:pathLst>
                <a:path w="4543" h="2466" extrusionOk="0">
                  <a:moveTo>
                    <a:pt x="4543" y="1"/>
                  </a:moveTo>
                  <a:lnTo>
                    <a:pt x="4543" y="1"/>
                  </a:lnTo>
                  <a:cubicBezTo>
                    <a:pt x="3924" y="326"/>
                    <a:pt x="3358" y="378"/>
                    <a:pt x="3057" y="378"/>
                  </a:cubicBezTo>
                  <a:cubicBezTo>
                    <a:pt x="2914" y="378"/>
                    <a:pt x="2831" y="366"/>
                    <a:pt x="2831" y="366"/>
                  </a:cubicBezTo>
                  <a:lnTo>
                    <a:pt x="0" y="2466"/>
                  </a:lnTo>
                  <a:lnTo>
                    <a:pt x="0" y="2466"/>
                  </a:lnTo>
                  <a:lnTo>
                    <a:pt x="4543" y="1"/>
                  </a:ln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1" name="Google Shape;401;p7"/>
            <p:cNvSpPr/>
            <p:nvPr/>
          </p:nvSpPr>
          <p:spPr>
            <a:xfrm flipH="1">
              <a:off x="-619759" y="4454413"/>
              <a:ext cx="1853893" cy="1589541"/>
            </a:xfrm>
            <a:custGeom>
              <a:avLst/>
              <a:gdLst/>
              <a:ahLst/>
              <a:cxnLst/>
              <a:rect l="l" t="t" r="r" b="b"/>
              <a:pathLst>
                <a:path w="11368" h="9747" extrusionOk="0">
                  <a:moveTo>
                    <a:pt x="2101" y="1"/>
                  </a:moveTo>
                  <a:cubicBezTo>
                    <a:pt x="1827" y="69"/>
                    <a:pt x="1553" y="183"/>
                    <a:pt x="1302" y="343"/>
                  </a:cubicBezTo>
                  <a:cubicBezTo>
                    <a:pt x="1119" y="457"/>
                    <a:pt x="960" y="617"/>
                    <a:pt x="777" y="799"/>
                  </a:cubicBezTo>
                  <a:cubicBezTo>
                    <a:pt x="617" y="959"/>
                    <a:pt x="435" y="1165"/>
                    <a:pt x="320" y="1393"/>
                  </a:cubicBezTo>
                  <a:cubicBezTo>
                    <a:pt x="184" y="1575"/>
                    <a:pt x="69" y="1804"/>
                    <a:pt x="47" y="2055"/>
                  </a:cubicBezTo>
                  <a:cubicBezTo>
                    <a:pt x="1" y="2420"/>
                    <a:pt x="161" y="2762"/>
                    <a:pt x="389" y="3013"/>
                  </a:cubicBezTo>
                  <a:cubicBezTo>
                    <a:pt x="640" y="3265"/>
                    <a:pt x="937" y="3424"/>
                    <a:pt x="1233" y="3538"/>
                  </a:cubicBezTo>
                  <a:cubicBezTo>
                    <a:pt x="1941" y="3790"/>
                    <a:pt x="2694" y="3858"/>
                    <a:pt x="3425" y="3881"/>
                  </a:cubicBezTo>
                  <a:cubicBezTo>
                    <a:pt x="3721" y="3904"/>
                    <a:pt x="4041" y="3904"/>
                    <a:pt x="4338" y="3904"/>
                  </a:cubicBezTo>
                  <a:cubicBezTo>
                    <a:pt x="4908" y="3904"/>
                    <a:pt x="5456" y="3926"/>
                    <a:pt x="6027" y="3949"/>
                  </a:cubicBezTo>
                  <a:cubicBezTo>
                    <a:pt x="6643" y="3972"/>
                    <a:pt x="7259" y="4018"/>
                    <a:pt x="7898" y="4063"/>
                  </a:cubicBezTo>
                  <a:cubicBezTo>
                    <a:pt x="8286" y="4086"/>
                    <a:pt x="8675" y="4109"/>
                    <a:pt x="9040" y="4200"/>
                  </a:cubicBezTo>
                  <a:cubicBezTo>
                    <a:pt x="9405" y="4292"/>
                    <a:pt x="9793" y="4474"/>
                    <a:pt x="9998" y="4817"/>
                  </a:cubicBezTo>
                  <a:cubicBezTo>
                    <a:pt x="10181" y="5091"/>
                    <a:pt x="10249" y="5479"/>
                    <a:pt x="10181" y="5798"/>
                  </a:cubicBezTo>
                  <a:cubicBezTo>
                    <a:pt x="10044" y="6460"/>
                    <a:pt x="9428" y="6825"/>
                    <a:pt x="8903" y="7054"/>
                  </a:cubicBezTo>
                  <a:cubicBezTo>
                    <a:pt x="8309" y="7305"/>
                    <a:pt x="7693" y="7464"/>
                    <a:pt x="7077" y="7601"/>
                  </a:cubicBezTo>
                  <a:cubicBezTo>
                    <a:pt x="6963" y="7624"/>
                    <a:pt x="6848" y="7647"/>
                    <a:pt x="6734" y="7693"/>
                  </a:cubicBezTo>
                  <a:cubicBezTo>
                    <a:pt x="6575" y="7738"/>
                    <a:pt x="6415" y="7807"/>
                    <a:pt x="6255" y="7875"/>
                  </a:cubicBezTo>
                  <a:cubicBezTo>
                    <a:pt x="5913" y="8058"/>
                    <a:pt x="5593" y="8286"/>
                    <a:pt x="5296" y="8560"/>
                  </a:cubicBezTo>
                  <a:cubicBezTo>
                    <a:pt x="5068" y="8811"/>
                    <a:pt x="4817" y="9131"/>
                    <a:pt x="4794" y="9519"/>
                  </a:cubicBezTo>
                  <a:cubicBezTo>
                    <a:pt x="4794" y="9587"/>
                    <a:pt x="4794" y="9678"/>
                    <a:pt x="4794" y="9747"/>
                  </a:cubicBezTo>
                  <a:lnTo>
                    <a:pt x="11368" y="9747"/>
                  </a:lnTo>
                  <a:lnTo>
                    <a:pt x="11368" y="4200"/>
                  </a:lnTo>
                  <a:lnTo>
                    <a:pt x="5525" y="914"/>
                  </a:lnTo>
                  <a:cubicBezTo>
                    <a:pt x="4429" y="343"/>
                    <a:pt x="3311" y="1"/>
                    <a:pt x="2101" y="1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2" name="Google Shape;402;p7"/>
            <p:cNvSpPr/>
            <p:nvPr/>
          </p:nvSpPr>
          <p:spPr>
            <a:xfrm flipH="1">
              <a:off x="3143475" y="3858844"/>
              <a:ext cx="4344125" cy="2185109"/>
            </a:xfrm>
            <a:custGeom>
              <a:avLst/>
              <a:gdLst/>
              <a:ahLst/>
              <a:cxnLst/>
              <a:rect l="l" t="t" r="r" b="b"/>
              <a:pathLst>
                <a:path w="26638" h="13399" extrusionOk="0">
                  <a:moveTo>
                    <a:pt x="21456" y="1"/>
                  </a:moveTo>
                  <a:cubicBezTo>
                    <a:pt x="17873" y="115"/>
                    <a:pt x="14289" y="1758"/>
                    <a:pt x="11093" y="3516"/>
                  </a:cubicBezTo>
                  <a:cubicBezTo>
                    <a:pt x="8423" y="4976"/>
                    <a:pt x="5912" y="6871"/>
                    <a:pt x="3652" y="9153"/>
                  </a:cubicBezTo>
                  <a:cubicBezTo>
                    <a:pt x="2374" y="10454"/>
                    <a:pt x="1096" y="11847"/>
                    <a:pt x="0" y="13399"/>
                  </a:cubicBezTo>
                  <a:lnTo>
                    <a:pt x="23214" y="13399"/>
                  </a:lnTo>
                  <a:cubicBezTo>
                    <a:pt x="23145" y="13171"/>
                    <a:pt x="23100" y="12965"/>
                    <a:pt x="23077" y="12737"/>
                  </a:cubicBezTo>
                  <a:cubicBezTo>
                    <a:pt x="21867" y="9952"/>
                    <a:pt x="25200" y="6437"/>
                    <a:pt x="25519" y="6026"/>
                  </a:cubicBezTo>
                  <a:cubicBezTo>
                    <a:pt x="25793" y="5661"/>
                    <a:pt x="26044" y="5296"/>
                    <a:pt x="26249" y="4885"/>
                  </a:cubicBezTo>
                  <a:cubicBezTo>
                    <a:pt x="26432" y="4520"/>
                    <a:pt x="26638" y="4063"/>
                    <a:pt x="26501" y="3653"/>
                  </a:cubicBezTo>
                  <a:cubicBezTo>
                    <a:pt x="26409" y="3379"/>
                    <a:pt x="26135" y="3196"/>
                    <a:pt x="25861" y="3082"/>
                  </a:cubicBezTo>
                  <a:cubicBezTo>
                    <a:pt x="25245" y="2808"/>
                    <a:pt x="24469" y="2762"/>
                    <a:pt x="23784" y="2762"/>
                  </a:cubicBezTo>
                  <a:cubicBezTo>
                    <a:pt x="23168" y="2740"/>
                    <a:pt x="22529" y="2785"/>
                    <a:pt x="21913" y="2648"/>
                  </a:cubicBezTo>
                  <a:cubicBezTo>
                    <a:pt x="21593" y="2580"/>
                    <a:pt x="21274" y="2466"/>
                    <a:pt x="21045" y="2283"/>
                  </a:cubicBezTo>
                  <a:cubicBezTo>
                    <a:pt x="20817" y="2078"/>
                    <a:pt x="20680" y="1804"/>
                    <a:pt x="20703" y="1530"/>
                  </a:cubicBezTo>
                  <a:cubicBezTo>
                    <a:pt x="20703" y="1142"/>
                    <a:pt x="20886" y="777"/>
                    <a:pt x="21114" y="480"/>
                  </a:cubicBezTo>
                  <a:cubicBezTo>
                    <a:pt x="21205" y="320"/>
                    <a:pt x="21319" y="160"/>
                    <a:pt x="21456" y="1"/>
                  </a:cubicBez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03" name="Google Shape;403;p7"/>
          <p:cNvSpPr/>
          <p:nvPr/>
        </p:nvSpPr>
        <p:spPr>
          <a:xfrm flipH="1">
            <a:off x="1479641" y="6518042"/>
            <a:ext cx="7454713" cy="1540563"/>
          </a:xfrm>
          <a:custGeom>
            <a:avLst/>
            <a:gdLst/>
            <a:ahLst/>
            <a:cxnLst/>
            <a:rect l="l" t="t" r="r" b="b"/>
            <a:pathLst>
              <a:path w="34284" h="7085" extrusionOk="0">
                <a:moveTo>
                  <a:pt x="18206" y="0"/>
                </a:moveTo>
                <a:cubicBezTo>
                  <a:pt x="17509" y="0"/>
                  <a:pt x="16814" y="164"/>
                  <a:pt x="16138" y="557"/>
                </a:cubicBezTo>
                <a:cubicBezTo>
                  <a:pt x="16138" y="557"/>
                  <a:pt x="13034" y="2520"/>
                  <a:pt x="13034" y="2520"/>
                </a:cubicBezTo>
                <a:cubicBezTo>
                  <a:pt x="12755" y="2671"/>
                  <a:pt x="12411" y="2751"/>
                  <a:pt x="12071" y="2751"/>
                </a:cubicBezTo>
                <a:cubicBezTo>
                  <a:pt x="11743" y="2751"/>
                  <a:pt x="11420" y="2677"/>
                  <a:pt x="11162" y="2520"/>
                </a:cubicBezTo>
                <a:cubicBezTo>
                  <a:pt x="10742" y="2244"/>
                  <a:pt x="10311" y="2117"/>
                  <a:pt x="9873" y="2117"/>
                </a:cubicBezTo>
                <a:cubicBezTo>
                  <a:pt x="9405" y="2117"/>
                  <a:pt x="8928" y="2261"/>
                  <a:pt x="8446" y="2520"/>
                </a:cubicBezTo>
                <a:lnTo>
                  <a:pt x="0" y="7085"/>
                </a:lnTo>
                <a:lnTo>
                  <a:pt x="34284" y="7085"/>
                </a:lnTo>
                <a:cubicBezTo>
                  <a:pt x="31522" y="2931"/>
                  <a:pt x="27550" y="5282"/>
                  <a:pt x="23328" y="2109"/>
                </a:cubicBezTo>
                <a:cubicBezTo>
                  <a:pt x="21771" y="1060"/>
                  <a:pt x="19980" y="0"/>
                  <a:pt x="1820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04" name="Google Shape;404;p7"/>
          <p:cNvGrpSpPr/>
          <p:nvPr/>
        </p:nvGrpSpPr>
        <p:grpSpPr>
          <a:xfrm>
            <a:off x="3565943" y="6050329"/>
            <a:ext cx="8626063" cy="2008276"/>
            <a:chOff x="2674457" y="4537746"/>
            <a:chExt cx="6469547" cy="1506207"/>
          </a:xfrm>
        </p:grpSpPr>
        <p:sp>
          <p:nvSpPr>
            <p:cNvPr id="405" name="Google Shape;405;p7"/>
            <p:cNvSpPr/>
            <p:nvPr/>
          </p:nvSpPr>
          <p:spPr>
            <a:xfrm flipH="1">
              <a:off x="2674457" y="4537746"/>
              <a:ext cx="6469547" cy="1506207"/>
            </a:xfrm>
            <a:custGeom>
              <a:avLst/>
              <a:gdLst/>
              <a:ahLst/>
              <a:cxnLst/>
              <a:rect l="l" t="t" r="r" b="b"/>
              <a:pathLst>
                <a:path w="39671" h="9236" extrusionOk="0">
                  <a:moveTo>
                    <a:pt x="10262" y="1"/>
                  </a:moveTo>
                  <a:cubicBezTo>
                    <a:pt x="7397" y="1"/>
                    <a:pt x="4509" y="1377"/>
                    <a:pt x="1986" y="2754"/>
                  </a:cubicBezTo>
                  <a:cubicBezTo>
                    <a:pt x="1278" y="3187"/>
                    <a:pt x="616" y="3621"/>
                    <a:pt x="0" y="4055"/>
                  </a:cubicBezTo>
                  <a:lnTo>
                    <a:pt x="0" y="9236"/>
                  </a:lnTo>
                  <a:lnTo>
                    <a:pt x="39671" y="9236"/>
                  </a:lnTo>
                  <a:lnTo>
                    <a:pt x="26021" y="3301"/>
                  </a:lnTo>
                  <a:cubicBezTo>
                    <a:pt x="25244" y="2960"/>
                    <a:pt x="24472" y="2770"/>
                    <a:pt x="23716" y="2770"/>
                  </a:cubicBezTo>
                  <a:cubicBezTo>
                    <a:pt x="23007" y="2770"/>
                    <a:pt x="22312" y="2937"/>
                    <a:pt x="21639" y="3301"/>
                  </a:cubicBezTo>
                  <a:cubicBezTo>
                    <a:pt x="21199" y="3498"/>
                    <a:pt x="20776" y="3601"/>
                    <a:pt x="20354" y="3601"/>
                  </a:cubicBezTo>
                  <a:cubicBezTo>
                    <a:pt x="19943" y="3601"/>
                    <a:pt x="19532" y="3504"/>
                    <a:pt x="19105" y="3301"/>
                  </a:cubicBezTo>
                  <a:cubicBezTo>
                    <a:pt x="19105" y="3301"/>
                    <a:pt x="13604" y="722"/>
                    <a:pt x="13604" y="722"/>
                  </a:cubicBezTo>
                  <a:cubicBezTo>
                    <a:pt x="12509" y="213"/>
                    <a:pt x="11387" y="1"/>
                    <a:pt x="102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6" name="Google Shape;406;p7"/>
            <p:cNvSpPr/>
            <p:nvPr/>
          </p:nvSpPr>
          <p:spPr>
            <a:xfrm flipH="1">
              <a:off x="4729265" y="4540030"/>
              <a:ext cx="4414739" cy="1503924"/>
            </a:xfrm>
            <a:custGeom>
              <a:avLst/>
              <a:gdLst/>
              <a:ahLst/>
              <a:cxnLst/>
              <a:rect l="l" t="t" r="r" b="b"/>
              <a:pathLst>
                <a:path w="27071" h="9222" extrusionOk="0">
                  <a:moveTo>
                    <a:pt x="9975" y="1"/>
                  </a:moveTo>
                  <a:cubicBezTo>
                    <a:pt x="7213" y="69"/>
                    <a:pt x="4428" y="1416"/>
                    <a:pt x="1986" y="2740"/>
                  </a:cubicBezTo>
                  <a:cubicBezTo>
                    <a:pt x="1278" y="3173"/>
                    <a:pt x="616" y="3607"/>
                    <a:pt x="0" y="4041"/>
                  </a:cubicBezTo>
                  <a:lnTo>
                    <a:pt x="0" y="9222"/>
                  </a:lnTo>
                  <a:lnTo>
                    <a:pt x="27071" y="9222"/>
                  </a:lnTo>
                  <a:cubicBezTo>
                    <a:pt x="27025" y="9085"/>
                    <a:pt x="26957" y="8971"/>
                    <a:pt x="26888" y="8834"/>
                  </a:cubicBezTo>
                  <a:cubicBezTo>
                    <a:pt x="26363" y="7852"/>
                    <a:pt x="25222" y="7350"/>
                    <a:pt x="24172" y="7122"/>
                  </a:cubicBezTo>
                  <a:cubicBezTo>
                    <a:pt x="23608" y="6992"/>
                    <a:pt x="23034" y="6939"/>
                    <a:pt x="22459" y="6939"/>
                  </a:cubicBezTo>
                  <a:cubicBezTo>
                    <a:pt x="21824" y="6939"/>
                    <a:pt x="21188" y="7003"/>
                    <a:pt x="20566" y="7099"/>
                  </a:cubicBezTo>
                  <a:cubicBezTo>
                    <a:pt x="19539" y="7259"/>
                    <a:pt x="18557" y="7601"/>
                    <a:pt x="17507" y="7715"/>
                  </a:cubicBezTo>
                  <a:cubicBezTo>
                    <a:pt x="17337" y="7735"/>
                    <a:pt x="17151" y="7748"/>
                    <a:pt x="16960" y="7748"/>
                  </a:cubicBezTo>
                  <a:cubicBezTo>
                    <a:pt x="16253" y="7748"/>
                    <a:pt x="15486" y="7567"/>
                    <a:pt x="15270" y="6848"/>
                  </a:cubicBezTo>
                  <a:cubicBezTo>
                    <a:pt x="15156" y="6506"/>
                    <a:pt x="15179" y="6118"/>
                    <a:pt x="15202" y="5753"/>
                  </a:cubicBezTo>
                  <a:cubicBezTo>
                    <a:pt x="15225" y="5410"/>
                    <a:pt x="15225" y="4999"/>
                    <a:pt x="15065" y="4680"/>
                  </a:cubicBezTo>
                  <a:cubicBezTo>
                    <a:pt x="14859" y="4337"/>
                    <a:pt x="14494" y="4132"/>
                    <a:pt x="14129" y="4018"/>
                  </a:cubicBezTo>
                  <a:cubicBezTo>
                    <a:pt x="13695" y="3904"/>
                    <a:pt x="13262" y="3858"/>
                    <a:pt x="12805" y="3858"/>
                  </a:cubicBezTo>
                  <a:cubicBezTo>
                    <a:pt x="12371" y="3835"/>
                    <a:pt x="11915" y="3835"/>
                    <a:pt x="11481" y="3812"/>
                  </a:cubicBezTo>
                  <a:cubicBezTo>
                    <a:pt x="11070" y="3790"/>
                    <a:pt x="10660" y="3721"/>
                    <a:pt x="10317" y="3516"/>
                  </a:cubicBezTo>
                  <a:cubicBezTo>
                    <a:pt x="9906" y="3310"/>
                    <a:pt x="9587" y="2945"/>
                    <a:pt x="9404" y="2511"/>
                  </a:cubicBezTo>
                  <a:cubicBezTo>
                    <a:pt x="9222" y="2055"/>
                    <a:pt x="9222" y="1575"/>
                    <a:pt x="9336" y="1096"/>
                  </a:cubicBezTo>
                  <a:cubicBezTo>
                    <a:pt x="9450" y="685"/>
                    <a:pt x="9678" y="297"/>
                    <a:pt x="9975" y="1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07" name="Google Shape;407;p7"/>
          <p:cNvSpPr/>
          <p:nvPr/>
        </p:nvSpPr>
        <p:spPr>
          <a:xfrm>
            <a:off x="10942778" y="2711373"/>
            <a:ext cx="1249235" cy="4464819"/>
          </a:xfrm>
          <a:custGeom>
            <a:avLst/>
            <a:gdLst/>
            <a:ahLst/>
            <a:cxnLst/>
            <a:rect l="l" t="t" r="r" b="b"/>
            <a:pathLst>
              <a:path w="9177" h="32799" extrusionOk="0">
                <a:moveTo>
                  <a:pt x="7243" y="1"/>
                </a:moveTo>
                <a:cubicBezTo>
                  <a:pt x="6999" y="1"/>
                  <a:pt x="6758" y="253"/>
                  <a:pt x="6665" y="729"/>
                </a:cubicBezTo>
                <a:lnTo>
                  <a:pt x="5387" y="6869"/>
                </a:lnTo>
                <a:lnTo>
                  <a:pt x="6186" y="7234"/>
                </a:lnTo>
                <a:cubicBezTo>
                  <a:pt x="6369" y="7325"/>
                  <a:pt x="6323" y="7554"/>
                  <a:pt x="6118" y="7554"/>
                </a:cubicBezTo>
                <a:lnTo>
                  <a:pt x="5250" y="7554"/>
                </a:lnTo>
                <a:lnTo>
                  <a:pt x="2146" y="22504"/>
                </a:lnTo>
                <a:lnTo>
                  <a:pt x="3949" y="23394"/>
                </a:lnTo>
                <a:cubicBezTo>
                  <a:pt x="4136" y="23519"/>
                  <a:pt x="4115" y="23720"/>
                  <a:pt x="3920" y="23720"/>
                </a:cubicBezTo>
                <a:cubicBezTo>
                  <a:pt x="3901" y="23720"/>
                  <a:pt x="3880" y="23718"/>
                  <a:pt x="3858" y="23714"/>
                </a:cubicBezTo>
                <a:lnTo>
                  <a:pt x="1895" y="23691"/>
                </a:lnTo>
                <a:lnTo>
                  <a:pt x="0" y="32798"/>
                </a:lnTo>
                <a:lnTo>
                  <a:pt x="9176" y="32798"/>
                </a:lnTo>
                <a:lnTo>
                  <a:pt x="9176" y="7234"/>
                </a:lnTo>
                <a:lnTo>
                  <a:pt x="7830" y="729"/>
                </a:lnTo>
                <a:cubicBezTo>
                  <a:pt x="7717" y="235"/>
                  <a:pt x="7479" y="1"/>
                  <a:pt x="72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08" name="Google Shape;408;p7"/>
          <p:cNvSpPr/>
          <p:nvPr/>
        </p:nvSpPr>
        <p:spPr>
          <a:xfrm>
            <a:off x="10622434" y="5044832"/>
            <a:ext cx="1090646" cy="2212059"/>
          </a:xfrm>
          <a:custGeom>
            <a:avLst/>
            <a:gdLst/>
            <a:ahLst/>
            <a:cxnLst/>
            <a:rect l="l" t="t" r="r" b="b"/>
            <a:pathLst>
              <a:path w="8012" h="16250" extrusionOk="0">
                <a:moveTo>
                  <a:pt x="3994" y="1"/>
                </a:moveTo>
                <a:cubicBezTo>
                  <a:pt x="3855" y="1"/>
                  <a:pt x="3721" y="132"/>
                  <a:pt x="3675" y="386"/>
                </a:cubicBezTo>
                <a:lnTo>
                  <a:pt x="2945" y="3536"/>
                </a:lnTo>
                <a:lnTo>
                  <a:pt x="3401" y="3719"/>
                </a:lnTo>
                <a:cubicBezTo>
                  <a:pt x="3493" y="3764"/>
                  <a:pt x="3470" y="3878"/>
                  <a:pt x="3356" y="3878"/>
                </a:cubicBezTo>
                <a:lnTo>
                  <a:pt x="2853" y="3878"/>
                </a:lnTo>
                <a:lnTo>
                  <a:pt x="1073" y="11571"/>
                </a:lnTo>
                <a:lnTo>
                  <a:pt x="2100" y="12027"/>
                </a:lnTo>
                <a:cubicBezTo>
                  <a:pt x="2214" y="12096"/>
                  <a:pt x="2192" y="12210"/>
                  <a:pt x="2055" y="12210"/>
                </a:cubicBezTo>
                <a:lnTo>
                  <a:pt x="936" y="12187"/>
                </a:lnTo>
                <a:lnTo>
                  <a:pt x="0" y="16250"/>
                </a:lnTo>
                <a:lnTo>
                  <a:pt x="8012" y="16250"/>
                </a:lnTo>
                <a:lnTo>
                  <a:pt x="6186" y="8398"/>
                </a:lnTo>
                <a:lnTo>
                  <a:pt x="5547" y="8421"/>
                </a:lnTo>
                <a:cubicBezTo>
                  <a:pt x="5433" y="8398"/>
                  <a:pt x="5410" y="8307"/>
                  <a:pt x="5501" y="8261"/>
                </a:cubicBezTo>
                <a:lnTo>
                  <a:pt x="6072" y="7896"/>
                </a:lnTo>
                <a:lnTo>
                  <a:pt x="4337" y="386"/>
                </a:lnTo>
                <a:cubicBezTo>
                  <a:pt x="4269" y="127"/>
                  <a:pt x="4129" y="1"/>
                  <a:pt x="399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09" name="Google Shape;409;p7"/>
          <p:cNvGrpSpPr/>
          <p:nvPr/>
        </p:nvGrpSpPr>
        <p:grpSpPr>
          <a:xfrm>
            <a:off x="10849419" y="-139040"/>
            <a:ext cx="1047408" cy="1304423"/>
            <a:chOff x="19574339" y="-889931"/>
            <a:chExt cx="785556" cy="978317"/>
          </a:xfrm>
        </p:grpSpPr>
        <p:sp>
          <p:nvSpPr>
            <p:cNvPr id="410" name="Google Shape;410;p7"/>
            <p:cNvSpPr/>
            <p:nvPr/>
          </p:nvSpPr>
          <p:spPr>
            <a:xfrm>
              <a:off x="19574339" y="-770067"/>
              <a:ext cx="785556" cy="858453"/>
            </a:xfrm>
            <a:custGeom>
              <a:avLst/>
              <a:gdLst/>
              <a:ahLst/>
              <a:cxnLst/>
              <a:rect l="l" t="t" r="r" b="b"/>
              <a:pathLst>
                <a:path w="4817" h="5264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85"/>
                    <a:pt x="457" y="4807"/>
                    <a:pt x="526" y="4807"/>
                  </a:cubicBezTo>
                  <a:cubicBezTo>
                    <a:pt x="731" y="4807"/>
                    <a:pt x="959" y="4762"/>
                    <a:pt x="1142" y="4648"/>
                  </a:cubicBezTo>
                  <a:lnTo>
                    <a:pt x="1142" y="4648"/>
                  </a:lnTo>
                  <a:cubicBezTo>
                    <a:pt x="1119" y="4922"/>
                    <a:pt x="1096" y="5264"/>
                    <a:pt x="1416" y="5264"/>
                  </a:cubicBezTo>
                  <a:cubicBezTo>
                    <a:pt x="1621" y="5264"/>
                    <a:pt x="1804" y="5059"/>
                    <a:pt x="1918" y="4899"/>
                  </a:cubicBezTo>
                  <a:cubicBezTo>
                    <a:pt x="2146" y="4602"/>
                    <a:pt x="2352" y="4282"/>
                    <a:pt x="2512" y="3940"/>
                  </a:cubicBezTo>
                  <a:cubicBezTo>
                    <a:pt x="2649" y="3666"/>
                    <a:pt x="2785" y="3392"/>
                    <a:pt x="2968" y="3141"/>
                  </a:cubicBezTo>
                  <a:cubicBezTo>
                    <a:pt x="2991" y="3118"/>
                    <a:pt x="3014" y="3073"/>
                    <a:pt x="3037" y="3073"/>
                  </a:cubicBezTo>
                  <a:cubicBezTo>
                    <a:pt x="3082" y="3073"/>
                    <a:pt x="3105" y="3096"/>
                    <a:pt x="3105" y="3141"/>
                  </a:cubicBezTo>
                  <a:cubicBezTo>
                    <a:pt x="3014" y="3461"/>
                    <a:pt x="2945" y="3780"/>
                    <a:pt x="2877" y="4100"/>
                  </a:cubicBezTo>
                  <a:cubicBezTo>
                    <a:pt x="2854" y="4214"/>
                    <a:pt x="2854" y="4328"/>
                    <a:pt x="2900" y="4419"/>
                  </a:cubicBezTo>
                  <a:cubicBezTo>
                    <a:pt x="2934" y="4476"/>
                    <a:pt x="2997" y="4505"/>
                    <a:pt x="3065" y="4505"/>
                  </a:cubicBezTo>
                  <a:cubicBezTo>
                    <a:pt x="3134" y="4505"/>
                    <a:pt x="3208" y="4476"/>
                    <a:pt x="3265" y="4419"/>
                  </a:cubicBezTo>
                  <a:cubicBezTo>
                    <a:pt x="3356" y="4328"/>
                    <a:pt x="3402" y="4168"/>
                    <a:pt x="3447" y="4009"/>
                  </a:cubicBezTo>
                  <a:cubicBezTo>
                    <a:pt x="3520" y="4099"/>
                    <a:pt x="3620" y="4189"/>
                    <a:pt x="3716" y="4189"/>
                  </a:cubicBezTo>
                  <a:cubicBezTo>
                    <a:pt x="3741" y="4189"/>
                    <a:pt x="3766" y="4183"/>
                    <a:pt x="3790" y="4168"/>
                  </a:cubicBezTo>
                  <a:cubicBezTo>
                    <a:pt x="3904" y="4077"/>
                    <a:pt x="3835" y="3894"/>
                    <a:pt x="3790" y="3757"/>
                  </a:cubicBezTo>
                  <a:cubicBezTo>
                    <a:pt x="3607" y="3369"/>
                    <a:pt x="3379" y="2936"/>
                    <a:pt x="3447" y="2502"/>
                  </a:cubicBezTo>
                  <a:cubicBezTo>
                    <a:pt x="3470" y="2297"/>
                    <a:pt x="3539" y="2091"/>
                    <a:pt x="3676" y="1954"/>
                  </a:cubicBezTo>
                  <a:cubicBezTo>
                    <a:pt x="3698" y="2114"/>
                    <a:pt x="3721" y="2297"/>
                    <a:pt x="3767" y="2456"/>
                  </a:cubicBezTo>
                  <a:cubicBezTo>
                    <a:pt x="3767" y="2525"/>
                    <a:pt x="3790" y="2593"/>
                    <a:pt x="3835" y="2616"/>
                  </a:cubicBezTo>
                  <a:cubicBezTo>
                    <a:pt x="3848" y="2622"/>
                    <a:pt x="3860" y="2625"/>
                    <a:pt x="3872" y="2625"/>
                  </a:cubicBezTo>
                  <a:cubicBezTo>
                    <a:pt x="3906" y="2625"/>
                    <a:pt x="3939" y="2604"/>
                    <a:pt x="3972" y="2571"/>
                  </a:cubicBezTo>
                  <a:cubicBezTo>
                    <a:pt x="3995" y="2525"/>
                    <a:pt x="3995" y="2456"/>
                    <a:pt x="4018" y="2411"/>
                  </a:cubicBezTo>
                  <a:cubicBezTo>
                    <a:pt x="4041" y="2479"/>
                    <a:pt x="4064" y="2571"/>
                    <a:pt x="4132" y="2616"/>
                  </a:cubicBezTo>
                  <a:cubicBezTo>
                    <a:pt x="4161" y="2635"/>
                    <a:pt x="4197" y="2646"/>
                    <a:pt x="4231" y="2646"/>
                  </a:cubicBezTo>
                  <a:cubicBezTo>
                    <a:pt x="4280" y="2646"/>
                    <a:pt x="4324" y="2624"/>
                    <a:pt x="4338" y="2571"/>
                  </a:cubicBezTo>
                  <a:cubicBezTo>
                    <a:pt x="4383" y="2434"/>
                    <a:pt x="4406" y="2274"/>
                    <a:pt x="4406" y="2114"/>
                  </a:cubicBezTo>
                  <a:cubicBezTo>
                    <a:pt x="4475" y="2137"/>
                    <a:pt x="4520" y="2183"/>
                    <a:pt x="4589" y="2205"/>
                  </a:cubicBezTo>
                  <a:cubicBezTo>
                    <a:pt x="4680" y="2205"/>
                    <a:pt x="4748" y="2183"/>
                    <a:pt x="4794" y="2114"/>
                  </a:cubicBezTo>
                  <a:cubicBezTo>
                    <a:pt x="4817" y="2068"/>
                    <a:pt x="4794" y="2000"/>
                    <a:pt x="4794" y="1931"/>
                  </a:cubicBezTo>
                  <a:cubicBezTo>
                    <a:pt x="4748" y="1794"/>
                    <a:pt x="4657" y="1680"/>
                    <a:pt x="4543" y="1589"/>
                  </a:cubicBezTo>
                  <a:cubicBezTo>
                    <a:pt x="4338" y="1384"/>
                    <a:pt x="4155" y="1247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1" name="Google Shape;411;p7"/>
            <p:cNvSpPr/>
            <p:nvPr/>
          </p:nvSpPr>
          <p:spPr>
            <a:xfrm>
              <a:off x="19574339" y="-770067"/>
              <a:ext cx="696352" cy="780338"/>
            </a:xfrm>
            <a:custGeom>
              <a:avLst/>
              <a:gdLst/>
              <a:ahLst/>
              <a:cxnLst/>
              <a:rect l="l" t="t" r="r" b="b"/>
              <a:pathLst>
                <a:path w="4270" h="4785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62"/>
                    <a:pt x="412" y="4785"/>
                    <a:pt x="434" y="4785"/>
                  </a:cubicBezTo>
                  <a:cubicBezTo>
                    <a:pt x="549" y="4328"/>
                    <a:pt x="800" y="3917"/>
                    <a:pt x="1119" y="3575"/>
                  </a:cubicBezTo>
                  <a:cubicBezTo>
                    <a:pt x="1576" y="3096"/>
                    <a:pt x="2146" y="2753"/>
                    <a:pt x="2717" y="2434"/>
                  </a:cubicBezTo>
                  <a:cubicBezTo>
                    <a:pt x="3265" y="2114"/>
                    <a:pt x="3835" y="1794"/>
                    <a:pt x="4269" y="1315"/>
                  </a:cubicBezTo>
                  <a:cubicBezTo>
                    <a:pt x="4178" y="1224"/>
                    <a:pt x="4109" y="1110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2" name="Google Shape;412;p7"/>
            <p:cNvSpPr/>
            <p:nvPr/>
          </p:nvSpPr>
          <p:spPr>
            <a:xfrm>
              <a:off x="19760577" y="-889931"/>
              <a:ext cx="527075" cy="804963"/>
            </a:xfrm>
            <a:custGeom>
              <a:avLst/>
              <a:gdLst/>
              <a:ahLst/>
              <a:cxnLst/>
              <a:rect l="l" t="t" r="r" b="b"/>
              <a:pathLst>
                <a:path w="3232" h="4936" extrusionOk="0">
                  <a:moveTo>
                    <a:pt x="3164" y="0"/>
                  </a:moveTo>
                  <a:cubicBezTo>
                    <a:pt x="3139" y="0"/>
                    <a:pt x="3114" y="13"/>
                    <a:pt x="3104" y="42"/>
                  </a:cubicBezTo>
                  <a:cubicBezTo>
                    <a:pt x="2967" y="612"/>
                    <a:pt x="2739" y="1160"/>
                    <a:pt x="2488" y="1662"/>
                  </a:cubicBezTo>
                  <a:cubicBezTo>
                    <a:pt x="2184" y="1601"/>
                    <a:pt x="1869" y="1571"/>
                    <a:pt x="1551" y="1571"/>
                  </a:cubicBezTo>
                  <a:cubicBezTo>
                    <a:pt x="1392" y="1571"/>
                    <a:pt x="1233" y="1578"/>
                    <a:pt x="1073" y="1594"/>
                  </a:cubicBezTo>
                  <a:cubicBezTo>
                    <a:pt x="1050" y="1616"/>
                    <a:pt x="1050" y="1639"/>
                    <a:pt x="1073" y="1639"/>
                  </a:cubicBezTo>
                  <a:cubicBezTo>
                    <a:pt x="1233" y="1624"/>
                    <a:pt x="1390" y="1616"/>
                    <a:pt x="1545" y="1616"/>
                  </a:cubicBezTo>
                  <a:cubicBezTo>
                    <a:pt x="1856" y="1616"/>
                    <a:pt x="2161" y="1647"/>
                    <a:pt x="2465" y="1708"/>
                  </a:cubicBezTo>
                  <a:cubicBezTo>
                    <a:pt x="2305" y="2050"/>
                    <a:pt x="2100" y="2370"/>
                    <a:pt x="1895" y="2689"/>
                  </a:cubicBezTo>
                  <a:cubicBezTo>
                    <a:pt x="1722" y="2661"/>
                    <a:pt x="1546" y="2648"/>
                    <a:pt x="1370" y="2648"/>
                  </a:cubicBezTo>
                  <a:cubicBezTo>
                    <a:pt x="1124" y="2648"/>
                    <a:pt x="878" y="2672"/>
                    <a:pt x="639" y="2712"/>
                  </a:cubicBezTo>
                  <a:cubicBezTo>
                    <a:pt x="616" y="2712"/>
                    <a:pt x="616" y="2758"/>
                    <a:pt x="639" y="2758"/>
                  </a:cubicBezTo>
                  <a:cubicBezTo>
                    <a:pt x="878" y="2718"/>
                    <a:pt x="1117" y="2694"/>
                    <a:pt x="1355" y="2694"/>
                  </a:cubicBezTo>
                  <a:cubicBezTo>
                    <a:pt x="1528" y="2694"/>
                    <a:pt x="1700" y="2706"/>
                    <a:pt x="1872" y="2735"/>
                  </a:cubicBezTo>
                  <a:cubicBezTo>
                    <a:pt x="1643" y="3032"/>
                    <a:pt x="1415" y="3328"/>
                    <a:pt x="1164" y="3602"/>
                  </a:cubicBezTo>
                  <a:cubicBezTo>
                    <a:pt x="753" y="3671"/>
                    <a:pt x="365" y="3808"/>
                    <a:pt x="23" y="4036"/>
                  </a:cubicBezTo>
                  <a:cubicBezTo>
                    <a:pt x="0" y="4059"/>
                    <a:pt x="23" y="4082"/>
                    <a:pt x="46" y="4082"/>
                  </a:cubicBezTo>
                  <a:cubicBezTo>
                    <a:pt x="365" y="3853"/>
                    <a:pt x="730" y="3716"/>
                    <a:pt x="1118" y="3671"/>
                  </a:cubicBezTo>
                  <a:lnTo>
                    <a:pt x="1118" y="3671"/>
                  </a:lnTo>
                  <a:cubicBezTo>
                    <a:pt x="890" y="3899"/>
                    <a:pt x="685" y="4104"/>
                    <a:pt x="434" y="4310"/>
                  </a:cubicBezTo>
                  <a:cubicBezTo>
                    <a:pt x="395" y="4348"/>
                    <a:pt x="421" y="4435"/>
                    <a:pt x="471" y="4435"/>
                  </a:cubicBezTo>
                  <a:cubicBezTo>
                    <a:pt x="481" y="4435"/>
                    <a:pt x="491" y="4431"/>
                    <a:pt x="502" y="4424"/>
                  </a:cubicBezTo>
                  <a:cubicBezTo>
                    <a:pt x="753" y="4196"/>
                    <a:pt x="982" y="3967"/>
                    <a:pt x="1210" y="3739"/>
                  </a:cubicBezTo>
                  <a:lnTo>
                    <a:pt x="1210" y="3739"/>
                  </a:lnTo>
                  <a:cubicBezTo>
                    <a:pt x="1233" y="4127"/>
                    <a:pt x="1141" y="4538"/>
                    <a:pt x="982" y="4903"/>
                  </a:cubicBezTo>
                  <a:cubicBezTo>
                    <a:pt x="982" y="4919"/>
                    <a:pt x="993" y="4936"/>
                    <a:pt x="1008" y="4936"/>
                  </a:cubicBezTo>
                  <a:cubicBezTo>
                    <a:pt x="1014" y="4936"/>
                    <a:pt x="1020" y="4933"/>
                    <a:pt x="1027" y="4926"/>
                  </a:cubicBezTo>
                  <a:cubicBezTo>
                    <a:pt x="1187" y="4538"/>
                    <a:pt x="1255" y="4104"/>
                    <a:pt x="1255" y="3694"/>
                  </a:cubicBezTo>
                  <a:cubicBezTo>
                    <a:pt x="1484" y="3420"/>
                    <a:pt x="1735" y="3123"/>
                    <a:pt x="1940" y="2826"/>
                  </a:cubicBezTo>
                  <a:cubicBezTo>
                    <a:pt x="2100" y="3306"/>
                    <a:pt x="2168" y="3808"/>
                    <a:pt x="2146" y="4310"/>
                  </a:cubicBezTo>
                  <a:cubicBezTo>
                    <a:pt x="2146" y="4321"/>
                    <a:pt x="2157" y="4327"/>
                    <a:pt x="2168" y="4327"/>
                  </a:cubicBezTo>
                  <a:cubicBezTo>
                    <a:pt x="2180" y="4327"/>
                    <a:pt x="2191" y="4321"/>
                    <a:pt x="2191" y="4310"/>
                  </a:cubicBezTo>
                  <a:cubicBezTo>
                    <a:pt x="2214" y="3785"/>
                    <a:pt x="2123" y="3260"/>
                    <a:pt x="1963" y="2781"/>
                  </a:cubicBezTo>
                  <a:cubicBezTo>
                    <a:pt x="2191" y="2461"/>
                    <a:pt x="2374" y="2119"/>
                    <a:pt x="2556" y="1776"/>
                  </a:cubicBezTo>
                  <a:cubicBezTo>
                    <a:pt x="2739" y="2096"/>
                    <a:pt x="2853" y="2461"/>
                    <a:pt x="2899" y="2849"/>
                  </a:cubicBezTo>
                  <a:cubicBezTo>
                    <a:pt x="2899" y="2859"/>
                    <a:pt x="2907" y="2864"/>
                    <a:pt x="2916" y="2864"/>
                  </a:cubicBezTo>
                  <a:cubicBezTo>
                    <a:pt x="2929" y="2864"/>
                    <a:pt x="2944" y="2853"/>
                    <a:pt x="2944" y="2826"/>
                  </a:cubicBezTo>
                  <a:cubicBezTo>
                    <a:pt x="2899" y="2438"/>
                    <a:pt x="2762" y="2073"/>
                    <a:pt x="2579" y="1731"/>
                  </a:cubicBezTo>
                  <a:cubicBezTo>
                    <a:pt x="2853" y="1206"/>
                    <a:pt x="3059" y="635"/>
                    <a:pt x="3218" y="64"/>
                  </a:cubicBezTo>
                  <a:cubicBezTo>
                    <a:pt x="3232" y="25"/>
                    <a:pt x="3199" y="0"/>
                    <a:pt x="3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1154273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userDrawn="1">
  <p:cSld name="Title only 2"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7" name="Google Shape;1027;p20"/>
          <p:cNvGrpSpPr/>
          <p:nvPr/>
        </p:nvGrpSpPr>
        <p:grpSpPr>
          <a:xfrm flipH="1">
            <a:off x="422608" y="6075335"/>
            <a:ext cx="10943840" cy="4060361"/>
            <a:chOff x="126998" y="4595200"/>
            <a:chExt cx="8207880" cy="3045271"/>
          </a:xfrm>
        </p:grpSpPr>
        <p:sp>
          <p:nvSpPr>
            <p:cNvPr id="1028" name="Google Shape;1028;p20"/>
            <p:cNvSpPr/>
            <p:nvPr/>
          </p:nvSpPr>
          <p:spPr>
            <a:xfrm>
              <a:off x="126998" y="4595200"/>
              <a:ext cx="8207880" cy="3045271"/>
            </a:xfrm>
            <a:custGeom>
              <a:avLst/>
              <a:gdLst/>
              <a:ahLst/>
              <a:cxnLst/>
              <a:rect l="l" t="t" r="r" b="b"/>
              <a:pathLst>
                <a:path w="38439" h="18855" extrusionOk="0">
                  <a:moveTo>
                    <a:pt x="0" y="1"/>
                  </a:moveTo>
                  <a:lnTo>
                    <a:pt x="0" y="18854"/>
                  </a:lnTo>
                  <a:lnTo>
                    <a:pt x="28737" y="18854"/>
                  </a:lnTo>
                  <a:cubicBezTo>
                    <a:pt x="28943" y="18512"/>
                    <a:pt x="29125" y="18170"/>
                    <a:pt x="29308" y="17827"/>
                  </a:cubicBezTo>
                  <a:cubicBezTo>
                    <a:pt x="31248" y="14244"/>
                    <a:pt x="33188" y="10660"/>
                    <a:pt x="35105" y="7054"/>
                  </a:cubicBezTo>
                  <a:cubicBezTo>
                    <a:pt x="36018" y="5388"/>
                    <a:pt x="37342" y="3607"/>
                    <a:pt x="37936" y="1804"/>
                  </a:cubicBezTo>
                  <a:cubicBezTo>
                    <a:pt x="38439" y="342"/>
                    <a:pt x="37642" y="114"/>
                    <a:pt x="36598" y="114"/>
                  </a:cubicBezTo>
                  <a:cubicBezTo>
                    <a:pt x="36126" y="114"/>
                    <a:pt x="35604" y="161"/>
                    <a:pt x="35128" y="161"/>
                  </a:cubicBezTo>
                  <a:cubicBezTo>
                    <a:pt x="27322" y="115"/>
                    <a:pt x="19516" y="92"/>
                    <a:pt x="11710" y="46"/>
                  </a:cubicBezTo>
                  <a:cubicBezTo>
                    <a:pt x="10842" y="46"/>
                    <a:pt x="3127" y="24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42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29" name="Google Shape;1029;p20"/>
            <p:cNvSpPr/>
            <p:nvPr/>
          </p:nvSpPr>
          <p:spPr>
            <a:xfrm>
              <a:off x="154881" y="4879925"/>
              <a:ext cx="3981545" cy="1306293"/>
            </a:xfrm>
            <a:custGeom>
              <a:avLst/>
              <a:gdLst/>
              <a:ahLst/>
              <a:cxnLst/>
              <a:rect l="l" t="t" r="r" b="b"/>
              <a:pathLst>
                <a:path w="24652" h="8088" extrusionOk="0">
                  <a:moveTo>
                    <a:pt x="16091" y="0"/>
                  </a:moveTo>
                  <a:cubicBezTo>
                    <a:pt x="15672" y="0"/>
                    <a:pt x="15262" y="63"/>
                    <a:pt x="14905" y="276"/>
                  </a:cubicBezTo>
                  <a:cubicBezTo>
                    <a:pt x="14289" y="596"/>
                    <a:pt x="13878" y="1281"/>
                    <a:pt x="13284" y="1669"/>
                  </a:cubicBezTo>
                  <a:cubicBezTo>
                    <a:pt x="12888" y="1937"/>
                    <a:pt x="12430" y="2044"/>
                    <a:pt x="11959" y="2044"/>
                  </a:cubicBezTo>
                  <a:cubicBezTo>
                    <a:pt x="11429" y="2044"/>
                    <a:pt x="10882" y="1908"/>
                    <a:pt x="10386" y="1714"/>
                  </a:cubicBezTo>
                  <a:cubicBezTo>
                    <a:pt x="9427" y="1349"/>
                    <a:pt x="8537" y="824"/>
                    <a:pt x="7532" y="665"/>
                  </a:cubicBezTo>
                  <a:cubicBezTo>
                    <a:pt x="7325" y="632"/>
                    <a:pt x="7120" y="617"/>
                    <a:pt x="6915" y="617"/>
                  </a:cubicBezTo>
                  <a:cubicBezTo>
                    <a:pt x="4551" y="617"/>
                    <a:pt x="2353" y="2650"/>
                    <a:pt x="0" y="3175"/>
                  </a:cubicBezTo>
                  <a:lnTo>
                    <a:pt x="0" y="7649"/>
                  </a:lnTo>
                  <a:cubicBezTo>
                    <a:pt x="206" y="7695"/>
                    <a:pt x="411" y="7763"/>
                    <a:pt x="616" y="7809"/>
                  </a:cubicBezTo>
                  <a:cubicBezTo>
                    <a:pt x="1940" y="8083"/>
                    <a:pt x="3287" y="8083"/>
                    <a:pt x="4611" y="8083"/>
                  </a:cubicBezTo>
                  <a:cubicBezTo>
                    <a:pt x="5077" y="8085"/>
                    <a:pt x="5544" y="8088"/>
                    <a:pt x="6011" y="8088"/>
                  </a:cubicBezTo>
                  <a:cubicBezTo>
                    <a:pt x="9413" y="8088"/>
                    <a:pt x="12841" y="7959"/>
                    <a:pt x="16092" y="6896"/>
                  </a:cubicBezTo>
                  <a:cubicBezTo>
                    <a:pt x="18283" y="6188"/>
                    <a:pt x="20360" y="5070"/>
                    <a:pt x="22209" y="3586"/>
                  </a:cubicBezTo>
                  <a:cubicBezTo>
                    <a:pt x="22666" y="3221"/>
                    <a:pt x="23099" y="2833"/>
                    <a:pt x="23533" y="2422"/>
                  </a:cubicBezTo>
                  <a:cubicBezTo>
                    <a:pt x="23830" y="2148"/>
                    <a:pt x="24560" y="1646"/>
                    <a:pt x="24606" y="1190"/>
                  </a:cubicBezTo>
                  <a:cubicBezTo>
                    <a:pt x="24651" y="276"/>
                    <a:pt x="22004" y="459"/>
                    <a:pt x="21433" y="413"/>
                  </a:cubicBezTo>
                  <a:cubicBezTo>
                    <a:pt x="19904" y="299"/>
                    <a:pt x="18375" y="162"/>
                    <a:pt x="16845" y="48"/>
                  </a:cubicBezTo>
                  <a:cubicBezTo>
                    <a:pt x="16597" y="23"/>
                    <a:pt x="16342" y="0"/>
                    <a:pt x="16091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0" name="Google Shape;1030;p20"/>
            <p:cNvSpPr/>
            <p:nvPr/>
          </p:nvSpPr>
          <p:spPr>
            <a:xfrm>
              <a:off x="4641467" y="4841037"/>
              <a:ext cx="1032372" cy="189613"/>
            </a:xfrm>
            <a:custGeom>
              <a:avLst/>
              <a:gdLst/>
              <a:ahLst/>
              <a:cxnLst/>
              <a:rect l="l" t="t" r="r" b="b"/>
              <a:pathLst>
                <a:path w="6392" h="1174" extrusionOk="0">
                  <a:moveTo>
                    <a:pt x="4288" y="0"/>
                  </a:moveTo>
                  <a:cubicBezTo>
                    <a:pt x="4067" y="0"/>
                    <a:pt x="3846" y="25"/>
                    <a:pt x="3629" y="87"/>
                  </a:cubicBezTo>
                  <a:cubicBezTo>
                    <a:pt x="3196" y="178"/>
                    <a:pt x="2785" y="429"/>
                    <a:pt x="2351" y="566"/>
                  </a:cubicBezTo>
                  <a:cubicBezTo>
                    <a:pt x="1990" y="697"/>
                    <a:pt x="1608" y="760"/>
                    <a:pt x="1225" y="760"/>
                  </a:cubicBezTo>
                  <a:cubicBezTo>
                    <a:pt x="809" y="760"/>
                    <a:pt x="392" y="686"/>
                    <a:pt x="0" y="543"/>
                  </a:cubicBezTo>
                  <a:lnTo>
                    <a:pt x="0" y="543"/>
                  </a:lnTo>
                  <a:cubicBezTo>
                    <a:pt x="491" y="952"/>
                    <a:pt x="1111" y="1174"/>
                    <a:pt x="1726" y="1174"/>
                  </a:cubicBezTo>
                  <a:cubicBezTo>
                    <a:pt x="1968" y="1174"/>
                    <a:pt x="2210" y="1139"/>
                    <a:pt x="2442" y="1068"/>
                  </a:cubicBezTo>
                  <a:cubicBezTo>
                    <a:pt x="3150" y="840"/>
                    <a:pt x="3789" y="292"/>
                    <a:pt x="4542" y="292"/>
                  </a:cubicBezTo>
                  <a:cubicBezTo>
                    <a:pt x="4885" y="292"/>
                    <a:pt x="5227" y="429"/>
                    <a:pt x="5547" y="498"/>
                  </a:cubicBezTo>
                  <a:cubicBezTo>
                    <a:pt x="5726" y="542"/>
                    <a:pt x="5926" y="597"/>
                    <a:pt x="6113" y="597"/>
                  </a:cubicBezTo>
                  <a:cubicBezTo>
                    <a:pt x="6211" y="597"/>
                    <a:pt x="6305" y="582"/>
                    <a:pt x="6391" y="543"/>
                  </a:cubicBezTo>
                  <a:cubicBezTo>
                    <a:pt x="6300" y="406"/>
                    <a:pt x="5957" y="338"/>
                    <a:pt x="5798" y="292"/>
                  </a:cubicBezTo>
                  <a:cubicBezTo>
                    <a:pt x="5569" y="201"/>
                    <a:pt x="5318" y="132"/>
                    <a:pt x="5090" y="87"/>
                  </a:cubicBezTo>
                  <a:cubicBezTo>
                    <a:pt x="4827" y="37"/>
                    <a:pt x="4557" y="0"/>
                    <a:pt x="4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1" name="Google Shape;1031;p20"/>
            <p:cNvSpPr/>
            <p:nvPr/>
          </p:nvSpPr>
          <p:spPr>
            <a:xfrm>
              <a:off x="2690055" y="4768656"/>
              <a:ext cx="413143" cy="66542"/>
            </a:xfrm>
            <a:custGeom>
              <a:avLst/>
              <a:gdLst/>
              <a:ahLst/>
              <a:cxnLst/>
              <a:rect l="l" t="t" r="r" b="b"/>
              <a:pathLst>
                <a:path w="2558" h="412" extrusionOk="0">
                  <a:moveTo>
                    <a:pt x="1" y="1"/>
                  </a:moveTo>
                  <a:cubicBezTo>
                    <a:pt x="161" y="298"/>
                    <a:pt x="480" y="412"/>
                    <a:pt x="777" y="412"/>
                  </a:cubicBezTo>
                  <a:cubicBezTo>
                    <a:pt x="1074" y="412"/>
                    <a:pt x="1370" y="320"/>
                    <a:pt x="1667" y="252"/>
                  </a:cubicBezTo>
                  <a:cubicBezTo>
                    <a:pt x="1834" y="201"/>
                    <a:pt x="2000" y="171"/>
                    <a:pt x="2167" y="171"/>
                  </a:cubicBezTo>
                  <a:cubicBezTo>
                    <a:pt x="2297" y="171"/>
                    <a:pt x="2427" y="189"/>
                    <a:pt x="2557" y="229"/>
                  </a:cubicBezTo>
                  <a:cubicBezTo>
                    <a:pt x="2345" y="88"/>
                    <a:pt x="2089" y="25"/>
                    <a:pt x="1838" y="25"/>
                  </a:cubicBezTo>
                  <a:cubicBezTo>
                    <a:pt x="1684" y="25"/>
                    <a:pt x="1532" y="49"/>
                    <a:pt x="1393" y="92"/>
                  </a:cubicBezTo>
                  <a:cubicBezTo>
                    <a:pt x="1188" y="138"/>
                    <a:pt x="1005" y="229"/>
                    <a:pt x="822" y="252"/>
                  </a:cubicBezTo>
                  <a:cubicBezTo>
                    <a:pt x="787" y="257"/>
                    <a:pt x="752" y="260"/>
                    <a:pt x="718" y="260"/>
                  </a:cubicBezTo>
                  <a:cubicBezTo>
                    <a:pt x="461" y="260"/>
                    <a:pt x="222" y="122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2" name="Google Shape;1032;p20"/>
            <p:cNvSpPr/>
            <p:nvPr/>
          </p:nvSpPr>
          <p:spPr>
            <a:xfrm>
              <a:off x="709419" y="4835198"/>
              <a:ext cx="715328" cy="132600"/>
            </a:xfrm>
            <a:custGeom>
              <a:avLst/>
              <a:gdLst/>
              <a:ahLst/>
              <a:cxnLst/>
              <a:rect l="l" t="t" r="r" b="b"/>
              <a:pathLst>
                <a:path w="4429" h="821" extrusionOk="0">
                  <a:moveTo>
                    <a:pt x="431" y="1"/>
                  </a:moveTo>
                  <a:cubicBezTo>
                    <a:pt x="278" y="1"/>
                    <a:pt x="129" y="25"/>
                    <a:pt x="1" y="90"/>
                  </a:cubicBezTo>
                  <a:cubicBezTo>
                    <a:pt x="457" y="181"/>
                    <a:pt x="891" y="227"/>
                    <a:pt x="1324" y="409"/>
                  </a:cubicBezTo>
                  <a:cubicBezTo>
                    <a:pt x="1712" y="569"/>
                    <a:pt x="2100" y="797"/>
                    <a:pt x="2511" y="820"/>
                  </a:cubicBezTo>
                  <a:cubicBezTo>
                    <a:pt x="2527" y="821"/>
                    <a:pt x="2542" y="821"/>
                    <a:pt x="2557" y="821"/>
                  </a:cubicBezTo>
                  <a:cubicBezTo>
                    <a:pt x="3201" y="821"/>
                    <a:pt x="3782" y="364"/>
                    <a:pt x="4429" y="364"/>
                  </a:cubicBezTo>
                  <a:cubicBezTo>
                    <a:pt x="4286" y="316"/>
                    <a:pt x="4143" y="298"/>
                    <a:pt x="3999" y="298"/>
                  </a:cubicBezTo>
                  <a:cubicBezTo>
                    <a:pt x="3517" y="298"/>
                    <a:pt x="3026" y="501"/>
                    <a:pt x="2534" y="501"/>
                  </a:cubicBezTo>
                  <a:cubicBezTo>
                    <a:pt x="2100" y="478"/>
                    <a:pt x="1667" y="295"/>
                    <a:pt x="1233" y="158"/>
                  </a:cubicBezTo>
                  <a:cubicBezTo>
                    <a:pt x="1011" y="84"/>
                    <a:pt x="713" y="1"/>
                    <a:pt x="4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033" name="Google Shape;1033;p20"/>
          <p:cNvGrpSpPr/>
          <p:nvPr/>
        </p:nvGrpSpPr>
        <p:grpSpPr>
          <a:xfrm flipH="1">
            <a:off x="-4043894" y="3475868"/>
            <a:ext cx="19773935" cy="4973861"/>
            <a:chOff x="-3373771" y="3111675"/>
            <a:chExt cx="14830451" cy="3730396"/>
          </a:xfrm>
        </p:grpSpPr>
        <p:sp>
          <p:nvSpPr>
            <p:cNvPr id="1034" name="Google Shape;1034;p20"/>
            <p:cNvSpPr/>
            <p:nvPr/>
          </p:nvSpPr>
          <p:spPr>
            <a:xfrm>
              <a:off x="3401522" y="3111675"/>
              <a:ext cx="8055150" cy="3730396"/>
            </a:xfrm>
            <a:custGeom>
              <a:avLst/>
              <a:gdLst/>
              <a:ahLst/>
              <a:cxnLst/>
              <a:rect l="l" t="t" r="r" b="b"/>
              <a:pathLst>
                <a:path w="49874" h="23097" extrusionOk="0">
                  <a:moveTo>
                    <a:pt x="42166" y="0"/>
                  </a:moveTo>
                  <a:cubicBezTo>
                    <a:pt x="32678" y="0"/>
                    <a:pt x="33877" y="15455"/>
                    <a:pt x="11505" y="16021"/>
                  </a:cubicBezTo>
                  <a:cubicBezTo>
                    <a:pt x="6415" y="16158"/>
                    <a:pt x="3014" y="19216"/>
                    <a:pt x="1302" y="21271"/>
                  </a:cubicBezTo>
                  <a:cubicBezTo>
                    <a:pt x="434" y="22321"/>
                    <a:pt x="1" y="23097"/>
                    <a:pt x="1" y="23097"/>
                  </a:cubicBezTo>
                  <a:lnTo>
                    <a:pt x="46633" y="20563"/>
                  </a:lnTo>
                  <a:lnTo>
                    <a:pt x="49691" y="3307"/>
                  </a:lnTo>
                  <a:lnTo>
                    <a:pt x="49874" y="2326"/>
                  </a:lnTo>
                  <a:cubicBezTo>
                    <a:pt x="46622" y="682"/>
                    <a:pt x="44158" y="0"/>
                    <a:pt x="421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5" name="Google Shape;1035;p20"/>
            <p:cNvSpPr/>
            <p:nvPr/>
          </p:nvSpPr>
          <p:spPr>
            <a:xfrm>
              <a:off x="3611649" y="3111675"/>
              <a:ext cx="7845025" cy="3435479"/>
            </a:xfrm>
            <a:custGeom>
              <a:avLst/>
              <a:gdLst/>
              <a:ahLst/>
              <a:cxnLst/>
              <a:rect l="l" t="t" r="r" b="b"/>
              <a:pathLst>
                <a:path w="48573" h="21271" extrusionOk="0">
                  <a:moveTo>
                    <a:pt x="40865" y="0"/>
                  </a:moveTo>
                  <a:cubicBezTo>
                    <a:pt x="31377" y="0"/>
                    <a:pt x="32576" y="15455"/>
                    <a:pt x="10204" y="16021"/>
                  </a:cubicBezTo>
                  <a:cubicBezTo>
                    <a:pt x="7122" y="16089"/>
                    <a:pt x="4680" y="17253"/>
                    <a:pt x="2831" y="18600"/>
                  </a:cubicBezTo>
                  <a:cubicBezTo>
                    <a:pt x="1621" y="19490"/>
                    <a:pt x="685" y="20449"/>
                    <a:pt x="1" y="21271"/>
                  </a:cubicBezTo>
                  <a:cubicBezTo>
                    <a:pt x="275" y="21065"/>
                    <a:pt x="548" y="20860"/>
                    <a:pt x="822" y="20677"/>
                  </a:cubicBezTo>
                  <a:cubicBezTo>
                    <a:pt x="1722" y="20063"/>
                    <a:pt x="2747" y="19533"/>
                    <a:pt x="3818" y="19533"/>
                  </a:cubicBezTo>
                  <a:cubicBezTo>
                    <a:pt x="3862" y="19533"/>
                    <a:pt x="3906" y="19534"/>
                    <a:pt x="3949" y="19536"/>
                  </a:cubicBezTo>
                  <a:cubicBezTo>
                    <a:pt x="4278" y="19536"/>
                    <a:pt x="4607" y="19594"/>
                    <a:pt x="4935" y="19594"/>
                  </a:cubicBezTo>
                  <a:cubicBezTo>
                    <a:pt x="5018" y="19594"/>
                    <a:pt x="5100" y="19591"/>
                    <a:pt x="5182" y="19581"/>
                  </a:cubicBezTo>
                  <a:cubicBezTo>
                    <a:pt x="5684" y="19513"/>
                    <a:pt x="6118" y="19262"/>
                    <a:pt x="6574" y="19034"/>
                  </a:cubicBezTo>
                  <a:cubicBezTo>
                    <a:pt x="8423" y="18075"/>
                    <a:pt x="10523" y="17527"/>
                    <a:pt x="12623" y="17504"/>
                  </a:cubicBezTo>
                  <a:cubicBezTo>
                    <a:pt x="12730" y="17502"/>
                    <a:pt x="12837" y="17502"/>
                    <a:pt x="12944" y="17502"/>
                  </a:cubicBezTo>
                  <a:cubicBezTo>
                    <a:pt x="13252" y="17502"/>
                    <a:pt x="13561" y="17508"/>
                    <a:pt x="13870" y="17508"/>
                  </a:cubicBezTo>
                  <a:cubicBezTo>
                    <a:pt x="14650" y="17508"/>
                    <a:pt x="15423" y="17468"/>
                    <a:pt x="16138" y="17185"/>
                  </a:cubicBezTo>
                  <a:cubicBezTo>
                    <a:pt x="16937" y="16888"/>
                    <a:pt x="17599" y="16340"/>
                    <a:pt x="18329" y="15929"/>
                  </a:cubicBezTo>
                  <a:cubicBezTo>
                    <a:pt x="20703" y="14628"/>
                    <a:pt x="23830" y="14948"/>
                    <a:pt x="25930" y="13236"/>
                  </a:cubicBezTo>
                  <a:cubicBezTo>
                    <a:pt x="26843" y="12483"/>
                    <a:pt x="27482" y="11387"/>
                    <a:pt x="28555" y="10885"/>
                  </a:cubicBezTo>
                  <a:cubicBezTo>
                    <a:pt x="29149" y="10611"/>
                    <a:pt x="29788" y="10543"/>
                    <a:pt x="30404" y="10360"/>
                  </a:cubicBezTo>
                  <a:cubicBezTo>
                    <a:pt x="32778" y="9584"/>
                    <a:pt x="34147" y="7142"/>
                    <a:pt x="36087" y="5567"/>
                  </a:cubicBezTo>
                  <a:cubicBezTo>
                    <a:pt x="38531" y="3608"/>
                    <a:pt x="41699" y="3182"/>
                    <a:pt x="44752" y="3182"/>
                  </a:cubicBezTo>
                  <a:cubicBezTo>
                    <a:pt x="45293" y="3182"/>
                    <a:pt x="45830" y="3195"/>
                    <a:pt x="46359" y="3216"/>
                  </a:cubicBezTo>
                  <a:cubicBezTo>
                    <a:pt x="46987" y="3253"/>
                    <a:pt x="47540" y="3320"/>
                    <a:pt x="48042" y="3320"/>
                  </a:cubicBezTo>
                  <a:cubicBezTo>
                    <a:pt x="48161" y="3320"/>
                    <a:pt x="48277" y="3316"/>
                    <a:pt x="48390" y="3307"/>
                  </a:cubicBezTo>
                  <a:lnTo>
                    <a:pt x="48550" y="2417"/>
                  </a:lnTo>
                  <a:lnTo>
                    <a:pt x="48573" y="2326"/>
                  </a:lnTo>
                  <a:cubicBezTo>
                    <a:pt x="45321" y="682"/>
                    <a:pt x="42857" y="0"/>
                    <a:pt x="40865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6" name="Google Shape;1036;p20"/>
            <p:cNvSpPr/>
            <p:nvPr/>
          </p:nvSpPr>
          <p:spPr>
            <a:xfrm>
              <a:off x="4068728" y="3111675"/>
              <a:ext cx="7387952" cy="3005863"/>
            </a:xfrm>
            <a:custGeom>
              <a:avLst/>
              <a:gdLst/>
              <a:ahLst/>
              <a:cxnLst/>
              <a:rect l="l" t="t" r="r" b="b"/>
              <a:pathLst>
                <a:path w="45743" h="18611" extrusionOk="0">
                  <a:moveTo>
                    <a:pt x="38035" y="0"/>
                  </a:moveTo>
                  <a:cubicBezTo>
                    <a:pt x="28547" y="0"/>
                    <a:pt x="29746" y="15455"/>
                    <a:pt x="7374" y="16021"/>
                  </a:cubicBezTo>
                  <a:cubicBezTo>
                    <a:pt x="4292" y="16089"/>
                    <a:pt x="1850" y="17253"/>
                    <a:pt x="1" y="18600"/>
                  </a:cubicBezTo>
                  <a:cubicBezTo>
                    <a:pt x="130" y="18607"/>
                    <a:pt x="258" y="18611"/>
                    <a:pt x="386" y="18611"/>
                  </a:cubicBezTo>
                  <a:cubicBezTo>
                    <a:pt x="1078" y="18611"/>
                    <a:pt x="1762" y="18501"/>
                    <a:pt x="2398" y="18212"/>
                  </a:cubicBezTo>
                  <a:cubicBezTo>
                    <a:pt x="3425" y="17755"/>
                    <a:pt x="4292" y="16820"/>
                    <a:pt x="5433" y="16774"/>
                  </a:cubicBezTo>
                  <a:cubicBezTo>
                    <a:pt x="5453" y="16773"/>
                    <a:pt x="5473" y="16773"/>
                    <a:pt x="5493" y="16773"/>
                  </a:cubicBezTo>
                  <a:cubicBezTo>
                    <a:pt x="6246" y="16773"/>
                    <a:pt x="6937" y="17187"/>
                    <a:pt x="7693" y="17253"/>
                  </a:cubicBezTo>
                  <a:cubicBezTo>
                    <a:pt x="7785" y="17262"/>
                    <a:pt x="7877" y="17265"/>
                    <a:pt x="7967" y="17265"/>
                  </a:cubicBezTo>
                  <a:cubicBezTo>
                    <a:pt x="8371" y="17265"/>
                    <a:pt x="8763" y="17191"/>
                    <a:pt x="9154" y="17116"/>
                  </a:cubicBezTo>
                  <a:cubicBezTo>
                    <a:pt x="11140" y="16728"/>
                    <a:pt x="13103" y="16249"/>
                    <a:pt x="15020" y="15701"/>
                  </a:cubicBezTo>
                  <a:cubicBezTo>
                    <a:pt x="17485" y="15016"/>
                    <a:pt x="19927" y="14195"/>
                    <a:pt x="21982" y="12711"/>
                  </a:cubicBezTo>
                  <a:cubicBezTo>
                    <a:pt x="22598" y="12277"/>
                    <a:pt x="23169" y="11775"/>
                    <a:pt x="23853" y="11456"/>
                  </a:cubicBezTo>
                  <a:cubicBezTo>
                    <a:pt x="24241" y="11250"/>
                    <a:pt x="24675" y="11136"/>
                    <a:pt x="25063" y="10954"/>
                  </a:cubicBezTo>
                  <a:cubicBezTo>
                    <a:pt x="26113" y="10451"/>
                    <a:pt x="26935" y="9561"/>
                    <a:pt x="27665" y="8648"/>
                  </a:cubicBezTo>
                  <a:cubicBezTo>
                    <a:pt x="28829" y="7165"/>
                    <a:pt x="29879" y="5590"/>
                    <a:pt x="31158" y="4197"/>
                  </a:cubicBezTo>
                  <a:cubicBezTo>
                    <a:pt x="32436" y="2805"/>
                    <a:pt x="34034" y="1618"/>
                    <a:pt x="35860" y="1207"/>
                  </a:cubicBezTo>
                  <a:cubicBezTo>
                    <a:pt x="36414" y="1082"/>
                    <a:pt x="36968" y="1031"/>
                    <a:pt x="37521" y="1031"/>
                  </a:cubicBezTo>
                  <a:cubicBezTo>
                    <a:pt x="39498" y="1031"/>
                    <a:pt x="41466" y="1690"/>
                    <a:pt x="43392" y="2029"/>
                  </a:cubicBezTo>
                  <a:cubicBezTo>
                    <a:pt x="43871" y="2097"/>
                    <a:pt x="44898" y="2348"/>
                    <a:pt x="45720" y="2417"/>
                  </a:cubicBezTo>
                  <a:lnTo>
                    <a:pt x="45743" y="2326"/>
                  </a:lnTo>
                  <a:cubicBezTo>
                    <a:pt x="42491" y="682"/>
                    <a:pt x="40027" y="0"/>
                    <a:pt x="38035" y="0"/>
                  </a:cubicBez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7" name="Google Shape;1037;p20"/>
            <p:cNvSpPr/>
            <p:nvPr/>
          </p:nvSpPr>
          <p:spPr>
            <a:xfrm>
              <a:off x="-3373771" y="3502932"/>
              <a:ext cx="7885564" cy="3220671"/>
            </a:xfrm>
            <a:custGeom>
              <a:avLst/>
              <a:gdLst/>
              <a:ahLst/>
              <a:cxnLst/>
              <a:rect l="l" t="t" r="r" b="b"/>
              <a:pathLst>
                <a:path w="48824" h="19941" extrusionOk="0">
                  <a:moveTo>
                    <a:pt x="7692" y="0"/>
                  </a:moveTo>
                  <a:cubicBezTo>
                    <a:pt x="5705" y="0"/>
                    <a:pt x="3262" y="761"/>
                    <a:pt x="0" y="2639"/>
                  </a:cubicBezTo>
                  <a:lnTo>
                    <a:pt x="206" y="3552"/>
                  </a:lnTo>
                  <a:lnTo>
                    <a:pt x="4040" y="19941"/>
                  </a:lnTo>
                  <a:lnTo>
                    <a:pt x="48824" y="19941"/>
                  </a:lnTo>
                  <a:cubicBezTo>
                    <a:pt x="48824" y="19941"/>
                    <a:pt x="48390" y="19211"/>
                    <a:pt x="47500" y="18252"/>
                  </a:cubicBezTo>
                  <a:cubicBezTo>
                    <a:pt x="45784" y="16425"/>
                    <a:pt x="42482" y="13750"/>
                    <a:pt x="37804" y="13750"/>
                  </a:cubicBezTo>
                  <a:cubicBezTo>
                    <a:pt x="37689" y="13750"/>
                    <a:pt x="37573" y="13752"/>
                    <a:pt x="37457" y="13755"/>
                  </a:cubicBezTo>
                  <a:cubicBezTo>
                    <a:pt x="37016" y="13768"/>
                    <a:pt x="36585" y="13774"/>
                    <a:pt x="36162" y="13774"/>
                  </a:cubicBezTo>
                  <a:cubicBezTo>
                    <a:pt x="16336" y="13774"/>
                    <a:pt x="16147" y="0"/>
                    <a:pt x="76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8" name="Google Shape;1038;p20"/>
            <p:cNvSpPr/>
            <p:nvPr/>
          </p:nvSpPr>
          <p:spPr>
            <a:xfrm>
              <a:off x="-3373771" y="3502932"/>
              <a:ext cx="7671725" cy="2947881"/>
            </a:xfrm>
            <a:custGeom>
              <a:avLst/>
              <a:gdLst/>
              <a:ahLst/>
              <a:cxnLst/>
              <a:rect l="l" t="t" r="r" b="b"/>
              <a:pathLst>
                <a:path w="47500" h="18252" extrusionOk="0">
                  <a:moveTo>
                    <a:pt x="7692" y="0"/>
                  </a:moveTo>
                  <a:cubicBezTo>
                    <a:pt x="5705" y="0"/>
                    <a:pt x="3262" y="761"/>
                    <a:pt x="0" y="2639"/>
                  </a:cubicBezTo>
                  <a:lnTo>
                    <a:pt x="23" y="2731"/>
                  </a:lnTo>
                  <a:lnTo>
                    <a:pt x="206" y="3552"/>
                  </a:lnTo>
                  <a:cubicBezTo>
                    <a:pt x="256" y="3554"/>
                    <a:pt x="307" y="3555"/>
                    <a:pt x="359" y="3555"/>
                  </a:cubicBezTo>
                  <a:cubicBezTo>
                    <a:pt x="890" y="3555"/>
                    <a:pt x="1480" y="3455"/>
                    <a:pt x="2146" y="3393"/>
                  </a:cubicBezTo>
                  <a:cubicBezTo>
                    <a:pt x="3125" y="3293"/>
                    <a:pt x="4133" y="3223"/>
                    <a:pt x="5141" y="3223"/>
                  </a:cubicBezTo>
                  <a:cubicBezTo>
                    <a:pt x="7610" y="3223"/>
                    <a:pt x="10078" y="3646"/>
                    <a:pt x="12121" y="5105"/>
                  </a:cubicBezTo>
                  <a:cubicBezTo>
                    <a:pt x="14061" y="6497"/>
                    <a:pt x="15476" y="8779"/>
                    <a:pt x="17804" y="9373"/>
                  </a:cubicBezTo>
                  <a:cubicBezTo>
                    <a:pt x="18398" y="9533"/>
                    <a:pt x="19037" y="9578"/>
                    <a:pt x="19607" y="9807"/>
                  </a:cubicBezTo>
                  <a:cubicBezTo>
                    <a:pt x="20657" y="10240"/>
                    <a:pt x="21319" y="11245"/>
                    <a:pt x="22255" y="11907"/>
                  </a:cubicBezTo>
                  <a:cubicBezTo>
                    <a:pt x="24332" y="13436"/>
                    <a:pt x="27299" y="12979"/>
                    <a:pt x="29650" y="14098"/>
                  </a:cubicBezTo>
                  <a:cubicBezTo>
                    <a:pt x="30381" y="14440"/>
                    <a:pt x="31043" y="14942"/>
                    <a:pt x="31819" y="15193"/>
                  </a:cubicBezTo>
                  <a:cubicBezTo>
                    <a:pt x="32311" y="15350"/>
                    <a:pt x="32822" y="15397"/>
                    <a:pt x="33342" y="15397"/>
                  </a:cubicBezTo>
                  <a:cubicBezTo>
                    <a:pt x="33955" y="15397"/>
                    <a:pt x="34579" y="15332"/>
                    <a:pt x="35197" y="15307"/>
                  </a:cubicBezTo>
                  <a:cubicBezTo>
                    <a:pt x="35348" y="15302"/>
                    <a:pt x="35499" y="15300"/>
                    <a:pt x="35650" y="15300"/>
                  </a:cubicBezTo>
                  <a:cubicBezTo>
                    <a:pt x="37510" y="15300"/>
                    <a:pt x="39376" y="15689"/>
                    <a:pt x="41086" y="16449"/>
                  </a:cubicBezTo>
                  <a:cubicBezTo>
                    <a:pt x="41520" y="16654"/>
                    <a:pt x="41953" y="16882"/>
                    <a:pt x="42433" y="16905"/>
                  </a:cubicBezTo>
                  <a:cubicBezTo>
                    <a:pt x="42475" y="16908"/>
                    <a:pt x="42517" y="16909"/>
                    <a:pt x="42559" y="16909"/>
                  </a:cubicBezTo>
                  <a:cubicBezTo>
                    <a:pt x="42905" y="16909"/>
                    <a:pt x="43251" y="16832"/>
                    <a:pt x="43597" y="16791"/>
                  </a:cubicBezTo>
                  <a:cubicBezTo>
                    <a:pt x="43691" y="16783"/>
                    <a:pt x="43785" y="16779"/>
                    <a:pt x="43879" y="16779"/>
                  </a:cubicBezTo>
                  <a:cubicBezTo>
                    <a:pt x="44873" y="16779"/>
                    <a:pt x="45823" y="17206"/>
                    <a:pt x="46678" y="17727"/>
                  </a:cubicBezTo>
                  <a:cubicBezTo>
                    <a:pt x="46952" y="17887"/>
                    <a:pt x="47226" y="18069"/>
                    <a:pt x="47500" y="18252"/>
                  </a:cubicBezTo>
                  <a:cubicBezTo>
                    <a:pt x="46792" y="17522"/>
                    <a:pt x="45834" y="16631"/>
                    <a:pt x="44647" y="15832"/>
                  </a:cubicBezTo>
                  <a:cubicBezTo>
                    <a:pt x="42878" y="14697"/>
                    <a:pt x="40608" y="13749"/>
                    <a:pt x="37836" y="13749"/>
                  </a:cubicBezTo>
                  <a:cubicBezTo>
                    <a:pt x="37711" y="13749"/>
                    <a:pt x="37584" y="13751"/>
                    <a:pt x="37457" y="13755"/>
                  </a:cubicBezTo>
                  <a:cubicBezTo>
                    <a:pt x="37016" y="13768"/>
                    <a:pt x="36585" y="13774"/>
                    <a:pt x="36162" y="13774"/>
                  </a:cubicBezTo>
                  <a:cubicBezTo>
                    <a:pt x="16336" y="13774"/>
                    <a:pt x="16147" y="0"/>
                    <a:pt x="7692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039" name="Google Shape;1039;p20"/>
          <p:cNvGrpSpPr/>
          <p:nvPr/>
        </p:nvGrpSpPr>
        <p:grpSpPr>
          <a:xfrm rot="317661" flipH="1">
            <a:off x="-3681815" y="-2727462"/>
            <a:ext cx="6558053" cy="8151615"/>
            <a:chOff x="11338646" y="6937398"/>
            <a:chExt cx="5673064" cy="7051579"/>
          </a:xfrm>
        </p:grpSpPr>
        <p:sp>
          <p:nvSpPr>
            <p:cNvPr id="1040" name="Google Shape;1040;p20"/>
            <p:cNvSpPr/>
            <p:nvPr/>
          </p:nvSpPr>
          <p:spPr>
            <a:xfrm>
              <a:off x="12771794" y="8545204"/>
              <a:ext cx="3528888" cy="2216746"/>
            </a:xfrm>
            <a:custGeom>
              <a:avLst/>
              <a:gdLst/>
              <a:ahLst/>
              <a:cxnLst/>
              <a:rect l="l" t="t" r="r" b="b"/>
              <a:pathLst>
                <a:path w="21639" h="13593" extrusionOk="0">
                  <a:moveTo>
                    <a:pt x="9831" y="1"/>
                  </a:moveTo>
                  <a:cubicBezTo>
                    <a:pt x="8499" y="1"/>
                    <a:pt x="7162" y="144"/>
                    <a:pt x="5912" y="581"/>
                  </a:cubicBezTo>
                  <a:cubicBezTo>
                    <a:pt x="4451" y="1083"/>
                    <a:pt x="3105" y="1973"/>
                    <a:pt x="2260" y="3228"/>
                  </a:cubicBezTo>
                  <a:cubicBezTo>
                    <a:pt x="1370" y="4529"/>
                    <a:pt x="1461" y="5990"/>
                    <a:pt x="982" y="7428"/>
                  </a:cubicBezTo>
                  <a:cubicBezTo>
                    <a:pt x="571" y="8729"/>
                    <a:pt x="1" y="10464"/>
                    <a:pt x="1279" y="11514"/>
                  </a:cubicBezTo>
                  <a:cubicBezTo>
                    <a:pt x="1570" y="11743"/>
                    <a:pt x="1951" y="11863"/>
                    <a:pt x="2325" y="11863"/>
                  </a:cubicBezTo>
                  <a:cubicBezTo>
                    <a:pt x="2772" y="11863"/>
                    <a:pt x="3209" y="11692"/>
                    <a:pt x="3470" y="11331"/>
                  </a:cubicBezTo>
                  <a:lnTo>
                    <a:pt x="3470" y="11331"/>
                  </a:lnTo>
                  <a:cubicBezTo>
                    <a:pt x="3425" y="12495"/>
                    <a:pt x="4477" y="13592"/>
                    <a:pt x="5637" y="13592"/>
                  </a:cubicBezTo>
                  <a:cubicBezTo>
                    <a:pt x="5660" y="13592"/>
                    <a:pt x="5683" y="13592"/>
                    <a:pt x="5707" y="13591"/>
                  </a:cubicBezTo>
                  <a:cubicBezTo>
                    <a:pt x="6894" y="13545"/>
                    <a:pt x="7921" y="12381"/>
                    <a:pt x="7807" y="11194"/>
                  </a:cubicBezTo>
                  <a:lnTo>
                    <a:pt x="7807" y="11194"/>
                  </a:lnTo>
                  <a:cubicBezTo>
                    <a:pt x="7963" y="11644"/>
                    <a:pt x="8455" y="11926"/>
                    <a:pt x="8951" y="11926"/>
                  </a:cubicBezTo>
                  <a:cubicBezTo>
                    <a:pt x="9034" y="11926"/>
                    <a:pt x="9117" y="11918"/>
                    <a:pt x="9199" y="11902"/>
                  </a:cubicBezTo>
                  <a:cubicBezTo>
                    <a:pt x="9770" y="11811"/>
                    <a:pt x="10226" y="11400"/>
                    <a:pt x="10523" y="10898"/>
                  </a:cubicBezTo>
                  <a:cubicBezTo>
                    <a:pt x="10797" y="10395"/>
                    <a:pt x="10911" y="9825"/>
                    <a:pt x="11002" y="9254"/>
                  </a:cubicBezTo>
                  <a:lnTo>
                    <a:pt x="11002" y="9254"/>
                  </a:lnTo>
                  <a:cubicBezTo>
                    <a:pt x="10957" y="9734"/>
                    <a:pt x="11368" y="10190"/>
                    <a:pt x="11847" y="10281"/>
                  </a:cubicBezTo>
                  <a:cubicBezTo>
                    <a:pt x="11926" y="10297"/>
                    <a:pt x="12007" y="10305"/>
                    <a:pt x="12089" y="10305"/>
                  </a:cubicBezTo>
                  <a:cubicBezTo>
                    <a:pt x="12475" y="10305"/>
                    <a:pt x="12873" y="10134"/>
                    <a:pt x="13194" y="9871"/>
                  </a:cubicBezTo>
                  <a:cubicBezTo>
                    <a:pt x="13559" y="9574"/>
                    <a:pt x="13833" y="9163"/>
                    <a:pt x="14107" y="8775"/>
                  </a:cubicBezTo>
                  <a:lnTo>
                    <a:pt x="14107" y="8775"/>
                  </a:lnTo>
                  <a:cubicBezTo>
                    <a:pt x="14015" y="9277"/>
                    <a:pt x="13924" y="9825"/>
                    <a:pt x="14015" y="10327"/>
                  </a:cubicBezTo>
                  <a:cubicBezTo>
                    <a:pt x="14107" y="10852"/>
                    <a:pt x="14403" y="11354"/>
                    <a:pt x="14883" y="11560"/>
                  </a:cubicBezTo>
                  <a:cubicBezTo>
                    <a:pt x="15002" y="11608"/>
                    <a:pt x="15129" y="11631"/>
                    <a:pt x="15255" y="11631"/>
                  </a:cubicBezTo>
                  <a:cubicBezTo>
                    <a:pt x="15660" y="11631"/>
                    <a:pt x="16056" y="11395"/>
                    <a:pt x="16161" y="11012"/>
                  </a:cubicBezTo>
                  <a:cubicBezTo>
                    <a:pt x="16310" y="11802"/>
                    <a:pt x="17060" y="12413"/>
                    <a:pt x="17848" y="12413"/>
                  </a:cubicBezTo>
                  <a:cubicBezTo>
                    <a:pt x="17902" y="12413"/>
                    <a:pt x="17956" y="12410"/>
                    <a:pt x="18010" y="12404"/>
                  </a:cubicBezTo>
                  <a:cubicBezTo>
                    <a:pt x="18816" y="12317"/>
                    <a:pt x="19498" y="11564"/>
                    <a:pt x="19518" y="10761"/>
                  </a:cubicBezTo>
                  <a:lnTo>
                    <a:pt x="19518" y="10761"/>
                  </a:lnTo>
                  <a:cubicBezTo>
                    <a:pt x="19560" y="11088"/>
                    <a:pt x="19920" y="11306"/>
                    <a:pt x="20266" y="11306"/>
                  </a:cubicBezTo>
                  <a:cubicBezTo>
                    <a:pt x="20353" y="11306"/>
                    <a:pt x="20440" y="11292"/>
                    <a:pt x="20520" y="11263"/>
                  </a:cubicBezTo>
                  <a:cubicBezTo>
                    <a:pt x="20954" y="11080"/>
                    <a:pt x="21182" y="10624"/>
                    <a:pt x="21319" y="10190"/>
                  </a:cubicBezTo>
                  <a:cubicBezTo>
                    <a:pt x="21639" y="9026"/>
                    <a:pt x="21365" y="7725"/>
                    <a:pt x="20589" y="6812"/>
                  </a:cubicBezTo>
                  <a:cubicBezTo>
                    <a:pt x="21205" y="5671"/>
                    <a:pt x="20840" y="4187"/>
                    <a:pt x="19996" y="3183"/>
                  </a:cubicBezTo>
                  <a:cubicBezTo>
                    <a:pt x="19151" y="2178"/>
                    <a:pt x="17941" y="1608"/>
                    <a:pt x="16709" y="1174"/>
                  </a:cubicBezTo>
                  <a:cubicBezTo>
                    <a:pt x="14677" y="466"/>
                    <a:pt x="12577" y="78"/>
                    <a:pt x="10432" y="10"/>
                  </a:cubicBezTo>
                  <a:cubicBezTo>
                    <a:pt x="10232" y="4"/>
                    <a:pt x="10032" y="1"/>
                    <a:pt x="9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1" name="Google Shape;1041;p20"/>
            <p:cNvSpPr/>
            <p:nvPr/>
          </p:nvSpPr>
          <p:spPr>
            <a:xfrm>
              <a:off x="12853660" y="8901371"/>
              <a:ext cx="3417341" cy="1367100"/>
            </a:xfrm>
            <a:custGeom>
              <a:avLst/>
              <a:gdLst/>
              <a:ahLst/>
              <a:cxnLst/>
              <a:rect l="l" t="t" r="r" b="b"/>
              <a:pathLst>
                <a:path w="20955" h="8383" extrusionOk="0">
                  <a:moveTo>
                    <a:pt x="8547" y="1"/>
                  </a:moveTo>
                  <a:cubicBezTo>
                    <a:pt x="6586" y="1"/>
                    <a:pt x="4607" y="316"/>
                    <a:pt x="2877" y="1181"/>
                  </a:cubicBezTo>
                  <a:cubicBezTo>
                    <a:pt x="2260" y="1501"/>
                    <a:pt x="1690" y="1866"/>
                    <a:pt x="1165" y="2323"/>
                  </a:cubicBezTo>
                  <a:cubicBezTo>
                    <a:pt x="868" y="3258"/>
                    <a:pt x="800" y="4263"/>
                    <a:pt x="480" y="5244"/>
                  </a:cubicBezTo>
                  <a:cubicBezTo>
                    <a:pt x="275" y="5883"/>
                    <a:pt x="46" y="6637"/>
                    <a:pt x="1" y="7367"/>
                  </a:cubicBezTo>
                  <a:cubicBezTo>
                    <a:pt x="24" y="7390"/>
                    <a:pt x="46" y="7390"/>
                    <a:pt x="46" y="7413"/>
                  </a:cubicBezTo>
                  <a:cubicBezTo>
                    <a:pt x="663" y="7938"/>
                    <a:pt x="1439" y="8280"/>
                    <a:pt x="2238" y="8371"/>
                  </a:cubicBezTo>
                  <a:cubicBezTo>
                    <a:pt x="2336" y="8379"/>
                    <a:pt x="2435" y="8383"/>
                    <a:pt x="2533" y="8383"/>
                  </a:cubicBezTo>
                  <a:cubicBezTo>
                    <a:pt x="3875" y="8383"/>
                    <a:pt x="5209" y="7669"/>
                    <a:pt x="5890" y="6500"/>
                  </a:cubicBezTo>
                  <a:cubicBezTo>
                    <a:pt x="6040" y="6534"/>
                    <a:pt x="6193" y="6550"/>
                    <a:pt x="6347" y="6550"/>
                  </a:cubicBezTo>
                  <a:cubicBezTo>
                    <a:pt x="6916" y="6550"/>
                    <a:pt x="7485" y="6324"/>
                    <a:pt x="7898" y="5929"/>
                  </a:cubicBezTo>
                  <a:cubicBezTo>
                    <a:pt x="8423" y="5427"/>
                    <a:pt x="8674" y="4651"/>
                    <a:pt x="8560" y="3943"/>
                  </a:cubicBezTo>
                  <a:lnTo>
                    <a:pt x="8560" y="3943"/>
                  </a:lnTo>
                  <a:cubicBezTo>
                    <a:pt x="9017" y="4582"/>
                    <a:pt x="9770" y="4993"/>
                    <a:pt x="10569" y="5039"/>
                  </a:cubicBezTo>
                  <a:cubicBezTo>
                    <a:pt x="10594" y="5039"/>
                    <a:pt x="10619" y="5040"/>
                    <a:pt x="10644" y="5040"/>
                  </a:cubicBezTo>
                  <a:cubicBezTo>
                    <a:pt x="11418" y="5040"/>
                    <a:pt x="12182" y="4700"/>
                    <a:pt x="12669" y="4103"/>
                  </a:cubicBezTo>
                  <a:lnTo>
                    <a:pt x="12669" y="4103"/>
                  </a:lnTo>
                  <a:cubicBezTo>
                    <a:pt x="12600" y="4537"/>
                    <a:pt x="12783" y="5016"/>
                    <a:pt x="13125" y="5290"/>
                  </a:cubicBezTo>
                  <a:cubicBezTo>
                    <a:pt x="13351" y="5459"/>
                    <a:pt x="13630" y="5542"/>
                    <a:pt x="13907" y="5542"/>
                  </a:cubicBezTo>
                  <a:cubicBezTo>
                    <a:pt x="14077" y="5542"/>
                    <a:pt x="14247" y="5510"/>
                    <a:pt x="14403" y="5450"/>
                  </a:cubicBezTo>
                  <a:cubicBezTo>
                    <a:pt x="14563" y="6043"/>
                    <a:pt x="15043" y="6545"/>
                    <a:pt x="15636" y="6773"/>
                  </a:cubicBezTo>
                  <a:cubicBezTo>
                    <a:pt x="15848" y="6858"/>
                    <a:pt x="16079" y="6899"/>
                    <a:pt x="16313" y="6899"/>
                  </a:cubicBezTo>
                  <a:cubicBezTo>
                    <a:pt x="16708" y="6899"/>
                    <a:pt x="17110" y="6783"/>
                    <a:pt x="17439" y="6568"/>
                  </a:cubicBezTo>
                  <a:cubicBezTo>
                    <a:pt x="17916" y="7185"/>
                    <a:pt x="18693" y="7509"/>
                    <a:pt x="19465" y="7509"/>
                  </a:cubicBezTo>
                  <a:cubicBezTo>
                    <a:pt x="19951" y="7509"/>
                    <a:pt x="20435" y="7380"/>
                    <a:pt x="20840" y="7116"/>
                  </a:cubicBezTo>
                  <a:cubicBezTo>
                    <a:pt x="20863" y="7070"/>
                    <a:pt x="20909" y="7047"/>
                    <a:pt x="20954" y="7025"/>
                  </a:cubicBezTo>
                  <a:cubicBezTo>
                    <a:pt x="20954" y="6157"/>
                    <a:pt x="20635" y="5290"/>
                    <a:pt x="20087" y="4628"/>
                  </a:cubicBezTo>
                  <a:cubicBezTo>
                    <a:pt x="20270" y="4286"/>
                    <a:pt x="20384" y="3898"/>
                    <a:pt x="20407" y="3509"/>
                  </a:cubicBezTo>
                  <a:cubicBezTo>
                    <a:pt x="20338" y="3487"/>
                    <a:pt x="20292" y="3464"/>
                    <a:pt x="20247" y="3418"/>
                  </a:cubicBezTo>
                  <a:cubicBezTo>
                    <a:pt x="16983" y="1364"/>
                    <a:pt x="13171" y="177"/>
                    <a:pt x="9336" y="17"/>
                  </a:cubicBezTo>
                  <a:cubicBezTo>
                    <a:pt x="9074" y="6"/>
                    <a:pt x="8811" y="1"/>
                    <a:pt x="8547" y="1"/>
                  </a:cubicBezTo>
                  <a:close/>
                </a:path>
              </a:pathLst>
            </a:custGeom>
            <a:solidFill>
              <a:srgbClr val="542032">
                <a:alpha val="3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2" name="Google Shape;1042;p20"/>
            <p:cNvSpPr/>
            <p:nvPr/>
          </p:nvSpPr>
          <p:spPr>
            <a:xfrm>
              <a:off x="11606750" y="7351784"/>
              <a:ext cx="5278410" cy="2748387"/>
            </a:xfrm>
            <a:custGeom>
              <a:avLst/>
              <a:gdLst/>
              <a:ahLst/>
              <a:cxnLst/>
              <a:rect l="l" t="t" r="r" b="b"/>
              <a:pathLst>
                <a:path w="32367" h="16853" extrusionOk="0">
                  <a:moveTo>
                    <a:pt x="12189" y="0"/>
                  </a:moveTo>
                  <a:cubicBezTo>
                    <a:pt x="10463" y="0"/>
                    <a:pt x="8746" y="275"/>
                    <a:pt x="7167" y="937"/>
                  </a:cubicBezTo>
                  <a:cubicBezTo>
                    <a:pt x="5410" y="1690"/>
                    <a:pt x="3835" y="2946"/>
                    <a:pt x="2831" y="4566"/>
                  </a:cubicBezTo>
                  <a:cubicBezTo>
                    <a:pt x="2397" y="5228"/>
                    <a:pt x="2237" y="5913"/>
                    <a:pt x="1575" y="6369"/>
                  </a:cubicBezTo>
                  <a:cubicBezTo>
                    <a:pt x="753" y="6917"/>
                    <a:pt x="46" y="7465"/>
                    <a:pt x="23" y="8538"/>
                  </a:cubicBezTo>
                  <a:cubicBezTo>
                    <a:pt x="0" y="9725"/>
                    <a:pt x="1005" y="10820"/>
                    <a:pt x="2169" y="10912"/>
                  </a:cubicBezTo>
                  <a:cubicBezTo>
                    <a:pt x="1484" y="11322"/>
                    <a:pt x="1233" y="12350"/>
                    <a:pt x="1666" y="13011"/>
                  </a:cubicBezTo>
                  <a:cubicBezTo>
                    <a:pt x="1939" y="13442"/>
                    <a:pt x="2447" y="13684"/>
                    <a:pt x="2952" y="13684"/>
                  </a:cubicBezTo>
                  <a:cubicBezTo>
                    <a:pt x="3248" y="13684"/>
                    <a:pt x="3544" y="13600"/>
                    <a:pt x="3789" y="13422"/>
                  </a:cubicBezTo>
                  <a:lnTo>
                    <a:pt x="3789" y="13422"/>
                  </a:lnTo>
                  <a:cubicBezTo>
                    <a:pt x="3721" y="14198"/>
                    <a:pt x="4223" y="14952"/>
                    <a:pt x="4953" y="15203"/>
                  </a:cubicBezTo>
                  <a:cubicBezTo>
                    <a:pt x="5108" y="15253"/>
                    <a:pt x="5270" y="15276"/>
                    <a:pt x="5433" y="15276"/>
                  </a:cubicBezTo>
                  <a:cubicBezTo>
                    <a:pt x="6018" y="15276"/>
                    <a:pt x="6618" y="14972"/>
                    <a:pt x="6939" y="14472"/>
                  </a:cubicBezTo>
                  <a:cubicBezTo>
                    <a:pt x="7373" y="15317"/>
                    <a:pt x="7989" y="16093"/>
                    <a:pt x="8834" y="16527"/>
                  </a:cubicBezTo>
                  <a:cubicBezTo>
                    <a:pt x="9246" y="16738"/>
                    <a:pt x="9718" y="16852"/>
                    <a:pt x="10183" y="16852"/>
                  </a:cubicBezTo>
                  <a:cubicBezTo>
                    <a:pt x="10672" y="16852"/>
                    <a:pt x="11153" y="16727"/>
                    <a:pt x="11550" y="16458"/>
                  </a:cubicBezTo>
                  <a:cubicBezTo>
                    <a:pt x="12326" y="15910"/>
                    <a:pt x="12668" y="14746"/>
                    <a:pt x="12143" y="13947"/>
                  </a:cubicBezTo>
                  <a:lnTo>
                    <a:pt x="12143" y="13947"/>
                  </a:lnTo>
                  <a:cubicBezTo>
                    <a:pt x="12353" y="14099"/>
                    <a:pt x="12610" y="14173"/>
                    <a:pt x="12866" y="14173"/>
                  </a:cubicBezTo>
                  <a:cubicBezTo>
                    <a:pt x="13112" y="14173"/>
                    <a:pt x="13357" y="14104"/>
                    <a:pt x="13558" y="13970"/>
                  </a:cubicBezTo>
                  <a:cubicBezTo>
                    <a:pt x="13992" y="13673"/>
                    <a:pt x="14175" y="13103"/>
                    <a:pt x="14038" y="12623"/>
                  </a:cubicBezTo>
                  <a:lnTo>
                    <a:pt x="14038" y="12623"/>
                  </a:lnTo>
                  <a:cubicBezTo>
                    <a:pt x="14257" y="12743"/>
                    <a:pt x="14498" y="12797"/>
                    <a:pt x="14741" y="12797"/>
                  </a:cubicBezTo>
                  <a:cubicBezTo>
                    <a:pt x="15612" y="12797"/>
                    <a:pt x="16513" y="12100"/>
                    <a:pt x="16549" y="11208"/>
                  </a:cubicBezTo>
                  <a:cubicBezTo>
                    <a:pt x="16617" y="12007"/>
                    <a:pt x="17302" y="12692"/>
                    <a:pt x="18101" y="12760"/>
                  </a:cubicBezTo>
                  <a:cubicBezTo>
                    <a:pt x="18143" y="12764"/>
                    <a:pt x="18185" y="12766"/>
                    <a:pt x="18227" y="12766"/>
                  </a:cubicBezTo>
                  <a:cubicBezTo>
                    <a:pt x="18937" y="12766"/>
                    <a:pt x="19606" y="12257"/>
                    <a:pt x="19824" y="11582"/>
                  </a:cubicBezTo>
                  <a:lnTo>
                    <a:pt x="19824" y="11582"/>
                  </a:lnTo>
                  <a:cubicBezTo>
                    <a:pt x="19686" y="12219"/>
                    <a:pt x="20128" y="12953"/>
                    <a:pt x="20771" y="13103"/>
                  </a:cubicBezTo>
                  <a:cubicBezTo>
                    <a:pt x="20855" y="13122"/>
                    <a:pt x="20940" y="13132"/>
                    <a:pt x="21024" y="13132"/>
                  </a:cubicBezTo>
                  <a:cubicBezTo>
                    <a:pt x="21497" y="13132"/>
                    <a:pt x="21960" y="12839"/>
                    <a:pt x="22179" y="12415"/>
                  </a:cubicBezTo>
                  <a:lnTo>
                    <a:pt x="22179" y="12415"/>
                  </a:lnTo>
                  <a:cubicBezTo>
                    <a:pt x="22057" y="12873"/>
                    <a:pt x="22011" y="13348"/>
                    <a:pt x="22118" y="13810"/>
                  </a:cubicBezTo>
                  <a:cubicBezTo>
                    <a:pt x="22278" y="14381"/>
                    <a:pt x="22780" y="14929"/>
                    <a:pt x="23373" y="14952"/>
                  </a:cubicBezTo>
                  <a:cubicBezTo>
                    <a:pt x="23395" y="14953"/>
                    <a:pt x="23417" y="14954"/>
                    <a:pt x="23438" y="14954"/>
                  </a:cubicBezTo>
                  <a:cubicBezTo>
                    <a:pt x="23792" y="14954"/>
                    <a:pt x="24144" y="14735"/>
                    <a:pt x="24325" y="14433"/>
                  </a:cubicBezTo>
                  <a:lnTo>
                    <a:pt x="24325" y="14433"/>
                  </a:lnTo>
                  <a:cubicBezTo>
                    <a:pt x="24379" y="14780"/>
                    <a:pt x="24600" y="15107"/>
                    <a:pt x="24925" y="15248"/>
                  </a:cubicBezTo>
                  <a:cubicBezTo>
                    <a:pt x="25042" y="15299"/>
                    <a:pt x="25167" y="15323"/>
                    <a:pt x="25293" y="15323"/>
                  </a:cubicBezTo>
                  <a:cubicBezTo>
                    <a:pt x="25730" y="15323"/>
                    <a:pt x="26171" y="15035"/>
                    <a:pt x="26295" y="14609"/>
                  </a:cubicBezTo>
                  <a:cubicBezTo>
                    <a:pt x="26474" y="14928"/>
                    <a:pt x="26826" y="15124"/>
                    <a:pt x="27186" y="15124"/>
                  </a:cubicBezTo>
                  <a:cubicBezTo>
                    <a:pt x="27239" y="15124"/>
                    <a:pt x="27292" y="15120"/>
                    <a:pt x="27345" y="15111"/>
                  </a:cubicBezTo>
                  <a:cubicBezTo>
                    <a:pt x="27733" y="15020"/>
                    <a:pt x="28075" y="14678"/>
                    <a:pt x="28121" y="14267"/>
                  </a:cubicBezTo>
                  <a:cubicBezTo>
                    <a:pt x="28505" y="14638"/>
                    <a:pt x="29032" y="14815"/>
                    <a:pt x="29565" y="14815"/>
                  </a:cubicBezTo>
                  <a:cubicBezTo>
                    <a:pt x="29984" y="14815"/>
                    <a:pt x="30407" y="14706"/>
                    <a:pt x="30769" y="14495"/>
                  </a:cubicBezTo>
                  <a:cubicBezTo>
                    <a:pt x="31590" y="14039"/>
                    <a:pt x="32093" y="13126"/>
                    <a:pt x="32230" y="12190"/>
                  </a:cubicBezTo>
                  <a:cubicBezTo>
                    <a:pt x="32366" y="11254"/>
                    <a:pt x="32138" y="10295"/>
                    <a:pt x="31773" y="9428"/>
                  </a:cubicBezTo>
                  <a:cubicBezTo>
                    <a:pt x="30974" y="7556"/>
                    <a:pt x="29491" y="6073"/>
                    <a:pt x="27801" y="4977"/>
                  </a:cubicBezTo>
                  <a:cubicBezTo>
                    <a:pt x="26135" y="3859"/>
                    <a:pt x="24241" y="3105"/>
                    <a:pt x="22346" y="2375"/>
                  </a:cubicBezTo>
                  <a:cubicBezTo>
                    <a:pt x="19927" y="1462"/>
                    <a:pt x="17439" y="595"/>
                    <a:pt x="14859" y="207"/>
                  </a:cubicBezTo>
                  <a:cubicBezTo>
                    <a:pt x="13979" y="74"/>
                    <a:pt x="13083" y="0"/>
                    <a:pt x="121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3" name="Google Shape;1043;p20"/>
            <p:cNvSpPr/>
            <p:nvPr/>
          </p:nvSpPr>
          <p:spPr>
            <a:xfrm>
              <a:off x="11606750" y="7849178"/>
              <a:ext cx="5278410" cy="1668635"/>
            </a:xfrm>
            <a:custGeom>
              <a:avLst/>
              <a:gdLst/>
              <a:ahLst/>
              <a:cxnLst/>
              <a:rect l="l" t="t" r="r" b="b"/>
              <a:pathLst>
                <a:path w="32367" h="10232" extrusionOk="0">
                  <a:moveTo>
                    <a:pt x="16439" y="0"/>
                  </a:moveTo>
                  <a:cubicBezTo>
                    <a:pt x="12482" y="0"/>
                    <a:pt x="8531" y="562"/>
                    <a:pt x="4634" y="1265"/>
                  </a:cubicBezTo>
                  <a:cubicBezTo>
                    <a:pt x="3995" y="1379"/>
                    <a:pt x="3356" y="1493"/>
                    <a:pt x="2739" y="1676"/>
                  </a:cubicBezTo>
                  <a:cubicBezTo>
                    <a:pt x="2374" y="2292"/>
                    <a:pt x="2191" y="2908"/>
                    <a:pt x="1575" y="3319"/>
                  </a:cubicBezTo>
                  <a:cubicBezTo>
                    <a:pt x="753" y="3867"/>
                    <a:pt x="46" y="4415"/>
                    <a:pt x="23" y="5488"/>
                  </a:cubicBezTo>
                  <a:cubicBezTo>
                    <a:pt x="0" y="6675"/>
                    <a:pt x="1005" y="7770"/>
                    <a:pt x="2169" y="7862"/>
                  </a:cubicBezTo>
                  <a:cubicBezTo>
                    <a:pt x="1849" y="8044"/>
                    <a:pt x="1644" y="8364"/>
                    <a:pt x="1530" y="8706"/>
                  </a:cubicBezTo>
                  <a:cubicBezTo>
                    <a:pt x="1826" y="8980"/>
                    <a:pt x="2100" y="9277"/>
                    <a:pt x="2511" y="9437"/>
                  </a:cubicBezTo>
                  <a:cubicBezTo>
                    <a:pt x="2783" y="9542"/>
                    <a:pt x="3072" y="9593"/>
                    <a:pt x="3360" y="9593"/>
                  </a:cubicBezTo>
                  <a:cubicBezTo>
                    <a:pt x="3823" y="9593"/>
                    <a:pt x="4286" y="9461"/>
                    <a:pt x="4679" y="9208"/>
                  </a:cubicBezTo>
                  <a:cubicBezTo>
                    <a:pt x="4972" y="9859"/>
                    <a:pt x="5682" y="10217"/>
                    <a:pt x="6382" y="10217"/>
                  </a:cubicBezTo>
                  <a:cubicBezTo>
                    <a:pt x="6884" y="10217"/>
                    <a:pt x="7381" y="10033"/>
                    <a:pt x="7715" y="9642"/>
                  </a:cubicBezTo>
                  <a:cubicBezTo>
                    <a:pt x="8181" y="10027"/>
                    <a:pt x="8782" y="10232"/>
                    <a:pt x="9376" y="10232"/>
                  </a:cubicBezTo>
                  <a:cubicBezTo>
                    <a:pt x="9626" y="10232"/>
                    <a:pt x="9875" y="10196"/>
                    <a:pt x="10112" y="10121"/>
                  </a:cubicBezTo>
                  <a:cubicBezTo>
                    <a:pt x="10934" y="9870"/>
                    <a:pt x="11595" y="9185"/>
                    <a:pt x="11824" y="8387"/>
                  </a:cubicBezTo>
                  <a:cubicBezTo>
                    <a:pt x="12291" y="8684"/>
                    <a:pt x="12846" y="8841"/>
                    <a:pt x="13396" y="8841"/>
                  </a:cubicBezTo>
                  <a:cubicBezTo>
                    <a:pt x="13733" y="8841"/>
                    <a:pt x="14068" y="8782"/>
                    <a:pt x="14380" y="8660"/>
                  </a:cubicBezTo>
                  <a:cubicBezTo>
                    <a:pt x="15202" y="8341"/>
                    <a:pt x="15864" y="7610"/>
                    <a:pt x="16069" y="6743"/>
                  </a:cubicBezTo>
                  <a:cubicBezTo>
                    <a:pt x="16357" y="7082"/>
                    <a:pt x="16795" y="7270"/>
                    <a:pt x="17226" y="7270"/>
                  </a:cubicBezTo>
                  <a:cubicBezTo>
                    <a:pt x="17376" y="7270"/>
                    <a:pt x="17525" y="7247"/>
                    <a:pt x="17667" y="7200"/>
                  </a:cubicBezTo>
                  <a:cubicBezTo>
                    <a:pt x="18238" y="7040"/>
                    <a:pt x="18671" y="6515"/>
                    <a:pt x="18740" y="5944"/>
                  </a:cubicBezTo>
                  <a:cubicBezTo>
                    <a:pt x="18756" y="5945"/>
                    <a:pt x="18772" y="5945"/>
                    <a:pt x="18788" y="5945"/>
                  </a:cubicBezTo>
                  <a:cubicBezTo>
                    <a:pt x="19251" y="5945"/>
                    <a:pt x="19705" y="5633"/>
                    <a:pt x="19904" y="5214"/>
                  </a:cubicBezTo>
                  <a:lnTo>
                    <a:pt x="19904" y="5214"/>
                  </a:lnTo>
                  <a:cubicBezTo>
                    <a:pt x="19607" y="6287"/>
                    <a:pt x="20223" y="7542"/>
                    <a:pt x="21251" y="7930"/>
                  </a:cubicBezTo>
                  <a:cubicBezTo>
                    <a:pt x="21490" y="8023"/>
                    <a:pt x="21744" y="8067"/>
                    <a:pt x="21998" y="8067"/>
                  </a:cubicBezTo>
                  <a:cubicBezTo>
                    <a:pt x="22930" y="8067"/>
                    <a:pt x="23872" y="7480"/>
                    <a:pt x="24195" y="6583"/>
                  </a:cubicBezTo>
                  <a:cubicBezTo>
                    <a:pt x="24241" y="6903"/>
                    <a:pt x="24537" y="7200"/>
                    <a:pt x="24857" y="7245"/>
                  </a:cubicBezTo>
                  <a:cubicBezTo>
                    <a:pt x="24906" y="7255"/>
                    <a:pt x="24955" y="7260"/>
                    <a:pt x="25003" y="7260"/>
                  </a:cubicBezTo>
                  <a:cubicBezTo>
                    <a:pt x="25298" y="7260"/>
                    <a:pt x="25586" y="7090"/>
                    <a:pt x="25724" y="6836"/>
                  </a:cubicBezTo>
                  <a:lnTo>
                    <a:pt x="25724" y="6836"/>
                  </a:lnTo>
                  <a:cubicBezTo>
                    <a:pt x="25268" y="7680"/>
                    <a:pt x="25497" y="8843"/>
                    <a:pt x="26226" y="9459"/>
                  </a:cubicBezTo>
                  <a:cubicBezTo>
                    <a:pt x="26617" y="9791"/>
                    <a:pt x="27124" y="9956"/>
                    <a:pt x="27627" y="9956"/>
                  </a:cubicBezTo>
                  <a:cubicBezTo>
                    <a:pt x="28094" y="9956"/>
                    <a:pt x="28557" y="9814"/>
                    <a:pt x="28920" y="9528"/>
                  </a:cubicBezTo>
                  <a:cubicBezTo>
                    <a:pt x="29095" y="9923"/>
                    <a:pt x="29524" y="10191"/>
                    <a:pt x="29942" y="10191"/>
                  </a:cubicBezTo>
                  <a:cubicBezTo>
                    <a:pt x="29959" y="10191"/>
                    <a:pt x="29976" y="10191"/>
                    <a:pt x="29993" y="10190"/>
                  </a:cubicBezTo>
                  <a:cubicBezTo>
                    <a:pt x="30449" y="10167"/>
                    <a:pt x="30860" y="9870"/>
                    <a:pt x="30997" y="9437"/>
                  </a:cubicBezTo>
                  <a:cubicBezTo>
                    <a:pt x="31285" y="9663"/>
                    <a:pt x="31629" y="9759"/>
                    <a:pt x="31962" y="9759"/>
                  </a:cubicBezTo>
                  <a:cubicBezTo>
                    <a:pt x="31998" y="9759"/>
                    <a:pt x="32034" y="9758"/>
                    <a:pt x="32070" y="9756"/>
                  </a:cubicBezTo>
                  <a:cubicBezTo>
                    <a:pt x="32138" y="9551"/>
                    <a:pt x="32184" y="9345"/>
                    <a:pt x="32230" y="9140"/>
                  </a:cubicBezTo>
                  <a:cubicBezTo>
                    <a:pt x="32366" y="8204"/>
                    <a:pt x="32138" y="7245"/>
                    <a:pt x="31773" y="6378"/>
                  </a:cubicBezTo>
                  <a:cubicBezTo>
                    <a:pt x="30997" y="4552"/>
                    <a:pt x="29536" y="3091"/>
                    <a:pt x="27893" y="1973"/>
                  </a:cubicBezTo>
                  <a:cubicBezTo>
                    <a:pt x="24788" y="763"/>
                    <a:pt x="21410" y="169"/>
                    <a:pt x="18055" y="32"/>
                  </a:cubicBezTo>
                  <a:cubicBezTo>
                    <a:pt x="17516" y="11"/>
                    <a:pt x="16977" y="0"/>
                    <a:pt x="16439" y="0"/>
                  </a:cubicBezTo>
                  <a:close/>
                </a:path>
              </a:pathLst>
            </a:custGeom>
            <a:solidFill>
              <a:srgbClr val="542032">
                <a:alpha val="3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4" name="Google Shape;1044;p20"/>
            <p:cNvSpPr/>
            <p:nvPr/>
          </p:nvSpPr>
          <p:spPr>
            <a:xfrm>
              <a:off x="12526195" y="7351948"/>
              <a:ext cx="3670278" cy="6637030"/>
            </a:xfrm>
            <a:custGeom>
              <a:avLst/>
              <a:gdLst/>
              <a:ahLst/>
              <a:cxnLst/>
              <a:rect l="l" t="t" r="r" b="b"/>
              <a:pathLst>
                <a:path w="22506" h="40698" extrusionOk="0">
                  <a:moveTo>
                    <a:pt x="12691" y="0"/>
                  </a:moveTo>
                  <a:cubicBezTo>
                    <a:pt x="12075" y="1621"/>
                    <a:pt x="11732" y="3355"/>
                    <a:pt x="11618" y="5090"/>
                  </a:cubicBezTo>
                  <a:cubicBezTo>
                    <a:pt x="11527" y="6825"/>
                    <a:pt x="11618" y="8560"/>
                    <a:pt x="11755" y="10271"/>
                  </a:cubicBezTo>
                  <a:cubicBezTo>
                    <a:pt x="11915" y="11983"/>
                    <a:pt x="12143" y="13672"/>
                    <a:pt x="12326" y="15316"/>
                  </a:cubicBezTo>
                  <a:cubicBezTo>
                    <a:pt x="12463" y="16389"/>
                    <a:pt x="12554" y="17461"/>
                    <a:pt x="12645" y="18534"/>
                  </a:cubicBezTo>
                  <a:cubicBezTo>
                    <a:pt x="12508" y="18443"/>
                    <a:pt x="12371" y="18329"/>
                    <a:pt x="12234" y="18237"/>
                  </a:cubicBezTo>
                  <a:cubicBezTo>
                    <a:pt x="11915" y="17964"/>
                    <a:pt x="11595" y="17644"/>
                    <a:pt x="11321" y="17324"/>
                  </a:cubicBezTo>
                  <a:cubicBezTo>
                    <a:pt x="11253" y="17256"/>
                    <a:pt x="11162" y="17165"/>
                    <a:pt x="11116" y="17073"/>
                  </a:cubicBezTo>
                  <a:lnTo>
                    <a:pt x="11002" y="16959"/>
                  </a:lnTo>
                  <a:lnTo>
                    <a:pt x="10911" y="16822"/>
                  </a:lnTo>
                  <a:lnTo>
                    <a:pt x="10819" y="16708"/>
                  </a:lnTo>
                  <a:lnTo>
                    <a:pt x="10728" y="16571"/>
                  </a:lnTo>
                  <a:cubicBezTo>
                    <a:pt x="10659" y="16480"/>
                    <a:pt x="10614" y="16389"/>
                    <a:pt x="10545" y="16297"/>
                  </a:cubicBezTo>
                  <a:cubicBezTo>
                    <a:pt x="10089" y="15544"/>
                    <a:pt x="9701" y="14700"/>
                    <a:pt x="9313" y="13832"/>
                  </a:cubicBezTo>
                  <a:lnTo>
                    <a:pt x="8719" y="12508"/>
                  </a:lnTo>
                  <a:cubicBezTo>
                    <a:pt x="8537" y="12075"/>
                    <a:pt x="8331" y="11618"/>
                    <a:pt x="8103" y="11184"/>
                  </a:cubicBezTo>
                  <a:lnTo>
                    <a:pt x="7783" y="10523"/>
                  </a:lnTo>
                  <a:lnTo>
                    <a:pt x="7418" y="9861"/>
                  </a:lnTo>
                  <a:cubicBezTo>
                    <a:pt x="7304" y="9655"/>
                    <a:pt x="7167" y="9427"/>
                    <a:pt x="7053" y="9221"/>
                  </a:cubicBezTo>
                  <a:cubicBezTo>
                    <a:pt x="6916" y="9016"/>
                    <a:pt x="6779" y="8811"/>
                    <a:pt x="6642" y="8582"/>
                  </a:cubicBezTo>
                  <a:cubicBezTo>
                    <a:pt x="6117" y="7761"/>
                    <a:pt x="5524" y="6962"/>
                    <a:pt x="4862" y="6209"/>
                  </a:cubicBezTo>
                  <a:lnTo>
                    <a:pt x="4611" y="5935"/>
                  </a:lnTo>
                  <a:cubicBezTo>
                    <a:pt x="4542" y="5843"/>
                    <a:pt x="4451" y="5752"/>
                    <a:pt x="4360" y="5661"/>
                  </a:cubicBezTo>
                  <a:cubicBezTo>
                    <a:pt x="4200" y="5501"/>
                    <a:pt x="4017" y="5318"/>
                    <a:pt x="3835" y="5136"/>
                  </a:cubicBezTo>
                  <a:cubicBezTo>
                    <a:pt x="3652" y="4976"/>
                    <a:pt x="3470" y="4793"/>
                    <a:pt x="3287" y="4656"/>
                  </a:cubicBezTo>
                  <a:lnTo>
                    <a:pt x="3013" y="4405"/>
                  </a:lnTo>
                  <a:lnTo>
                    <a:pt x="2853" y="4291"/>
                  </a:lnTo>
                  <a:lnTo>
                    <a:pt x="2716" y="4177"/>
                  </a:lnTo>
                  <a:cubicBezTo>
                    <a:pt x="1917" y="3584"/>
                    <a:pt x="1096" y="3059"/>
                    <a:pt x="183" y="2648"/>
                  </a:cubicBezTo>
                  <a:lnTo>
                    <a:pt x="0" y="3013"/>
                  </a:lnTo>
                  <a:cubicBezTo>
                    <a:pt x="1621" y="3995"/>
                    <a:pt x="2967" y="5341"/>
                    <a:pt x="4063" y="6848"/>
                  </a:cubicBezTo>
                  <a:cubicBezTo>
                    <a:pt x="4634" y="7624"/>
                    <a:pt x="5113" y="8423"/>
                    <a:pt x="5569" y="9244"/>
                  </a:cubicBezTo>
                  <a:cubicBezTo>
                    <a:pt x="5661" y="9450"/>
                    <a:pt x="5775" y="9655"/>
                    <a:pt x="5889" y="9861"/>
                  </a:cubicBezTo>
                  <a:cubicBezTo>
                    <a:pt x="5980" y="10066"/>
                    <a:pt x="6094" y="10271"/>
                    <a:pt x="6186" y="10500"/>
                  </a:cubicBezTo>
                  <a:lnTo>
                    <a:pt x="6482" y="11139"/>
                  </a:lnTo>
                  <a:lnTo>
                    <a:pt x="6756" y="11778"/>
                  </a:lnTo>
                  <a:cubicBezTo>
                    <a:pt x="7053" y="12508"/>
                    <a:pt x="7327" y="13284"/>
                    <a:pt x="7601" y="14038"/>
                  </a:cubicBezTo>
                  <a:cubicBezTo>
                    <a:pt x="7190" y="14015"/>
                    <a:pt x="6756" y="13946"/>
                    <a:pt x="6323" y="13855"/>
                  </a:cubicBezTo>
                  <a:cubicBezTo>
                    <a:pt x="5524" y="13672"/>
                    <a:pt x="4725" y="13421"/>
                    <a:pt x="3972" y="13033"/>
                  </a:cubicBezTo>
                  <a:lnTo>
                    <a:pt x="3721" y="13444"/>
                  </a:lnTo>
                  <a:cubicBezTo>
                    <a:pt x="4428" y="13969"/>
                    <a:pt x="5250" y="14380"/>
                    <a:pt x="6094" y="14700"/>
                  </a:cubicBezTo>
                  <a:cubicBezTo>
                    <a:pt x="6711" y="14928"/>
                    <a:pt x="7373" y="15110"/>
                    <a:pt x="8057" y="15225"/>
                  </a:cubicBezTo>
                  <a:cubicBezTo>
                    <a:pt x="8308" y="15886"/>
                    <a:pt x="8628" y="16571"/>
                    <a:pt x="8993" y="17210"/>
                  </a:cubicBezTo>
                  <a:cubicBezTo>
                    <a:pt x="9062" y="17324"/>
                    <a:pt x="9107" y="17439"/>
                    <a:pt x="9199" y="17553"/>
                  </a:cubicBezTo>
                  <a:lnTo>
                    <a:pt x="9290" y="17735"/>
                  </a:lnTo>
                  <a:lnTo>
                    <a:pt x="9404" y="17895"/>
                  </a:lnTo>
                  <a:lnTo>
                    <a:pt x="9518" y="18055"/>
                  </a:lnTo>
                  <a:lnTo>
                    <a:pt x="9655" y="18215"/>
                  </a:lnTo>
                  <a:cubicBezTo>
                    <a:pt x="9724" y="18329"/>
                    <a:pt x="9815" y="18443"/>
                    <a:pt x="9883" y="18534"/>
                  </a:cubicBezTo>
                  <a:cubicBezTo>
                    <a:pt x="10226" y="18945"/>
                    <a:pt x="10614" y="19333"/>
                    <a:pt x="11002" y="19675"/>
                  </a:cubicBezTo>
                  <a:cubicBezTo>
                    <a:pt x="11413" y="20018"/>
                    <a:pt x="11846" y="20337"/>
                    <a:pt x="12326" y="20611"/>
                  </a:cubicBezTo>
                  <a:cubicBezTo>
                    <a:pt x="12463" y="20703"/>
                    <a:pt x="12622" y="20771"/>
                    <a:pt x="12782" y="20862"/>
                  </a:cubicBezTo>
                  <a:cubicBezTo>
                    <a:pt x="12919" y="23989"/>
                    <a:pt x="12874" y="27116"/>
                    <a:pt x="12645" y="30221"/>
                  </a:cubicBezTo>
                  <a:cubicBezTo>
                    <a:pt x="12417" y="33530"/>
                    <a:pt x="11983" y="36794"/>
                    <a:pt x="11344" y="40013"/>
                  </a:cubicBezTo>
                  <a:lnTo>
                    <a:pt x="15909" y="40698"/>
                  </a:lnTo>
                  <a:cubicBezTo>
                    <a:pt x="16275" y="37251"/>
                    <a:pt x="16434" y="33781"/>
                    <a:pt x="16343" y="30312"/>
                  </a:cubicBezTo>
                  <a:cubicBezTo>
                    <a:pt x="16297" y="27664"/>
                    <a:pt x="16115" y="25039"/>
                    <a:pt x="15818" y="22414"/>
                  </a:cubicBezTo>
                  <a:cubicBezTo>
                    <a:pt x="16571" y="21821"/>
                    <a:pt x="17233" y="21159"/>
                    <a:pt x="17827" y="20429"/>
                  </a:cubicBezTo>
                  <a:cubicBezTo>
                    <a:pt x="18694" y="19356"/>
                    <a:pt x="19402" y="18215"/>
                    <a:pt x="19972" y="17005"/>
                  </a:cubicBezTo>
                  <a:cubicBezTo>
                    <a:pt x="20566" y="15795"/>
                    <a:pt x="21022" y="14563"/>
                    <a:pt x="21410" y="13307"/>
                  </a:cubicBezTo>
                  <a:cubicBezTo>
                    <a:pt x="21821" y="12052"/>
                    <a:pt x="22163" y="10796"/>
                    <a:pt x="22506" y="9541"/>
                  </a:cubicBezTo>
                  <a:lnTo>
                    <a:pt x="21844" y="9336"/>
                  </a:lnTo>
                  <a:cubicBezTo>
                    <a:pt x="21456" y="10591"/>
                    <a:pt x="21045" y="11824"/>
                    <a:pt x="20588" y="13010"/>
                  </a:cubicBezTo>
                  <a:cubicBezTo>
                    <a:pt x="20155" y="14220"/>
                    <a:pt x="19630" y="15407"/>
                    <a:pt x="19036" y="16526"/>
                  </a:cubicBezTo>
                  <a:cubicBezTo>
                    <a:pt x="18420" y="17644"/>
                    <a:pt x="17713" y="18671"/>
                    <a:pt x="16891" y="19607"/>
                  </a:cubicBezTo>
                  <a:cubicBezTo>
                    <a:pt x="16480" y="20041"/>
                    <a:pt x="16069" y="20452"/>
                    <a:pt x="15613" y="20840"/>
                  </a:cubicBezTo>
                  <a:cubicBezTo>
                    <a:pt x="15567" y="20566"/>
                    <a:pt x="15544" y="20292"/>
                    <a:pt x="15498" y="20018"/>
                  </a:cubicBezTo>
                  <a:cubicBezTo>
                    <a:pt x="15247" y="18329"/>
                    <a:pt x="14951" y="16640"/>
                    <a:pt x="14608" y="14951"/>
                  </a:cubicBezTo>
                  <a:cubicBezTo>
                    <a:pt x="14448" y="14197"/>
                    <a:pt x="14266" y="13421"/>
                    <a:pt x="14106" y="12668"/>
                  </a:cubicBezTo>
                  <a:cubicBezTo>
                    <a:pt x="14289" y="12189"/>
                    <a:pt x="14540" y="11687"/>
                    <a:pt x="14837" y="11207"/>
                  </a:cubicBezTo>
                  <a:cubicBezTo>
                    <a:pt x="15270" y="10523"/>
                    <a:pt x="15795" y="9838"/>
                    <a:pt x="16320" y="9153"/>
                  </a:cubicBezTo>
                  <a:cubicBezTo>
                    <a:pt x="16845" y="8468"/>
                    <a:pt x="17393" y="7738"/>
                    <a:pt x="17804" y="6939"/>
                  </a:cubicBezTo>
                  <a:cubicBezTo>
                    <a:pt x="18032" y="6528"/>
                    <a:pt x="18215" y="6094"/>
                    <a:pt x="18352" y="5661"/>
                  </a:cubicBezTo>
                  <a:cubicBezTo>
                    <a:pt x="18466" y="5204"/>
                    <a:pt x="18557" y="4748"/>
                    <a:pt x="18580" y="4268"/>
                  </a:cubicBezTo>
                  <a:lnTo>
                    <a:pt x="17804" y="4223"/>
                  </a:lnTo>
                  <a:cubicBezTo>
                    <a:pt x="17735" y="5022"/>
                    <a:pt x="17393" y="5752"/>
                    <a:pt x="16959" y="6437"/>
                  </a:cubicBezTo>
                  <a:cubicBezTo>
                    <a:pt x="16526" y="7144"/>
                    <a:pt x="15978" y="7761"/>
                    <a:pt x="15407" y="8400"/>
                  </a:cubicBezTo>
                  <a:cubicBezTo>
                    <a:pt x="14837" y="9039"/>
                    <a:pt x="14243" y="9701"/>
                    <a:pt x="13695" y="10431"/>
                  </a:cubicBezTo>
                  <a:cubicBezTo>
                    <a:pt x="13672" y="10431"/>
                    <a:pt x="13650" y="10454"/>
                    <a:pt x="13650" y="10477"/>
                  </a:cubicBezTo>
                  <a:cubicBezTo>
                    <a:pt x="13604" y="10340"/>
                    <a:pt x="13581" y="10180"/>
                    <a:pt x="13558" y="10020"/>
                  </a:cubicBezTo>
                  <a:cubicBezTo>
                    <a:pt x="13239" y="8377"/>
                    <a:pt x="12988" y="6756"/>
                    <a:pt x="12942" y="5113"/>
                  </a:cubicBezTo>
                  <a:cubicBezTo>
                    <a:pt x="12919" y="4291"/>
                    <a:pt x="12942" y="3470"/>
                    <a:pt x="13010" y="2648"/>
                  </a:cubicBezTo>
                  <a:cubicBezTo>
                    <a:pt x="13102" y="1849"/>
                    <a:pt x="13239" y="1027"/>
                    <a:pt x="13467" y="251"/>
                  </a:cubicBezTo>
                  <a:lnTo>
                    <a:pt x="126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5" name="Google Shape;1045;p20"/>
            <p:cNvSpPr/>
            <p:nvPr/>
          </p:nvSpPr>
          <p:spPr>
            <a:xfrm>
              <a:off x="12738362" y="7969858"/>
              <a:ext cx="1161456" cy="1323068"/>
            </a:xfrm>
            <a:custGeom>
              <a:avLst/>
              <a:gdLst/>
              <a:ahLst/>
              <a:cxnLst/>
              <a:rect l="l" t="t" r="r" b="b"/>
              <a:pathLst>
                <a:path w="7122" h="8113" extrusionOk="0">
                  <a:moveTo>
                    <a:pt x="867" y="0"/>
                  </a:moveTo>
                  <a:cubicBezTo>
                    <a:pt x="571" y="23"/>
                    <a:pt x="274" y="69"/>
                    <a:pt x="0" y="114"/>
                  </a:cubicBezTo>
                  <a:cubicBezTo>
                    <a:pt x="1050" y="982"/>
                    <a:pt x="1986" y="1986"/>
                    <a:pt x="2762" y="3059"/>
                  </a:cubicBezTo>
                  <a:cubicBezTo>
                    <a:pt x="3333" y="3835"/>
                    <a:pt x="3812" y="4634"/>
                    <a:pt x="4268" y="5455"/>
                  </a:cubicBezTo>
                  <a:cubicBezTo>
                    <a:pt x="4360" y="5661"/>
                    <a:pt x="4474" y="5866"/>
                    <a:pt x="4588" y="6072"/>
                  </a:cubicBezTo>
                  <a:cubicBezTo>
                    <a:pt x="4679" y="6277"/>
                    <a:pt x="4793" y="6482"/>
                    <a:pt x="4885" y="6711"/>
                  </a:cubicBezTo>
                  <a:lnTo>
                    <a:pt x="5181" y="7350"/>
                  </a:lnTo>
                  <a:lnTo>
                    <a:pt x="5410" y="7920"/>
                  </a:lnTo>
                  <a:cubicBezTo>
                    <a:pt x="5747" y="8047"/>
                    <a:pt x="6102" y="8113"/>
                    <a:pt x="6458" y="8113"/>
                  </a:cubicBezTo>
                  <a:cubicBezTo>
                    <a:pt x="6680" y="8113"/>
                    <a:pt x="6902" y="8087"/>
                    <a:pt x="7122" y="8035"/>
                  </a:cubicBezTo>
                  <a:cubicBezTo>
                    <a:pt x="7007" y="7806"/>
                    <a:pt x="6916" y="7601"/>
                    <a:pt x="6802" y="7395"/>
                  </a:cubicBezTo>
                  <a:lnTo>
                    <a:pt x="6482" y="6734"/>
                  </a:lnTo>
                  <a:lnTo>
                    <a:pt x="6117" y="6072"/>
                  </a:lnTo>
                  <a:cubicBezTo>
                    <a:pt x="6003" y="5866"/>
                    <a:pt x="5866" y="5638"/>
                    <a:pt x="5752" y="5432"/>
                  </a:cubicBezTo>
                  <a:cubicBezTo>
                    <a:pt x="5615" y="5227"/>
                    <a:pt x="5478" y="5022"/>
                    <a:pt x="5341" y="4793"/>
                  </a:cubicBezTo>
                  <a:cubicBezTo>
                    <a:pt x="4816" y="3972"/>
                    <a:pt x="4223" y="3173"/>
                    <a:pt x="3561" y="2420"/>
                  </a:cubicBezTo>
                  <a:lnTo>
                    <a:pt x="3310" y="2146"/>
                  </a:lnTo>
                  <a:cubicBezTo>
                    <a:pt x="3241" y="2054"/>
                    <a:pt x="3150" y="1963"/>
                    <a:pt x="3059" y="1872"/>
                  </a:cubicBezTo>
                  <a:cubicBezTo>
                    <a:pt x="2899" y="1712"/>
                    <a:pt x="2716" y="1529"/>
                    <a:pt x="2534" y="1347"/>
                  </a:cubicBezTo>
                  <a:cubicBezTo>
                    <a:pt x="2351" y="1187"/>
                    <a:pt x="2169" y="1004"/>
                    <a:pt x="1986" y="867"/>
                  </a:cubicBezTo>
                  <a:lnTo>
                    <a:pt x="1712" y="616"/>
                  </a:lnTo>
                  <a:lnTo>
                    <a:pt x="1552" y="502"/>
                  </a:lnTo>
                  <a:lnTo>
                    <a:pt x="1415" y="388"/>
                  </a:lnTo>
                  <a:cubicBezTo>
                    <a:pt x="1233" y="251"/>
                    <a:pt x="1050" y="114"/>
                    <a:pt x="867" y="0"/>
                  </a:cubicBezTo>
                  <a:close/>
                </a:path>
              </a:pathLst>
            </a:custGeom>
            <a:solidFill>
              <a:srgbClr val="542032">
                <a:alpha val="3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6" name="Google Shape;1046;p20"/>
            <p:cNvSpPr/>
            <p:nvPr/>
          </p:nvSpPr>
          <p:spPr>
            <a:xfrm>
              <a:off x="14405855" y="7850646"/>
              <a:ext cx="297947" cy="1180210"/>
            </a:xfrm>
            <a:custGeom>
              <a:avLst/>
              <a:gdLst/>
              <a:ahLst/>
              <a:cxnLst/>
              <a:rect l="l" t="t" r="r" b="b"/>
              <a:pathLst>
                <a:path w="1827" h="7237" extrusionOk="0">
                  <a:moveTo>
                    <a:pt x="343" y="1"/>
                  </a:moveTo>
                  <a:cubicBezTo>
                    <a:pt x="229" y="685"/>
                    <a:pt x="138" y="1347"/>
                    <a:pt x="92" y="2032"/>
                  </a:cubicBezTo>
                  <a:cubicBezTo>
                    <a:pt x="1" y="3767"/>
                    <a:pt x="92" y="5502"/>
                    <a:pt x="229" y="7213"/>
                  </a:cubicBezTo>
                  <a:lnTo>
                    <a:pt x="252" y="7236"/>
                  </a:lnTo>
                  <a:cubicBezTo>
                    <a:pt x="320" y="7236"/>
                    <a:pt x="412" y="7213"/>
                    <a:pt x="503" y="7191"/>
                  </a:cubicBezTo>
                  <a:cubicBezTo>
                    <a:pt x="1074" y="7031"/>
                    <a:pt x="1507" y="6506"/>
                    <a:pt x="1576" y="5935"/>
                  </a:cubicBezTo>
                  <a:cubicBezTo>
                    <a:pt x="1667" y="5935"/>
                    <a:pt x="1758" y="5935"/>
                    <a:pt x="1827" y="5912"/>
                  </a:cubicBezTo>
                  <a:cubicBezTo>
                    <a:pt x="1621" y="4634"/>
                    <a:pt x="1462" y="3333"/>
                    <a:pt x="1416" y="2055"/>
                  </a:cubicBezTo>
                  <a:cubicBezTo>
                    <a:pt x="1393" y="1393"/>
                    <a:pt x="1393" y="708"/>
                    <a:pt x="1439" y="46"/>
                  </a:cubicBezTo>
                  <a:cubicBezTo>
                    <a:pt x="1256" y="46"/>
                    <a:pt x="1074" y="46"/>
                    <a:pt x="891" y="23"/>
                  </a:cubicBezTo>
                  <a:cubicBezTo>
                    <a:pt x="708" y="23"/>
                    <a:pt x="526" y="23"/>
                    <a:pt x="343" y="1"/>
                  </a:cubicBezTo>
                  <a:close/>
                </a:path>
              </a:pathLst>
            </a:custGeom>
            <a:solidFill>
              <a:srgbClr val="542032">
                <a:alpha val="3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7" name="Google Shape;1047;p20"/>
            <p:cNvSpPr/>
            <p:nvPr/>
          </p:nvSpPr>
          <p:spPr>
            <a:xfrm>
              <a:off x="15909779" y="8874299"/>
              <a:ext cx="286695" cy="591980"/>
            </a:xfrm>
            <a:custGeom>
              <a:avLst/>
              <a:gdLst/>
              <a:ahLst/>
              <a:cxnLst/>
              <a:rect l="l" t="t" r="r" b="b"/>
              <a:pathLst>
                <a:path w="1758" h="3630" extrusionOk="0">
                  <a:moveTo>
                    <a:pt x="1096" y="1"/>
                  </a:moveTo>
                  <a:cubicBezTo>
                    <a:pt x="731" y="1119"/>
                    <a:pt x="388" y="2215"/>
                    <a:pt x="0" y="3287"/>
                  </a:cubicBezTo>
                  <a:cubicBezTo>
                    <a:pt x="229" y="3447"/>
                    <a:pt x="502" y="3561"/>
                    <a:pt x="776" y="3630"/>
                  </a:cubicBezTo>
                  <a:cubicBezTo>
                    <a:pt x="1142" y="2489"/>
                    <a:pt x="1438" y="1347"/>
                    <a:pt x="1758" y="206"/>
                  </a:cubicBezTo>
                  <a:lnTo>
                    <a:pt x="1096" y="1"/>
                  </a:lnTo>
                  <a:close/>
                </a:path>
              </a:pathLst>
            </a:custGeom>
            <a:solidFill>
              <a:srgbClr val="542032">
                <a:alpha val="3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8" name="Google Shape;1048;p20"/>
            <p:cNvSpPr/>
            <p:nvPr/>
          </p:nvSpPr>
          <p:spPr>
            <a:xfrm>
              <a:off x="14863784" y="8040471"/>
              <a:ext cx="692438" cy="1060998"/>
            </a:xfrm>
            <a:custGeom>
              <a:avLst/>
              <a:gdLst/>
              <a:ahLst/>
              <a:cxnLst/>
              <a:rect l="l" t="t" r="r" b="b"/>
              <a:pathLst>
                <a:path w="4246" h="6506" extrusionOk="0">
                  <a:moveTo>
                    <a:pt x="3470" y="1"/>
                  </a:moveTo>
                  <a:cubicBezTo>
                    <a:pt x="3401" y="800"/>
                    <a:pt x="3059" y="1530"/>
                    <a:pt x="2625" y="2215"/>
                  </a:cubicBezTo>
                  <a:cubicBezTo>
                    <a:pt x="2192" y="2922"/>
                    <a:pt x="1644" y="3539"/>
                    <a:pt x="1073" y="4178"/>
                  </a:cubicBezTo>
                  <a:cubicBezTo>
                    <a:pt x="708" y="4566"/>
                    <a:pt x="343" y="4977"/>
                    <a:pt x="0" y="5388"/>
                  </a:cubicBezTo>
                  <a:cubicBezTo>
                    <a:pt x="160" y="5844"/>
                    <a:pt x="434" y="6232"/>
                    <a:pt x="822" y="6506"/>
                  </a:cubicBezTo>
                  <a:cubicBezTo>
                    <a:pt x="1187" y="5981"/>
                    <a:pt x="1575" y="5479"/>
                    <a:pt x="1986" y="4931"/>
                  </a:cubicBezTo>
                  <a:cubicBezTo>
                    <a:pt x="2511" y="4246"/>
                    <a:pt x="3059" y="3516"/>
                    <a:pt x="3470" y="2717"/>
                  </a:cubicBezTo>
                  <a:cubicBezTo>
                    <a:pt x="3698" y="2306"/>
                    <a:pt x="3881" y="1872"/>
                    <a:pt x="4018" y="1439"/>
                  </a:cubicBezTo>
                  <a:cubicBezTo>
                    <a:pt x="4132" y="982"/>
                    <a:pt x="4223" y="526"/>
                    <a:pt x="4246" y="46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rgbClr val="542032">
                <a:alpha val="3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9" name="Google Shape;1049;p20"/>
            <p:cNvSpPr/>
            <p:nvPr/>
          </p:nvSpPr>
          <p:spPr>
            <a:xfrm>
              <a:off x="14703639" y="11177641"/>
              <a:ext cx="242174" cy="730598"/>
            </a:xfrm>
            <a:custGeom>
              <a:avLst/>
              <a:gdLst/>
              <a:ahLst/>
              <a:cxnLst/>
              <a:rect l="l" t="t" r="r" b="b"/>
              <a:pathLst>
                <a:path w="1485" h="4480" extrusionOk="0">
                  <a:moveTo>
                    <a:pt x="731" y="74"/>
                  </a:moveTo>
                  <a:cubicBezTo>
                    <a:pt x="777" y="74"/>
                    <a:pt x="845" y="97"/>
                    <a:pt x="891" y="97"/>
                  </a:cubicBezTo>
                  <a:cubicBezTo>
                    <a:pt x="1028" y="165"/>
                    <a:pt x="1142" y="302"/>
                    <a:pt x="1211" y="485"/>
                  </a:cubicBezTo>
                  <a:cubicBezTo>
                    <a:pt x="1256" y="645"/>
                    <a:pt x="1256" y="827"/>
                    <a:pt x="1256" y="987"/>
                  </a:cubicBezTo>
                  <a:lnTo>
                    <a:pt x="1302" y="2037"/>
                  </a:lnTo>
                  <a:cubicBezTo>
                    <a:pt x="1325" y="2676"/>
                    <a:pt x="1325" y="3315"/>
                    <a:pt x="1348" y="3954"/>
                  </a:cubicBezTo>
                  <a:cubicBezTo>
                    <a:pt x="1348" y="3977"/>
                    <a:pt x="1370" y="4023"/>
                    <a:pt x="1370" y="4046"/>
                  </a:cubicBezTo>
                  <a:cubicBezTo>
                    <a:pt x="1370" y="4182"/>
                    <a:pt x="1393" y="4388"/>
                    <a:pt x="1302" y="4411"/>
                  </a:cubicBezTo>
                  <a:cubicBezTo>
                    <a:pt x="1297" y="4412"/>
                    <a:pt x="1293" y="4413"/>
                    <a:pt x="1288" y="4413"/>
                  </a:cubicBezTo>
                  <a:cubicBezTo>
                    <a:pt x="1216" y="4413"/>
                    <a:pt x="1092" y="4268"/>
                    <a:pt x="1028" y="4182"/>
                  </a:cubicBezTo>
                  <a:cubicBezTo>
                    <a:pt x="845" y="3863"/>
                    <a:pt x="731" y="3452"/>
                    <a:pt x="617" y="3110"/>
                  </a:cubicBezTo>
                  <a:cubicBezTo>
                    <a:pt x="594" y="3018"/>
                    <a:pt x="572" y="2950"/>
                    <a:pt x="549" y="2881"/>
                  </a:cubicBezTo>
                  <a:cubicBezTo>
                    <a:pt x="389" y="2402"/>
                    <a:pt x="275" y="1900"/>
                    <a:pt x="183" y="1398"/>
                  </a:cubicBezTo>
                  <a:cubicBezTo>
                    <a:pt x="115" y="1101"/>
                    <a:pt x="69" y="782"/>
                    <a:pt x="183" y="485"/>
                  </a:cubicBezTo>
                  <a:cubicBezTo>
                    <a:pt x="275" y="279"/>
                    <a:pt x="503" y="74"/>
                    <a:pt x="731" y="74"/>
                  </a:cubicBezTo>
                  <a:close/>
                  <a:moveTo>
                    <a:pt x="750" y="0"/>
                  </a:moveTo>
                  <a:cubicBezTo>
                    <a:pt x="478" y="0"/>
                    <a:pt x="210" y="215"/>
                    <a:pt x="115" y="462"/>
                  </a:cubicBezTo>
                  <a:cubicBezTo>
                    <a:pt x="1" y="759"/>
                    <a:pt x="47" y="1101"/>
                    <a:pt x="92" y="1398"/>
                  </a:cubicBezTo>
                  <a:cubicBezTo>
                    <a:pt x="183" y="1900"/>
                    <a:pt x="320" y="2402"/>
                    <a:pt x="480" y="2904"/>
                  </a:cubicBezTo>
                  <a:cubicBezTo>
                    <a:pt x="503" y="2973"/>
                    <a:pt x="526" y="3041"/>
                    <a:pt x="549" y="3133"/>
                  </a:cubicBezTo>
                  <a:cubicBezTo>
                    <a:pt x="663" y="3475"/>
                    <a:pt x="777" y="3886"/>
                    <a:pt x="982" y="4205"/>
                  </a:cubicBezTo>
                  <a:cubicBezTo>
                    <a:pt x="1005" y="4251"/>
                    <a:pt x="1142" y="4479"/>
                    <a:pt x="1302" y="4479"/>
                  </a:cubicBezTo>
                  <a:lnTo>
                    <a:pt x="1325" y="4479"/>
                  </a:lnTo>
                  <a:cubicBezTo>
                    <a:pt x="1485" y="4434"/>
                    <a:pt x="1462" y="4205"/>
                    <a:pt x="1439" y="4046"/>
                  </a:cubicBezTo>
                  <a:cubicBezTo>
                    <a:pt x="1439" y="4000"/>
                    <a:pt x="1439" y="3977"/>
                    <a:pt x="1439" y="3954"/>
                  </a:cubicBezTo>
                  <a:cubicBezTo>
                    <a:pt x="1416" y="3315"/>
                    <a:pt x="1393" y="2676"/>
                    <a:pt x="1370" y="2037"/>
                  </a:cubicBezTo>
                  <a:lnTo>
                    <a:pt x="1348" y="987"/>
                  </a:lnTo>
                  <a:cubicBezTo>
                    <a:pt x="1325" y="804"/>
                    <a:pt x="1325" y="622"/>
                    <a:pt x="1279" y="462"/>
                  </a:cubicBezTo>
                  <a:cubicBezTo>
                    <a:pt x="1211" y="257"/>
                    <a:pt x="1074" y="97"/>
                    <a:pt x="914" y="28"/>
                  </a:cubicBezTo>
                  <a:cubicBezTo>
                    <a:pt x="860" y="9"/>
                    <a:pt x="805" y="0"/>
                    <a:pt x="750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0" name="Google Shape;1050;p20"/>
            <p:cNvSpPr/>
            <p:nvPr/>
          </p:nvSpPr>
          <p:spPr>
            <a:xfrm>
              <a:off x="14435699" y="8621199"/>
              <a:ext cx="275605" cy="2259636"/>
            </a:xfrm>
            <a:custGeom>
              <a:avLst/>
              <a:gdLst/>
              <a:ahLst/>
              <a:cxnLst/>
              <a:rect l="l" t="t" r="r" b="b"/>
              <a:pathLst>
                <a:path w="1690" h="13856" extrusionOk="0">
                  <a:moveTo>
                    <a:pt x="23" y="0"/>
                  </a:moveTo>
                  <a:cubicBezTo>
                    <a:pt x="0" y="0"/>
                    <a:pt x="0" y="23"/>
                    <a:pt x="0" y="46"/>
                  </a:cubicBezTo>
                  <a:cubicBezTo>
                    <a:pt x="731" y="3470"/>
                    <a:pt x="1233" y="6985"/>
                    <a:pt x="1507" y="10500"/>
                  </a:cubicBezTo>
                  <a:cubicBezTo>
                    <a:pt x="1575" y="11436"/>
                    <a:pt x="1621" y="12326"/>
                    <a:pt x="1347" y="13171"/>
                  </a:cubicBezTo>
                  <a:cubicBezTo>
                    <a:pt x="1279" y="13353"/>
                    <a:pt x="1187" y="13536"/>
                    <a:pt x="1096" y="13718"/>
                  </a:cubicBezTo>
                  <a:cubicBezTo>
                    <a:pt x="1096" y="13764"/>
                    <a:pt x="1096" y="13810"/>
                    <a:pt x="1096" y="13855"/>
                  </a:cubicBezTo>
                  <a:cubicBezTo>
                    <a:pt x="1233" y="13650"/>
                    <a:pt x="1324" y="13422"/>
                    <a:pt x="1416" y="13193"/>
                  </a:cubicBezTo>
                  <a:cubicBezTo>
                    <a:pt x="1690" y="12349"/>
                    <a:pt x="1644" y="11436"/>
                    <a:pt x="1575" y="10500"/>
                  </a:cubicBezTo>
                  <a:cubicBezTo>
                    <a:pt x="1301" y="6985"/>
                    <a:pt x="799" y="3470"/>
                    <a:pt x="69" y="23"/>
                  </a:cubicBezTo>
                  <a:cubicBezTo>
                    <a:pt x="69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1" name="Google Shape;1051;p20"/>
            <p:cNvSpPr/>
            <p:nvPr/>
          </p:nvSpPr>
          <p:spPr>
            <a:xfrm>
              <a:off x="14781918" y="11326696"/>
              <a:ext cx="108122" cy="291098"/>
            </a:xfrm>
            <a:custGeom>
              <a:avLst/>
              <a:gdLst/>
              <a:ahLst/>
              <a:cxnLst/>
              <a:rect l="l" t="t" r="r" b="b"/>
              <a:pathLst>
                <a:path w="663" h="1785" extrusionOk="0">
                  <a:moveTo>
                    <a:pt x="297" y="73"/>
                  </a:moveTo>
                  <a:cubicBezTo>
                    <a:pt x="320" y="73"/>
                    <a:pt x="343" y="73"/>
                    <a:pt x="343" y="96"/>
                  </a:cubicBezTo>
                  <a:cubicBezTo>
                    <a:pt x="548" y="210"/>
                    <a:pt x="525" y="1054"/>
                    <a:pt x="502" y="1328"/>
                  </a:cubicBezTo>
                  <a:cubicBezTo>
                    <a:pt x="502" y="1420"/>
                    <a:pt x="480" y="1511"/>
                    <a:pt x="434" y="1579"/>
                  </a:cubicBezTo>
                  <a:cubicBezTo>
                    <a:pt x="411" y="1648"/>
                    <a:pt x="343" y="1694"/>
                    <a:pt x="274" y="1716"/>
                  </a:cubicBezTo>
                  <a:cubicBezTo>
                    <a:pt x="206" y="1397"/>
                    <a:pt x="160" y="1077"/>
                    <a:pt x="137" y="758"/>
                  </a:cubicBezTo>
                  <a:cubicBezTo>
                    <a:pt x="137" y="735"/>
                    <a:pt x="137" y="689"/>
                    <a:pt x="137" y="644"/>
                  </a:cubicBezTo>
                  <a:cubicBezTo>
                    <a:pt x="114" y="461"/>
                    <a:pt x="69" y="187"/>
                    <a:pt x="228" y="96"/>
                  </a:cubicBezTo>
                  <a:cubicBezTo>
                    <a:pt x="251" y="73"/>
                    <a:pt x="274" y="73"/>
                    <a:pt x="297" y="73"/>
                  </a:cubicBezTo>
                  <a:close/>
                  <a:moveTo>
                    <a:pt x="286" y="1"/>
                  </a:moveTo>
                  <a:cubicBezTo>
                    <a:pt x="256" y="1"/>
                    <a:pt x="221" y="8"/>
                    <a:pt x="183" y="27"/>
                  </a:cubicBezTo>
                  <a:cubicBezTo>
                    <a:pt x="0" y="141"/>
                    <a:pt x="23" y="438"/>
                    <a:pt x="46" y="644"/>
                  </a:cubicBezTo>
                  <a:cubicBezTo>
                    <a:pt x="69" y="689"/>
                    <a:pt x="69" y="735"/>
                    <a:pt x="69" y="758"/>
                  </a:cubicBezTo>
                  <a:cubicBezTo>
                    <a:pt x="92" y="1100"/>
                    <a:pt x="137" y="1442"/>
                    <a:pt x="228" y="1762"/>
                  </a:cubicBezTo>
                  <a:cubicBezTo>
                    <a:pt x="228" y="1785"/>
                    <a:pt x="228" y="1785"/>
                    <a:pt x="251" y="1785"/>
                  </a:cubicBezTo>
                  <a:cubicBezTo>
                    <a:pt x="365" y="1785"/>
                    <a:pt x="457" y="1739"/>
                    <a:pt x="502" y="1625"/>
                  </a:cubicBezTo>
                  <a:cubicBezTo>
                    <a:pt x="548" y="1534"/>
                    <a:pt x="571" y="1442"/>
                    <a:pt x="571" y="1351"/>
                  </a:cubicBezTo>
                  <a:cubicBezTo>
                    <a:pt x="594" y="1328"/>
                    <a:pt x="662" y="210"/>
                    <a:pt x="388" y="27"/>
                  </a:cubicBezTo>
                  <a:cubicBezTo>
                    <a:pt x="362" y="14"/>
                    <a:pt x="328" y="1"/>
                    <a:pt x="286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2" name="Google Shape;1052;p20"/>
            <p:cNvSpPr/>
            <p:nvPr/>
          </p:nvSpPr>
          <p:spPr>
            <a:xfrm>
              <a:off x="13631714" y="8855708"/>
              <a:ext cx="919608" cy="1868734"/>
            </a:xfrm>
            <a:custGeom>
              <a:avLst/>
              <a:gdLst/>
              <a:ahLst/>
              <a:cxnLst/>
              <a:rect l="l" t="t" r="r" b="b"/>
              <a:pathLst>
                <a:path w="5639" h="11459" extrusionOk="0">
                  <a:moveTo>
                    <a:pt x="23" y="0"/>
                  </a:moveTo>
                  <a:cubicBezTo>
                    <a:pt x="0" y="0"/>
                    <a:pt x="0" y="23"/>
                    <a:pt x="0" y="46"/>
                  </a:cubicBezTo>
                  <a:lnTo>
                    <a:pt x="1735" y="5091"/>
                  </a:lnTo>
                  <a:cubicBezTo>
                    <a:pt x="2032" y="5958"/>
                    <a:pt x="2328" y="6848"/>
                    <a:pt x="2876" y="7601"/>
                  </a:cubicBezTo>
                  <a:cubicBezTo>
                    <a:pt x="3173" y="8035"/>
                    <a:pt x="3561" y="8400"/>
                    <a:pt x="3926" y="8765"/>
                  </a:cubicBezTo>
                  <a:cubicBezTo>
                    <a:pt x="4177" y="9016"/>
                    <a:pt x="4428" y="9290"/>
                    <a:pt x="4657" y="9541"/>
                  </a:cubicBezTo>
                  <a:cubicBezTo>
                    <a:pt x="5045" y="10021"/>
                    <a:pt x="5501" y="10683"/>
                    <a:pt x="5570" y="11413"/>
                  </a:cubicBezTo>
                  <a:cubicBezTo>
                    <a:pt x="5592" y="11436"/>
                    <a:pt x="5615" y="11436"/>
                    <a:pt x="5638" y="11459"/>
                  </a:cubicBezTo>
                  <a:cubicBezTo>
                    <a:pt x="5592" y="10683"/>
                    <a:pt x="5136" y="9975"/>
                    <a:pt x="4725" y="9496"/>
                  </a:cubicBezTo>
                  <a:cubicBezTo>
                    <a:pt x="4474" y="9222"/>
                    <a:pt x="4223" y="8971"/>
                    <a:pt x="3972" y="8720"/>
                  </a:cubicBezTo>
                  <a:cubicBezTo>
                    <a:pt x="3607" y="8355"/>
                    <a:pt x="3241" y="7989"/>
                    <a:pt x="2922" y="7556"/>
                  </a:cubicBezTo>
                  <a:cubicBezTo>
                    <a:pt x="2397" y="6802"/>
                    <a:pt x="2100" y="5935"/>
                    <a:pt x="1803" y="5068"/>
                  </a:cubicBezTo>
                  <a:lnTo>
                    <a:pt x="69" y="23"/>
                  </a:lnTo>
                  <a:cubicBezTo>
                    <a:pt x="69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3" name="Google Shape;1053;p20"/>
            <p:cNvSpPr/>
            <p:nvPr/>
          </p:nvSpPr>
          <p:spPr>
            <a:xfrm>
              <a:off x="13140354" y="9522053"/>
              <a:ext cx="636664" cy="301698"/>
            </a:xfrm>
            <a:custGeom>
              <a:avLst/>
              <a:gdLst/>
              <a:ahLst/>
              <a:cxnLst/>
              <a:rect l="l" t="t" r="r" b="b"/>
              <a:pathLst>
                <a:path w="3904" h="1850" extrusionOk="0">
                  <a:moveTo>
                    <a:pt x="46" y="0"/>
                  </a:moveTo>
                  <a:lnTo>
                    <a:pt x="0" y="69"/>
                  </a:lnTo>
                  <a:cubicBezTo>
                    <a:pt x="753" y="548"/>
                    <a:pt x="1598" y="936"/>
                    <a:pt x="2465" y="1210"/>
                  </a:cubicBezTo>
                  <a:cubicBezTo>
                    <a:pt x="2534" y="1233"/>
                    <a:pt x="2580" y="1256"/>
                    <a:pt x="2648" y="1256"/>
                  </a:cubicBezTo>
                  <a:cubicBezTo>
                    <a:pt x="2945" y="1347"/>
                    <a:pt x="3241" y="1438"/>
                    <a:pt x="3515" y="1598"/>
                  </a:cubicBezTo>
                  <a:cubicBezTo>
                    <a:pt x="3607" y="1666"/>
                    <a:pt x="3698" y="1735"/>
                    <a:pt x="3789" y="1826"/>
                  </a:cubicBezTo>
                  <a:cubicBezTo>
                    <a:pt x="3835" y="1826"/>
                    <a:pt x="3858" y="1826"/>
                    <a:pt x="3903" y="1849"/>
                  </a:cubicBezTo>
                  <a:cubicBezTo>
                    <a:pt x="3812" y="1735"/>
                    <a:pt x="3698" y="1621"/>
                    <a:pt x="3538" y="1530"/>
                  </a:cubicBezTo>
                  <a:cubicBezTo>
                    <a:pt x="3264" y="1370"/>
                    <a:pt x="2968" y="1278"/>
                    <a:pt x="2671" y="1187"/>
                  </a:cubicBezTo>
                  <a:cubicBezTo>
                    <a:pt x="2602" y="1187"/>
                    <a:pt x="2557" y="1164"/>
                    <a:pt x="2488" y="1141"/>
                  </a:cubicBezTo>
                  <a:cubicBezTo>
                    <a:pt x="1621" y="868"/>
                    <a:pt x="799" y="48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4" name="Google Shape;1054;p20"/>
            <p:cNvSpPr/>
            <p:nvPr/>
          </p:nvSpPr>
          <p:spPr>
            <a:xfrm>
              <a:off x="13151444" y="9499711"/>
              <a:ext cx="566051" cy="204828"/>
            </a:xfrm>
            <a:custGeom>
              <a:avLst/>
              <a:gdLst/>
              <a:ahLst/>
              <a:cxnLst/>
              <a:rect l="l" t="t" r="r" b="b"/>
              <a:pathLst>
                <a:path w="3471" h="1256" extrusionOk="0">
                  <a:moveTo>
                    <a:pt x="46" y="0"/>
                  </a:moveTo>
                  <a:lnTo>
                    <a:pt x="1" y="69"/>
                  </a:lnTo>
                  <a:cubicBezTo>
                    <a:pt x="46" y="92"/>
                    <a:pt x="92" y="114"/>
                    <a:pt x="138" y="114"/>
                  </a:cubicBezTo>
                  <a:cubicBezTo>
                    <a:pt x="959" y="480"/>
                    <a:pt x="1804" y="845"/>
                    <a:pt x="2648" y="1164"/>
                  </a:cubicBezTo>
                  <a:cubicBezTo>
                    <a:pt x="2763" y="1210"/>
                    <a:pt x="2877" y="1256"/>
                    <a:pt x="3014" y="1256"/>
                  </a:cubicBezTo>
                  <a:lnTo>
                    <a:pt x="3059" y="1256"/>
                  </a:lnTo>
                  <a:cubicBezTo>
                    <a:pt x="3173" y="1256"/>
                    <a:pt x="3288" y="1210"/>
                    <a:pt x="3356" y="1142"/>
                  </a:cubicBezTo>
                  <a:cubicBezTo>
                    <a:pt x="3447" y="1073"/>
                    <a:pt x="3470" y="959"/>
                    <a:pt x="3470" y="845"/>
                  </a:cubicBezTo>
                  <a:lnTo>
                    <a:pt x="3402" y="845"/>
                  </a:lnTo>
                  <a:cubicBezTo>
                    <a:pt x="3402" y="936"/>
                    <a:pt x="3379" y="1027"/>
                    <a:pt x="3310" y="1096"/>
                  </a:cubicBezTo>
                  <a:cubicBezTo>
                    <a:pt x="3242" y="1164"/>
                    <a:pt x="3128" y="1187"/>
                    <a:pt x="3014" y="1187"/>
                  </a:cubicBezTo>
                  <a:cubicBezTo>
                    <a:pt x="2900" y="1164"/>
                    <a:pt x="2785" y="1119"/>
                    <a:pt x="2671" y="1096"/>
                  </a:cubicBezTo>
                  <a:cubicBezTo>
                    <a:pt x="1827" y="753"/>
                    <a:pt x="982" y="411"/>
                    <a:pt x="160" y="46"/>
                  </a:cubicBezTo>
                  <a:cubicBezTo>
                    <a:pt x="115" y="46"/>
                    <a:pt x="92" y="23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5" name="Google Shape;1055;p20"/>
            <p:cNvSpPr/>
            <p:nvPr/>
          </p:nvSpPr>
          <p:spPr>
            <a:xfrm>
              <a:off x="14465542" y="8509489"/>
              <a:ext cx="387152" cy="2695223"/>
            </a:xfrm>
            <a:custGeom>
              <a:avLst/>
              <a:gdLst/>
              <a:ahLst/>
              <a:cxnLst/>
              <a:rect l="l" t="t" r="r" b="b"/>
              <a:pathLst>
                <a:path w="2374" h="16527" extrusionOk="0">
                  <a:moveTo>
                    <a:pt x="46" y="1"/>
                  </a:moveTo>
                  <a:cubicBezTo>
                    <a:pt x="23" y="24"/>
                    <a:pt x="0" y="24"/>
                    <a:pt x="23" y="46"/>
                  </a:cubicBezTo>
                  <a:cubicBezTo>
                    <a:pt x="251" y="1553"/>
                    <a:pt x="571" y="3082"/>
                    <a:pt x="890" y="4543"/>
                  </a:cubicBezTo>
                  <a:cubicBezTo>
                    <a:pt x="1575" y="7853"/>
                    <a:pt x="2305" y="11276"/>
                    <a:pt x="2191" y="14677"/>
                  </a:cubicBezTo>
                  <a:cubicBezTo>
                    <a:pt x="2191" y="15065"/>
                    <a:pt x="2146" y="15476"/>
                    <a:pt x="1940" y="15819"/>
                  </a:cubicBezTo>
                  <a:cubicBezTo>
                    <a:pt x="1758" y="16138"/>
                    <a:pt x="1392" y="16366"/>
                    <a:pt x="959" y="16435"/>
                  </a:cubicBezTo>
                  <a:cubicBezTo>
                    <a:pt x="959" y="16458"/>
                    <a:pt x="959" y="16503"/>
                    <a:pt x="959" y="16526"/>
                  </a:cubicBezTo>
                  <a:cubicBezTo>
                    <a:pt x="1415" y="16435"/>
                    <a:pt x="1803" y="16184"/>
                    <a:pt x="2009" y="15864"/>
                  </a:cubicBezTo>
                  <a:cubicBezTo>
                    <a:pt x="2214" y="15522"/>
                    <a:pt x="2260" y="15088"/>
                    <a:pt x="2260" y="14677"/>
                  </a:cubicBezTo>
                  <a:cubicBezTo>
                    <a:pt x="2374" y="11254"/>
                    <a:pt x="1643" y="7830"/>
                    <a:pt x="959" y="4520"/>
                  </a:cubicBezTo>
                  <a:cubicBezTo>
                    <a:pt x="639" y="3059"/>
                    <a:pt x="320" y="1530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6" name="Google Shape;1056;p20"/>
            <p:cNvSpPr/>
            <p:nvPr/>
          </p:nvSpPr>
          <p:spPr>
            <a:xfrm>
              <a:off x="14431948" y="8863210"/>
              <a:ext cx="178899" cy="1269415"/>
            </a:xfrm>
            <a:custGeom>
              <a:avLst/>
              <a:gdLst/>
              <a:ahLst/>
              <a:cxnLst/>
              <a:rect l="l" t="t" r="r" b="b"/>
              <a:pathLst>
                <a:path w="1097" h="7784" extrusionOk="0">
                  <a:moveTo>
                    <a:pt x="1" y="0"/>
                  </a:moveTo>
                  <a:cubicBezTo>
                    <a:pt x="1" y="160"/>
                    <a:pt x="23" y="297"/>
                    <a:pt x="23" y="457"/>
                  </a:cubicBezTo>
                  <a:cubicBezTo>
                    <a:pt x="183" y="1073"/>
                    <a:pt x="320" y="1666"/>
                    <a:pt x="434" y="2305"/>
                  </a:cubicBezTo>
                  <a:cubicBezTo>
                    <a:pt x="617" y="3378"/>
                    <a:pt x="731" y="4497"/>
                    <a:pt x="845" y="5570"/>
                  </a:cubicBezTo>
                  <a:lnTo>
                    <a:pt x="982" y="7099"/>
                  </a:lnTo>
                  <a:cubicBezTo>
                    <a:pt x="1005" y="7327"/>
                    <a:pt x="1005" y="7532"/>
                    <a:pt x="868" y="7669"/>
                  </a:cubicBezTo>
                  <a:cubicBezTo>
                    <a:pt x="845" y="7669"/>
                    <a:pt x="845" y="7692"/>
                    <a:pt x="822" y="7692"/>
                  </a:cubicBezTo>
                  <a:cubicBezTo>
                    <a:pt x="822" y="7715"/>
                    <a:pt x="822" y="7761"/>
                    <a:pt x="822" y="7784"/>
                  </a:cubicBezTo>
                  <a:cubicBezTo>
                    <a:pt x="868" y="7761"/>
                    <a:pt x="891" y="7738"/>
                    <a:pt x="914" y="7715"/>
                  </a:cubicBezTo>
                  <a:cubicBezTo>
                    <a:pt x="1096" y="7578"/>
                    <a:pt x="1096" y="7327"/>
                    <a:pt x="1073" y="7099"/>
                  </a:cubicBezTo>
                  <a:lnTo>
                    <a:pt x="914" y="5570"/>
                  </a:lnTo>
                  <a:cubicBezTo>
                    <a:pt x="800" y="4497"/>
                    <a:pt x="685" y="3378"/>
                    <a:pt x="503" y="2283"/>
                  </a:cubicBezTo>
                  <a:cubicBezTo>
                    <a:pt x="366" y="1507"/>
                    <a:pt x="183" y="753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7" name="Google Shape;1057;p20"/>
            <p:cNvSpPr/>
            <p:nvPr/>
          </p:nvSpPr>
          <p:spPr>
            <a:xfrm>
              <a:off x="13464231" y="8746118"/>
              <a:ext cx="971631" cy="1903959"/>
            </a:xfrm>
            <a:custGeom>
              <a:avLst/>
              <a:gdLst/>
              <a:ahLst/>
              <a:cxnLst/>
              <a:rect l="l" t="t" r="r" b="b"/>
              <a:pathLst>
                <a:path w="5958" h="11675" extrusionOk="0">
                  <a:moveTo>
                    <a:pt x="45" y="0"/>
                  </a:moveTo>
                  <a:cubicBezTo>
                    <a:pt x="38" y="0"/>
                    <a:pt x="30" y="3"/>
                    <a:pt x="23" y="11"/>
                  </a:cubicBezTo>
                  <a:cubicBezTo>
                    <a:pt x="0" y="11"/>
                    <a:pt x="0" y="33"/>
                    <a:pt x="0" y="56"/>
                  </a:cubicBezTo>
                  <a:cubicBezTo>
                    <a:pt x="776" y="1289"/>
                    <a:pt x="1233" y="2681"/>
                    <a:pt x="1689" y="4051"/>
                  </a:cubicBezTo>
                  <a:cubicBezTo>
                    <a:pt x="1940" y="4827"/>
                    <a:pt x="2191" y="5626"/>
                    <a:pt x="2511" y="6379"/>
                  </a:cubicBezTo>
                  <a:cubicBezTo>
                    <a:pt x="3127" y="7862"/>
                    <a:pt x="3949" y="9209"/>
                    <a:pt x="4999" y="10396"/>
                  </a:cubicBezTo>
                  <a:cubicBezTo>
                    <a:pt x="5022" y="10442"/>
                    <a:pt x="5067" y="10487"/>
                    <a:pt x="5113" y="10533"/>
                  </a:cubicBezTo>
                  <a:cubicBezTo>
                    <a:pt x="5341" y="10807"/>
                    <a:pt x="5569" y="11081"/>
                    <a:pt x="5752" y="11378"/>
                  </a:cubicBezTo>
                  <a:cubicBezTo>
                    <a:pt x="5798" y="11446"/>
                    <a:pt x="5820" y="11537"/>
                    <a:pt x="5843" y="11606"/>
                  </a:cubicBezTo>
                  <a:cubicBezTo>
                    <a:pt x="5889" y="11629"/>
                    <a:pt x="5935" y="11651"/>
                    <a:pt x="5957" y="11674"/>
                  </a:cubicBezTo>
                  <a:cubicBezTo>
                    <a:pt x="5935" y="11560"/>
                    <a:pt x="5866" y="11469"/>
                    <a:pt x="5820" y="11355"/>
                  </a:cubicBezTo>
                  <a:cubicBezTo>
                    <a:pt x="5638" y="11035"/>
                    <a:pt x="5410" y="10761"/>
                    <a:pt x="5159" y="10487"/>
                  </a:cubicBezTo>
                  <a:cubicBezTo>
                    <a:pt x="5136" y="10442"/>
                    <a:pt x="5090" y="10396"/>
                    <a:pt x="5044" y="10350"/>
                  </a:cubicBezTo>
                  <a:cubicBezTo>
                    <a:pt x="4017" y="9163"/>
                    <a:pt x="3196" y="7817"/>
                    <a:pt x="2579" y="6356"/>
                  </a:cubicBezTo>
                  <a:cubicBezTo>
                    <a:pt x="2260" y="5603"/>
                    <a:pt x="2009" y="4804"/>
                    <a:pt x="1758" y="4028"/>
                  </a:cubicBezTo>
                  <a:cubicBezTo>
                    <a:pt x="1301" y="2658"/>
                    <a:pt x="845" y="1243"/>
                    <a:pt x="69" y="11"/>
                  </a:cubicBezTo>
                  <a:cubicBezTo>
                    <a:pt x="69" y="11"/>
                    <a:pt x="58" y="0"/>
                    <a:pt x="45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8" name="Google Shape;1058;p20"/>
            <p:cNvSpPr/>
            <p:nvPr/>
          </p:nvSpPr>
          <p:spPr>
            <a:xfrm>
              <a:off x="15124386" y="9168333"/>
              <a:ext cx="934448" cy="1824213"/>
            </a:xfrm>
            <a:custGeom>
              <a:avLst/>
              <a:gdLst/>
              <a:ahLst/>
              <a:cxnLst/>
              <a:rect l="l" t="t" r="r" b="b"/>
              <a:pathLst>
                <a:path w="5730" h="11186" extrusionOk="0">
                  <a:moveTo>
                    <a:pt x="5684" y="1"/>
                  </a:moveTo>
                  <a:cubicBezTo>
                    <a:pt x="5661" y="1"/>
                    <a:pt x="5638" y="1"/>
                    <a:pt x="5638" y="24"/>
                  </a:cubicBezTo>
                  <a:cubicBezTo>
                    <a:pt x="4702" y="3493"/>
                    <a:pt x="3036" y="6803"/>
                    <a:pt x="822" y="9610"/>
                  </a:cubicBezTo>
                  <a:lnTo>
                    <a:pt x="776" y="9679"/>
                  </a:lnTo>
                  <a:cubicBezTo>
                    <a:pt x="479" y="10021"/>
                    <a:pt x="183" y="10409"/>
                    <a:pt x="46" y="10843"/>
                  </a:cubicBezTo>
                  <a:cubicBezTo>
                    <a:pt x="23" y="10957"/>
                    <a:pt x="0" y="11071"/>
                    <a:pt x="0" y="11185"/>
                  </a:cubicBezTo>
                  <a:cubicBezTo>
                    <a:pt x="23" y="11162"/>
                    <a:pt x="46" y="11140"/>
                    <a:pt x="69" y="11117"/>
                  </a:cubicBezTo>
                  <a:cubicBezTo>
                    <a:pt x="91" y="11025"/>
                    <a:pt x="114" y="10957"/>
                    <a:pt x="137" y="10866"/>
                  </a:cubicBezTo>
                  <a:cubicBezTo>
                    <a:pt x="251" y="10432"/>
                    <a:pt x="548" y="10067"/>
                    <a:pt x="822" y="9724"/>
                  </a:cubicBezTo>
                  <a:lnTo>
                    <a:pt x="867" y="9656"/>
                  </a:lnTo>
                  <a:cubicBezTo>
                    <a:pt x="3104" y="6826"/>
                    <a:pt x="4771" y="3516"/>
                    <a:pt x="5706" y="46"/>
                  </a:cubicBezTo>
                  <a:cubicBezTo>
                    <a:pt x="5729" y="24"/>
                    <a:pt x="5706" y="1"/>
                    <a:pt x="5684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9" name="Google Shape;1059;p20"/>
            <p:cNvSpPr/>
            <p:nvPr/>
          </p:nvSpPr>
          <p:spPr>
            <a:xfrm>
              <a:off x="15157817" y="9137021"/>
              <a:ext cx="871173" cy="1535398"/>
            </a:xfrm>
            <a:custGeom>
              <a:avLst/>
              <a:gdLst/>
              <a:ahLst/>
              <a:cxnLst/>
              <a:rect l="l" t="t" r="r" b="b"/>
              <a:pathLst>
                <a:path w="5342" h="9415" extrusionOk="0">
                  <a:moveTo>
                    <a:pt x="5299" y="1"/>
                  </a:moveTo>
                  <a:cubicBezTo>
                    <a:pt x="5285" y="1"/>
                    <a:pt x="5273" y="17"/>
                    <a:pt x="5273" y="33"/>
                  </a:cubicBezTo>
                  <a:cubicBezTo>
                    <a:pt x="4474" y="3092"/>
                    <a:pt x="3036" y="6036"/>
                    <a:pt x="1119" y="8547"/>
                  </a:cubicBezTo>
                  <a:cubicBezTo>
                    <a:pt x="936" y="8798"/>
                    <a:pt x="731" y="9026"/>
                    <a:pt x="480" y="9186"/>
                  </a:cubicBezTo>
                  <a:cubicBezTo>
                    <a:pt x="366" y="9254"/>
                    <a:pt x="229" y="9323"/>
                    <a:pt x="92" y="9346"/>
                  </a:cubicBezTo>
                  <a:cubicBezTo>
                    <a:pt x="69" y="9369"/>
                    <a:pt x="23" y="9391"/>
                    <a:pt x="1" y="9414"/>
                  </a:cubicBezTo>
                  <a:cubicBezTo>
                    <a:pt x="183" y="9414"/>
                    <a:pt x="366" y="9369"/>
                    <a:pt x="526" y="9254"/>
                  </a:cubicBezTo>
                  <a:cubicBezTo>
                    <a:pt x="799" y="9095"/>
                    <a:pt x="982" y="8844"/>
                    <a:pt x="1187" y="8593"/>
                  </a:cubicBezTo>
                  <a:cubicBezTo>
                    <a:pt x="3105" y="6082"/>
                    <a:pt x="4543" y="3114"/>
                    <a:pt x="5342" y="56"/>
                  </a:cubicBezTo>
                  <a:cubicBezTo>
                    <a:pt x="5342" y="33"/>
                    <a:pt x="5342" y="10"/>
                    <a:pt x="5319" y="10"/>
                  </a:cubicBezTo>
                  <a:cubicBezTo>
                    <a:pt x="5312" y="4"/>
                    <a:pt x="5305" y="1"/>
                    <a:pt x="5299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0" name="Google Shape;1060;p20"/>
            <p:cNvSpPr/>
            <p:nvPr/>
          </p:nvSpPr>
          <p:spPr>
            <a:xfrm>
              <a:off x="14856282" y="8617448"/>
              <a:ext cx="443088" cy="733534"/>
            </a:xfrm>
            <a:custGeom>
              <a:avLst/>
              <a:gdLst/>
              <a:ahLst/>
              <a:cxnLst/>
              <a:rect l="l" t="t" r="r" b="b"/>
              <a:pathLst>
                <a:path w="2717" h="4498" extrusionOk="0">
                  <a:moveTo>
                    <a:pt x="2648" y="1"/>
                  </a:moveTo>
                  <a:lnTo>
                    <a:pt x="708" y="2763"/>
                  </a:lnTo>
                  <a:cubicBezTo>
                    <a:pt x="457" y="3105"/>
                    <a:pt x="183" y="3516"/>
                    <a:pt x="69" y="3949"/>
                  </a:cubicBezTo>
                  <a:cubicBezTo>
                    <a:pt x="1" y="4132"/>
                    <a:pt x="1" y="4315"/>
                    <a:pt x="1" y="4497"/>
                  </a:cubicBezTo>
                  <a:cubicBezTo>
                    <a:pt x="24" y="4429"/>
                    <a:pt x="46" y="4383"/>
                    <a:pt x="69" y="4315"/>
                  </a:cubicBezTo>
                  <a:cubicBezTo>
                    <a:pt x="92" y="4201"/>
                    <a:pt x="92" y="4086"/>
                    <a:pt x="138" y="3972"/>
                  </a:cubicBezTo>
                  <a:cubicBezTo>
                    <a:pt x="252" y="3539"/>
                    <a:pt x="503" y="3173"/>
                    <a:pt x="754" y="2808"/>
                  </a:cubicBezTo>
                  <a:lnTo>
                    <a:pt x="2694" y="46"/>
                  </a:lnTo>
                  <a:cubicBezTo>
                    <a:pt x="2717" y="46"/>
                    <a:pt x="2717" y="23"/>
                    <a:pt x="2694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1" name="Google Shape;1061;p20"/>
            <p:cNvSpPr/>
            <p:nvPr/>
          </p:nvSpPr>
          <p:spPr>
            <a:xfrm>
              <a:off x="15172657" y="9181705"/>
              <a:ext cx="919608" cy="1769907"/>
            </a:xfrm>
            <a:custGeom>
              <a:avLst/>
              <a:gdLst/>
              <a:ahLst/>
              <a:cxnLst/>
              <a:rect l="l" t="t" r="r" b="b"/>
              <a:pathLst>
                <a:path w="5639" h="10853" extrusionOk="0">
                  <a:moveTo>
                    <a:pt x="5596" y="1"/>
                  </a:moveTo>
                  <a:cubicBezTo>
                    <a:pt x="5582" y="1"/>
                    <a:pt x="5570" y="17"/>
                    <a:pt x="5570" y="33"/>
                  </a:cubicBezTo>
                  <a:cubicBezTo>
                    <a:pt x="4749" y="3571"/>
                    <a:pt x="3082" y="6949"/>
                    <a:pt x="777" y="9756"/>
                  </a:cubicBezTo>
                  <a:lnTo>
                    <a:pt x="708" y="9848"/>
                  </a:lnTo>
                  <a:cubicBezTo>
                    <a:pt x="435" y="10167"/>
                    <a:pt x="183" y="10487"/>
                    <a:pt x="1" y="10852"/>
                  </a:cubicBezTo>
                  <a:cubicBezTo>
                    <a:pt x="47" y="10806"/>
                    <a:pt x="115" y="10761"/>
                    <a:pt x="161" y="10715"/>
                  </a:cubicBezTo>
                  <a:cubicBezTo>
                    <a:pt x="320" y="10418"/>
                    <a:pt x="549" y="10167"/>
                    <a:pt x="754" y="9893"/>
                  </a:cubicBezTo>
                  <a:lnTo>
                    <a:pt x="845" y="9802"/>
                  </a:lnTo>
                  <a:cubicBezTo>
                    <a:pt x="3151" y="6972"/>
                    <a:pt x="4817" y="3617"/>
                    <a:pt x="5639" y="56"/>
                  </a:cubicBezTo>
                  <a:cubicBezTo>
                    <a:pt x="5639" y="33"/>
                    <a:pt x="5639" y="10"/>
                    <a:pt x="5616" y="10"/>
                  </a:cubicBezTo>
                  <a:cubicBezTo>
                    <a:pt x="5609" y="3"/>
                    <a:pt x="5603" y="1"/>
                    <a:pt x="5596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2" name="Google Shape;1062;p20"/>
            <p:cNvSpPr/>
            <p:nvPr/>
          </p:nvSpPr>
          <p:spPr>
            <a:xfrm>
              <a:off x="14807847" y="8585974"/>
              <a:ext cx="424660" cy="828283"/>
            </a:xfrm>
            <a:custGeom>
              <a:avLst/>
              <a:gdLst/>
              <a:ahLst/>
              <a:cxnLst/>
              <a:rect l="l" t="t" r="r" b="b"/>
              <a:pathLst>
                <a:path w="2604" h="5079" extrusionOk="0">
                  <a:moveTo>
                    <a:pt x="2557" y="1"/>
                  </a:moveTo>
                  <a:cubicBezTo>
                    <a:pt x="2542" y="1"/>
                    <a:pt x="2527" y="11"/>
                    <a:pt x="2512" y="11"/>
                  </a:cubicBezTo>
                  <a:cubicBezTo>
                    <a:pt x="2261" y="468"/>
                    <a:pt x="1895" y="878"/>
                    <a:pt x="1553" y="1244"/>
                  </a:cubicBezTo>
                  <a:cubicBezTo>
                    <a:pt x="1325" y="1495"/>
                    <a:pt x="1074" y="1746"/>
                    <a:pt x="868" y="2020"/>
                  </a:cubicBezTo>
                  <a:cubicBezTo>
                    <a:pt x="412" y="2613"/>
                    <a:pt x="115" y="3298"/>
                    <a:pt x="47" y="3983"/>
                  </a:cubicBezTo>
                  <a:cubicBezTo>
                    <a:pt x="1" y="4348"/>
                    <a:pt x="24" y="4736"/>
                    <a:pt x="115" y="5078"/>
                  </a:cubicBezTo>
                  <a:cubicBezTo>
                    <a:pt x="138" y="5033"/>
                    <a:pt x="161" y="4987"/>
                    <a:pt x="184" y="4941"/>
                  </a:cubicBezTo>
                  <a:cubicBezTo>
                    <a:pt x="115" y="4645"/>
                    <a:pt x="92" y="4302"/>
                    <a:pt x="115" y="3983"/>
                  </a:cubicBezTo>
                  <a:cubicBezTo>
                    <a:pt x="184" y="3321"/>
                    <a:pt x="480" y="2659"/>
                    <a:pt x="937" y="2065"/>
                  </a:cubicBezTo>
                  <a:cubicBezTo>
                    <a:pt x="1142" y="1791"/>
                    <a:pt x="1370" y="1540"/>
                    <a:pt x="1599" y="1289"/>
                  </a:cubicBezTo>
                  <a:cubicBezTo>
                    <a:pt x="1964" y="924"/>
                    <a:pt x="2329" y="513"/>
                    <a:pt x="2580" y="57"/>
                  </a:cubicBezTo>
                  <a:cubicBezTo>
                    <a:pt x="2603" y="34"/>
                    <a:pt x="2580" y="11"/>
                    <a:pt x="2580" y="11"/>
                  </a:cubicBezTo>
                  <a:cubicBezTo>
                    <a:pt x="2573" y="3"/>
                    <a:pt x="2565" y="1"/>
                    <a:pt x="2557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3" name="Google Shape;1063;p20"/>
            <p:cNvSpPr/>
            <p:nvPr/>
          </p:nvSpPr>
          <p:spPr>
            <a:xfrm>
              <a:off x="14975494" y="11111431"/>
              <a:ext cx="182487" cy="2858955"/>
            </a:xfrm>
            <a:custGeom>
              <a:avLst/>
              <a:gdLst/>
              <a:ahLst/>
              <a:cxnLst/>
              <a:rect l="l" t="t" r="r" b="b"/>
              <a:pathLst>
                <a:path w="1119" h="17531" extrusionOk="0">
                  <a:moveTo>
                    <a:pt x="867" y="1"/>
                  </a:moveTo>
                  <a:cubicBezTo>
                    <a:pt x="616" y="503"/>
                    <a:pt x="662" y="1096"/>
                    <a:pt x="708" y="1644"/>
                  </a:cubicBezTo>
                  <a:cubicBezTo>
                    <a:pt x="1050" y="6939"/>
                    <a:pt x="799" y="12281"/>
                    <a:pt x="0" y="17508"/>
                  </a:cubicBezTo>
                  <a:lnTo>
                    <a:pt x="69" y="17530"/>
                  </a:lnTo>
                  <a:cubicBezTo>
                    <a:pt x="890" y="12281"/>
                    <a:pt x="1119" y="6939"/>
                    <a:pt x="776" y="1644"/>
                  </a:cubicBezTo>
                  <a:cubicBezTo>
                    <a:pt x="753" y="1142"/>
                    <a:pt x="708" y="617"/>
                    <a:pt x="890" y="160"/>
                  </a:cubicBezTo>
                  <a:cubicBezTo>
                    <a:pt x="867" y="115"/>
                    <a:pt x="867" y="46"/>
                    <a:pt x="867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4" name="Google Shape;1064;p20"/>
            <p:cNvSpPr/>
            <p:nvPr/>
          </p:nvSpPr>
          <p:spPr>
            <a:xfrm>
              <a:off x="13758264" y="9004600"/>
              <a:ext cx="733371" cy="1310348"/>
            </a:xfrm>
            <a:custGeom>
              <a:avLst/>
              <a:gdLst/>
              <a:ahLst/>
              <a:cxnLst/>
              <a:rect l="l" t="t" r="r" b="b"/>
              <a:pathLst>
                <a:path w="4497" h="8035" extrusionOk="0">
                  <a:moveTo>
                    <a:pt x="0" y="0"/>
                  </a:moveTo>
                  <a:lnTo>
                    <a:pt x="0" y="0"/>
                  </a:lnTo>
                  <a:cubicBezTo>
                    <a:pt x="480" y="2511"/>
                    <a:pt x="1484" y="4976"/>
                    <a:pt x="2876" y="7122"/>
                  </a:cubicBezTo>
                  <a:cubicBezTo>
                    <a:pt x="3036" y="7373"/>
                    <a:pt x="3219" y="7601"/>
                    <a:pt x="3424" y="7784"/>
                  </a:cubicBezTo>
                  <a:cubicBezTo>
                    <a:pt x="3652" y="7944"/>
                    <a:pt x="3881" y="8035"/>
                    <a:pt x="4109" y="8035"/>
                  </a:cubicBezTo>
                  <a:lnTo>
                    <a:pt x="4246" y="8035"/>
                  </a:lnTo>
                  <a:cubicBezTo>
                    <a:pt x="4337" y="8012"/>
                    <a:pt x="4428" y="7967"/>
                    <a:pt x="4497" y="7921"/>
                  </a:cubicBezTo>
                  <a:cubicBezTo>
                    <a:pt x="4474" y="7921"/>
                    <a:pt x="4451" y="7898"/>
                    <a:pt x="4428" y="7875"/>
                  </a:cubicBezTo>
                  <a:cubicBezTo>
                    <a:pt x="4383" y="7921"/>
                    <a:pt x="4314" y="7944"/>
                    <a:pt x="4246" y="7944"/>
                  </a:cubicBezTo>
                  <a:cubicBezTo>
                    <a:pt x="4197" y="7953"/>
                    <a:pt x="4146" y="7957"/>
                    <a:pt x="4096" y="7957"/>
                  </a:cubicBezTo>
                  <a:cubicBezTo>
                    <a:pt x="3888" y="7957"/>
                    <a:pt x="3672" y="7881"/>
                    <a:pt x="3470" y="7715"/>
                  </a:cubicBezTo>
                  <a:cubicBezTo>
                    <a:pt x="3264" y="7556"/>
                    <a:pt x="3104" y="7327"/>
                    <a:pt x="2945" y="7076"/>
                  </a:cubicBezTo>
                  <a:cubicBezTo>
                    <a:pt x="1598" y="5022"/>
                    <a:pt x="617" y="2648"/>
                    <a:pt x="137" y="22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5" name="Google Shape;1065;p20"/>
            <p:cNvSpPr/>
            <p:nvPr/>
          </p:nvSpPr>
          <p:spPr>
            <a:xfrm>
              <a:off x="14525067" y="8593639"/>
              <a:ext cx="644166" cy="5361907"/>
            </a:xfrm>
            <a:custGeom>
              <a:avLst/>
              <a:gdLst/>
              <a:ahLst/>
              <a:cxnLst/>
              <a:rect l="l" t="t" r="r" b="b"/>
              <a:pathLst>
                <a:path w="3950" h="32879" extrusionOk="0">
                  <a:moveTo>
                    <a:pt x="43" y="0"/>
                  </a:moveTo>
                  <a:cubicBezTo>
                    <a:pt x="36" y="0"/>
                    <a:pt x="30" y="3"/>
                    <a:pt x="23" y="10"/>
                  </a:cubicBezTo>
                  <a:cubicBezTo>
                    <a:pt x="0" y="10"/>
                    <a:pt x="0" y="33"/>
                    <a:pt x="0" y="55"/>
                  </a:cubicBezTo>
                  <a:cubicBezTo>
                    <a:pt x="3150" y="10623"/>
                    <a:pt x="3881" y="21945"/>
                    <a:pt x="2146" y="32855"/>
                  </a:cubicBezTo>
                  <a:lnTo>
                    <a:pt x="2214" y="32878"/>
                  </a:lnTo>
                  <a:cubicBezTo>
                    <a:pt x="3949" y="21945"/>
                    <a:pt x="3219" y="10623"/>
                    <a:pt x="69" y="33"/>
                  </a:cubicBezTo>
                  <a:cubicBezTo>
                    <a:pt x="69" y="16"/>
                    <a:pt x="57" y="0"/>
                    <a:pt x="43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6" name="Google Shape;1066;p20"/>
            <p:cNvSpPr/>
            <p:nvPr/>
          </p:nvSpPr>
          <p:spPr>
            <a:xfrm>
              <a:off x="14789256" y="8659360"/>
              <a:ext cx="342631" cy="352905"/>
            </a:xfrm>
            <a:custGeom>
              <a:avLst/>
              <a:gdLst/>
              <a:ahLst/>
              <a:cxnLst/>
              <a:rect l="l" t="t" r="r" b="b"/>
              <a:pathLst>
                <a:path w="2101" h="2164" extrusionOk="0">
                  <a:moveTo>
                    <a:pt x="2064" y="0"/>
                  </a:moveTo>
                  <a:cubicBezTo>
                    <a:pt x="2055" y="0"/>
                    <a:pt x="2044" y="6"/>
                    <a:pt x="2032" y="18"/>
                  </a:cubicBezTo>
                  <a:lnTo>
                    <a:pt x="571" y="1729"/>
                  </a:lnTo>
                  <a:cubicBezTo>
                    <a:pt x="412" y="1889"/>
                    <a:pt x="275" y="2049"/>
                    <a:pt x="92" y="2072"/>
                  </a:cubicBezTo>
                  <a:lnTo>
                    <a:pt x="69" y="2072"/>
                  </a:lnTo>
                  <a:cubicBezTo>
                    <a:pt x="47" y="2095"/>
                    <a:pt x="24" y="2140"/>
                    <a:pt x="1" y="2163"/>
                  </a:cubicBezTo>
                  <a:cubicBezTo>
                    <a:pt x="47" y="2163"/>
                    <a:pt x="69" y="2163"/>
                    <a:pt x="92" y="2140"/>
                  </a:cubicBezTo>
                  <a:cubicBezTo>
                    <a:pt x="320" y="2095"/>
                    <a:pt x="503" y="1912"/>
                    <a:pt x="617" y="1775"/>
                  </a:cubicBezTo>
                  <a:lnTo>
                    <a:pt x="2101" y="63"/>
                  </a:lnTo>
                  <a:cubicBezTo>
                    <a:pt x="2101" y="40"/>
                    <a:pt x="2101" y="18"/>
                    <a:pt x="2078" y="18"/>
                  </a:cubicBezTo>
                  <a:cubicBezTo>
                    <a:pt x="2078" y="6"/>
                    <a:pt x="2072" y="0"/>
                    <a:pt x="2064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7" name="Google Shape;1067;p20"/>
            <p:cNvSpPr/>
            <p:nvPr/>
          </p:nvSpPr>
          <p:spPr>
            <a:xfrm>
              <a:off x="11338646" y="6937398"/>
              <a:ext cx="5673064" cy="2430381"/>
            </a:xfrm>
            <a:custGeom>
              <a:avLst/>
              <a:gdLst/>
              <a:ahLst/>
              <a:cxnLst/>
              <a:rect l="l" t="t" r="r" b="b"/>
              <a:pathLst>
                <a:path w="34787" h="14903" extrusionOk="0">
                  <a:moveTo>
                    <a:pt x="15029" y="1"/>
                  </a:moveTo>
                  <a:cubicBezTo>
                    <a:pt x="13721" y="1"/>
                    <a:pt x="12415" y="90"/>
                    <a:pt x="11117" y="305"/>
                  </a:cubicBezTo>
                  <a:cubicBezTo>
                    <a:pt x="8857" y="693"/>
                    <a:pt x="6666" y="1492"/>
                    <a:pt x="4612" y="2474"/>
                  </a:cubicBezTo>
                  <a:cubicBezTo>
                    <a:pt x="2922" y="3295"/>
                    <a:pt x="1051" y="4231"/>
                    <a:pt x="275" y="6080"/>
                  </a:cubicBezTo>
                  <a:cubicBezTo>
                    <a:pt x="1" y="6788"/>
                    <a:pt x="46" y="7678"/>
                    <a:pt x="594" y="8226"/>
                  </a:cubicBezTo>
                  <a:cubicBezTo>
                    <a:pt x="823" y="8454"/>
                    <a:pt x="1156" y="8569"/>
                    <a:pt x="1486" y="8569"/>
                  </a:cubicBezTo>
                  <a:cubicBezTo>
                    <a:pt x="1847" y="8569"/>
                    <a:pt x="2206" y="8432"/>
                    <a:pt x="2420" y="8157"/>
                  </a:cubicBezTo>
                  <a:lnTo>
                    <a:pt x="2420" y="8157"/>
                  </a:lnTo>
                  <a:cubicBezTo>
                    <a:pt x="2055" y="8773"/>
                    <a:pt x="1827" y="9481"/>
                    <a:pt x="1872" y="10211"/>
                  </a:cubicBezTo>
                  <a:cubicBezTo>
                    <a:pt x="1941" y="10987"/>
                    <a:pt x="2397" y="11763"/>
                    <a:pt x="3128" y="12037"/>
                  </a:cubicBezTo>
                  <a:cubicBezTo>
                    <a:pt x="3314" y="12113"/>
                    <a:pt x="3514" y="12149"/>
                    <a:pt x="3714" y="12149"/>
                  </a:cubicBezTo>
                  <a:cubicBezTo>
                    <a:pt x="4179" y="12149"/>
                    <a:pt x="4644" y="11955"/>
                    <a:pt x="4931" y="11604"/>
                  </a:cubicBezTo>
                  <a:lnTo>
                    <a:pt x="4931" y="11604"/>
                  </a:lnTo>
                  <a:cubicBezTo>
                    <a:pt x="4543" y="12471"/>
                    <a:pt x="4908" y="13635"/>
                    <a:pt x="5776" y="14023"/>
                  </a:cubicBezTo>
                  <a:cubicBezTo>
                    <a:pt x="5981" y="14112"/>
                    <a:pt x="6199" y="14153"/>
                    <a:pt x="6417" y="14153"/>
                  </a:cubicBezTo>
                  <a:cubicBezTo>
                    <a:pt x="7266" y="14153"/>
                    <a:pt x="8118" y="13534"/>
                    <a:pt x="8264" y="12699"/>
                  </a:cubicBezTo>
                  <a:cubicBezTo>
                    <a:pt x="8527" y="13855"/>
                    <a:pt x="9690" y="14704"/>
                    <a:pt x="10859" y="14704"/>
                  </a:cubicBezTo>
                  <a:cubicBezTo>
                    <a:pt x="11006" y="14704"/>
                    <a:pt x="11154" y="14690"/>
                    <a:pt x="11299" y="14662"/>
                  </a:cubicBezTo>
                  <a:cubicBezTo>
                    <a:pt x="12555" y="14434"/>
                    <a:pt x="13491" y="13201"/>
                    <a:pt x="13445" y="11946"/>
                  </a:cubicBezTo>
                  <a:lnTo>
                    <a:pt x="13445" y="11946"/>
                  </a:lnTo>
                  <a:cubicBezTo>
                    <a:pt x="13580" y="12817"/>
                    <a:pt x="14454" y="13524"/>
                    <a:pt x="15329" y="13524"/>
                  </a:cubicBezTo>
                  <a:cubicBezTo>
                    <a:pt x="15486" y="13524"/>
                    <a:pt x="15643" y="13501"/>
                    <a:pt x="15796" y="13453"/>
                  </a:cubicBezTo>
                  <a:cubicBezTo>
                    <a:pt x="16618" y="13201"/>
                    <a:pt x="17120" y="12288"/>
                    <a:pt x="17028" y="11444"/>
                  </a:cubicBezTo>
                  <a:lnTo>
                    <a:pt x="17028" y="11444"/>
                  </a:lnTo>
                  <a:cubicBezTo>
                    <a:pt x="17211" y="11649"/>
                    <a:pt x="17462" y="11786"/>
                    <a:pt x="17736" y="11786"/>
                  </a:cubicBezTo>
                  <a:cubicBezTo>
                    <a:pt x="17758" y="11788"/>
                    <a:pt x="17781" y="11789"/>
                    <a:pt x="17803" y="11789"/>
                  </a:cubicBezTo>
                  <a:cubicBezTo>
                    <a:pt x="18305" y="11789"/>
                    <a:pt x="18786" y="11307"/>
                    <a:pt x="18786" y="10782"/>
                  </a:cubicBezTo>
                  <a:cubicBezTo>
                    <a:pt x="18982" y="10839"/>
                    <a:pt x="19181" y="10865"/>
                    <a:pt x="19381" y="10865"/>
                  </a:cubicBezTo>
                  <a:cubicBezTo>
                    <a:pt x="20625" y="10865"/>
                    <a:pt x="21854" y="9827"/>
                    <a:pt x="21913" y="8568"/>
                  </a:cubicBezTo>
                  <a:cubicBezTo>
                    <a:pt x="21913" y="9435"/>
                    <a:pt x="21959" y="10348"/>
                    <a:pt x="22347" y="11124"/>
                  </a:cubicBezTo>
                  <a:cubicBezTo>
                    <a:pt x="22728" y="11887"/>
                    <a:pt x="23485" y="12540"/>
                    <a:pt x="24335" y="12540"/>
                  </a:cubicBezTo>
                  <a:cubicBezTo>
                    <a:pt x="24349" y="12540"/>
                    <a:pt x="24364" y="12540"/>
                    <a:pt x="24378" y="12540"/>
                  </a:cubicBezTo>
                  <a:cubicBezTo>
                    <a:pt x="25246" y="12494"/>
                    <a:pt x="26044" y="11581"/>
                    <a:pt x="25771" y="10759"/>
                  </a:cubicBezTo>
                  <a:lnTo>
                    <a:pt x="25771" y="10759"/>
                  </a:lnTo>
                  <a:cubicBezTo>
                    <a:pt x="26044" y="11284"/>
                    <a:pt x="26638" y="11649"/>
                    <a:pt x="27254" y="11649"/>
                  </a:cubicBezTo>
                  <a:cubicBezTo>
                    <a:pt x="27848" y="11649"/>
                    <a:pt x="28464" y="11307"/>
                    <a:pt x="28761" y="10782"/>
                  </a:cubicBezTo>
                  <a:lnTo>
                    <a:pt x="28761" y="10782"/>
                  </a:lnTo>
                  <a:cubicBezTo>
                    <a:pt x="28464" y="11558"/>
                    <a:pt x="28236" y="12380"/>
                    <a:pt x="28395" y="13179"/>
                  </a:cubicBezTo>
                  <a:cubicBezTo>
                    <a:pt x="28532" y="14000"/>
                    <a:pt x="29126" y="14776"/>
                    <a:pt x="29948" y="14891"/>
                  </a:cubicBezTo>
                  <a:cubicBezTo>
                    <a:pt x="30002" y="14898"/>
                    <a:pt x="30057" y="14902"/>
                    <a:pt x="30111" y="14902"/>
                  </a:cubicBezTo>
                  <a:cubicBezTo>
                    <a:pt x="30847" y="14902"/>
                    <a:pt x="31592" y="14226"/>
                    <a:pt x="31464" y="13499"/>
                  </a:cubicBezTo>
                  <a:lnTo>
                    <a:pt x="31464" y="13499"/>
                  </a:lnTo>
                  <a:cubicBezTo>
                    <a:pt x="31591" y="14060"/>
                    <a:pt x="32175" y="14469"/>
                    <a:pt x="32767" y="14469"/>
                  </a:cubicBezTo>
                  <a:cubicBezTo>
                    <a:pt x="32824" y="14469"/>
                    <a:pt x="32881" y="14465"/>
                    <a:pt x="32938" y="14457"/>
                  </a:cubicBezTo>
                  <a:cubicBezTo>
                    <a:pt x="33600" y="14388"/>
                    <a:pt x="34170" y="13886"/>
                    <a:pt x="34444" y="13293"/>
                  </a:cubicBezTo>
                  <a:cubicBezTo>
                    <a:pt x="34741" y="12699"/>
                    <a:pt x="34787" y="12015"/>
                    <a:pt x="34764" y="11353"/>
                  </a:cubicBezTo>
                  <a:cubicBezTo>
                    <a:pt x="34604" y="8066"/>
                    <a:pt x="32390" y="5121"/>
                    <a:pt x="29605" y="3364"/>
                  </a:cubicBezTo>
                  <a:cubicBezTo>
                    <a:pt x="26821" y="1606"/>
                    <a:pt x="23534" y="853"/>
                    <a:pt x="20270" y="397"/>
                  </a:cubicBezTo>
                  <a:cubicBezTo>
                    <a:pt x="18532" y="161"/>
                    <a:pt x="16779" y="1"/>
                    <a:pt x="150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068" name="Google Shape;1068;p20"/>
          <p:cNvGrpSpPr/>
          <p:nvPr/>
        </p:nvGrpSpPr>
        <p:grpSpPr>
          <a:xfrm rot="10800000">
            <a:off x="-308809" y="1356966"/>
            <a:ext cx="894172" cy="1113585"/>
            <a:chOff x="19574339" y="-889931"/>
            <a:chExt cx="785556" cy="978317"/>
          </a:xfrm>
        </p:grpSpPr>
        <p:sp>
          <p:nvSpPr>
            <p:cNvPr id="1069" name="Google Shape;1069;p20"/>
            <p:cNvSpPr/>
            <p:nvPr/>
          </p:nvSpPr>
          <p:spPr>
            <a:xfrm>
              <a:off x="19574339" y="-770067"/>
              <a:ext cx="785556" cy="858453"/>
            </a:xfrm>
            <a:custGeom>
              <a:avLst/>
              <a:gdLst/>
              <a:ahLst/>
              <a:cxnLst/>
              <a:rect l="l" t="t" r="r" b="b"/>
              <a:pathLst>
                <a:path w="4817" h="5264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85"/>
                    <a:pt x="457" y="4807"/>
                    <a:pt x="526" y="4807"/>
                  </a:cubicBezTo>
                  <a:cubicBezTo>
                    <a:pt x="731" y="4807"/>
                    <a:pt x="959" y="4762"/>
                    <a:pt x="1142" y="4648"/>
                  </a:cubicBezTo>
                  <a:lnTo>
                    <a:pt x="1142" y="4648"/>
                  </a:lnTo>
                  <a:cubicBezTo>
                    <a:pt x="1119" y="4922"/>
                    <a:pt x="1096" y="5264"/>
                    <a:pt x="1416" y="5264"/>
                  </a:cubicBezTo>
                  <a:cubicBezTo>
                    <a:pt x="1621" y="5264"/>
                    <a:pt x="1804" y="5059"/>
                    <a:pt x="1918" y="4899"/>
                  </a:cubicBezTo>
                  <a:cubicBezTo>
                    <a:pt x="2146" y="4602"/>
                    <a:pt x="2352" y="4282"/>
                    <a:pt x="2512" y="3940"/>
                  </a:cubicBezTo>
                  <a:cubicBezTo>
                    <a:pt x="2649" y="3666"/>
                    <a:pt x="2785" y="3392"/>
                    <a:pt x="2968" y="3141"/>
                  </a:cubicBezTo>
                  <a:cubicBezTo>
                    <a:pt x="2991" y="3118"/>
                    <a:pt x="3014" y="3073"/>
                    <a:pt x="3037" y="3073"/>
                  </a:cubicBezTo>
                  <a:cubicBezTo>
                    <a:pt x="3082" y="3073"/>
                    <a:pt x="3105" y="3096"/>
                    <a:pt x="3105" y="3141"/>
                  </a:cubicBezTo>
                  <a:cubicBezTo>
                    <a:pt x="3014" y="3461"/>
                    <a:pt x="2945" y="3780"/>
                    <a:pt x="2877" y="4100"/>
                  </a:cubicBezTo>
                  <a:cubicBezTo>
                    <a:pt x="2854" y="4214"/>
                    <a:pt x="2854" y="4328"/>
                    <a:pt x="2900" y="4419"/>
                  </a:cubicBezTo>
                  <a:cubicBezTo>
                    <a:pt x="2934" y="4476"/>
                    <a:pt x="2997" y="4505"/>
                    <a:pt x="3065" y="4505"/>
                  </a:cubicBezTo>
                  <a:cubicBezTo>
                    <a:pt x="3134" y="4505"/>
                    <a:pt x="3208" y="4476"/>
                    <a:pt x="3265" y="4419"/>
                  </a:cubicBezTo>
                  <a:cubicBezTo>
                    <a:pt x="3356" y="4328"/>
                    <a:pt x="3402" y="4168"/>
                    <a:pt x="3447" y="4009"/>
                  </a:cubicBezTo>
                  <a:cubicBezTo>
                    <a:pt x="3520" y="4099"/>
                    <a:pt x="3620" y="4189"/>
                    <a:pt x="3716" y="4189"/>
                  </a:cubicBezTo>
                  <a:cubicBezTo>
                    <a:pt x="3741" y="4189"/>
                    <a:pt x="3766" y="4183"/>
                    <a:pt x="3790" y="4168"/>
                  </a:cubicBezTo>
                  <a:cubicBezTo>
                    <a:pt x="3904" y="4077"/>
                    <a:pt x="3835" y="3894"/>
                    <a:pt x="3790" y="3757"/>
                  </a:cubicBezTo>
                  <a:cubicBezTo>
                    <a:pt x="3607" y="3369"/>
                    <a:pt x="3379" y="2936"/>
                    <a:pt x="3447" y="2502"/>
                  </a:cubicBezTo>
                  <a:cubicBezTo>
                    <a:pt x="3470" y="2297"/>
                    <a:pt x="3539" y="2091"/>
                    <a:pt x="3676" y="1954"/>
                  </a:cubicBezTo>
                  <a:cubicBezTo>
                    <a:pt x="3698" y="2114"/>
                    <a:pt x="3721" y="2297"/>
                    <a:pt x="3767" y="2456"/>
                  </a:cubicBezTo>
                  <a:cubicBezTo>
                    <a:pt x="3767" y="2525"/>
                    <a:pt x="3790" y="2593"/>
                    <a:pt x="3835" y="2616"/>
                  </a:cubicBezTo>
                  <a:cubicBezTo>
                    <a:pt x="3848" y="2622"/>
                    <a:pt x="3860" y="2625"/>
                    <a:pt x="3872" y="2625"/>
                  </a:cubicBezTo>
                  <a:cubicBezTo>
                    <a:pt x="3906" y="2625"/>
                    <a:pt x="3939" y="2604"/>
                    <a:pt x="3972" y="2571"/>
                  </a:cubicBezTo>
                  <a:cubicBezTo>
                    <a:pt x="3995" y="2525"/>
                    <a:pt x="3995" y="2456"/>
                    <a:pt x="4018" y="2411"/>
                  </a:cubicBezTo>
                  <a:cubicBezTo>
                    <a:pt x="4041" y="2479"/>
                    <a:pt x="4064" y="2571"/>
                    <a:pt x="4132" y="2616"/>
                  </a:cubicBezTo>
                  <a:cubicBezTo>
                    <a:pt x="4161" y="2635"/>
                    <a:pt x="4197" y="2646"/>
                    <a:pt x="4231" y="2646"/>
                  </a:cubicBezTo>
                  <a:cubicBezTo>
                    <a:pt x="4280" y="2646"/>
                    <a:pt x="4324" y="2624"/>
                    <a:pt x="4338" y="2571"/>
                  </a:cubicBezTo>
                  <a:cubicBezTo>
                    <a:pt x="4383" y="2434"/>
                    <a:pt x="4406" y="2274"/>
                    <a:pt x="4406" y="2114"/>
                  </a:cubicBezTo>
                  <a:cubicBezTo>
                    <a:pt x="4475" y="2137"/>
                    <a:pt x="4520" y="2183"/>
                    <a:pt x="4589" y="2205"/>
                  </a:cubicBezTo>
                  <a:cubicBezTo>
                    <a:pt x="4680" y="2205"/>
                    <a:pt x="4748" y="2183"/>
                    <a:pt x="4794" y="2114"/>
                  </a:cubicBezTo>
                  <a:cubicBezTo>
                    <a:pt x="4817" y="2068"/>
                    <a:pt x="4794" y="2000"/>
                    <a:pt x="4794" y="1931"/>
                  </a:cubicBezTo>
                  <a:cubicBezTo>
                    <a:pt x="4748" y="1794"/>
                    <a:pt x="4657" y="1680"/>
                    <a:pt x="4543" y="1589"/>
                  </a:cubicBezTo>
                  <a:cubicBezTo>
                    <a:pt x="4338" y="1384"/>
                    <a:pt x="4155" y="1247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0" name="Google Shape;1070;p20"/>
            <p:cNvSpPr/>
            <p:nvPr/>
          </p:nvSpPr>
          <p:spPr>
            <a:xfrm>
              <a:off x="19574339" y="-770067"/>
              <a:ext cx="696352" cy="780338"/>
            </a:xfrm>
            <a:custGeom>
              <a:avLst/>
              <a:gdLst/>
              <a:ahLst/>
              <a:cxnLst/>
              <a:rect l="l" t="t" r="r" b="b"/>
              <a:pathLst>
                <a:path w="4270" h="4785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62"/>
                    <a:pt x="412" y="4785"/>
                    <a:pt x="434" y="4785"/>
                  </a:cubicBezTo>
                  <a:cubicBezTo>
                    <a:pt x="549" y="4328"/>
                    <a:pt x="800" y="3917"/>
                    <a:pt x="1119" y="3575"/>
                  </a:cubicBezTo>
                  <a:cubicBezTo>
                    <a:pt x="1576" y="3096"/>
                    <a:pt x="2146" y="2753"/>
                    <a:pt x="2717" y="2434"/>
                  </a:cubicBezTo>
                  <a:cubicBezTo>
                    <a:pt x="3265" y="2114"/>
                    <a:pt x="3835" y="1794"/>
                    <a:pt x="4269" y="1315"/>
                  </a:cubicBezTo>
                  <a:cubicBezTo>
                    <a:pt x="4178" y="1224"/>
                    <a:pt x="4109" y="1110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1" name="Google Shape;1071;p20"/>
            <p:cNvSpPr/>
            <p:nvPr/>
          </p:nvSpPr>
          <p:spPr>
            <a:xfrm>
              <a:off x="19760577" y="-889931"/>
              <a:ext cx="527075" cy="804963"/>
            </a:xfrm>
            <a:custGeom>
              <a:avLst/>
              <a:gdLst/>
              <a:ahLst/>
              <a:cxnLst/>
              <a:rect l="l" t="t" r="r" b="b"/>
              <a:pathLst>
                <a:path w="3232" h="4936" extrusionOk="0">
                  <a:moveTo>
                    <a:pt x="3164" y="0"/>
                  </a:moveTo>
                  <a:cubicBezTo>
                    <a:pt x="3139" y="0"/>
                    <a:pt x="3114" y="13"/>
                    <a:pt x="3104" y="42"/>
                  </a:cubicBezTo>
                  <a:cubicBezTo>
                    <a:pt x="2967" y="612"/>
                    <a:pt x="2739" y="1160"/>
                    <a:pt x="2488" y="1662"/>
                  </a:cubicBezTo>
                  <a:cubicBezTo>
                    <a:pt x="2184" y="1601"/>
                    <a:pt x="1869" y="1571"/>
                    <a:pt x="1551" y="1571"/>
                  </a:cubicBezTo>
                  <a:cubicBezTo>
                    <a:pt x="1392" y="1571"/>
                    <a:pt x="1233" y="1578"/>
                    <a:pt x="1073" y="1594"/>
                  </a:cubicBezTo>
                  <a:cubicBezTo>
                    <a:pt x="1050" y="1616"/>
                    <a:pt x="1050" y="1639"/>
                    <a:pt x="1073" y="1639"/>
                  </a:cubicBezTo>
                  <a:cubicBezTo>
                    <a:pt x="1233" y="1624"/>
                    <a:pt x="1390" y="1616"/>
                    <a:pt x="1545" y="1616"/>
                  </a:cubicBezTo>
                  <a:cubicBezTo>
                    <a:pt x="1856" y="1616"/>
                    <a:pt x="2161" y="1647"/>
                    <a:pt x="2465" y="1708"/>
                  </a:cubicBezTo>
                  <a:cubicBezTo>
                    <a:pt x="2305" y="2050"/>
                    <a:pt x="2100" y="2370"/>
                    <a:pt x="1895" y="2689"/>
                  </a:cubicBezTo>
                  <a:cubicBezTo>
                    <a:pt x="1722" y="2661"/>
                    <a:pt x="1546" y="2648"/>
                    <a:pt x="1370" y="2648"/>
                  </a:cubicBezTo>
                  <a:cubicBezTo>
                    <a:pt x="1124" y="2648"/>
                    <a:pt x="878" y="2672"/>
                    <a:pt x="639" y="2712"/>
                  </a:cubicBezTo>
                  <a:cubicBezTo>
                    <a:pt x="616" y="2712"/>
                    <a:pt x="616" y="2758"/>
                    <a:pt x="639" y="2758"/>
                  </a:cubicBezTo>
                  <a:cubicBezTo>
                    <a:pt x="878" y="2718"/>
                    <a:pt x="1117" y="2694"/>
                    <a:pt x="1355" y="2694"/>
                  </a:cubicBezTo>
                  <a:cubicBezTo>
                    <a:pt x="1528" y="2694"/>
                    <a:pt x="1700" y="2706"/>
                    <a:pt x="1872" y="2735"/>
                  </a:cubicBezTo>
                  <a:cubicBezTo>
                    <a:pt x="1643" y="3032"/>
                    <a:pt x="1415" y="3328"/>
                    <a:pt x="1164" y="3602"/>
                  </a:cubicBezTo>
                  <a:cubicBezTo>
                    <a:pt x="753" y="3671"/>
                    <a:pt x="365" y="3808"/>
                    <a:pt x="23" y="4036"/>
                  </a:cubicBezTo>
                  <a:cubicBezTo>
                    <a:pt x="0" y="4059"/>
                    <a:pt x="23" y="4082"/>
                    <a:pt x="46" y="4082"/>
                  </a:cubicBezTo>
                  <a:cubicBezTo>
                    <a:pt x="365" y="3853"/>
                    <a:pt x="730" y="3716"/>
                    <a:pt x="1118" y="3671"/>
                  </a:cubicBezTo>
                  <a:lnTo>
                    <a:pt x="1118" y="3671"/>
                  </a:lnTo>
                  <a:cubicBezTo>
                    <a:pt x="890" y="3899"/>
                    <a:pt x="685" y="4104"/>
                    <a:pt x="434" y="4310"/>
                  </a:cubicBezTo>
                  <a:cubicBezTo>
                    <a:pt x="395" y="4348"/>
                    <a:pt x="421" y="4435"/>
                    <a:pt x="471" y="4435"/>
                  </a:cubicBezTo>
                  <a:cubicBezTo>
                    <a:pt x="481" y="4435"/>
                    <a:pt x="491" y="4431"/>
                    <a:pt x="502" y="4424"/>
                  </a:cubicBezTo>
                  <a:cubicBezTo>
                    <a:pt x="753" y="4196"/>
                    <a:pt x="982" y="3967"/>
                    <a:pt x="1210" y="3739"/>
                  </a:cubicBezTo>
                  <a:lnTo>
                    <a:pt x="1210" y="3739"/>
                  </a:lnTo>
                  <a:cubicBezTo>
                    <a:pt x="1233" y="4127"/>
                    <a:pt x="1141" y="4538"/>
                    <a:pt x="982" y="4903"/>
                  </a:cubicBezTo>
                  <a:cubicBezTo>
                    <a:pt x="982" y="4919"/>
                    <a:pt x="993" y="4936"/>
                    <a:pt x="1008" y="4936"/>
                  </a:cubicBezTo>
                  <a:cubicBezTo>
                    <a:pt x="1014" y="4936"/>
                    <a:pt x="1020" y="4933"/>
                    <a:pt x="1027" y="4926"/>
                  </a:cubicBezTo>
                  <a:cubicBezTo>
                    <a:pt x="1187" y="4538"/>
                    <a:pt x="1255" y="4104"/>
                    <a:pt x="1255" y="3694"/>
                  </a:cubicBezTo>
                  <a:cubicBezTo>
                    <a:pt x="1484" y="3420"/>
                    <a:pt x="1735" y="3123"/>
                    <a:pt x="1940" y="2826"/>
                  </a:cubicBezTo>
                  <a:cubicBezTo>
                    <a:pt x="2100" y="3306"/>
                    <a:pt x="2168" y="3808"/>
                    <a:pt x="2146" y="4310"/>
                  </a:cubicBezTo>
                  <a:cubicBezTo>
                    <a:pt x="2146" y="4321"/>
                    <a:pt x="2157" y="4327"/>
                    <a:pt x="2168" y="4327"/>
                  </a:cubicBezTo>
                  <a:cubicBezTo>
                    <a:pt x="2180" y="4327"/>
                    <a:pt x="2191" y="4321"/>
                    <a:pt x="2191" y="4310"/>
                  </a:cubicBezTo>
                  <a:cubicBezTo>
                    <a:pt x="2214" y="3785"/>
                    <a:pt x="2123" y="3260"/>
                    <a:pt x="1963" y="2781"/>
                  </a:cubicBezTo>
                  <a:cubicBezTo>
                    <a:pt x="2191" y="2461"/>
                    <a:pt x="2374" y="2119"/>
                    <a:pt x="2556" y="1776"/>
                  </a:cubicBezTo>
                  <a:cubicBezTo>
                    <a:pt x="2739" y="2096"/>
                    <a:pt x="2853" y="2461"/>
                    <a:pt x="2899" y="2849"/>
                  </a:cubicBezTo>
                  <a:cubicBezTo>
                    <a:pt x="2899" y="2859"/>
                    <a:pt x="2907" y="2864"/>
                    <a:pt x="2916" y="2864"/>
                  </a:cubicBezTo>
                  <a:cubicBezTo>
                    <a:pt x="2929" y="2864"/>
                    <a:pt x="2944" y="2853"/>
                    <a:pt x="2944" y="2826"/>
                  </a:cubicBezTo>
                  <a:cubicBezTo>
                    <a:pt x="2899" y="2438"/>
                    <a:pt x="2762" y="2073"/>
                    <a:pt x="2579" y="1731"/>
                  </a:cubicBezTo>
                  <a:cubicBezTo>
                    <a:pt x="2853" y="1206"/>
                    <a:pt x="3059" y="635"/>
                    <a:pt x="3218" y="64"/>
                  </a:cubicBezTo>
                  <a:cubicBezTo>
                    <a:pt x="3232" y="25"/>
                    <a:pt x="3199" y="0"/>
                    <a:pt x="3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072" name="Google Shape;1072;p20"/>
          <p:cNvGrpSpPr/>
          <p:nvPr/>
        </p:nvGrpSpPr>
        <p:grpSpPr>
          <a:xfrm flipH="1">
            <a:off x="9998073" y="4786501"/>
            <a:ext cx="3142805" cy="2214635"/>
            <a:chOff x="-797200" y="3464625"/>
            <a:chExt cx="2357104" cy="1660976"/>
          </a:xfrm>
        </p:grpSpPr>
        <p:sp>
          <p:nvSpPr>
            <p:cNvPr id="1073" name="Google Shape;1073;p20"/>
            <p:cNvSpPr/>
            <p:nvPr/>
          </p:nvSpPr>
          <p:spPr>
            <a:xfrm>
              <a:off x="-540540" y="3464625"/>
              <a:ext cx="829201" cy="1021900"/>
            </a:xfrm>
            <a:custGeom>
              <a:avLst/>
              <a:gdLst/>
              <a:ahLst/>
              <a:cxnLst/>
              <a:rect l="l" t="t" r="r" b="b"/>
              <a:pathLst>
                <a:path w="6119" h="7541" extrusionOk="0">
                  <a:moveTo>
                    <a:pt x="2290" y="1"/>
                  </a:moveTo>
                  <a:cubicBezTo>
                    <a:pt x="2280" y="1"/>
                    <a:pt x="2270" y="1"/>
                    <a:pt x="2261" y="2"/>
                  </a:cubicBezTo>
                  <a:cubicBezTo>
                    <a:pt x="2124" y="25"/>
                    <a:pt x="2009" y="162"/>
                    <a:pt x="1964" y="322"/>
                  </a:cubicBezTo>
                  <a:cubicBezTo>
                    <a:pt x="1941" y="459"/>
                    <a:pt x="1964" y="618"/>
                    <a:pt x="1987" y="755"/>
                  </a:cubicBezTo>
                  <a:cubicBezTo>
                    <a:pt x="2146" y="1645"/>
                    <a:pt x="2306" y="2513"/>
                    <a:pt x="2466" y="3403"/>
                  </a:cubicBezTo>
                  <a:cubicBezTo>
                    <a:pt x="2283" y="3015"/>
                    <a:pt x="2078" y="2627"/>
                    <a:pt x="1895" y="2239"/>
                  </a:cubicBezTo>
                  <a:cubicBezTo>
                    <a:pt x="1804" y="2056"/>
                    <a:pt x="1667" y="1851"/>
                    <a:pt x="1462" y="1805"/>
                  </a:cubicBezTo>
                  <a:cubicBezTo>
                    <a:pt x="1449" y="1804"/>
                    <a:pt x="1436" y="1803"/>
                    <a:pt x="1423" y="1803"/>
                  </a:cubicBezTo>
                  <a:cubicBezTo>
                    <a:pt x="1213" y="1803"/>
                    <a:pt x="1048" y="1977"/>
                    <a:pt x="1005" y="2170"/>
                  </a:cubicBezTo>
                  <a:cubicBezTo>
                    <a:pt x="960" y="2399"/>
                    <a:pt x="1005" y="2604"/>
                    <a:pt x="1074" y="2810"/>
                  </a:cubicBezTo>
                  <a:cubicBezTo>
                    <a:pt x="1325" y="3540"/>
                    <a:pt x="1690" y="4225"/>
                    <a:pt x="2169" y="4818"/>
                  </a:cubicBezTo>
                  <a:cubicBezTo>
                    <a:pt x="1804" y="4476"/>
                    <a:pt x="1393" y="4179"/>
                    <a:pt x="960" y="3951"/>
                  </a:cubicBezTo>
                  <a:cubicBezTo>
                    <a:pt x="817" y="3865"/>
                    <a:pt x="648" y="3798"/>
                    <a:pt x="486" y="3798"/>
                  </a:cubicBezTo>
                  <a:cubicBezTo>
                    <a:pt x="388" y="3798"/>
                    <a:pt x="292" y="3822"/>
                    <a:pt x="206" y="3882"/>
                  </a:cubicBezTo>
                  <a:cubicBezTo>
                    <a:pt x="69" y="3974"/>
                    <a:pt x="1" y="4179"/>
                    <a:pt x="24" y="4339"/>
                  </a:cubicBezTo>
                  <a:cubicBezTo>
                    <a:pt x="24" y="4521"/>
                    <a:pt x="115" y="4681"/>
                    <a:pt x="183" y="4841"/>
                  </a:cubicBezTo>
                  <a:cubicBezTo>
                    <a:pt x="412" y="5275"/>
                    <a:pt x="708" y="5685"/>
                    <a:pt x="1051" y="6028"/>
                  </a:cubicBezTo>
                  <a:cubicBezTo>
                    <a:pt x="1644" y="6667"/>
                    <a:pt x="2398" y="7192"/>
                    <a:pt x="3219" y="7489"/>
                  </a:cubicBezTo>
                  <a:cubicBezTo>
                    <a:pt x="3315" y="7524"/>
                    <a:pt x="3413" y="7541"/>
                    <a:pt x="3511" y="7541"/>
                  </a:cubicBezTo>
                  <a:cubicBezTo>
                    <a:pt x="4230" y="7541"/>
                    <a:pt x="4983" y="6670"/>
                    <a:pt x="5365" y="6188"/>
                  </a:cubicBezTo>
                  <a:cubicBezTo>
                    <a:pt x="5821" y="5594"/>
                    <a:pt x="6118" y="4795"/>
                    <a:pt x="5913" y="4065"/>
                  </a:cubicBezTo>
                  <a:cubicBezTo>
                    <a:pt x="5844" y="3791"/>
                    <a:pt x="5662" y="3517"/>
                    <a:pt x="5388" y="3517"/>
                  </a:cubicBezTo>
                  <a:cubicBezTo>
                    <a:pt x="5251" y="3517"/>
                    <a:pt x="5114" y="3586"/>
                    <a:pt x="5000" y="3677"/>
                  </a:cubicBezTo>
                  <a:cubicBezTo>
                    <a:pt x="4749" y="3882"/>
                    <a:pt x="4520" y="4156"/>
                    <a:pt x="4360" y="4453"/>
                  </a:cubicBezTo>
                  <a:cubicBezTo>
                    <a:pt x="4634" y="3723"/>
                    <a:pt x="4680" y="2901"/>
                    <a:pt x="4520" y="2148"/>
                  </a:cubicBezTo>
                  <a:cubicBezTo>
                    <a:pt x="4475" y="1988"/>
                    <a:pt x="4429" y="1805"/>
                    <a:pt x="4338" y="1691"/>
                  </a:cubicBezTo>
                  <a:cubicBezTo>
                    <a:pt x="4244" y="1578"/>
                    <a:pt x="4103" y="1497"/>
                    <a:pt x="3968" y="1497"/>
                  </a:cubicBezTo>
                  <a:cubicBezTo>
                    <a:pt x="3938" y="1497"/>
                    <a:pt x="3909" y="1500"/>
                    <a:pt x="3881" y="1508"/>
                  </a:cubicBezTo>
                  <a:cubicBezTo>
                    <a:pt x="3630" y="1554"/>
                    <a:pt x="3539" y="1851"/>
                    <a:pt x="3493" y="2079"/>
                  </a:cubicBezTo>
                  <a:cubicBezTo>
                    <a:pt x="3425" y="2490"/>
                    <a:pt x="3379" y="2901"/>
                    <a:pt x="3402" y="3289"/>
                  </a:cubicBezTo>
                  <a:cubicBezTo>
                    <a:pt x="3288" y="2330"/>
                    <a:pt x="3082" y="1394"/>
                    <a:pt x="2763" y="481"/>
                  </a:cubicBezTo>
                  <a:cubicBezTo>
                    <a:pt x="2675" y="262"/>
                    <a:pt x="2524" y="1"/>
                    <a:pt x="22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4" name="Google Shape;1074;p20"/>
            <p:cNvSpPr/>
            <p:nvPr/>
          </p:nvSpPr>
          <p:spPr>
            <a:xfrm>
              <a:off x="-478610" y="3566937"/>
              <a:ext cx="668212" cy="918775"/>
            </a:xfrm>
            <a:custGeom>
              <a:avLst/>
              <a:gdLst/>
              <a:ahLst/>
              <a:cxnLst/>
              <a:rect l="l" t="t" r="r" b="b"/>
              <a:pathLst>
                <a:path w="4931" h="6780" extrusionOk="0">
                  <a:moveTo>
                    <a:pt x="1963" y="0"/>
                  </a:moveTo>
                  <a:cubicBezTo>
                    <a:pt x="1941" y="0"/>
                    <a:pt x="1918" y="23"/>
                    <a:pt x="1918" y="46"/>
                  </a:cubicBezTo>
                  <a:lnTo>
                    <a:pt x="2739" y="3926"/>
                  </a:lnTo>
                  <a:cubicBezTo>
                    <a:pt x="2329" y="3721"/>
                    <a:pt x="1941" y="3356"/>
                    <a:pt x="1644" y="2922"/>
                  </a:cubicBezTo>
                  <a:cubicBezTo>
                    <a:pt x="1347" y="2488"/>
                    <a:pt x="1119" y="2009"/>
                    <a:pt x="913" y="1530"/>
                  </a:cubicBezTo>
                  <a:cubicBezTo>
                    <a:pt x="891" y="1507"/>
                    <a:pt x="868" y="1507"/>
                    <a:pt x="845" y="1507"/>
                  </a:cubicBezTo>
                  <a:cubicBezTo>
                    <a:pt x="822" y="1530"/>
                    <a:pt x="822" y="1552"/>
                    <a:pt x="822" y="1575"/>
                  </a:cubicBezTo>
                  <a:cubicBezTo>
                    <a:pt x="1050" y="2055"/>
                    <a:pt x="1256" y="2534"/>
                    <a:pt x="1575" y="2990"/>
                  </a:cubicBezTo>
                  <a:cubicBezTo>
                    <a:pt x="1895" y="3447"/>
                    <a:pt x="2306" y="3812"/>
                    <a:pt x="2762" y="4040"/>
                  </a:cubicBezTo>
                  <a:lnTo>
                    <a:pt x="2854" y="4428"/>
                  </a:lnTo>
                  <a:cubicBezTo>
                    <a:pt x="2922" y="4839"/>
                    <a:pt x="3013" y="5250"/>
                    <a:pt x="3059" y="5661"/>
                  </a:cubicBezTo>
                  <a:cubicBezTo>
                    <a:pt x="2443" y="5570"/>
                    <a:pt x="1849" y="5319"/>
                    <a:pt x="1347" y="4953"/>
                  </a:cubicBezTo>
                  <a:cubicBezTo>
                    <a:pt x="822" y="4565"/>
                    <a:pt x="388" y="4063"/>
                    <a:pt x="92" y="3492"/>
                  </a:cubicBezTo>
                  <a:cubicBezTo>
                    <a:pt x="92" y="3470"/>
                    <a:pt x="69" y="3470"/>
                    <a:pt x="46" y="3470"/>
                  </a:cubicBezTo>
                  <a:cubicBezTo>
                    <a:pt x="23" y="3492"/>
                    <a:pt x="0" y="3515"/>
                    <a:pt x="23" y="3538"/>
                  </a:cubicBezTo>
                  <a:cubicBezTo>
                    <a:pt x="320" y="4132"/>
                    <a:pt x="754" y="4634"/>
                    <a:pt x="1279" y="5022"/>
                  </a:cubicBezTo>
                  <a:cubicBezTo>
                    <a:pt x="1804" y="5410"/>
                    <a:pt x="2420" y="5661"/>
                    <a:pt x="3082" y="5752"/>
                  </a:cubicBezTo>
                  <a:cubicBezTo>
                    <a:pt x="3082" y="5958"/>
                    <a:pt x="3105" y="6163"/>
                    <a:pt x="3105" y="6368"/>
                  </a:cubicBezTo>
                  <a:cubicBezTo>
                    <a:pt x="3105" y="6483"/>
                    <a:pt x="3082" y="6642"/>
                    <a:pt x="3059" y="6779"/>
                  </a:cubicBezTo>
                  <a:lnTo>
                    <a:pt x="3150" y="6779"/>
                  </a:lnTo>
                  <a:cubicBezTo>
                    <a:pt x="3173" y="6620"/>
                    <a:pt x="3196" y="6483"/>
                    <a:pt x="3196" y="6368"/>
                  </a:cubicBezTo>
                  <a:cubicBezTo>
                    <a:pt x="3196" y="6232"/>
                    <a:pt x="3196" y="6095"/>
                    <a:pt x="3173" y="5958"/>
                  </a:cubicBezTo>
                  <a:cubicBezTo>
                    <a:pt x="3515" y="5889"/>
                    <a:pt x="3835" y="5684"/>
                    <a:pt x="4086" y="5364"/>
                  </a:cubicBezTo>
                  <a:cubicBezTo>
                    <a:pt x="4314" y="5045"/>
                    <a:pt x="4497" y="4679"/>
                    <a:pt x="4634" y="4360"/>
                  </a:cubicBezTo>
                  <a:cubicBezTo>
                    <a:pt x="4748" y="4086"/>
                    <a:pt x="4885" y="3789"/>
                    <a:pt x="4931" y="3470"/>
                  </a:cubicBezTo>
                  <a:cubicBezTo>
                    <a:pt x="4931" y="3447"/>
                    <a:pt x="4908" y="3424"/>
                    <a:pt x="4885" y="3424"/>
                  </a:cubicBezTo>
                  <a:cubicBezTo>
                    <a:pt x="4862" y="3424"/>
                    <a:pt x="4839" y="3447"/>
                    <a:pt x="4839" y="3470"/>
                  </a:cubicBezTo>
                  <a:cubicBezTo>
                    <a:pt x="4816" y="3766"/>
                    <a:pt x="4680" y="4063"/>
                    <a:pt x="4543" y="4337"/>
                  </a:cubicBezTo>
                  <a:cubicBezTo>
                    <a:pt x="4406" y="4657"/>
                    <a:pt x="4246" y="4999"/>
                    <a:pt x="4018" y="5296"/>
                  </a:cubicBezTo>
                  <a:cubicBezTo>
                    <a:pt x="3767" y="5592"/>
                    <a:pt x="3470" y="5798"/>
                    <a:pt x="3173" y="5866"/>
                  </a:cubicBezTo>
                  <a:cubicBezTo>
                    <a:pt x="3127" y="5387"/>
                    <a:pt x="3036" y="4885"/>
                    <a:pt x="2922" y="4406"/>
                  </a:cubicBezTo>
                  <a:lnTo>
                    <a:pt x="2922" y="4337"/>
                  </a:lnTo>
                  <a:cubicBezTo>
                    <a:pt x="3105" y="4200"/>
                    <a:pt x="3242" y="3949"/>
                    <a:pt x="3333" y="3675"/>
                  </a:cubicBezTo>
                  <a:cubicBezTo>
                    <a:pt x="3424" y="3424"/>
                    <a:pt x="3447" y="3150"/>
                    <a:pt x="3470" y="2899"/>
                  </a:cubicBezTo>
                  <a:lnTo>
                    <a:pt x="3652" y="1324"/>
                  </a:lnTo>
                  <a:cubicBezTo>
                    <a:pt x="3652" y="1301"/>
                    <a:pt x="3630" y="1278"/>
                    <a:pt x="3607" y="1278"/>
                  </a:cubicBezTo>
                  <a:cubicBezTo>
                    <a:pt x="3584" y="1278"/>
                    <a:pt x="3561" y="1301"/>
                    <a:pt x="3561" y="1324"/>
                  </a:cubicBezTo>
                  <a:lnTo>
                    <a:pt x="3379" y="2899"/>
                  </a:lnTo>
                  <a:cubicBezTo>
                    <a:pt x="3356" y="3150"/>
                    <a:pt x="3333" y="3401"/>
                    <a:pt x="3264" y="3652"/>
                  </a:cubicBezTo>
                  <a:cubicBezTo>
                    <a:pt x="3173" y="3903"/>
                    <a:pt x="3036" y="4109"/>
                    <a:pt x="2899" y="4246"/>
                  </a:cubicBezTo>
                  <a:lnTo>
                    <a:pt x="2009" y="23"/>
                  </a:lnTo>
                  <a:cubicBezTo>
                    <a:pt x="2009" y="0"/>
                    <a:pt x="1986" y="0"/>
                    <a:pt x="19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5" name="Google Shape;1075;p20"/>
            <p:cNvSpPr/>
            <p:nvPr/>
          </p:nvSpPr>
          <p:spPr>
            <a:xfrm>
              <a:off x="-797200" y="4056543"/>
              <a:ext cx="2357104" cy="1069058"/>
            </a:xfrm>
            <a:custGeom>
              <a:avLst/>
              <a:gdLst/>
              <a:ahLst/>
              <a:cxnLst/>
              <a:rect l="l" t="t" r="r" b="b"/>
              <a:pathLst>
                <a:path w="17394" h="7889" extrusionOk="0">
                  <a:moveTo>
                    <a:pt x="4990" y="0"/>
                  </a:moveTo>
                  <a:cubicBezTo>
                    <a:pt x="4777" y="0"/>
                    <a:pt x="4559" y="62"/>
                    <a:pt x="4383" y="176"/>
                  </a:cubicBezTo>
                  <a:cubicBezTo>
                    <a:pt x="3995" y="427"/>
                    <a:pt x="3789" y="884"/>
                    <a:pt x="3721" y="1340"/>
                  </a:cubicBezTo>
                  <a:cubicBezTo>
                    <a:pt x="3675" y="1706"/>
                    <a:pt x="3721" y="2071"/>
                    <a:pt x="3767" y="2436"/>
                  </a:cubicBezTo>
                  <a:cubicBezTo>
                    <a:pt x="3652" y="2139"/>
                    <a:pt x="3333" y="1911"/>
                    <a:pt x="2990" y="1911"/>
                  </a:cubicBezTo>
                  <a:cubicBezTo>
                    <a:pt x="2557" y="1911"/>
                    <a:pt x="2169" y="2253"/>
                    <a:pt x="2009" y="2641"/>
                  </a:cubicBezTo>
                  <a:cubicBezTo>
                    <a:pt x="1895" y="2892"/>
                    <a:pt x="1872" y="3189"/>
                    <a:pt x="1872" y="3463"/>
                  </a:cubicBezTo>
                  <a:cubicBezTo>
                    <a:pt x="1745" y="3227"/>
                    <a:pt x="1503" y="3064"/>
                    <a:pt x="1248" y="3064"/>
                  </a:cubicBezTo>
                  <a:cubicBezTo>
                    <a:pt x="1182" y="3064"/>
                    <a:pt x="1116" y="3074"/>
                    <a:pt x="1050" y="3098"/>
                  </a:cubicBezTo>
                  <a:cubicBezTo>
                    <a:pt x="0" y="3440"/>
                    <a:pt x="708" y="5015"/>
                    <a:pt x="617" y="5746"/>
                  </a:cubicBezTo>
                  <a:cubicBezTo>
                    <a:pt x="457" y="6978"/>
                    <a:pt x="1621" y="7184"/>
                    <a:pt x="2671" y="7252"/>
                  </a:cubicBezTo>
                  <a:lnTo>
                    <a:pt x="15179" y="7868"/>
                  </a:lnTo>
                  <a:cubicBezTo>
                    <a:pt x="15343" y="7879"/>
                    <a:pt x="15506" y="7889"/>
                    <a:pt x="15667" y="7889"/>
                  </a:cubicBezTo>
                  <a:cubicBezTo>
                    <a:pt x="15866" y="7889"/>
                    <a:pt x="16063" y="7873"/>
                    <a:pt x="16252" y="7823"/>
                  </a:cubicBezTo>
                  <a:cubicBezTo>
                    <a:pt x="16617" y="7731"/>
                    <a:pt x="16960" y="7526"/>
                    <a:pt x="17097" y="7184"/>
                  </a:cubicBezTo>
                  <a:cubicBezTo>
                    <a:pt x="17393" y="6544"/>
                    <a:pt x="16800" y="5768"/>
                    <a:pt x="16115" y="5631"/>
                  </a:cubicBezTo>
                  <a:cubicBezTo>
                    <a:pt x="15997" y="5608"/>
                    <a:pt x="15879" y="5597"/>
                    <a:pt x="15761" y="5597"/>
                  </a:cubicBezTo>
                  <a:cubicBezTo>
                    <a:pt x="15310" y="5597"/>
                    <a:pt x="14865" y="5757"/>
                    <a:pt x="14449" y="5974"/>
                  </a:cubicBezTo>
                  <a:cubicBezTo>
                    <a:pt x="14814" y="5700"/>
                    <a:pt x="15019" y="5243"/>
                    <a:pt x="14997" y="4764"/>
                  </a:cubicBezTo>
                  <a:cubicBezTo>
                    <a:pt x="14951" y="4193"/>
                    <a:pt x="14472" y="3646"/>
                    <a:pt x="13901" y="3532"/>
                  </a:cubicBezTo>
                  <a:cubicBezTo>
                    <a:pt x="13817" y="3509"/>
                    <a:pt x="13731" y="3499"/>
                    <a:pt x="13644" y="3499"/>
                  </a:cubicBezTo>
                  <a:cubicBezTo>
                    <a:pt x="13470" y="3499"/>
                    <a:pt x="13292" y="3539"/>
                    <a:pt x="13125" y="3600"/>
                  </a:cubicBezTo>
                  <a:cubicBezTo>
                    <a:pt x="13193" y="3440"/>
                    <a:pt x="13216" y="3258"/>
                    <a:pt x="13193" y="3075"/>
                  </a:cubicBezTo>
                  <a:cubicBezTo>
                    <a:pt x="13148" y="2573"/>
                    <a:pt x="12737" y="2139"/>
                    <a:pt x="12258" y="1979"/>
                  </a:cubicBezTo>
                  <a:cubicBezTo>
                    <a:pt x="12066" y="1906"/>
                    <a:pt x="11863" y="1874"/>
                    <a:pt x="11660" y="1874"/>
                  </a:cubicBezTo>
                  <a:cubicBezTo>
                    <a:pt x="11355" y="1874"/>
                    <a:pt x="11048" y="1947"/>
                    <a:pt x="10774" y="2071"/>
                  </a:cubicBezTo>
                  <a:cubicBezTo>
                    <a:pt x="10500" y="2208"/>
                    <a:pt x="10249" y="2367"/>
                    <a:pt x="10043" y="2573"/>
                  </a:cubicBezTo>
                  <a:cubicBezTo>
                    <a:pt x="10226" y="2230"/>
                    <a:pt x="10158" y="1728"/>
                    <a:pt x="9861" y="1454"/>
                  </a:cubicBezTo>
                  <a:cubicBezTo>
                    <a:pt x="9675" y="1280"/>
                    <a:pt x="9418" y="1200"/>
                    <a:pt x="9153" y="1200"/>
                  </a:cubicBezTo>
                  <a:cubicBezTo>
                    <a:pt x="8898" y="1200"/>
                    <a:pt x="8636" y="1274"/>
                    <a:pt x="8423" y="1409"/>
                  </a:cubicBezTo>
                  <a:cubicBezTo>
                    <a:pt x="8195" y="1569"/>
                    <a:pt x="8012" y="1797"/>
                    <a:pt x="7875" y="2048"/>
                  </a:cubicBezTo>
                  <a:cubicBezTo>
                    <a:pt x="7921" y="1888"/>
                    <a:pt x="7944" y="1728"/>
                    <a:pt x="7944" y="1569"/>
                  </a:cubicBezTo>
                  <a:cubicBezTo>
                    <a:pt x="7921" y="1158"/>
                    <a:pt x="7738" y="747"/>
                    <a:pt x="7396" y="564"/>
                  </a:cubicBezTo>
                  <a:cubicBezTo>
                    <a:pt x="7269" y="501"/>
                    <a:pt x="7134" y="472"/>
                    <a:pt x="6998" y="472"/>
                  </a:cubicBezTo>
                  <a:cubicBezTo>
                    <a:pt x="6693" y="472"/>
                    <a:pt x="6384" y="617"/>
                    <a:pt x="6163" y="838"/>
                  </a:cubicBezTo>
                  <a:cubicBezTo>
                    <a:pt x="6003" y="975"/>
                    <a:pt x="5912" y="1135"/>
                    <a:pt x="5821" y="1317"/>
                  </a:cubicBezTo>
                  <a:cubicBezTo>
                    <a:pt x="5912" y="952"/>
                    <a:pt x="5912" y="564"/>
                    <a:pt x="5661" y="290"/>
                  </a:cubicBezTo>
                  <a:cubicBezTo>
                    <a:pt x="5499" y="91"/>
                    <a:pt x="5248" y="0"/>
                    <a:pt x="4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6" name="Google Shape;1076;p20"/>
            <p:cNvSpPr/>
            <p:nvPr/>
          </p:nvSpPr>
          <p:spPr>
            <a:xfrm>
              <a:off x="-735406" y="4395324"/>
              <a:ext cx="2010734" cy="727567"/>
            </a:xfrm>
            <a:custGeom>
              <a:avLst/>
              <a:gdLst/>
              <a:ahLst/>
              <a:cxnLst/>
              <a:rect l="l" t="t" r="r" b="b"/>
              <a:pathLst>
                <a:path w="14838" h="5369" extrusionOk="0">
                  <a:moveTo>
                    <a:pt x="4800" y="1"/>
                  </a:moveTo>
                  <a:cubicBezTo>
                    <a:pt x="4669" y="1"/>
                    <a:pt x="4541" y="37"/>
                    <a:pt x="4429" y="119"/>
                  </a:cubicBezTo>
                  <a:cubicBezTo>
                    <a:pt x="4052" y="385"/>
                    <a:pt x="4106" y="953"/>
                    <a:pt x="4214" y="1404"/>
                  </a:cubicBezTo>
                  <a:lnTo>
                    <a:pt x="4214" y="1404"/>
                  </a:lnTo>
                  <a:cubicBezTo>
                    <a:pt x="4109" y="1017"/>
                    <a:pt x="3704" y="751"/>
                    <a:pt x="3310" y="751"/>
                  </a:cubicBezTo>
                  <a:cubicBezTo>
                    <a:pt x="3192" y="751"/>
                    <a:pt x="3076" y="775"/>
                    <a:pt x="2968" y="826"/>
                  </a:cubicBezTo>
                  <a:cubicBezTo>
                    <a:pt x="2649" y="986"/>
                    <a:pt x="2443" y="1351"/>
                    <a:pt x="2375" y="1716"/>
                  </a:cubicBezTo>
                  <a:cubicBezTo>
                    <a:pt x="2306" y="2082"/>
                    <a:pt x="2352" y="2447"/>
                    <a:pt x="2398" y="2812"/>
                  </a:cubicBezTo>
                  <a:cubicBezTo>
                    <a:pt x="2169" y="2310"/>
                    <a:pt x="1644" y="1967"/>
                    <a:pt x="1096" y="1899"/>
                  </a:cubicBezTo>
                  <a:cubicBezTo>
                    <a:pt x="1057" y="1896"/>
                    <a:pt x="1016" y="1895"/>
                    <a:pt x="975" y="1895"/>
                  </a:cubicBezTo>
                  <a:cubicBezTo>
                    <a:pt x="677" y="1895"/>
                    <a:pt x="327" y="1967"/>
                    <a:pt x="47" y="2127"/>
                  </a:cubicBezTo>
                  <a:cubicBezTo>
                    <a:pt x="115" y="2538"/>
                    <a:pt x="206" y="2972"/>
                    <a:pt x="161" y="3246"/>
                  </a:cubicBezTo>
                  <a:cubicBezTo>
                    <a:pt x="1" y="4478"/>
                    <a:pt x="1165" y="4684"/>
                    <a:pt x="2215" y="4752"/>
                  </a:cubicBezTo>
                  <a:cubicBezTo>
                    <a:pt x="6392" y="4957"/>
                    <a:pt x="10546" y="5163"/>
                    <a:pt x="14723" y="5368"/>
                  </a:cubicBezTo>
                  <a:lnTo>
                    <a:pt x="14769" y="5368"/>
                  </a:lnTo>
                  <a:cubicBezTo>
                    <a:pt x="14837" y="4957"/>
                    <a:pt x="14700" y="4501"/>
                    <a:pt x="14404" y="4181"/>
                  </a:cubicBezTo>
                  <a:cubicBezTo>
                    <a:pt x="14147" y="3909"/>
                    <a:pt x="13767" y="3749"/>
                    <a:pt x="13382" y="3749"/>
                  </a:cubicBezTo>
                  <a:cubicBezTo>
                    <a:pt x="13218" y="3749"/>
                    <a:pt x="13054" y="3778"/>
                    <a:pt x="12897" y="3839"/>
                  </a:cubicBezTo>
                  <a:cubicBezTo>
                    <a:pt x="13194" y="3542"/>
                    <a:pt x="13308" y="3040"/>
                    <a:pt x="13011" y="2766"/>
                  </a:cubicBezTo>
                  <a:cubicBezTo>
                    <a:pt x="12915" y="2670"/>
                    <a:pt x="12783" y="2629"/>
                    <a:pt x="12645" y="2629"/>
                  </a:cubicBezTo>
                  <a:cubicBezTo>
                    <a:pt x="12488" y="2629"/>
                    <a:pt x="12323" y="2681"/>
                    <a:pt x="12190" y="2766"/>
                  </a:cubicBezTo>
                  <a:cubicBezTo>
                    <a:pt x="11938" y="2926"/>
                    <a:pt x="11756" y="3177"/>
                    <a:pt x="11596" y="3428"/>
                  </a:cubicBezTo>
                  <a:cubicBezTo>
                    <a:pt x="11687" y="3017"/>
                    <a:pt x="11779" y="2584"/>
                    <a:pt x="11710" y="2173"/>
                  </a:cubicBezTo>
                  <a:cubicBezTo>
                    <a:pt x="11642" y="1762"/>
                    <a:pt x="11345" y="1351"/>
                    <a:pt x="10934" y="1260"/>
                  </a:cubicBezTo>
                  <a:cubicBezTo>
                    <a:pt x="10895" y="1255"/>
                    <a:pt x="10855" y="1252"/>
                    <a:pt x="10816" y="1252"/>
                  </a:cubicBezTo>
                  <a:cubicBezTo>
                    <a:pt x="10519" y="1252"/>
                    <a:pt x="10243" y="1400"/>
                    <a:pt x="10021" y="1602"/>
                  </a:cubicBezTo>
                  <a:cubicBezTo>
                    <a:pt x="9907" y="1716"/>
                    <a:pt x="9793" y="1853"/>
                    <a:pt x="9702" y="1990"/>
                  </a:cubicBezTo>
                  <a:cubicBezTo>
                    <a:pt x="9747" y="1739"/>
                    <a:pt x="9656" y="1465"/>
                    <a:pt x="9451" y="1283"/>
                  </a:cubicBezTo>
                  <a:cubicBezTo>
                    <a:pt x="9256" y="1127"/>
                    <a:pt x="9011" y="1060"/>
                    <a:pt x="8764" y="1060"/>
                  </a:cubicBezTo>
                  <a:cubicBezTo>
                    <a:pt x="8575" y="1060"/>
                    <a:pt x="8386" y="1099"/>
                    <a:pt x="8218" y="1168"/>
                  </a:cubicBezTo>
                  <a:cubicBezTo>
                    <a:pt x="7830" y="1351"/>
                    <a:pt x="7510" y="1671"/>
                    <a:pt x="7214" y="1990"/>
                  </a:cubicBezTo>
                  <a:cubicBezTo>
                    <a:pt x="7510" y="1602"/>
                    <a:pt x="7465" y="963"/>
                    <a:pt x="7054" y="689"/>
                  </a:cubicBezTo>
                  <a:cubicBezTo>
                    <a:pt x="6941" y="617"/>
                    <a:pt x="6805" y="582"/>
                    <a:pt x="6668" y="582"/>
                  </a:cubicBezTo>
                  <a:cubicBezTo>
                    <a:pt x="6502" y="582"/>
                    <a:pt x="6335" y="634"/>
                    <a:pt x="6209" y="735"/>
                  </a:cubicBezTo>
                  <a:cubicBezTo>
                    <a:pt x="5981" y="872"/>
                    <a:pt x="5867" y="1146"/>
                    <a:pt x="5890" y="1420"/>
                  </a:cubicBezTo>
                  <a:cubicBezTo>
                    <a:pt x="5821" y="1054"/>
                    <a:pt x="5753" y="666"/>
                    <a:pt x="5525" y="370"/>
                  </a:cubicBezTo>
                  <a:cubicBezTo>
                    <a:pt x="5355" y="154"/>
                    <a:pt x="5072" y="1"/>
                    <a:pt x="4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7" name="Google Shape;1077;p20"/>
            <p:cNvSpPr/>
            <p:nvPr/>
          </p:nvSpPr>
          <p:spPr>
            <a:xfrm>
              <a:off x="-682828" y="4645751"/>
              <a:ext cx="1531291" cy="455458"/>
            </a:xfrm>
            <a:custGeom>
              <a:avLst/>
              <a:gdLst/>
              <a:ahLst/>
              <a:cxnLst/>
              <a:rect l="l" t="t" r="r" b="b"/>
              <a:pathLst>
                <a:path w="11300" h="3361" extrusionOk="0">
                  <a:moveTo>
                    <a:pt x="4842" y="0"/>
                  </a:moveTo>
                  <a:cubicBezTo>
                    <a:pt x="4819" y="0"/>
                    <a:pt x="4795" y="2"/>
                    <a:pt x="4771" y="5"/>
                  </a:cubicBezTo>
                  <a:cubicBezTo>
                    <a:pt x="4520" y="28"/>
                    <a:pt x="4315" y="234"/>
                    <a:pt x="4201" y="462"/>
                  </a:cubicBezTo>
                  <a:cubicBezTo>
                    <a:pt x="4132" y="667"/>
                    <a:pt x="4109" y="873"/>
                    <a:pt x="4109" y="1101"/>
                  </a:cubicBezTo>
                  <a:cubicBezTo>
                    <a:pt x="4067" y="807"/>
                    <a:pt x="3774" y="571"/>
                    <a:pt x="3460" y="571"/>
                  </a:cubicBezTo>
                  <a:cubicBezTo>
                    <a:pt x="3433" y="571"/>
                    <a:pt x="3406" y="572"/>
                    <a:pt x="3379" y="576"/>
                  </a:cubicBezTo>
                  <a:cubicBezTo>
                    <a:pt x="3014" y="622"/>
                    <a:pt x="2740" y="941"/>
                    <a:pt x="2626" y="1283"/>
                  </a:cubicBezTo>
                  <a:cubicBezTo>
                    <a:pt x="2489" y="1626"/>
                    <a:pt x="2489" y="2014"/>
                    <a:pt x="2489" y="2379"/>
                  </a:cubicBezTo>
                  <a:cubicBezTo>
                    <a:pt x="2218" y="1953"/>
                    <a:pt x="1733" y="1691"/>
                    <a:pt x="1244" y="1691"/>
                  </a:cubicBezTo>
                  <a:cubicBezTo>
                    <a:pt x="1157" y="1691"/>
                    <a:pt x="1069" y="1700"/>
                    <a:pt x="982" y="1717"/>
                  </a:cubicBezTo>
                  <a:cubicBezTo>
                    <a:pt x="663" y="1763"/>
                    <a:pt x="229" y="2014"/>
                    <a:pt x="1" y="2311"/>
                  </a:cubicBezTo>
                  <a:cubicBezTo>
                    <a:pt x="366" y="2767"/>
                    <a:pt x="1119" y="2858"/>
                    <a:pt x="1827" y="2904"/>
                  </a:cubicBezTo>
                  <a:cubicBezTo>
                    <a:pt x="4886" y="3041"/>
                    <a:pt x="7921" y="3201"/>
                    <a:pt x="10980" y="3361"/>
                  </a:cubicBezTo>
                  <a:cubicBezTo>
                    <a:pt x="11048" y="3246"/>
                    <a:pt x="11094" y="3155"/>
                    <a:pt x="11140" y="3041"/>
                  </a:cubicBezTo>
                  <a:cubicBezTo>
                    <a:pt x="11299" y="2585"/>
                    <a:pt x="11208" y="2037"/>
                    <a:pt x="10820" y="1763"/>
                  </a:cubicBezTo>
                  <a:cubicBezTo>
                    <a:pt x="10670" y="1641"/>
                    <a:pt x="10477" y="1580"/>
                    <a:pt x="10286" y="1580"/>
                  </a:cubicBezTo>
                  <a:cubicBezTo>
                    <a:pt x="10013" y="1580"/>
                    <a:pt x="9745" y="1704"/>
                    <a:pt x="9610" y="1945"/>
                  </a:cubicBezTo>
                  <a:cubicBezTo>
                    <a:pt x="9724" y="1375"/>
                    <a:pt x="9245" y="758"/>
                    <a:pt x="8675" y="736"/>
                  </a:cubicBezTo>
                  <a:cubicBezTo>
                    <a:pt x="8172" y="736"/>
                    <a:pt x="7739" y="1147"/>
                    <a:pt x="7670" y="1649"/>
                  </a:cubicBezTo>
                  <a:cubicBezTo>
                    <a:pt x="7602" y="1169"/>
                    <a:pt x="7237" y="736"/>
                    <a:pt x="6780" y="667"/>
                  </a:cubicBezTo>
                  <a:cubicBezTo>
                    <a:pt x="6726" y="658"/>
                    <a:pt x="6672" y="654"/>
                    <a:pt x="6617" y="654"/>
                  </a:cubicBezTo>
                  <a:cubicBezTo>
                    <a:pt x="6120" y="654"/>
                    <a:pt x="5628" y="1018"/>
                    <a:pt x="5525" y="1512"/>
                  </a:cubicBezTo>
                  <a:cubicBezTo>
                    <a:pt x="5570" y="1192"/>
                    <a:pt x="5593" y="850"/>
                    <a:pt x="5502" y="530"/>
                  </a:cubicBezTo>
                  <a:cubicBezTo>
                    <a:pt x="5396" y="255"/>
                    <a:pt x="5134" y="0"/>
                    <a:pt x="48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078" name="Google Shape;1078;p20"/>
          <p:cNvGrpSpPr/>
          <p:nvPr/>
        </p:nvGrpSpPr>
        <p:grpSpPr>
          <a:xfrm rot="1464276">
            <a:off x="10297495" y="-608437"/>
            <a:ext cx="2938644" cy="2084928"/>
            <a:chOff x="-194860" y="12"/>
            <a:chExt cx="2203863" cy="1563611"/>
          </a:xfrm>
        </p:grpSpPr>
        <p:sp>
          <p:nvSpPr>
            <p:cNvPr id="1079" name="Google Shape;1079;p20"/>
            <p:cNvSpPr/>
            <p:nvPr/>
          </p:nvSpPr>
          <p:spPr>
            <a:xfrm>
              <a:off x="1513729" y="1023666"/>
              <a:ext cx="119211" cy="108122"/>
            </a:xfrm>
            <a:custGeom>
              <a:avLst/>
              <a:gdLst/>
              <a:ahLst/>
              <a:cxnLst/>
              <a:rect l="l" t="t" r="r" b="b"/>
              <a:pathLst>
                <a:path w="731" h="663" extrusionOk="0">
                  <a:moveTo>
                    <a:pt x="320" y="1"/>
                  </a:moveTo>
                  <a:cubicBezTo>
                    <a:pt x="297" y="206"/>
                    <a:pt x="183" y="320"/>
                    <a:pt x="137" y="366"/>
                  </a:cubicBezTo>
                  <a:cubicBezTo>
                    <a:pt x="46" y="343"/>
                    <a:pt x="1" y="343"/>
                    <a:pt x="1" y="343"/>
                  </a:cubicBezTo>
                  <a:lnTo>
                    <a:pt x="1" y="343"/>
                  </a:lnTo>
                  <a:cubicBezTo>
                    <a:pt x="1" y="571"/>
                    <a:pt x="548" y="571"/>
                    <a:pt x="548" y="571"/>
                  </a:cubicBezTo>
                  <a:lnTo>
                    <a:pt x="662" y="663"/>
                  </a:lnTo>
                  <a:cubicBezTo>
                    <a:pt x="708" y="617"/>
                    <a:pt x="731" y="503"/>
                    <a:pt x="731" y="503"/>
                  </a:cubicBezTo>
                  <a:lnTo>
                    <a:pt x="548" y="503"/>
                  </a:lnTo>
                  <a:cubicBezTo>
                    <a:pt x="526" y="480"/>
                    <a:pt x="503" y="480"/>
                    <a:pt x="457" y="457"/>
                  </a:cubicBezTo>
                  <a:cubicBezTo>
                    <a:pt x="571" y="229"/>
                    <a:pt x="320" y="1"/>
                    <a:pt x="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0" name="Google Shape;1080;p20"/>
            <p:cNvSpPr/>
            <p:nvPr/>
          </p:nvSpPr>
          <p:spPr>
            <a:xfrm>
              <a:off x="367277" y="1075851"/>
              <a:ext cx="122962" cy="111873"/>
            </a:xfrm>
            <a:custGeom>
              <a:avLst/>
              <a:gdLst/>
              <a:ahLst/>
              <a:cxnLst/>
              <a:rect l="l" t="t" r="r" b="b"/>
              <a:pathLst>
                <a:path w="754" h="686" extrusionOk="0">
                  <a:moveTo>
                    <a:pt x="343" y="0"/>
                  </a:moveTo>
                  <a:cubicBezTo>
                    <a:pt x="297" y="229"/>
                    <a:pt x="183" y="343"/>
                    <a:pt x="137" y="388"/>
                  </a:cubicBezTo>
                  <a:cubicBezTo>
                    <a:pt x="69" y="366"/>
                    <a:pt x="0" y="343"/>
                    <a:pt x="0" y="343"/>
                  </a:cubicBezTo>
                  <a:lnTo>
                    <a:pt x="0" y="343"/>
                  </a:lnTo>
                  <a:cubicBezTo>
                    <a:pt x="23" y="594"/>
                    <a:pt x="571" y="594"/>
                    <a:pt x="571" y="594"/>
                  </a:cubicBezTo>
                  <a:lnTo>
                    <a:pt x="685" y="685"/>
                  </a:lnTo>
                  <a:cubicBezTo>
                    <a:pt x="708" y="640"/>
                    <a:pt x="754" y="525"/>
                    <a:pt x="754" y="525"/>
                  </a:cubicBezTo>
                  <a:lnTo>
                    <a:pt x="571" y="525"/>
                  </a:lnTo>
                  <a:cubicBezTo>
                    <a:pt x="525" y="503"/>
                    <a:pt x="502" y="503"/>
                    <a:pt x="480" y="480"/>
                  </a:cubicBezTo>
                  <a:cubicBezTo>
                    <a:pt x="594" y="251"/>
                    <a:pt x="343" y="0"/>
                    <a:pt x="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1" name="Google Shape;1081;p20"/>
            <p:cNvSpPr/>
            <p:nvPr/>
          </p:nvSpPr>
          <p:spPr>
            <a:xfrm>
              <a:off x="266820" y="484034"/>
              <a:ext cx="122962" cy="85780"/>
            </a:xfrm>
            <a:custGeom>
              <a:avLst/>
              <a:gdLst/>
              <a:ahLst/>
              <a:cxnLst/>
              <a:rect l="l" t="t" r="r" b="b"/>
              <a:pathLst>
                <a:path w="754" h="526" extrusionOk="0">
                  <a:moveTo>
                    <a:pt x="0" y="0"/>
                  </a:moveTo>
                  <a:cubicBezTo>
                    <a:pt x="0" y="91"/>
                    <a:pt x="46" y="137"/>
                    <a:pt x="137" y="183"/>
                  </a:cubicBezTo>
                  <a:cubicBezTo>
                    <a:pt x="137" y="251"/>
                    <a:pt x="137" y="388"/>
                    <a:pt x="91" y="525"/>
                  </a:cubicBezTo>
                  <a:cubicBezTo>
                    <a:pt x="91" y="525"/>
                    <a:pt x="388" y="457"/>
                    <a:pt x="434" y="251"/>
                  </a:cubicBezTo>
                  <a:lnTo>
                    <a:pt x="548" y="251"/>
                  </a:lnTo>
                  <a:lnTo>
                    <a:pt x="662" y="343"/>
                  </a:lnTo>
                  <a:cubicBezTo>
                    <a:pt x="708" y="297"/>
                    <a:pt x="753" y="183"/>
                    <a:pt x="753" y="183"/>
                  </a:cubicBezTo>
                  <a:lnTo>
                    <a:pt x="548" y="183"/>
                  </a:lnTo>
                  <a:cubicBezTo>
                    <a:pt x="365" y="6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2" name="Google Shape;1082;p20"/>
            <p:cNvSpPr/>
            <p:nvPr/>
          </p:nvSpPr>
          <p:spPr>
            <a:xfrm>
              <a:off x="1886041" y="1477843"/>
              <a:ext cx="122962" cy="85780"/>
            </a:xfrm>
            <a:custGeom>
              <a:avLst/>
              <a:gdLst/>
              <a:ahLst/>
              <a:cxnLst/>
              <a:rect l="l" t="t" r="r" b="b"/>
              <a:pathLst>
                <a:path w="754" h="526" extrusionOk="0">
                  <a:moveTo>
                    <a:pt x="0" y="1"/>
                  </a:moveTo>
                  <a:cubicBezTo>
                    <a:pt x="0" y="69"/>
                    <a:pt x="69" y="137"/>
                    <a:pt x="137" y="160"/>
                  </a:cubicBezTo>
                  <a:cubicBezTo>
                    <a:pt x="160" y="252"/>
                    <a:pt x="160" y="366"/>
                    <a:pt x="114" y="526"/>
                  </a:cubicBezTo>
                  <a:cubicBezTo>
                    <a:pt x="114" y="526"/>
                    <a:pt x="388" y="457"/>
                    <a:pt x="457" y="229"/>
                  </a:cubicBezTo>
                  <a:cubicBezTo>
                    <a:pt x="525" y="252"/>
                    <a:pt x="571" y="252"/>
                    <a:pt x="571" y="252"/>
                  </a:cubicBezTo>
                  <a:lnTo>
                    <a:pt x="685" y="343"/>
                  </a:lnTo>
                  <a:cubicBezTo>
                    <a:pt x="730" y="274"/>
                    <a:pt x="753" y="160"/>
                    <a:pt x="753" y="160"/>
                  </a:cubicBezTo>
                  <a:lnTo>
                    <a:pt x="571" y="160"/>
                  </a:lnTo>
                  <a:cubicBezTo>
                    <a:pt x="388" y="46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3" name="Google Shape;1083;p20"/>
            <p:cNvSpPr/>
            <p:nvPr/>
          </p:nvSpPr>
          <p:spPr>
            <a:xfrm>
              <a:off x="973935" y="1090691"/>
              <a:ext cx="123125" cy="85780"/>
            </a:xfrm>
            <a:custGeom>
              <a:avLst/>
              <a:gdLst/>
              <a:ahLst/>
              <a:cxnLst/>
              <a:rect l="l" t="t" r="r" b="b"/>
              <a:pathLst>
                <a:path w="755" h="526" extrusionOk="0">
                  <a:moveTo>
                    <a:pt x="1" y="1"/>
                  </a:moveTo>
                  <a:cubicBezTo>
                    <a:pt x="1" y="69"/>
                    <a:pt x="69" y="138"/>
                    <a:pt x="138" y="160"/>
                  </a:cubicBezTo>
                  <a:cubicBezTo>
                    <a:pt x="161" y="252"/>
                    <a:pt x="161" y="366"/>
                    <a:pt x="92" y="526"/>
                  </a:cubicBezTo>
                  <a:cubicBezTo>
                    <a:pt x="92" y="526"/>
                    <a:pt x="389" y="457"/>
                    <a:pt x="457" y="252"/>
                  </a:cubicBezTo>
                  <a:lnTo>
                    <a:pt x="571" y="252"/>
                  </a:lnTo>
                  <a:lnTo>
                    <a:pt x="686" y="343"/>
                  </a:lnTo>
                  <a:cubicBezTo>
                    <a:pt x="708" y="297"/>
                    <a:pt x="754" y="160"/>
                    <a:pt x="754" y="160"/>
                  </a:cubicBezTo>
                  <a:lnTo>
                    <a:pt x="571" y="160"/>
                  </a:lnTo>
                  <a:cubicBezTo>
                    <a:pt x="389" y="4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4" name="Google Shape;1084;p20"/>
            <p:cNvSpPr/>
            <p:nvPr/>
          </p:nvSpPr>
          <p:spPr>
            <a:xfrm>
              <a:off x="-172518" y="12"/>
              <a:ext cx="122962" cy="82192"/>
            </a:xfrm>
            <a:custGeom>
              <a:avLst/>
              <a:gdLst/>
              <a:ahLst/>
              <a:cxnLst/>
              <a:rect l="l" t="t" r="r" b="b"/>
              <a:pathLst>
                <a:path w="754" h="504" extrusionOk="0">
                  <a:moveTo>
                    <a:pt x="1" y="1"/>
                  </a:moveTo>
                  <a:cubicBezTo>
                    <a:pt x="1" y="69"/>
                    <a:pt x="69" y="115"/>
                    <a:pt x="138" y="161"/>
                  </a:cubicBezTo>
                  <a:cubicBezTo>
                    <a:pt x="160" y="229"/>
                    <a:pt x="160" y="366"/>
                    <a:pt x="115" y="503"/>
                  </a:cubicBezTo>
                  <a:cubicBezTo>
                    <a:pt x="115" y="503"/>
                    <a:pt x="389" y="457"/>
                    <a:pt x="457" y="229"/>
                  </a:cubicBezTo>
                  <a:lnTo>
                    <a:pt x="571" y="229"/>
                  </a:lnTo>
                  <a:lnTo>
                    <a:pt x="685" y="320"/>
                  </a:lnTo>
                  <a:cubicBezTo>
                    <a:pt x="731" y="275"/>
                    <a:pt x="754" y="161"/>
                    <a:pt x="754" y="161"/>
                  </a:cubicBezTo>
                  <a:lnTo>
                    <a:pt x="571" y="161"/>
                  </a:lnTo>
                  <a:cubicBezTo>
                    <a:pt x="389" y="47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5" name="Google Shape;1085;p20"/>
            <p:cNvSpPr/>
            <p:nvPr/>
          </p:nvSpPr>
          <p:spPr>
            <a:xfrm>
              <a:off x="1033622" y="636677"/>
              <a:ext cx="145304" cy="119375"/>
            </a:xfrm>
            <a:custGeom>
              <a:avLst/>
              <a:gdLst/>
              <a:ahLst/>
              <a:cxnLst/>
              <a:rect l="l" t="t" r="r" b="b"/>
              <a:pathLst>
                <a:path w="891" h="732" extrusionOk="0">
                  <a:moveTo>
                    <a:pt x="479" y="0"/>
                  </a:moveTo>
                  <a:cubicBezTo>
                    <a:pt x="457" y="183"/>
                    <a:pt x="365" y="297"/>
                    <a:pt x="320" y="342"/>
                  </a:cubicBezTo>
                  <a:cubicBezTo>
                    <a:pt x="206" y="320"/>
                    <a:pt x="137" y="320"/>
                    <a:pt x="137" y="320"/>
                  </a:cubicBezTo>
                  <a:lnTo>
                    <a:pt x="137" y="320"/>
                  </a:lnTo>
                  <a:cubicBezTo>
                    <a:pt x="137" y="365"/>
                    <a:pt x="183" y="434"/>
                    <a:pt x="251" y="457"/>
                  </a:cubicBezTo>
                  <a:cubicBezTo>
                    <a:pt x="205" y="525"/>
                    <a:pt x="137" y="639"/>
                    <a:pt x="0" y="730"/>
                  </a:cubicBezTo>
                  <a:cubicBezTo>
                    <a:pt x="0" y="730"/>
                    <a:pt x="13" y="731"/>
                    <a:pt x="35" y="731"/>
                  </a:cubicBezTo>
                  <a:cubicBezTo>
                    <a:pt x="134" y="731"/>
                    <a:pt x="421" y="716"/>
                    <a:pt x="571" y="548"/>
                  </a:cubicBezTo>
                  <a:lnTo>
                    <a:pt x="708" y="548"/>
                  </a:lnTo>
                  <a:lnTo>
                    <a:pt x="822" y="639"/>
                  </a:lnTo>
                  <a:cubicBezTo>
                    <a:pt x="867" y="593"/>
                    <a:pt x="890" y="479"/>
                    <a:pt x="890" y="479"/>
                  </a:cubicBezTo>
                  <a:lnTo>
                    <a:pt x="708" y="479"/>
                  </a:lnTo>
                  <a:cubicBezTo>
                    <a:pt x="685" y="457"/>
                    <a:pt x="662" y="457"/>
                    <a:pt x="639" y="434"/>
                  </a:cubicBezTo>
                  <a:cubicBezTo>
                    <a:pt x="708" y="228"/>
                    <a:pt x="479" y="0"/>
                    <a:pt x="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6" name="Google Shape;1086;p20"/>
            <p:cNvSpPr/>
            <p:nvPr/>
          </p:nvSpPr>
          <p:spPr>
            <a:xfrm>
              <a:off x="-194860" y="696201"/>
              <a:ext cx="141717" cy="119375"/>
            </a:xfrm>
            <a:custGeom>
              <a:avLst/>
              <a:gdLst/>
              <a:ahLst/>
              <a:cxnLst/>
              <a:rect l="l" t="t" r="r" b="b"/>
              <a:pathLst>
                <a:path w="869" h="732" extrusionOk="0">
                  <a:moveTo>
                    <a:pt x="457" y="0"/>
                  </a:moveTo>
                  <a:cubicBezTo>
                    <a:pt x="434" y="183"/>
                    <a:pt x="343" y="297"/>
                    <a:pt x="297" y="343"/>
                  </a:cubicBezTo>
                  <a:cubicBezTo>
                    <a:pt x="206" y="320"/>
                    <a:pt x="115" y="320"/>
                    <a:pt x="115" y="320"/>
                  </a:cubicBezTo>
                  <a:lnTo>
                    <a:pt x="115" y="320"/>
                  </a:lnTo>
                  <a:cubicBezTo>
                    <a:pt x="115" y="365"/>
                    <a:pt x="160" y="434"/>
                    <a:pt x="229" y="457"/>
                  </a:cubicBezTo>
                  <a:cubicBezTo>
                    <a:pt x="183" y="525"/>
                    <a:pt x="115" y="639"/>
                    <a:pt x="1" y="731"/>
                  </a:cubicBezTo>
                  <a:cubicBezTo>
                    <a:pt x="1" y="731"/>
                    <a:pt x="14" y="731"/>
                    <a:pt x="35" y="731"/>
                  </a:cubicBezTo>
                  <a:cubicBezTo>
                    <a:pt x="134" y="731"/>
                    <a:pt x="418" y="716"/>
                    <a:pt x="549" y="548"/>
                  </a:cubicBezTo>
                  <a:lnTo>
                    <a:pt x="685" y="548"/>
                  </a:lnTo>
                  <a:lnTo>
                    <a:pt x="800" y="639"/>
                  </a:lnTo>
                  <a:cubicBezTo>
                    <a:pt x="845" y="594"/>
                    <a:pt x="868" y="480"/>
                    <a:pt x="868" y="480"/>
                  </a:cubicBezTo>
                  <a:lnTo>
                    <a:pt x="685" y="480"/>
                  </a:lnTo>
                  <a:cubicBezTo>
                    <a:pt x="663" y="457"/>
                    <a:pt x="640" y="457"/>
                    <a:pt x="617" y="434"/>
                  </a:cubicBezTo>
                  <a:cubicBezTo>
                    <a:pt x="685" y="228"/>
                    <a:pt x="457" y="0"/>
                    <a:pt x="4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087" name="Google Shape;1087;p20"/>
          <p:cNvGrpSpPr/>
          <p:nvPr/>
        </p:nvGrpSpPr>
        <p:grpSpPr>
          <a:xfrm>
            <a:off x="11523267" y="3072094"/>
            <a:ext cx="704905" cy="877876"/>
            <a:chOff x="19574339" y="-889931"/>
            <a:chExt cx="785556" cy="978317"/>
          </a:xfrm>
        </p:grpSpPr>
        <p:sp>
          <p:nvSpPr>
            <p:cNvPr id="1088" name="Google Shape;1088;p20"/>
            <p:cNvSpPr/>
            <p:nvPr/>
          </p:nvSpPr>
          <p:spPr>
            <a:xfrm>
              <a:off x="19574339" y="-770067"/>
              <a:ext cx="785556" cy="858453"/>
            </a:xfrm>
            <a:custGeom>
              <a:avLst/>
              <a:gdLst/>
              <a:ahLst/>
              <a:cxnLst/>
              <a:rect l="l" t="t" r="r" b="b"/>
              <a:pathLst>
                <a:path w="4817" h="5264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85"/>
                    <a:pt x="457" y="4807"/>
                    <a:pt x="526" y="4807"/>
                  </a:cubicBezTo>
                  <a:cubicBezTo>
                    <a:pt x="731" y="4807"/>
                    <a:pt x="959" y="4762"/>
                    <a:pt x="1142" y="4648"/>
                  </a:cubicBezTo>
                  <a:lnTo>
                    <a:pt x="1142" y="4648"/>
                  </a:lnTo>
                  <a:cubicBezTo>
                    <a:pt x="1119" y="4922"/>
                    <a:pt x="1096" y="5264"/>
                    <a:pt x="1416" y="5264"/>
                  </a:cubicBezTo>
                  <a:cubicBezTo>
                    <a:pt x="1621" y="5264"/>
                    <a:pt x="1804" y="5059"/>
                    <a:pt x="1918" y="4899"/>
                  </a:cubicBezTo>
                  <a:cubicBezTo>
                    <a:pt x="2146" y="4602"/>
                    <a:pt x="2352" y="4282"/>
                    <a:pt x="2512" y="3940"/>
                  </a:cubicBezTo>
                  <a:cubicBezTo>
                    <a:pt x="2649" y="3666"/>
                    <a:pt x="2785" y="3392"/>
                    <a:pt x="2968" y="3141"/>
                  </a:cubicBezTo>
                  <a:cubicBezTo>
                    <a:pt x="2991" y="3118"/>
                    <a:pt x="3014" y="3073"/>
                    <a:pt x="3037" y="3073"/>
                  </a:cubicBezTo>
                  <a:cubicBezTo>
                    <a:pt x="3082" y="3073"/>
                    <a:pt x="3105" y="3096"/>
                    <a:pt x="3105" y="3141"/>
                  </a:cubicBezTo>
                  <a:cubicBezTo>
                    <a:pt x="3014" y="3461"/>
                    <a:pt x="2945" y="3780"/>
                    <a:pt x="2877" y="4100"/>
                  </a:cubicBezTo>
                  <a:cubicBezTo>
                    <a:pt x="2854" y="4214"/>
                    <a:pt x="2854" y="4328"/>
                    <a:pt x="2900" y="4419"/>
                  </a:cubicBezTo>
                  <a:cubicBezTo>
                    <a:pt x="2934" y="4476"/>
                    <a:pt x="2997" y="4505"/>
                    <a:pt x="3065" y="4505"/>
                  </a:cubicBezTo>
                  <a:cubicBezTo>
                    <a:pt x="3134" y="4505"/>
                    <a:pt x="3208" y="4476"/>
                    <a:pt x="3265" y="4419"/>
                  </a:cubicBezTo>
                  <a:cubicBezTo>
                    <a:pt x="3356" y="4328"/>
                    <a:pt x="3402" y="4168"/>
                    <a:pt x="3447" y="4009"/>
                  </a:cubicBezTo>
                  <a:cubicBezTo>
                    <a:pt x="3520" y="4099"/>
                    <a:pt x="3620" y="4189"/>
                    <a:pt x="3716" y="4189"/>
                  </a:cubicBezTo>
                  <a:cubicBezTo>
                    <a:pt x="3741" y="4189"/>
                    <a:pt x="3766" y="4183"/>
                    <a:pt x="3790" y="4168"/>
                  </a:cubicBezTo>
                  <a:cubicBezTo>
                    <a:pt x="3904" y="4077"/>
                    <a:pt x="3835" y="3894"/>
                    <a:pt x="3790" y="3757"/>
                  </a:cubicBezTo>
                  <a:cubicBezTo>
                    <a:pt x="3607" y="3369"/>
                    <a:pt x="3379" y="2936"/>
                    <a:pt x="3447" y="2502"/>
                  </a:cubicBezTo>
                  <a:cubicBezTo>
                    <a:pt x="3470" y="2297"/>
                    <a:pt x="3539" y="2091"/>
                    <a:pt x="3676" y="1954"/>
                  </a:cubicBezTo>
                  <a:cubicBezTo>
                    <a:pt x="3698" y="2114"/>
                    <a:pt x="3721" y="2297"/>
                    <a:pt x="3767" y="2456"/>
                  </a:cubicBezTo>
                  <a:cubicBezTo>
                    <a:pt x="3767" y="2525"/>
                    <a:pt x="3790" y="2593"/>
                    <a:pt x="3835" y="2616"/>
                  </a:cubicBezTo>
                  <a:cubicBezTo>
                    <a:pt x="3848" y="2622"/>
                    <a:pt x="3860" y="2625"/>
                    <a:pt x="3872" y="2625"/>
                  </a:cubicBezTo>
                  <a:cubicBezTo>
                    <a:pt x="3906" y="2625"/>
                    <a:pt x="3939" y="2604"/>
                    <a:pt x="3972" y="2571"/>
                  </a:cubicBezTo>
                  <a:cubicBezTo>
                    <a:pt x="3995" y="2525"/>
                    <a:pt x="3995" y="2456"/>
                    <a:pt x="4018" y="2411"/>
                  </a:cubicBezTo>
                  <a:cubicBezTo>
                    <a:pt x="4041" y="2479"/>
                    <a:pt x="4064" y="2571"/>
                    <a:pt x="4132" y="2616"/>
                  </a:cubicBezTo>
                  <a:cubicBezTo>
                    <a:pt x="4161" y="2635"/>
                    <a:pt x="4197" y="2646"/>
                    <a:pt x="4231" y="2646"/>
                  </a:cubicBezTo>
                  <a:cubicBezTo>
                    <a:pt x="4280" y="2646"/>
                    <a:pt x="4324" y="2624"/>
                    <a:pt x="4338" y="2571"/>
                  </a:cubicBezTo>
                  <a:cubicBezTo>
                    <a:pt x="4383" y="2434"/>
                    <a:pt x="4406" y="2274"/>
                    <a:pt x="4406" y="2114"/>
                  </a:cubicBezTo>
                  <a:cubicBezTo>
                    <a:pt x="4475" y="2137"/>
                    <a:pt x="4520" y="2183"/>
                    <a:pt x="4589" y="2205"/>
                  </a:cubicBezTo>
                  <a:cubicBezTo>
                    <a:pt x="4680" y="2205"/>
                    <a:pt x="4748" y="2183"/>
                    <a:pt x="4794" y="2114"/>
                  </a:cubicBezTo>
                  <a:cubicBezTo>
                    <a:pt x="4817" y="2068"/>
                    <a:pt x="4794" y="2000"/>
                    <a:pt x="4794" y="1931"/>
                  </a:cubicBezTo>
                  <a:cubicBezTo>
                    <a:pt x="4748" y="1794"/>
                    <a:pt x="4657" y="1680"/>
                    <a:pt x="4543" y="1589"/>
                  </a:cubicBezTo>
                  <a:cubicBezTo>
                    <a:pt x="4338" y="1384"/>
                    <a:pt x="4155" y="1247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9" name="Google Shape;1089;p20"/>
            <p:cNvSpPr/>
            <p:nvPr/>
          </p:nvSpPr>
          <p:spPr>
            <a:xfrm>
              <a:off x="19574339" y="-770067"/>
              <a:ext cx="696352" cy="780338"/>
            </a:xfrm>
            <a:custGeom>
              <a:avLst/>
              <a:gdLst/>
              <a:ahLst/>
              <a:cxnLst/>
              <a:rect l="l" t="t" r="r" b="b"/>
              <a:pathLst>
                <a:path w="4270" h="4785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62"/>
                    <a:pt x="412" y="4785"/>
                    <a:pt x="434" y="4785"/>
                  </a:cubicBezTo>
                  <a:cubicBezTo>
                    <a:pt x="549" y="4328"/>
                    <a:pt x="800" y="3917"/>
                    <a:pt x="1119" y="3575"/>
                  </a:cubicBezTo>
                  <a:cubicBezTo>
                    <a:pt x="1576" y="3096"/>
                    <a:pt x="2146" y="2753"/>
                    <a:pt x="2717" y="2434"/>
                  </a:cubicBezTo>
                  <a:cubicBezTo>
                    <a:pt x="3265" y="2114"/>
                    <a:pt x="3835" y="1794"/>
                    <a:pt x="4269" y="1315"/>
                  </a:cubicBezTo>
                  <a:cubicBezTo>
                    <a:pt x="4178" y="1224"/>
                    <a:pt x="4109" y="1110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0" name="Google Shape;1090;p20"/>
            <p:cNvSpPr/>
            <p:nvPr/>
          </p:nvSpPr>
          <p:spPr>
            <a:xfrm>
              <a:off x="19760577" y="-889931"/>
              <a:ext cx="527075" cy="804963"/>
            </a:xfrm>
            <a:custGeom>
              <a:avLst/>
              <a:gdLst/>
              <a:ahLst/>
              <a:cxnLst/>
              <a:rect l="l" t="t" r="r" b="b"/>
              <a:pathLst>
                <a:path w="3232" h="4936" extrusionOk="0">
                  <a:moveTo>
                    <a:pt x="3164" y="0"/>
                  </a:moveTo>
                  <a:cubicBezTo>
                    <a:pt x="3139" y="0"/>
                    <a:pt x="3114" y="13"/>
                    <a:pt x="3104" y="42"/>
                  </a:cubicBezTo>
                  <a:cubicBezTo>
                    <a:pt x="2967" y="612"/>
                    <a:pt x="2739" y="1160"/>
                    <a:pt x="2488" y="1662"/>
                  </a:cubicBezTo>
                  <a:cubicBezTo>
                    <a:pt x="2184" y="1601"/>
                    <a:pt x="1869" y="1571"/>
                    <a:pt x="1551" y="1571"/>
                  </a:cubicBezTo>
                  <a:cubicBezTo>
                    <a:pt x="1392" y="1571"/>
                    <a:pt x="1233" y="1578"/>
                    <a:pt x="1073" y="1594"/>
                  </a:cubicBezTo>
                  <a:cubicBezTo>
                    <a:pt x="1050" y="1616"/>
                    <a:pt x="1050" y="1639"/>
                    <a:pt x="1073" y="1639"/>
                  </a:cubicBezTo>
                  <a:cubicBezTo>
                    <a:pt x="1233" y="1624"/>
                    <a:pt x="1390" y="1616"/>
                    <a:pt x="1545" y="1616"/>
                  </a:cubicBezTo>
                  <a:cubicBezTo>
                    <a:pt x="1856" y="1616"/>
                    <a:pt x="2161" y="1647"/>
                    <a:pt x="2465" y="1708"/>
                  </a:cubicBezTo>
                  <a:cubicBezTo>
                    <a:pt x="2305" y="2050"/>
                    <a:pt x="2100" y="2370"/>
                    <a:pt x="1895" y="2689"/>
                  </a:cubicBezTo>
                  <a:cubicBezTo>
                    <a:pt x="1722" y="2661"/>
                    <a:pt x="1546" y="2648"/>
                    <a:pt x="1370" y="2648"/>
                  </a:cubicBezTo>
                  <a:cubicBezTo>
                    <a:pt x="1124" y="2648"/>
                    <a:pt x="878" y="2672"/>
                    <a:pt x="639" y="2712"/>
                  </a:cubicBezTo>
                  <a:cubicBezTo>
                    <a:pt x="616" y="2712"/>
                    <a:pt x="616" y="2758"/>
                    <a:pt x="639" y="2758"/>
                  </a:cubicBezTo>
                  <a:cubicBezTo>
                    <a:pt x="878" y="2718"/>
                    <a:pt x="1117" y="2694"/>
                    <a:pt x="1355" y="2694"/>
                  </a:cubicBezTo>
                  <a:cubicBezTo>
                    <a:pt x="1528" y="2694"/>
                    <a:pt x="1700" y="2706"/>
                    <a:pt x="1872" y="2735"/>
                  </a:cubicBezTo>
                  <a:cubicBezTo>
                    <a:pt x="1643" y="3032"/>
                    <a:pt x="1415" y="3328"/>
                    <a:pt x="1164" y="3602"/>
                  </a:cubicBezTo>
                  <a:cubicBezTo>
                    <a:pt x="753" y="3671"/>
                    <a:pt x="365" y="3808"/>
                    <a:pt x="23" y="4036"/>
                  </a:cubicBezTo>
                  <a:cubicBezTo>
                    <a:pt x="0" y="4059"/>
                    <a:pt x="23" y="4082"/>
                    <a:pt x="46" y="4082"/>
                  </a:cubicBezTo>
                  <a:cubicBezTo>
                    <a:pt x="365" y="3853"/>
                    <a:pt x="730" y="3716"/>
                    <a:pt x="1118" y="3671"/>
                  </a:cubicBezTo>
                  <a:lnTo>
                    <a:pt x="1118" y="3671"/>
                  </a:lnTo>
                  <a:cubicBezTo>
                    <a:pt x="890" y="3899"/>
                    <a:pt x="685" y="4104"/>
                    <a:pt x="434" y="4310"/>
                  </a:cubicBezTo>
                  <a:cubicBezTo>
                    <a:pt x="395" y="4348"/>
                    <a:pt x="421" y="4435"/>
                    <a:pt x="471" y="4435"/>
                  </a:cubicBezTo>
                  <a:cubicBezTo>
                    <a:pt x="481" y="4435"/>
                    <a:pt x="491" y="4431"/>
                    <a:pt x="502" y="4424"/>
                  </a:cubicBezTo>
                  <a:cubicBezTo>
                    <a:pt x="753" y="4196"/>
                    <a:pt x="982" y="3967"/>
                    <a:pt x="1210" y="3739"/>
                  </a:cubicBezTo>
                  <a:lnTo>
                    <a:pt x="1210" y="3739"/>
                  </a:lnTo>
                  <a:cubicBezTo>
                    <a:pt x="1233" y="4127"/>
                    <a:pt x="1141" y="4538"/>
                    <a:pt x="982" y="4903"/>
                  </a:cubicBezTo>
                  <a:cubicBezTo>
                    <a:pt x="982" y="4919"/>
                    <a:pt x="993" y="4936"/>
                    <a:pt x="1008" y="4936"/>
                  </a:cubicBezTo>
                  <a:cubicBezTo>
                    <a:pt x="1014" y="4936"/>
                    <a:pt x="1020" y="4933"/>
                    <a:pt x="1027" y="4926"/>
                  </a:cubicBezTo>
                  <a:cubicBezTo>
                    <a:pt x="1187" y="4538"/>
                    <a:pt x="1255" y="4104"/>
                    <a:pt x="1255" y="3694"/>
                  </a:cubicBezTo>
                  <a:cubicBezTo>
                    <a:pt x="1484" y="3420"/>
                    <a:pt x="1735" y="3123"/>
                    <a:pt x="1940" y="2826"/>
                  </a:cubicBezTo>
                  <a:cubicBezTo>
                    <a:pt x="2100" y="3306"/>
                    <a:pt x="2168" y="3808"/>
                    <a:pt x="2146" y="4310"/>
                  </a:cubicBezTo>
                  <a:cubicBezTo>
                    <a:pt x="2146" y="4321"/>
                    <a:pt x="2157" y="4327"/>
                    <a:pt x="2168" y="4327"/>
                  </a:cubicBezTo>
                  <a:cubicBezTo>
                    <a:pt x="2180" y="4327"/>
                    <a:pt x="2191" y="4321"/>
                    <a:pt x="2191" y="4310"/>
                  </a:cubicBezTo>
                  <a:cubicBezTo>
                    <a:pt x="2214" y="3785"/>
                    <a:pt x="2123" y="3260"/>
                    <a:pt x="1963" y="2781"/>
                  </a:cubicBezTo>
                  <a:cubicBezTo>
                    <a:pt x="2191" y="2461"/>
                    <a:pt x="2374" y="2119"/>
                    <a:pt x="2556" y="1776"/>
                  </a:cubicBezTo>
                  <a:cubicBezTo>
                    <a:pt x="2739" y="2096"/>
                    <a:pt x="2853" y="2461"/>
                    <a:pt x="2899" y="2849"/>
                  </a:cubicBezTo>
                  <a:cubicBezTo>
                    <a:pt x="2899" y="2859"/>
                    <a:pt x="2907" y="2864"/>
                    <a:pt x="2916" y="2864"/>
                  </a:cubicBezTo>
                  <a:cubicBezTo>
                    <a:pt x="2929" y="2864"/>
                    <a:pt x="2944" y="2853"/>
                    <a:pt x="2944" y="2826"/>
                  </a:cubicBezTo>
                  <a:cubicBezTo>
                    <a:pt x="2899" y="2438"/>
                    <a:pt x="2762" y="2073"/>
                    <a:pt x="2579" y="1731"/>
                  </a:cubicBezTo>
                  <a:cubicBezTo>
                    <a:pt x="2853" y="1206"/>
                    <a:pt x="3059" y="635"/>
                    <a:pt x="3218" y="64"/>
                  </a:cubicBezTo>
                  <a:cubicBezTo>
                    <a:pt x="3232" y="25"/>
                    <a:pt x="3199" y="0"/>
                    <a:pt x="3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326418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1425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7" name="Google Shape;347;p6"/>
          <p:cNvGrpSpPr/>
          <p:nvPr/>
        </p:nvGrpSpPr>
        <p:grpSpPr>
          <a:xfrm rot="-1328130">
            <a:off x="-4876045" y="-2395240"/>
            <a:ext cx="12591780" cy="3440712"/>
            <a:chOff x="-60977" y="-805488"/>
            <a:chExt cx="9443788" cy="2580521"/>
          </a:xfrm>
        </p:grpSpPr>
        <p:sp>
          <p:nvSpPr>
            <p:cNvPr id="348" name="Google Shape;348;p6"/>
            <p:cNvSpPr/>
            <p:nvPr/>
          </p:nvSpPr>
          <p:spPr>
            <a:xfrm>
              <a:off x="-60977" y="-428162"/>
              <a:ext cx="9443788" cy="2203195"/>
            </a:xfrm>
            <a:custGeom>
              <a:avLst/>
              <a:gdLst/>
              <a:ahLst/>
              <a:cxnLst/>
              <a:rect l="l" t="t" r="r" b="b"/>
              <a:pathLst>
                <a:path w="42273" h="9862" extrusionOk="0">
                  <a:moveTo>
                    <a:pt x="6848" y="5205"/>
                  </a:moveTo>
                  <a:lnTo>
                    <a:pt x="6848" y="5205"/>
                  </a:lnTo>
                  <a:cubicBezTo>
                    <a:pt x="10135" y="6369"/>
                    <a:pt x="13513" y="7236"/>
                    <a:pt x="16936" y="7807"/>
                  </a:cubicBezTo>
                  <a:cubicBezTo>
                    <a:pt x="19927" y="8286"/>
                    <a:pt x="22940" y="8537"/>
                    <a:pt x="25952" y="8537"/>
                  </a:cubicBezTo>
                  <a:cubicBezTo>
                    <a:pt x="28737" y="8537"/>
                    <a:pt x="31545" y="8309"/>
                    <a:pt x="34307" y="7898"/>
                  </a:cubicBezTo>
                  <a:cubicBezTo>
                    <a:pt x="36110" y="7624"/>
                    <a:pt x="37822" y="7259"/>
                    <a:pt x="39442" y="6826"/>
                  </a:cubicBezTo>
                  <a:lnTo>
                    <a:pt x="39442" y="6826"/>
                  </a:lnTo>
                  <a:cubicBezTo>
                    <a:pt x="34799" y="8727"/>
                    <a:pt x="29877" y="9750"/>
                    <a:pt x="24989" y="9750"/>
                  </a:cubicBezTo>
                  <a:cubicBezTo>
                    <a:pt x="24831" y="9750"/>
                    <a:pt x="24672" y="9749"/>
                    <a:pt x="24514" y="9747"/>
                  </a:cubicBezTo>
                  <a:cubicBezTo>
                    <a:pt x="18489" y="9701"/>
                    <a:pt x="12417" y="8104"/>
                    <a:pt x="6848" y="5205"/>
                  </a:cubicBezTo>
                  <a:close/>
                  <a:moveTo>
                    <a:pt x="936" y="1"/>
                  </a:moveTo>
                  <a:lnTo>
                    <a:pt x="548" y="1188"/>
                  </a:lnTo>
                  <a:cubicBezTo>
                    <a:pt x="365" y="1074"/>
                    <a:pt x="206" y="937"/>
                    <a:pt x="46" y="822"/>
                  </a:cubicBezTo>
                  <a:lnTo>
                    <a:pt x="0" y="891"/>
                  </a:lnTo>
                  <a:cubicBezTo>
                    <a:pt x="183" y="1028"/>
                    <a:pt x="342" y="1142"/>
                    <a:pt x="502" y="1279"/>
                  </a:cubicBezTo>
                  <a:lnTo>
                    <a:pt x="137" y="2352"/>
                  </a:lnTo>
                  <a:cubicBezTo>
                    <a:pt x="2123" y="3356"/>
                    <a:pt x="4154" y="4223"/>
                    <a:pt x="6209" y="4977"/>
                  </a:cubicBezTo>
                  <a:cubicBezTo>
                    <a:pt x="7989" y="5958"/>
                    <a:pt x="9838" y="6780"/>
                    <a:pt x="11732" y="7487"/>
                  </a:cubicBezTo>
                  <a:cubicBezTo>
                    <a:pt x="15909" y="9017"/>
                    <a:pt x="20223" y="9816"/>
                    <a:pt x="24514" y="9838"/>
                  </a:cubicBezTo>
                  <a:cubicBezTo>
                    <a:pt x="24651" y="9838"/>
                    <a:pt x="24766" y="9861"/>
                    <a:pt x="24903" y="9861"/>
                  </a:cubicBezTo>
                  <a:cubicBezTo>
                    <a:pt x="29080" y="9861"/>
                    <a:pt x="33257" y="9131"/>
                    <a:pt x="37319" y="7739"/>
                  </a:cubicBezTo>
                  <a:cubicBezTo>
                    <a:pt x="38301" y="7419"/>
                    <a:pt x="39260" y="7031"/>
                    <a:pt x="40218" y="6620"/>
                  </a:cubicBezTo>
                  <a:cubicBezTo>
                    <a:pt x="40903" y="6437"/>
                    <a:pt x="41588" y="6209"/>
                    <a:pt x="42273" y="5981"/>
                  </a:cubicBezTo>
                  <a:lnTo>
                    <a:pt x="42273" y="3333"/>
                  </a:lnTo>
                  <a:cubicBezTo>
                    <a:pt x="39762" y="4223"/>
                    <a:pt x="37023" y="4908"/>
                    <a:pt x="34055" y="5365"/>
                  </a:cubicBezTo>
                  <a:cubicBezTo>
                    <a:pt x="31345" y="5779"/>
                    <a:pt x="28619" y="5985"/>
                    <a:pt x="25897" y="5985"/>
                  </a:cubicBezTo>
                  <a:cubicBezTo>
                    <a:pt x="17364" y="5985"/>
                    <a:pt x="8861" y="3963"/>
                    <a:pt x="936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255135" y="-805488"/>
              <a:ext cx="8959457" cy="989450"/>
            </a:xfrm>
            <a:custGeom>
              <a:avLst/>
              <a:gdLst/>
              <a:ahLst/>
              <a:cxnLst/>
              <a:rect l="l" t="t" r="r" b="b"/>
              <a:pathLst>
                <a:path w="40105" h="4429" extrusionOk="0">
                  <a:moveTo>
                    <a:pt x="0" y="1"/>
                  </a:moveTo>
                  <a:cubicBezTo>
                    <a:pt x="2899" y="2101"/>
                    <a:pt x="6414" y="3493"/>
                    <a:pt x="10294" y="4086"/>
                  </a:cubicBezTo>
                  <a:cubicBezTo>
                    <a:pt x="11938" y="4315"/>
                    <a:pt x="13559" y="4429"/>
                    <a:pt x="15156" y="4429"/>
                  </a:cubicBezTo>
                  <a:cubicBezTo>
                    <a:pt x="17941" y="4429"/>
                    <a:pt x="20612" y="4132"/>
                    <a:pt x="23008" y="3790"/>
                  </a:cubicBezTo>
                  <a:cubicBezTo>
                    <a:pt x="28760" y="2991"/>
                    <a:pt x="34489" y="1713"/>
                    <a:pt x="40104" y="1"/>
                  </a:cubicBezTo>
                  <a:lnTo>
                    <a:pt x="29947" y="1"/>
                  </a:lnTo>
                  <a:cubicBezTo>
                    <a:pt x="27573" y="503"/>
                    <a:pt x="25177" y="914"/>
                    <a:pt x="22780" y="1256"/>
                  </a:cubicBezTo>
                  <a:cubicBezTo>
                    <a:pt x="20435" y="1579"/>
                    <a:pt x="17826" y="1873"/>
                    <a:pt x="15122" y="1873"/>
                  </a:cubicBezTo>
                  <a:cubicBezTo>
                    <a:pt x="13616" y="1873"/>
                    <a:pt x="12081" y="1781"/>
                    <a:pt x="10546" y="1553"/>
                  </a:cubicBezTo>
                  <a:cubicBezTo>
                    <a:pt x="8583" y="1256"/>
                    <a:pt x="6711" y="731"/>
                    <a:pt x="4999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235" y="-805488"/>
              <a:ext cx="9382577" cy="1249490"/>
            </a:xfrm>
            <a:custGeom>
              <a:avLst/>
              <a:gdLst/>
              <a:ahLst/>
              <a:cxnLst/>
              <a:rect l="l" t="t" r="r" b="b"/>
              <a:pathLst>
                <a:path w="41999" h="5593" extrusionOk="0">
                  <a:moveTo>
                    <a:pt x="0" y="1"/>
                  </a:moveTo>
                  <a:cubicBezTo>
                    <a:pt x="3013" y="1781"/>
                    <a:pt x="6277" y="3173"/>
                    <a:pt x="9701" y="4109"/>
                  </a:cubicBezTo>
                  <a:cubicBezTo>
                    <a:pt x="13330" y="5114"/>
                    <a:pt x="17096" y="5593"/>
                    <a:pt x="20931" y="5593"/>
                  </a:cubicBezTo>
                  <a:cubicBezTo>
                    <a:pt x="21730" y="5593"/>
                    <a:pt x="22551" y="5570"/>
                    <a:pt x="23373" y="5524"/>
                  </a:cubicBezTo>
                  <a:cubicBezTo>
                    <a:pt x="29422" y="5205"/>
                    <a:pt x="35653" y="3653"/>
                    <a:pt x="41999" y="937"/>
                  </a:cubicBezTo>
                  <a:lnTo>
                    <a:pt x="41999" y="845"/>
                  </a:lnTo>
                  <a:cubicBezTo>
                    <a:pt x="35653" y="3561"/>
                    <a:pt x="29422" y="5114"/>
                    <a:pt x="23373" y="5433"/>
                  </a:cubicBezTo>
                  <a:cubicBezTo>
                    <a:pt x="22513" y="5482"/>
                    <a:pt x="21659" y="5507"/>
                    <a:pt x="20809" y="5507"/>
                  </a:cubicBezTo>
                  <a:cubicBezTo>
                    <a:pt x="13359" y="5507"/>
                    <a:pt x="6329" y="3627"/>
                    <a:pt x="183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1" name="Google Shape;351;p6"/>
          <p:cNvGrpSpPr/>
          <p:nvPr/>
        </p:nvGrpSpPr>
        <p:grpSpPr>
          <a:xfrm>
            <a:off x="6442667" y="6440500"/>
            <a:ext cx="6250864" cy="1900191"/>
            <a:chOff x="4832000" y="4830375"/>
            <a:chExt cx="4688148" cy="1425143"/>
          </a:xfrm>
        </p:grpSpPr>
        <p:sp>
          <p:nvSpPr>
            <p:cNvPr id="352" name="Google Shape;352;p6"/>
            <p:cNvSpPr/>
            <p:nvPr/>
          </p:nvSpPr>
          <p:spPr>
            <a:xfrm>
              <a:off x="4832001" y="4830375"/>
              <a:ext cx="4688146" cy="1425143"/>
            </a:xfrm>
            <a:custGeom>
              <a:avLst/>
              <a:gdLst/>
              <a:ahLst/>
              <a:cxnLst/>
              <a:rect l="l" t="t" r="r" b="b"/>
              <a:pathLst>
                <a:path w="38485" h="11699" extrusionOk="0">
                  <a:moveTo>
                    <a:pt x="24804" y="1"/>
                  </a:moveTo>
                  <a:cubicBezTo>
                    <a:pt x="22023" y="1"/>
                    <a:pt x="19240" y="129"/>
                    <a:pt x="16481" y="377"/>
                  </a:cubicBezTo>
                  <a:cubicBezTo>
                    <a:pt x="12669" y="719"/>
                    <a:pt x="8857" y="1290"/>
                    <a:pt x="5091" y="2089"/>
                  </a:cubicBezTo>
                  <a:cubicBezTo>
                    <a:pt x="3973" y="2317"/>
                    <a:pt x="1" y="3025"/>
                    <a:pt x="1416" y="5079"/>
                  </a:cubicBezTo>
                  <a:cubicBezTo>
                    <a:pt x="2169" y="6197"/>
                    <a:pt x="4041" y="7110"/>
                    <a:pt x="5137" y="7795"/>
                  </a:cubicBezTo>
                  <a:cubicBezTo>
                    <a:pt x="6483" y="8663"/>
                    <a:pt x="7921" y="9416"/>
                    <a:pt x="9405" y="9964"/>
                  </a:cubicBezTo>
                  <a:cubicBezTo>
                    <a:pt x="13034" y="11265"/>
                    <a:pt x="16937" y="11356"/>
                    <a:pt x="20749" y="11402"/>
                  </a:cubicBezTo>
                  <a:cubicBezTo>
                    <a:pt x="26661" y="11493"/>
                    <a:pt x="32573" y="11607"/>
                    <a:pt x="38484" y="11698"/>
                  </a:cubicBezTo>
                  <a:lnTo>
                    <a:pt x="38484" y="902"/>
                  </a:lnTo>
                  <a:cubicBezTo>
                    <a:pt x="36179" y="445"/>
                    <a:pt x="28806" y="80"/>
                    <a:pt x="27985" y="57"/>
                  </a:cubicBezTo>
                  <a:cubicBezTo>
                    <a:pt x="26926" y="20"/>
                    <a:pt x="25865" y="1"/>
                    <a:pt x="248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5682895" y="4830375"/>
              <a:ext cx="3837251" cy="337922"/>
            </a:xfrm>
            <a:custGeom>
              <a:avLst/>
              <a:gdLst/>
              <a:ahLst/>
              <a:cxnLst/>
              <a:rect l="l" t="t" r="r" b="b"/>
              <a:pathLst>
                <a:path w="31500" h="2774" extrusionOk="0">
                  <a:moveTo>
                    <a:pt x="17819" y="1"/>
                  </a:moveTo>
                  <a:cubicBezTo>
                    <a:pt x="15038" y="1"/>
                    <a:pt x="12255" y="129"/>
                    <a:pt x="9496" y="377"/>
                  </a:cubicBezTo>
                  <a:cubicBezTo>
                    <a:pt x="6323" y="651"/>
                    <a:pt x="3150" y="1107"/>
                    <a:pt x="0" y="1701"/>
                  </a:cubicBezTo>
                  <a:cubicBezTo>
                    <a:pt x="46" y="1746"/>
                    <a:pt x="160" y="1769"/>
                    <a:pt x="343" y="1838"/>
                  </a:cubicBezTo>
                  <a:cubicBezTo>
                    <a:pt x="685" y="1929"/>
                    <a:pt x="1028" y="1998"/>
                    <a:pt x="1370" y="2043"/>
                  </a:cubicBezTo>
                  <a:cubicBezTo>
                    <a:pt x="1866" y="2109"/>
                    <a:pt x="2362" y="2137"/>
                    <a:pt x="2856" y="2137"/>
                  </a:cubicBezTo>
                  <a:cubicBezTo>
                    <a:pt x="3909" y="2137"/>
                    <a:pt x="4956" y="2009"/>
                    <a:pt x="5981" y="1838"/>
                  </a:cubicBezTo>
                  <a:cubicBezTo>
                    <a:pt x="8038" y="1502"/>
                    <a:pt x="10095" y="970"/>
                    <a:pt x="12153" y="970"/>
                  </a:cubicBezTo>
                  <a:cubicBezTo>
                    <a:pt x="12195" y="970"/>
                    <a:pt x="12238" y="970"/>
                    <a:pt x="12280" y="970"/>
                  </a:cubicBezTo>
                  <a:cubicBezTo>
                    <a:pt x="14266" y="993"/>
                    <a:pt x="16206" y="1495"/>
                    <a:pt x="18169" y="1609"/>
                  </a:cubicBezTo>
                  <a:cubicBezTo>
                    <a:pt x="18531" y="1633"/>
                    <a:pt x="18892" y="1643"/>
                    <a:pt x="19253" y="1643"/>
                  </a:cubicBezTo>
                  <a:cubicBezTo>
                    <a:pt x="20985" y="1643"/>
                    <a:pt x="22704" y="1411"/>
                    <a:pt x="24424" y="1336"/>
                  </a:cubicBezTo>
                  <a:cubicBezTo>
                    <a:pt x="24813" y="1314"/>
                    <a:pt x="25205" y="1302"/>
                    <a:pt x="25598" y="1302"/>
                  </a:cubicBezTo>
                  <a:cubicBezTo>
                    <a:pt x="27304" y="1302"/>
                    <a:pt x="29024" y="1538"/>
                    <a:pt x="30564" y="2317"/>
                  </a:cubicBezTo>
                  <a:cubicBezTo>
                    <a:pt x="30860" y="2477"/>
                    <a:pt x="31180" y="2659"/>
                    <a:pt x="31499" y="2774"/>
                  </a:cubicBezTo>
                  <a:lnTo>
                    <a:pt x="31499" y="902"/>
                  </a:lnTo>
                  <a:cubicBezTo>
                    <a:pt x="29194" y="445"/>
                    <a:pt x="21821" y="80"/>
                    <a:pt x="21000" y="57"/>
                  </a:cubicBezTo>
                  <a:cubicBezTo>
                    <a:pt x="19941" y="20"/>
                    <a:pt x="18880" y="1"/>
                    <a:pt x="17819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6219501" y="4830375"/>
              <a:ext cx="2813984" cy="158363"/>
            </a:xfrm>
            <a:custGeom>
              <a:avLst/>
              <a:gdLst/>
              <a:ahLst/>
              <a:cxnLst/>
              <a:rect l="l" t="t" r="r" b="b"/>
              <a:pathLst>
                <a:path w="23100" h="1300" extrusionOk="0">
                  <a:moveTo>
                    <a:pt x="13414" y="1"/>
                  </a:moveTo>
                  <a:cubicBezTo>
                    <a:pt x="10633" y="1"/>
                    <a:pt x="7850" y="129"/>
                    <a:pt x="5091" y="377"/>
                  </a:cubicBezTo>
                  <a:cubicBezTo>
                    <a:pt x="3402" y="537"/>
                    <a:pt x="1690" y="719"/>
                    <a:pt x="1" y="970"/>
                  </a:cubicBezTo>
                  <a:cubicBezTo>
                    <a:pt x="297" y="1107"/>
                    <a:pt x="686" y="1176"/>
                    <a:pt x="959" y="1199"/>
                  </a:cubicBezTo>
                  <a:cubicBezTo>
                    <a:pt x="1415" y="1270"/>
                    <a:pt x="1871" y="1300"/>
                    <a:pt x="2326" y="1300"/>
                  </a:cubicBezTo>
                  <a:cubicBezTo>
                    <a:pt x="2898" y="1300"/>
                    <a:pt x="3469" y="1252"/>
                    <a:pt x="4041" y="1176"/>
                  </a:cubicBezTo>
                  <a:cubicBezTo>
                    <a:pt x="5616" y="993"/>
                    <a:pt x="7191" y="628"/>
                    <a:pt x="8766" y="514"/>
                  </a:cubicBezTo>
                  <a:cubicBezTo>
                    <a:pt x="9200" y="481"/>
                    <a:pt x="9635" y="467"/>
                    <a:pt x="10068" y="467"/>
                  </a:cubicBezTo>
                  <a:cubicBezTo>
                    <a:pt x="12368" y="467"/>
                    <a:pt x="14656" y="866"/>
                    <a:pt x="16960" y="1039"/>
                  </a:cubicBezTo>
                  <a:cubicBezTo>
                    <a:pt x="17507" y="1075"/>
                    <a:pt x="18059" y="1097"/>
                    <a:pt x="18612" y="1097"/>
                  </a:cubicBezTo>
                  <a:cubicBezTo>
                    <a:pt x="20134" y="1097"/>
                    <a:pt x="21660" y="931"/>
                    <a:pt x="23100" y="445"/>
                  </a:cubicBezTo>
                  <a:cubicBezTo>
                    <a:pt x="20270" y="217"/>
                    <a:pt x="17120" y="57"/>
                    <a:pt x="16595" y="57"/>
                  </a:cubicBezTo>
                  <a:cubicBezTo>
                    <a:pt x="15536" y="20"/>
                    <a:pt x="14475" y="1"/>
                    <a:pt x="13414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4832000" y="5105125"/>
              <a:ext cx="4102263" cy="153125"/>
            </a:xfrm>
            <a:custGeom>
              <a:avLst/>
              <a:gdLst/>
              <a:ahLst/>
              <a:cxnLst/>
              <a:rect l="l" t="t" r="r" b="b"/>
              <a:pathLst>
                <a:path w="32162" h="1257" extrusionOk="0">
                  <a:moveTo>
                    <a:pt x="32161" y="1"/>
                  </a:moveTo>
                  <a:cubicBezTo>
                    <a:pt x="29331" y="24"/>
                    <a:pt x="22301" y="47"/>
                    <a:pt x="21502" y="47"/>
                  </a:cubicBezTo>
                  <a:cubicBezTo>
                    <a:pt x="14403" y="69"/>
                    <a:pt x="7282" y="115"/>
                    <a:pt x="183" y="138"/>
                  </a:cubicBezTo>
                  <a:lnTo>
                    <a:pt x="1" y="138"/>
                  </a:lnTo>
                  <a:cubicBezTo>
                    <a:pt x="321" y="662"/>
                    <a:pt x="1141" y="740"/>
                    <a:pt x="1878" y="740"/>
                  </a:cubicBezTo>
                  <a:cubicBezTo>
                    <a:pt x="2194" y="740"/>
                    <a:pt x="2495" y="726"/>
                    <a:pt x="2733" y="726"/>
                  </a:cubicBezTo>
                  <a:cubicBezTo>
                    <a:pt x="2811" y="726"/>
                    <a:pt x="2882" y="727"/>
                    <a:pt x="2945" y="731"/>
                  </a:cubicBezTo>
                  <a:cubicBezTo>
                    <a:pt x="6529" y="982"/>
                    <a:pt x="10112" y="1234"/>
                    <a:pt x="13696" y="1256"/>
                  </a:cubicBezTo>
                  <a:cubicBezTo>
                    <a:pt x="16024" y="1256"/>
                    <a:pt x="18352" y="1165"/>
                    <a:pt x="20657" y="1074"/>
                  </a:cubicBezTo>
                  <a:cubicBezTo>
                    <a:pt x="22027" y="1005"/>
                    <a:pt x="23396" y="960"/>
                    <a:pt x="24743" y="914"/>
                  </a:cubicBezTo>
                  <a:cubicBezTo>
                    <a:pt x="25610" y="874"/>
                    <a:pt x="26476" y="838"/>
                    <a:pt x="27341" y="838"/>
                  </a:cubicBezTo>
                  <a:cubicBezTo>
                    <a:pt x="28435" y="838"/>
                    <a:pt x="29525" y="895"/>
                    <a:pt x="30609" y="1074"/>
                  </a:cubicBezTo>
                  <a:cubicBezTo>
                    <a:pt x="30944" y="1135"/>
                    <a:pt x="31289" y="1195"/>
                    <a:pt x="31624" y="1195"/>
                  </a:cubicBezTo>
                  <a:cubicBezTo>
                    <a:pt x="31791" y="1195"/>
                    <a:pt x="31956" y="1180"/>
                    <a:pt x="32116" y="1142"/>
                  </a:cubicBezTo>
                  <a:cubicBezTo>
                    <a:pt x="32139" y="1142"/>
                    <a:pt x="32161" y="1142"/>
                    <a:pt x="32161" y="1119"/>
                  </a:cubicBezTo>
                  <a:lnTo>
                    <a:pt x="32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6" name="Google Shape;356;p6"/>
          <p:cNvGrpSpPr/>
          <p:nvPr/>
        </p:nvGrpSpPr>
        <p:grpSpPr>
          <a:xfrm>
            <a:off x="10974058" y="5837767"/>
            <a:ext cx="1903801" cy="1289792"/>
            <a:chOff x="8230543" y="4378325"/>
            <a:chExt cx="1427851" cy="967344"/>
          </a:xfrm>
        </p:grpSpPr>
        <p:sp>
          <p:nvSpPr>
            <p:cNvPr id="357" name="Google Shape;357;p6"/>
            <p:cNvSpPr/>
            <p:nvPr/>
          </p:nvSpPr>
          <p:spPr>
            <a:xfrm>
              <a:off x="8230543" y="4378325"/>
              <a:ext cx="1427851" cy="967344"/>
            </a:xfrm>
            <a:custGeom>
              <a:avLst/>
              <a:gdLst/>
              <a:ahLst/>
              <a:cxnLst/>
              <a:rect l="l" t="t" r="r" b="b"/>
              <a:pathLst>
                <a:path w="15317" h="10377" extrusionOk="0">
                  <a:moveTo>
                    <a:pt x="9312" y="0"/>
                  </a:moveTo>
                  <a:cubicBezTo>
                    <a:pt x="9143" y="0"/>
                    <a:pt x="8972" y="28"/>
                    <a:pt x="8811" y="79"/>
                  </a:cubicBezTo>
                  <a:cubicBezTo>
                    <a:pt x="8149" y="239"/>
                    <a:pt x="7533" y="695"/>
                    <a:pt x="7305" y="1334"/>
                  </a:cubicBezTo>
                  <a:cubicBezTo>
                    <a:pt x="7191" y="1722"/>
                    <a:pt x="7213" y="2156"/>
                    <a:pt x="7373" y="2521"/>
                  </a:cubicBezTo>
                  <a:cubicBezTo>
                    <a:pt x="7212" y="2433"/>
                    <a:pt x="7042" y="2392"/>
                    <a:pt x="6868" y="2392"/>
                  </a:cubicBezTo>
                  <a:cubicBezTo>
                    <a:pt x="6771" y="2392"/>
                    <a:pt x="6673" y="2405"/>
                    <a:pt x="6574" y="2430"/>
                  </a:cubicBezTo>
                  <a:cubicBezTo>
                    <a:pt x="6049" y="2567"/>
                    <a:pt x="5661" y="3160"/>
                    <a:pt x="5753" y="3708"/>
                  </a:cubicBezTo>
                  <a:cubicBezTo>
                    <a:pt x="5470" y="3471"/>
                    <a:pt x="5111" y="3362"/>
                    <a:pt x="4746" y="3362"/>
                  </a:cubicBezTo>
                  <a:cubicBezTo>
                    <a:pt x="4020" y="3362"/>
                    <a:pt x="3272" y="3793"/>
                    <a:pt x="3059" y="4507"/>
                  </a:cubicBezTo>
                  <a:cubicBezTo>
                    <a:pt x="2902" y="3894"/>
                    <a:pt x="2261" y="3470"/>
                    <a:pt x="1631" y="3470"/>
                  </a:cubicBezTo>
                  <a:cubicBezTo>
                    <a:pt x="1439" y="3470"/>
                    <a:pt x="1249" y="3509"/>
                    <a:pt x="1073" y="3594"/>
                  </a:cubicBezTo>
                  <a:cubicBezTo>
                    <a:pt x="320" y="3959"/>
                    <a:pt x="46" y="5032"/>
                    <a:pt x="526" y="5717"/>
                  </a:cubicBezTo>
                  <a:cubicBezTo>
                    <a:pt x="480" y="5785"/>
                    <a:pt x="434" y="5876"/>
                    <a:pt x="411" y="5945"/>
                  </a:cubicBezTo>
                  <a:cubicBezTo>
                    <a:pt x="1" y="7063"/>
                    <a:pt x="548" y="8387"/>
                    <a:pt x="1484" y="9140"/>
                  </a:cubicBezTo>
                  <a:cubicBezTo>
                    <a:pt x="2489" y="9962"/>
                    <a:pt x="3812" y="10213"/>
                    <a:pt x="5113" y="10327"/>
                  </a:cubicBezTo>
                  <a:cubicBezTo>
                    <a:pt x="5532" y="10359"/>
                    <a:pt x="5955" y="10376"/>
                    <a:pt x="6380" y="10376"/>
                  </a:cubicBezTo>
                  <a:cubicBezTo>
                    <a:pt x="8983" y="10376"/>
                    <a:pt x="11632" y="9746"/>
                    <a:pt x="13673" y="8136"/>
                  </a:cubicBezTo>
                  <a:cubicBezTo>
                    <a:pt x="14540" y="7451"/>
                    <a:pt x="15316" y="6470"/>
                    <a:pt x="15248" y="5374"/>
                  </a:cubicBezTo>
                  <a:cubicBezTo>
                    <a:pt x="15225" y="4690"/>
                    <a:pt x="14860" y="4050"/>
                    <a:pt x="14472" y="3480"/>
                  </a:cubicBezTo>
                  <a:cubicBezTo>
                    <a:pt x="13719" y="2361"/>
                    <a:pt x="12851" y="1311"/>
                    <a:pt x="11870" y="353"/>
                  </a:cubicBezTo>
                  <a:lnTo>
                    <a:pt x="10386" y="1083"/>
                  </a:lnTo>
                  <a:cubicBezTo>
                    <a:pt x="10500" y="764"/>
                    <a:pt x="10318" y="376"/>
                    <a:pt x="10021" y="193"/>
                  </a:cubicBezTo>
                  <a:cubicBezTo>
                    <a:pt x="9998" y="170"/>
                    <a:pt x="9952" y="147"/>
                    <a:pt x="9930" y="147"/>
                  </a:cubicBezTo>
                  <a:cubicBezTo>
                    <a:pt x="9738" y="45"/>
                    <a:pt x="9526" y="0"/>
                    <a:pt x="93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8230543" y="4396224"/>
              <a:ext cx="1427851" cy="949446"/>
            </a:xfrm>
            <a:custGeom>
              <a:avLst/>
              <a:gdLst/>
              <a:ahLst/>
              <a:cxnLst/>
              <a:rect l="l" t="t" r="r" b="b"/>
              <a:pathLst>
                <a:path w="15317" h="10185" extrusionOk="0">
                  <a:moveTo>
                    <a:pt x="10021" y="1"/>
                  </a:moveTo>
                  <a:cubicBezTo>
                    <a:pt x="9724" y="781"/>
                    <a:pt x="9563" y="1937"/>
                    <a:pt x="8862" y="1937"/>
                  </a:cubicBezTo>
                  <a:cubicBezTo>
                    <a:pt x="8702" y="1937"/>
                    <a:pt x="8512" y="1876"/>
                    <a:pt x="8286" y="1736"/>
                  </a:cubicBezTo>
                  <a:lnTo>
                    <a:pt x="8286" y="1736"/>
                  </a:lnTo>
                  <a:cubicBezTo>
                    <a:pt x="8492" y="2101"/>
                    <a:pt x="8720" y="2489"/>
                    <a:pt x="8697" y="2900"/>
                  </a:cubicBezTo>
                  <a:cubicBezTo>
                    <a:pt x="8657" y="3263"/>
                    <a:pt x="8348" y="3627"/>
                    <a:pt x="7993" y="3627"/>
                  </a:cubicBezTo>
                  <a:cubicBezTo>
                    <a:pt x="7947" y="3627"/>
                    <a:pt x="7900" y="3621"/>
                    <a:pt x="7852" y="3607"/>
                  </a:cubicBezTo>
                  <a:lnTo>
                    <a:pt x="7852" y="3607"/>
                  </a:lnTo>
                  <a:cubicBezTo>
                    <a:pt x="8104" y="3881"/>
                    <a:pt x="7898" y="4361"/>
                    <a:pt x="7579" y="4498"/>
                  </a:cubicBezTo>
                  <a:cubicBezTo>
                    <a:pt x="7439" y="4553"/>
                    <a:pt x="7292" y="4575"/>
                    <a:pt x="7143" y="4575"/>
                  </a:cubicBezTo>
                  <a:cubicBezTo>
                    <a:pt x="6924" y="4575"/>
                    <a:pt x="6700" y="4529"/>
                    <a:pt x="6483" y="4475"/>
                  </a:cubicBezTo>
                  <a:cubicBezTo>
                    <a:pt x="6164" y="5097"/>
                    <a:pt x="5465" y="5463"/>
                    <a:pt x="4785" y="5463"/>
                  </a:cubicBezTo>
                  <a:cubicBezTo>
                    <a:pt x="4493" y="5463"/>
                    <a:pt x="4204" y="5395"/>
                    <a:pt x="3949" y="5251"/>
                  </a:cubicBezTo>
                  <a:cubicBezTo>
                    <a:pt x="3858" y="5639"/>
                    <a:pt x="3539" y="5981"/>
                    <a:pt x="3150" y="6095"/>
                  </a:cubicBezTo>
                  <a:cubicBezTo>
                    <a:pt x="3050" y="6125"/>
                    <a:pt x="2944" y="6139"/>
                    <a:pt x="2838" y="6139"/>
                  </a:cubicBezTo>
                  <a:cubicBezTo>
                    <a:pt x="2536" y="6139"/>
                    <a:pt x="2229" y="6024"/>
                    <a:pt x="2009" y="5821"/>
                  </a:cubicBezTo>
                  <a:cubicBezTo>
                    <a:pt x="1799" y="5942"/>
                    <a:pt x="1563" y="5996"/>
                    <a:pt x="1321" y="5996"/>
                  </a:cubicBezTo>
                  <a:cubicBezTo>
                    <a:pt x="1011" y="5996"/>
                    <a:pt x="693" y="5907"/>
                    <a:pt x="411" y="5753"/>
                  </a:cubicBezTo>
                  <a:lnTo>
                    <a:pt x="411" y="5753"/>
                  </a:lnTo>
                  <a:cubicBezTo>
                    <a:pt x="1" y="6871"/>
                    <a:pt x="548" y="8195"/>
                    <a:pt x="1484" y="8948"/>
                  </a:cubicBezTo>
                  <a:cubicBezTo>
                    <a:pt x="2489" y="9770"/>
                    <a:pt x="3812" y="10021"/>
                    <a:pt x="5113" y="10135"/>
                  </a:cubicBezTo>
                  <a:cubicBezTo>
                    <a:pt x="5532" y="10167"/>
                    <a:pt x="5955" y="10184"/>
                    <a:pt x="6380" y="10184"/>
                  </a:cubicBezTo>
                  <a:cubicBezTo>
                    <a:pt x="8983" y="10184"/>
                    <a:pt x="11632" y="9554"/>
                    <a:pt x="13673" y="7944"/>
                  </a:cubicBezTo>
                  <a:cubicBezTo>
                    <a:pt x="14540" y="7259"/>
                    <a:pt x="15316" y="6278"/>
                    <a:pt x="15248" y="5182"/>
                  </a:cubicBezTo>
                  <a:cubicBezTo>
                    <a:pt x="15225" y="4498"/>
                    <a:pt x="14860" y="3858"/>
                    <a:pt x="14472" y="3288"/>
                  </a:cubicBezTo>
                  <a:cubicBezTo>
                    <a:pt x="13719" y="2169"/>
                    <a:pt x="12851" y="1119"/>
                    <a:pt x="11870" y="161"/>
                  </a:cubicBezTo>
                  <a:lnTo>
                    <a:pt x="10386" y="891"/>
                  </a:lnTo>
                  <a:cubicBezTo>
                    <a:pt x="10500" y="572"/>
                    <a:pt x="10318" y="184"/>
                    <a:pt x="10021" y="1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" name="Google Shape;359;p6"/>
          <p:cNvGrpSpPr/>
          <p:nvPr/>
        </p:nvGrpSpPr>
        <p:grpSpPr>
          <a:xfrm>
            <a:off x="-1029208" y="4692961"/>
            <a:ext cx="9286694" cy="4688483"/>
            <a:chOff x="-771906" y="3519721"/>
            <a:chExt cx="6965020" cy="3516362"/>
          </a:xfrm>
        </p:grpSpPr>
        <p:sp>
          <p:nvSpPr>
            <p:cNvPr id="360" name="Google Shape;360;p6"/>
            <p:cNvSpPr/>
            <p:nvPr/>
          </p:nvSpPr>
          <p:spPr>
            <a:xfrm rot="-589055" flipH="1">
              <a:off x="-595079" y="4062330"/>
              <a:ext cx="6611367" cy="2431144"/>
            </a:xfrm>
            <a:custGeom>
              <a:avLst/>
              <a:gdLst/>
              <a:ahLst/>
              <a:cxnLst/>
              <a:rect l="l" t="t" r="r" b="b"/>
              <a:pathLst>
                <a:path w="42661" h="16618" extrusionOk="0">
                  <a:moveTo>
                    <a:pt x="40835" y="0"/>
                  </a:moveTo>
                  <a:cubicBezTo>
                    <a:pt x="37046" y="502"/>
                    <a:pt x="33280" y="1187"/>
                    <a:pt x="29536" y="2055"/>
                  </a:cubicBezTo>
                  <a:cubicBezTo>
                    <a:pt x="22164" y="3766"/>
                    <a:pt x="14974" y="6140"/>
                    <a:pt x="8172" y="9153"/>
                  </a:cubicBezTo>
                  <a:cubicBezTo>
                    <a:pt x="6460" y="9906"/>
                    <a:pt x="0" y="12052"/>
                    <a:pt x="959" y="14015"/>
                  </a:cubicBezTo>
                  <a:cubicBezTo>
                    <a:pt x="1438" y="14996"/>
                    <a:pt x="3835" y="15544"/>
                    <a:pt x="4999" y="15932"/>
                  </a:cubicBezTo>
                  <a:cubicBezTo>
                    <a:pt x="5821" y="16183"/>
                    <a:pt x="6665" y="16412"/>
                    <a:pt x="7533" y="16617"/>
                  </a:cubicBezTo>
                  <a:lnTo>
                    <a:pt x="42661" y="10614"/>
                  </a:lnTo>
                  <a:lnTo>
                    <a:pt x="408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" name="Google Shape;361;p6"/>
            <p:cNvSpPr/>
            <p:nvPr/>
          </p:nvSpPr>
          <p:spPr>
            <a:xfrm rot="-589055" flipH="1">
              <a:off x="-371241" y="4252294"/>
              <a:ext cx="4828541" cy="1956853"/>
            </a:xfrm>
            <a:custGeom>
              <a:avLst/>
              <a:gdLst/>
              <a:ahLst/>
              <a:cxnLst/>
              <a:rect l="l" t="t" r="r" b="b"/>
              <a:pathLst>
                <a:path w="31157" h="13376" extrusionOk="0">
                  <a:moveTo>
                    <a:pt x="30997" y="0"/>
                  </a:moveTo>
                  <a:cubicBezTo>
                    <a:pt x="28600" y="365"/>
                    <a:pt x="26227" y="868"/>
                    <a:pt x="23876" y="1507"/>
                  </a:cubicBezTo>
                  <a:cubicBezTo>
                    <a:pt x="21114" y="2260"/>
                    <a:pt x="18375" y="3173"/>
                    <a:pt x="15704" y="4200"/>
                  </a:cubicBezTo>
                  <a:cubicBezTo>
                    <a:pt x="10340" y="6232"/>
                    <a:pt x="5159" y="8651"/>
                    <a:pt x="0" y="11071"/>
                  </a:cubicBezTo>
                  <a:lnTo>
                    <a:pt x="1164" y="13376"/>
                  </a:lnTo>
                  <a:cubicBezTo>
                    <a:pt x="6186" y="10705"/>
                    <a:pt x="11185" y="8080"/>
                    <a:pt x="16366" y="5821"/>
                  </a:cubicBezTo>
                  <a:cubicBezTo>
                    <a:pt x="18945" y="4702"/>
                    <a:pt x="21593" y="3675"/>
                    <a:pt x="24264" y="2808"/>
                  </a:cubicBezTo>
                  <a:cubicBezTo>
                    <a:pt x="26523" y="2077"/>
                    <a:pt x="28829" y="1461"/>
                    <a:pt x="31157" y="982"/>
                  </a:cubicBezTo>
                  <a:lnTo>
                    <a:pt x="30997" y="0"/>
                  </a:ln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" name="Google Shape;362;p6"/>
            <p:cNvSpPr/>
            <p:nvPr/>
          </p:nvSpPr>
          <p:spPr>
            <a:xfrm rot="-589055" flipH="1">
              <a:off x="-430298" y="5103959"/>
              <a:ext cx="1775853" cy="1208843"/>
            </a:xfrm>
            <a:custGeom>
              <a:avLst/>
              <a:gdLst/>
              <a:ahLst/>
              <a:cxnLst/>
              <a:rect l="l" t="t" r="r" b="b"/>
              <a:pathLst>
                <a:path w="11459" h="8263" extrusionOk="0">
                  <a:moveTo>
                    <a:pt x="11185" y="0"/>
                  </a:moveTo>
                  <a:cubicBezTo>
                    <a:pt x="7328" y="2557"/>
                    <a:pt x="3584" y="5318"/>
                    <a:pt x="1" y="8263"/>
                  </a:cubicBezTo>
                  <a:lnTo>
                    <a:pt x="3995" y="7578"/>
                  </a:lnTo>
                  <a:cubicBezTo>
                    <a:pt x="6415" y="5501"/>
                    <a:pt x="8902" y="3515"/>
                    <a:pt x="11459" y="1598"/>
                  </a:cubicBezTo>
                  <a:lnTo>
                    <a:pt x="11185" y="0"/>
                  </a:ln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" name="Google Shape;363;p6"/>
            <p:cNvSpPr/>
            <p:nvPr/>
          </p:nvSpPr>
          <p:spPr>
            <a:xfrm rot="-589055" flipH="1">
              <a:off x="-387749" y="4642943"/>
              <a:ext cx="3622374" cy="1800024"/>
            </a:xfrm>
            <a:custGeom>
              <a:avLst/>
              <a:gdLst/>
              <a:ahLst/>
              <a:cxnLst/>
              <a:rect l="l" t="t" r="r" b="b"/>
              <a:pathLst>
                <a:path w="23374" h="12304" extrusionOk="0">
                  <a:moveTo>
                    <a:pt x="23123" y="1"/>
                  </a:moveTo>
                  <a:cubicBezTo>
                    <a:pt x="21228" y="503"/>
                    <a:pt x="19379" y="1233"/>
                    <a:pt x="17622" y="2009"/>
                  </a:cubicBezTo>
                  <a:cubicBezTo>
                    <a:pt x="16595" y="2466"/>
                    <a:pt x="15590" y="2945"/>
                    <a:pt x="14586" y="3447"/>
                  </a:cubicBezTo>
                  <a:cubicBezTo>
                    <a:pt x="13582" y="3927"/>
                    <a:pt x="12577" y="4429"/>
                    <a:pt x="11596" y="4931"/>
                  </a:cubicBezTo>
                  <a:cubicBezTo>
                    <a:pt x="9610" y="5958"/>
                    <a:pt x="7647" y="7031"/>
                    <a:pt x="5730" y="8149"/>
                  </a:cubicBezTo>
                  <a:cubicBezTo>
                    <a:pt x="4748" y="8720"/>
                    <a:pt x="3812" y="9290"/>
                    <a:pt x="2854" y="9861"/>
                  </a:cubicBezTo>
                  <a:cubicBezTo>
                    <a:pt x="1895" y="10455"/>
                    <a:pt x="959" y="11048"/>
                    <a:pt x="1" y="11641"/>
                  </a:cubicBezTo>
                  <a:lnTo>
                    <a:pt x="457" y="12303"/>
                  </a:lnTo>
                  <a:lnTo>
                    <a:pt x="4611" y="11596"/>
                  </a:lnTo>
                  <a:cubicBezTo>
                    <a:pt x="5365" y="11071"/>
                    <a:pt x="6141" y="10569"/>
                    <a:pt x="6894" y="10089"/>
                  </a:cubicBezTo>
                  <a:cubicBezTo>
                    <a:pt x="8743" y="8902"/>
                    <a:pt x="10637" y="7761"/>
                    <a:pt x="12532" y="6666"/>
                  </a:cubicBezTo>
                  <a:cubicBezTo>
                    <a:pt x="13490" y="6118"/>
                    <a:pt x="14449" y="5570"/>
                    <a:pt x="15408" y="5045"/>
                  </a:cubicBezTo>
                  <a:cubicBezTo>
                    <a:pt x="16366" y="4520"/>
                    <a:pt x="17348" y="3995"/>
                    <a:pt x="18329" y="3516"/>
                  </a:cubicBezTo>
                  <a:cubicBezTo>
                    <a:pt x="19973" y="2671"/>
                    <a:pt x="21639" y="1918"/>
                    <a:pt x="23374" y="1370"/>
                  </a:cubicBezTo>
                  <a:lnTo>
                    <a:pt x="23123" y="1"/>
                  </a:ln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" name="Google Shape;364;p6"/>
            <p:cNvSpPr/>
            <p:nvPr/>
          </p:nvSpPr>
          <p:spPr>
            <a:xfrm rot="-589055" flipH="1">
              <a:off x="-450007" y="4174006"/>
              <a:ext cx="4934698" cy="1306568"/>
            </a:xfrm>
            <a:custGeom>
              <a:avLst/>
              <a:gdLst/>
              <a:ahLst/>
              <a:cxnLst/>
              <a:rect l="l" t="t" r="r" b="b"/>
              <a:pathLst>
                <a:path w="31842" h="8931" extrusionOk="0">
                  <a:moveTo>
                    <a:pt x="31568" y="0"/>
                  </a:moveTo>
                  <a:cubicBezTo>
                    <a:pt x="27779" y="502"/>
                    <a:pt x="24013" y="1187"/>
                    <a:pt x="20269" y="2055"/>
                  </a:cubicBezTo>
                  <a:cubicBezTo>
                    <a:pt x="13285" y="3675"/>
                    <a:pt x="6460" y="5889"/>
                    <a:pt x="0" y="8674"/>
                  </a:cubicBezTo>
                  <a:cubicBezTo>
                    <a:pt x="388" y="8788"/>
                    <a:pt x="799" y="8856"/>
                    <a:pt x="1187" y="8902"/>
                  </a:cubicBezTo>
                  <a:cubicBezTo>
                    <a:pt x="1418" y="8921"/>
                    <a:pt x="1648" y="8930"/>
                    <a:pt x="1878" y="8930"/>
                  </a:cubicBezTo>
                  <a:cubicBezTo>
                    <a:pt x="6024" y="8930"/>
                    <a:pt x="9928" y="5995"/>
                    <a:pt x="14047" y="5995"/>
                  </a:cubicBezTo>
                  <a:cubicBezTo>
                    <a:pt x="14362" y="5995"/>
                    <a:pt x="14679" y="6012"/>
                    <a:pt x="14997" y="6049"/>
                  </a:cubicBezTo>
                  <a:cubicBezTo>
                    <a:pt x="16777" y="6254"/>
                    <a:pt x="18398" y="7076"/>
                    <a:pt x="20132" y="7510"/>
                  </a:cubicBezTo>
                  <a:cubicBezTo>
                    <a:pt x="20750" y="7658"/>
                    <a:pt x="21409" y="7750"/>
                    <a:pt x="22059" y="7750"/>
                  </a:cubicBezTo>
                  <a:cubicBezTo>
                    <a:pt x="23212" y="7750"/>
                    <a:pt x="24337" y="7461"/>
                    <a:pt x="25154" y="6688"/>
                  </a:cubicBezTo>
                  <a:cubicBezTo>
                    <a:pt x="25953" y="5935"/>
                    <a:pt x="26364" y="4816"/>
                    <a:pt x="27208" y="4109"/>
                  </a:cubicBezTo>
                  <a:cubicBezTo>
                    <a:pt x="28098" y="3333"/>
                    <a:pt x="29354" y="3150"/>
                    <a:pt x="30449" y="2671"/>
                  </a:cubicBezTo>
                  <a:cubicBezTo>
                    <a:pt x="30974" y="2420"/>
                    <a:pt x="31499" y="2032"/>
                    <a:pt x="31842" y="1575"/>
                  </a:cubicBezTo>
                  <a:lnTo>
                    <a:pt x="31568" y="0"/>
                  </a:lnTo>
                  <a:close/>
                </a:path>
              </a:pathLst>
            </a:custGeom>
            <a:solidFill>
              <a:srgbClr val="FFFFFF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65" name="Google Shape;365;p6"/>
          <p:cNvSpPr/>
          <p:nvPr/>
        </p:nvSpPr>
        <p:spPr>
          <a:xfrm>
            <a:off x="-387229" y="6159645"/>
            <a:ext cx="2886851" cy="838872"/>
          </a:xfrm>
          <a:custGeom>
            <a:avLst/>
            <a:gdLst/>
            <a:ahLst/>
            <a:cxnLst/>
            <a:rect l="l" t="t" r="r" b="b"/>
            <a:pathLst>
              <a:path w="14815" h="4305" extrusionOk="0">
                <a:moveTo>
                  <a:pt x="6635" y="0"/>
                </a:moveTo>
                <a:cubicBezTo>
                  <a:pt x="6615" y="0"/>
                  <a:pt x="6595" y="2"/>
                  <a:pt x="6575" y="5"/>
                </a:cubicBezTo>
                <a:cubicBezTo>
                  <a:pt x="6460" y="27"/>
                  <a:pt x="6392" y="96"/>
                  <a:pt x="6323" y="187"/>
                </a:cubicBezTo>
                <a:cubicBezTo>
                  <a:pt x="6301" y="187"/>
                  <a:pt x="6278" y="210"/>
                  <a:pt x="6232" y="210"/>
                </a:cubicBezTo>
                <a:cubicBezTo>
                  <a:pt x="6095" y="233"/>
                  <a:pt x="5981" y="324"/>
                  <a:pt x="5913" y="438"/>
                </a:cubicBezTo>
                <a:cubicBezTo>
                  <a:pt x="5833" y="239"/>
                  <a:pt x="5632" y="110"/>
                  <a:pt x="5416" y="110"/>
                </a:cubicBezTo>
                <a:cubicBezTo>
                  <a:pt x="5384" y="110"/>
                  <a:pt x="5352" y="113"/>
                  <a:pt x="5319" y="119"/>
                </a:cubicBezTo>
                <a:cubicBezTo>
                  <a:pt x="5182" y="142"/>
                  <a:pt x="5068" y="233"/>
                  <a:pt x="5000" y="324"/>
                </a:cubicBezTo>
                <a:cubicBezTo>
                  <a:pt x="5000" y="324"/>
                  <a:pt x="4977" y="324"/>
                  <a:pt x="4977" y="347"/>
                </a:cubicBezTo>
                <a:cubicBezTo>
                  <a:pt x="4817" y="370"/>
                  <a:pt x="4703" y="507"/>
                  <a:pt x="4680" y="667"/>
                </a:cubicBezTo>
                <a:cubicBezTo>
                  <a:pt x="4589" y="621"/>
                  <a:pt x="4497" y="598"/>
                  <a:pt x="4383" y="598"/>
                </a:cubicBezTo>
                <a:cubicBezTo>
                  <a:pt x="4327" y="542"/>
                  <a:pt x="4240" y="501"/>
                  <a:pt x="4147" y="501"/>
                </a:cubicBezTo>
                <a:cubicBezTo>
                  <a:pt x="4127" y="501"/>
                  <a:pt x="4107" y="503"/>
                  <a:pt x="4087" y="507"/>
                </a:cubicBezTo>
                <a:cubicBezTo>
                  <a:pt x="4064" y="530"/>
                  <a:pt x="4064" y="530"/>
                  <a:pt x="4064" y="530"/>
                </a:cubicBezTo>
                <a:cubicBezTo>
                  <a:pt x="3978" y="478"/>
                  <a:pt x="3880" y="453"/>
                  <a:pt x="3778" y="453"/>
                </a:cubicBezTo>
                <a:cubicBezTo>
                  <a:pt x="3744" y="453"/>
                  <a:pt x="3710" y="455"/>
                  <a:pt x="3676" y="461"/>
                </a:cubicBezTo>
                <a:cubicBezTo>
                  <a:pt x="3607" y="461"/>
                  <a:pt x="3539" y="507"/>
                  <a:pt x="3493" y="530"/>
                </a:cubicBezTo>
                <a:cubicBezTo>
                  <a:pt x="3418" y="473"/>
                  <a:pt x="3312" y="432"/>
                  <a:pt x="3213" y="432"/>
                </a:cubicBezTo>
                <a:cubicBezTo>
                  <a:pt x="3192" y="432"/>
                  <a:pt x="3171" y="434"/>
                  <a:pt x="3151" y="438"/>
                </a:cubicBezTo>
                <a:lnTo>
                  <a:pt x="3128" y="438"/>
                </a:lnTo>
                <a:cubicBezTo>
                  <a:pt x="3068" y="319"/>
                  <a:pt x="2939" y="251"/>
                  <a:pt x="2785" y="251"/>
                </a:cubicBezTo>
                <a:cubicBezTo>
                  <a:pt x="2763" y="251"/>
                  <a:pt x="2740" y="253"/>
                  <a:pt x="2717" y="256"/>
                </a:cubicBezTo>
                <a:cubicBezTo>
                  <a:pt x="2534" y="301"/>
                  <a:pt x="2397" y="507"/>
                  <a:pt x="2443" y="712"/>
                </a:cubicBezTo>
                <a:cubicBezTo>
                  <a:pt x="2443" y="735"/>
                  <a:pt x="2443" y="735"/>
                  <a:pt x="2443" y="758"/>
                </a:cubicBezTo>
                <a:cubicBezTo>
                  <a:pt x="2306" y="872"/>
                  <a:pt x="2215" y="1077"/>
                  <a:pt x="2261" y="1260"/>
                </a:cubicBezTo>
                <a:cubicBezTo>
                  <a:pt x="2283" y="1328"/>
                  <a:pt x="2306" y="1374"/>
                  <a:pt x="2329" y="1420"/>
                </a:cubicBezTo>
                <a:cubicBezTo>
                  <a:pt x="2169" y="1534"/>
                  <a:pt x="2078" y="1739"/>
                  <a:pt x="2101" y="1945"/>
                </a:cubicBezTo>
                <a:cubicBezTo>
                  <a:pt x="2078" y="1933"/>
                  <a:pt x="2049" y="1928"/>
                  <a:pt x="2021" y="1928"/>
                </a:cubicBezTo>
                <a:cubicBezTo>
                  <a:pt x="1992" y="1928"/>
                  <a:pt x="1964" y="1933"/>
                  <a:pt x="1941" y="1945"/>
                </a:cubicBezTo>
                <a:cubicBezTo>
                  <a:pt x="1736" y="1990"/>
                  <a:pt x="1599" y="2173"/>
                  <a:pt x="1644" y="2378"/>
                </a:cubicBezTo>
                <a:cubicBezTo>
                  <a:pt x="1667" y="2447"/>
                  <a:pt x="1690" y="2515"/>
                  <a:pt x="1736" y="2561"/>
                </a:cubicBezTo>
                <a:cubicBezTo>
                  <a:pt x="1621" y="2629"/>
                  <a:pt x="1553" y="2721"/>
                  <a:pt x="1507" y="2835"/>
                </a:cubicBezTo>
                <a:lnTo>
                  <a:pt x="1302" y="2835"/>
                </a:lnTo>
                <a:cubicBezTo>
                  <a:pt x="1142" y="2881"/>
                  <a:pt x="1005" y="2972"/>
                  <a:pt x="937" y="3109"/>
                </a:cubicBezTo>
                <a:cubicBezTo>
                  <a:pt x="902" y="3097"/>
                  <a:pt x="868" y="3092"/>
                  <a:pt x="834" y="3092"/>
                </a:cubicBezTo>
                <a:cubicBezTo>
                  <a:pt x="800" y="3092"/>
                  <a:pt x="765" y="3097"/>
                  <a:pt x="731" y="3109"/>
                </a:cubicBezTo>
                <a:cubicBezTo>
                  <a:pt x="594" y="3132"/>
                  <a:pt x="503" y="3200"/>
                  <a:pt x="457" y="3314"/>
                </a:cubicBezTo>
                <a:lnTo>
                  <a:pt x="389" y="3314"/>
                </a:lnTo>
                <a:cubicBezTo>
                  <a:pt x="183" y="3360"/>
                  <a:pt x="69" y="3542"/>
                  <a:pt x="92" y="3725"/>
                </a:cubicBezTo>
                <a:cubicBezTo>
                  <a:pt x="24" y="3816"/>
                  <a:pt x="1" y="3908"/>
                  <a:pt x="24" y="3999"/>
                </a:cubicBezTo>
                <a:cubicBezTo>
                  <a:pt x="63" y="4178"/>
                  <a:pt x="224" y="4305"/>
                  <a:pt x="400" y="4305"/>
                </a:cubicBezTo>
                <a:cubicBezTo>
                  <a:pt x="427" y="4305"/>
                  <a:pt x="453" y="4302"/>
                  <a:pt x="480" y="4296"/>
                </a:cubicBezTo>
                <a:lnTo>
                  <a:pt x="14175" y="4159"/>
                </a:lnTo>
                <a:lnTo>
                  <a:pt x="14358" y="4159"/>
                </a:lnTo>
                <a:cubicBezTo>
                  <a:pt x="14632" y="4090"/>
                  <a:pt x="14814" y="3816"/>
                  <a:pt x="14769" y="3542"/>
                </a:cubicBezTo>
                <a:cubicBezTo>
                  <a:pt x="14723" y="3314"/>
                  <a:pt x="14541" y="3154"/>
                  <a:pt x="14312" y="3132"/>
                </a:cubicBezTo>
                <a:cubicBezTo>
                  <a:pt x="14253" y="3012"/>
                  <a:pt x="14123" y="2945"/>
                  <a:pt x="13985" y="2945"/>
                </a:cubicBezTo>
                <a:cubicBezTo>
                  <a:pt x="13965" y="2945"/>
                  <a:pt x="13945" y="2946"/>
                  <a:pt x="13924" y="2949"/>
                </a:cubicBezTo>
                <a:cubicBezTo>
                  <a:pt x="13833" y="2972"/>
                  <a:pt x="13764" y="3018"/>
                  <a:pt x="13719" y="3063"/>
                </a:cubicBezTo>
                <a:lnTo>
                  <a:pt x="13559" y="3063"/>
                </a:lnTo>
                <a:cubicBezTo>
                  <a:pt x="13513" y="2903"/>
                  <a:pt x="13422" y="2789"/>
                  <a:pt x="13285" y="2721"/>
                </a:cubicBezTo>
                <a:cubicBezTo>
                  <a:pt x="13331" y="2652"/>
                  <a:pt x="13354" y="2561"/>
                  <a:pt x="13331" y="2470"/>
                </a:cubicBezTo>
                <a:cubicBezTo>
                  <a:pt x="13291" y="2291"/>
                  <a:pt x="13131" y="2164"/>
                  <a:pt x="12954" y="2164"/>
                </a:cubicBezTo>
                <a:cubicBezTo>
                  <a:pt x="12928" y="2164"/>
                  <a:pt x="12901" y="2167"/>
                  <a:pt x="12874" y="2173"/>
                </a:cubicBezTo>
                <a:cubicBezTo>
                  <a:pt x="12851" y="2173"/>
                  <a:pt x="12829" y="2196"/>
                  <a:pt x="12806" y="2196"/>
                </a:cubicBezTo>
                <a:cubicBezTo>
                  <a:pt x="12716" y="2106"/>
                  <a:pt x="12584" y="2045"/>
                  <a:pt x="12443" y="2045"/>
                </a:cubicBezTo>
                <a:cubicBezTo>
                  <a:pt x="12405" y="2045"/>
                  <a:pt x="12366" y="2049"/>
                  <a:pt x="12326" y="2059"/>
                </a:cubicBezTo>
                <a:lnTo>
                  <a:pt x="12304" y="2059"/>
                </a:lnTo>
                <a:cubicBezTo>
                  <a:pt x="12304" y="2013"/>
                  <a:pt x="12304" y="1968"/>
                  <a:pt x="12304" y="1899"/>
                </a:cubicBezTo>
                <a:cubicBezTo>
                  <a:pt x="12281" y="1739"/>
                  <a:pt x="12144" y="1648"/>
                  <a:pt x="12007" y="1602"/>
                </a:cubicBezTo>
                <a:cubicBezTo>
                  <a:pt x="11946" y="1339"/>
                  <a:pt x="11724" y="1184"/>
                  <a:pt x="11483" y="1184"/>
                </a:cubicBezTo>
                <a:cubicBezTo>
                  <a:pt x="11453" y="1184"/>
                  <a:pt x="11422" y="1186"/>
                  <a:pt x="11391" y="1191"/>
                </a:cubicBezTo>
                <a:cubicBezTo>
                  <a:pt x="11254" y="1214"/>
                  <a:pt x="11162" y="1283"/>
                  <a:pt x="11071" y="1397"/>
                </a:cubicBezTo>
                <a:cubicBezTo>
                  <a:pt x="11020" y="1346"/>
                  <a:pt x="10943" y="1320"/>
                  <a:pt x="10859" y="1320"/>
                </a:cubicBezTo>
                <a:cubicBezTo>
                  <a:pt x="10831" y="1320"/>
                  <a:pt x="10803" y="1323"/>
                  <a:pt x="10774" y="1328"/>
                </a:cubicBezTo>
                <a:lnTo>
                  <a:pt x="10752" y="1328"/>
                </a:lnTo>
                <a:cubicBezTo>
                  <a:pt x="10729" y="1237"/>
                  <a:pt x="10660" y="1169"/>
                  <a:pt x="10592" y="1123"/>
                </a:cubicBezTo>
                <a:cubicBezTo>
                  <a:pt x="10592" y="1100"/>
                  <a:pt x="10592" y="1055"/>
                  <a:pt x="10592" y="1009"/>
                </a:cubicBezTo>
                <a:cubicBezTo>
                  <a:pt x="10550" y="821"/>
                  <a:pt x="10374" y="709"/>
                  <a:pt x="10187" y="709"/>
                </a:cubicBezTo>
                <a:cubicBezTo>
                  <a:pt x="10170" y="709"/>
                  <a:pt x="10153" y="710"/>
                  <a:pt x="10135" y="712"/>
                </a:cubicBezTo>
                <a:cubicBezTo>
                  <a:pt x="9998" y="758"/>
                  <a:pt x="9907" y="849"/>
                  <a:pt x="9861" y="986"/>
                </a:cubicBezTo>
                <a:lnTo>
                  <a:pt x="9793" y="986"/>
                </a:lnTo>
                <a:cubicBezTo>
                  <a:pt x="9747" y="986"/>
                  <a:pt x="9702" y="1009"/>
                  <a:pt x="9656" y="1032"/>
                </a:cubicBezTo>
                <a:cubicBezTo>
                  <a:pt x="9576" y="912"/>
                  <a:pt x="9444" y="845"/>
                  <a:pt x="9306" y="845"/>
                </a:cubicBezTo>
                <a:cubicBezTo>
                  <a:pt x="9286" y="845"/>
                  <a:pt x="9265" y="846"/>
                  <a:pt x="9245" y="849"/>
                </a:cubicBezTo>
                <a:cubicBezTo>
                  <a:pt x="9108" y="872"/>
                  <a:pt x="9017" y="986"/>
                  <a:pt x="8971" y="1100"/>
                </a:cubicBezTo>
                <a:lnTo>
                  <a:pt x="8766" y="1100"/>
                </a:lnTo>
                <a:cubicBezTo>
                  <a:pt x="8720" y="1123"/>
                  <a:pt x="8674" y="1123"/>
                  <a:pt x="8629" y="1146"/>
                </a:cubicBezTo>
                <a:cubicBezTo>
                  <a:pt x="8629" y="1100"/>
                  <a:pt x="8583" y="1032"/>
                  <a:pt x="8537" y="986"/>
                </a:cubicBezTo>
                <a:cubicBezTo>
                  <a:pt x="8560" y="940"/>
                  <a:pt x="8583" y="872"/>
                  <a:pt x="8560" y="803"/>
                </a:cubicBezTo>
                <a:cubicBezTo>
                  <a:pt x="8521" y="625"/>
                  <a:pt x="8377" y="498"/>
                  <a:pt x="8206" y="498"/>
                </a:cubicBezTo>
                <a:cubicBezTo>
                  <a:pt x="8180" y="498"/>
                  <a:pt x="8153" y="501"/>
                  <a:pt x="8127" y="507"/>
                </a:cubicBezTo>
                <a:cubicBezTo>
                  <a:pt x="8035" y="507"/>
                  <a:pt x="7967" y="552"/>
                  <a:pt x="7921" y="621"/>
                </a:cubicBezTo>
                <a:cubicBezTo>
                  <a:pt x="7854" y="587"/>
                  <a:pt x="7775" y="566"/>
                  <a:pt x="7693" y="566"/>
                </a:cubicBezTo>
                <a:cubicBezTo>
                  <a:pt x="7663" y="566"/>
                  <a:pt x="7632" y="569"/>
                  <a:pt x="7602" y="575"/>
                </a:cubicBezTo>
                <a:cubicBezTo>
                  <a:pt x="7561" y="330"/>
                  <a:pt x="7336" y="157"/>
                  <a:pt x="7093" y="157"/>
                </a:cubicBezTo>
                <a:cubicBezTo>
                  <a:pt x="7065" y="157"/>
                  <a:pt x="7036" y="160"/>
                  <a:pt x="7008" y="164"/>
                </a:cubicBezTo>
                <a:cubicBezTo>
                  <a:pt x="6985" y="164"/>
                  <a:pt x="6985" y="187"/>
                  <a:pt x="6963" y="187"/>
                </a:cubicBezTo>
                <a:cubicBezTo>
                  <a:pt x="6903" y="68"/>
                  <a:pt x="6773" y="0"/>
                  <a:pt x="663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66" name="Google Shape;366;p6"/>
          <p:cNvGrpSpPr/>
          <p:nvPr/>
        </p:nvGrpSpPr>
        <p:grpSpPr>
          <a:xfrm>
            <a:off x="11232007" y="288890"/>
            <a:ext cx="1076763" cy="1068065"/>
            <a:chOff x="-2165457" y="386166"/>
            <a:chExt cx="807572" cy="801049"/>
          </a:xfrm>
        </p:grpSpPr>
        <p:sp>
          <p:nvSpPr>
            <p:cNvPr id="367" name="Google Shape;367;p6"/>
            <p:cNvSpPr/>
            <p:nvPr/>
          </p:nvSpPr>
          <p:spPr>
            <a:xfrm>
              <a:off x="-2080166" y="617576"/>
              <a:ext cx="126713" cy="257340"/>
            </a:xfrm>
            <a:custGeom>
              <a:avLst/>
              <a:gdLst/>
              <a:ahLst/>
              <a:cxnLst/>
              <a:rect l="l" t="t" r="r" b="b"/>
              <a:pathLst>
                <a:path w="777" h="1578" extrusionOk="0">
                  <a:moveTo>
                    <a:pt x="616" y="1"/>
                  </a:moveTo>
                  <a:cubicBezTo>
                    <a:pt x="434" y="138"/>
                    <a:pt x="251" y="297"/>
                    <a:pt x="137" y="503"/>
                  </a:cubicBezTo>
                  <a:cubicBezTo>
                    <a:pt x="46" y="685"/>
                    <a:pt x="0" y="868"/>
                    <a:pt x="46" y="1096"/>
                  </a:cubicBezTo>
                  <a:cubicBezTo>
                    <a:pt x="46" y="1096"/>
                    <a:pt x="69" y="1119"/>
                    <a:pt x="69" y="1142"/>
                  </a:cubicBezTo>
                  <a:cubicBezTo>
                    <a:pt x="91" y="1233"/>
                    <a:pt x="114" y="1302"/>
                    <a:pt x="160" y="1370"/>
                  </a:cubicBezTo>
                  <a:cubicBezTo>
                    <a:pt x="182" y="1392"/>
                    <a:pt x="326" y="1577"/>
                    <a:pt x="341" y="1577"/>
                  </a:cubicBezTo>
                  <a:cubicBezTo>
                    <a:pt x="342" y="1577"/>
                    <a:pt x="343" y="1577"/>
                    <a:pt x="343" y="1576"/>
                  </a:cubicBezTo>
                  <a:cubicBezTo>
                    <a:pt x="434" y="1393"/>
                    <a:pt x="525" y="1187"/>
                    <a:pt x="616" y="1005"/>
                  </a:cubicBezTo>
                  <a:cubicBezTo>
                    <a:pt x="753" y="662"/>
                    <a:pt x="776" y="320"/>
                    <a:pt x="6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-2002051" y="450093"/>
              <a:ext cx="216081" cy="120842"/>
            </a:xfrm>
            <a:custGeom>
              <a:avLst/>
              <a:gdLst/>
              <a:ahLst/>
              <a:cxnLst/>
              <a:rect l="l" t="t" r="r" b="b"/>
              <a:pathLst>
                <a:path w="1325" h="741" extrusionOk="0">
                  <a:moveTo>
                    <a:pt x="480" y="0"/>
                  </a:moveTo>
                  <a:cubicBezTo>
                    <a:pt x="297" y="0"/>
                    <a:pt x="115" y="69"/>
                    <a:pt x="1" y="183"/>
                  </a:cubicBezTo>
                  <a:lnTo>
                    <a:pt x="1" y="206"/>
                  </a:lnTo>
                  <a:cubicBezTo>
                    <a:pt x="252" y="457"/>
                    <a:pt x="526" y="708"/>
                    <a:pt x="868" y="731"/>
                  </a:cubicBezTo>
                  <a:cubicBezTo>
                    <a:pt x="915" y="738"/>
                    <a:pt x="960" y="740"/>
                    <a:pt x="1004" y="740"/>
                  </a:cubicBezTo>
                  <a:cubicBezTo>
                    <a:pt x="1110" y="740"/>
                    <a:pt x="1211" y="724"/>
                    <a:pt x="1324" y="708"/>
                  </a:cubicBezTo>
                  <a:cubicBezTo>
                    <a:pt x="1210" y="525"/>
                    <a:pt x="1119" y="320"/>
                    <a:pt x="959" y="183"/>
                  </a:cubicBezTo>
                  <a:cubicBezTo>
                    <a:pt x="822" y="69"/>
                    <a:pt x="640" y="0"/>
                    <a:pt x="4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-1946278" y="825993"/>
              <a:ext cx="130464" cy="264516"/>
            </a:xfrm>
            <a:custGeom>
              <a:avLst/>
              <a:gdLst/>
              <a:ahLst/>
              <a:cxnLst/>
              <a:rect l="l" t="t" r="r" b="b"/>
              <a:pathLst>
                <a:path w="800" h="1622" extrusionOk="0">
                  <a:moveTo>
                    <a:pt x="572" y="1"/>
                  </a:moveTo>
                  <a:lnTo>
                    <a:pt x="572" y="24"/>
                  </a:lnTo>
                  <a:cubicBezTo>
                    <a:pt x="563" y="22"/>
                    <a:pt x="555" y="21"/>
                    <a:pt x="546" y="21"/>
                  </a:cubicBezTo>
                  <a:cubicBezTo>
                    <a:pt x="444" y="21"/>
                    <a:pt x="361" y="146"/>
                    <a:pt x="298" y="252"/>
                  </a:cubicBezTo>
                  <a:cubicBezTo>
                    <a:pt x="206" y="389"/>
                    <a:pt x="115" y="549"/>
                    <a:pt x="69" y="731"/>
                  </a:cubicBezTo>
                  <a:cubicBezTo>
                    <a:pt x="24" y="891"/>
                    <a:pt x="1" y="1096"/>
                    <a:pt x="69" y="1256"/>
                  </a:cubicBezTo>
                  <a:cubicBezTo>
                    <a:pt x="115" y="1393"/>
                    <a:pt x="206" y="1507"/>
                    <a:pt x="298" y="1621"/>
                  </a:cubicBezTo>
                  <a:cubicBezTo>
                    <a:pt x="457" y="1370"/>
                    <a:pt x="640" y="1142"/>
                    <a:pt x="708" y="845"/>
                  </a:cubicBezTo>
                  <a:cubicBezTo>
                    <a:pt x="800" y="549"/>
                    <a:pt x="754" y="206"/>
                    <a:pt x="5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-1886590" y="636004"/>
              <a:ext cx="223420" cy="126876"/>
            </a:xfrm>
            <a:custGeom>
              <a:avLst/>
              <a:gdLst/>
              <a:ahLst/>
              <a:cxnLst/>
              <a:rect l="l" t="t" r="r" b="b"/>
              <a:pathLst>
                <a:path w="1370" h="778" extrusionOk="0">
                  <a:moveTo>
                    <a:pt x="492" y="0"/>
                  </a:moveTo>
                  <a:cubicBezTo>
                    <a:pt x="331" y="0"/>
                    <a:pt x="173" y="52"/>
                    <a:pt x="23" y="161"/>
                  </a:cubicBezTo>
                  <a:cubicBezTo>
                    <a:pt x="23" y="161"/>
                    <a:pt x="0" y="161"/>
                    <a:pt x="0" y="184"/>
                  </a:cubicBezTo>
                  <a:cubicBezTo>
                    <a:pt x="91" y="344"/>
                    <a:pt x="228" y="572"/>
                    <a:pt x="388" y="641"/>
                  </a:cubicBezTo>
                  <a:cubicBezTo>
                    <a:pt x="525" y="709"/>
                    <a:pt x="708" y="755"/>
                    <a:pt x="890" y="778"/>
                  </a:cubicBezTo>
                  <a:cubicBezTo>
                    <a:pt x="1050" y="778"/>
                    <a:pt x="1210" y="778"/>
                    <a:pt x="1370" y="755"/>
                  </a:cubicBezTo>
                  <a:cubicBezTo>
                    <a:pt x="1324" y="618"/>
                    <a:pt x="1255" y="481"/>
                    <a:pt x="1164" y="344"/>
                  </a:cubicBezTo>
                  <a:cubicBezTo>
                    <a:pt x="1073" y="230"/>
                    <a:pt x="959" y="139"/>
                    <a:pt x="822" y="70"/>
                  </a:cubicBezTo>
                  <a:cubicBezTo>
                    <a:pt x="711" y="24"/>
                    <a:pt x="601" y="0"/>
                    <a:pt x="4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-1596308" y="965426"/>
              <a:ext cx="238423" cy="136172"/>
            </a:xfrm>
            <a:custGeom>
              <a:avLst/>
              <a:gdLst/>
              <a:ahLst/>
              <a:cxnLst/>
              <a:rect l="l" t="t" r="r" b="b"/>
              <a:pathLst>
                <a:path w="1462" h="835" extrusionOk="0">
                  <a:moveTo>
                    <a:pt x="383" y="0"/>
                  </a:moveTo>
                  <a:cubicBezTo>
                    <a:pt x="269" y="0"/>
                    <a:pt x="153" y="21"/>
                    <a:pt x="46" y="82"/>
                  </a:cubicBezTo>
                  <a:lnTo>
                    <a:pt x="0" y="82"/>
                  </a:lnTo>
                  <a:cubicBezTo>
                    <a:pt x="46" y="264"/>
                    <a:pt x="160" y="424"/>
                    <a:pt x="320" y="538"/>
                  </a:cubicBezTo>
                  <a:cubicBezTo>
                    <a:pt x="434" y="652"/>
                    <a:pt x="594" y="744"/>
                    <a:pt x="754" y="789"/>
                  </a:cubicBezTo>
                  <a:cubicBezTo>
                    <a:pt x="891" y="835"/>
                    <a:pt x="1050" y="835"/>
                    <a:pt x="1187" y="835"/>
                  </a:cubicBezTo>
                  <a:lnTo>
                    <a:pt x="1461" y="835"/>
                  </a:lnTo>
                  <a:cubicBezTo>
                    <a:pt x="1347" y="652"/>
                    <a:pt x="1210" y="492"/>
                    <a:pt x="1073" y="333"/>
                  </a:cubicBezTo>
                  <a:cubicBezTo>
                    <a:pt x="913" y="196"/>
                    <a:pt x="754" y="59"/>
                    <a:pt x="548" y="13"/>
                  </a:cubicBezTo>
                  <a:cubicBezTo>
                    <a:pt x="495" y="6"/>
                    <a:pt x="439" y="0"/>
                    <a:pt x="3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-1756453" y="956294"/>
              <a:ext cx="104534" cy="230921"/>
            </a:xfrm>
            <a:custGeom>
              <a:avLst/>
              <a:gdLst/>
              <a:ahLst/>
              <a:cxnLst/>
              <a:rect l="l" t="t" r="r" b="b"/>
              <a:pathLst>
                <a:path w="641" h="1416" extrusionOk="0">
                  <a:moveTo>
                    <a:pt x="343" y="1"/>
                  </a:moveTo>
                  <a:cubicBezTo>
                    <a:pt x="343" y="1"/>
                    <a:pt x="343" y="23"/>
                    <a:pt x="321" y="23"/>
                  </a:cubicBezTo>
                  <a:cubicBezTo>
                    <a:pt x="115" y="206"/>
                    <a:pt x="1" y="503"/>
                    <a:pt x="24" y="800"/>
                  </a:cubicBezTo>
                  <a:cubicBezTo>
                    <a:pt x="24" y="868"/>
                    <a:pt x="47" y="914"/>
                    <a:pt x="69" y="959"/>
                  </a:cubicBezTo>
                  <a:cubicBezTo>
                    <a:pt x="92" y="1005"/>
                    <a:pt x="115" y="1028"/>
                    <a:pt x="138" y="1073"/>
                  </a:cubicBezTo>
                  <a:cubicBezTo>
                    <a:pt x="229" y="1210"/>
                    <a:pt x="343" y="1325"/>
                    <a:pt x="480" y="1416"/>
                  </a:cubicBezTo>
                  <a:cubicBezTo>
                    <a:pt x="503" y="1325"/>
                    <a:pt x="526" y="1233"/>
                    <a:pt x="572" y="1119"/>
                  </a:cubicBezTo>
                  <a:cubicBezTo>
                    <a:pt x="594" y="1028"/>
                    <a:pt x="617" y="936"/>
                    <a:pt x="617" y="822"/>
                  </a:cubicBezTo>
                  <a:cubicBezTo>
                    <a:pt x="640" y="685"/>
                    <a:pt x="617" y="548"/>
                    <a:pt x="594" y="412"/>
                  </a:cubicBezTo>
                  <a:cubicBezTo>
                    <a:pt x="572" y="275"/>
                    <a:pt x="435" y="138"/>
                    <a:pt x="366" y="23"/>
                  </a:cubicBezTo>
                  <a:cubicBezTo>
                    <a:pt x="343" y="23"/>
                    <a:pt x="343" y="2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-1711769" y="795660"/>
              <a:ext cx="216081" cy="105024"/>
            </a:xfrm>
            <a:custGeom>
              <a:avLst/>
              <a:gdLst/>
              <a:ahLst/>
              <a:cxnLst/>
              <a:rect l="l" t="t" r="r" b="b"/>
              <a:pathLst>
                <a:path w="1325" h="644" extrusionOk="0">
                  <a:moveTo>
                    <a:pt x="539" y="1"/>
                  </a:moveTo>
                  <a:cubicBezTo>
                    <a:pt x="519" y="1"/>
                    <a:pt x="500" y="2"/>
                    <a:pt x="480" y="4"/>
                  </a:cubicBezTo>
                  <a:cubicBezTo>
                    <a:pt x="275" y="27"/>
                    <a:pt x="69" y="164"/>
                    <a:pt x="1" y="369"/>
                  </a:cubicBezTo>
                  <a:lnTo>
                    <a:pt x="1" y="392"/>
                  </a:lnTo>
                  <a:cubicBezTo>
                    <a:pt x="183" y="552"/>
                    <a:pt x="435" y="643"/>
                    <a:pt x="663" y="643"/>
                  </a:cubicBezTo>
                  <a:cubicBezTo>
                    <a:pt x="891" y="643"/>
                    <a:pt x="1119" y="552"/>
                    <a:pt x="1325" y="415"/>
                  </a:cubicBezTo>
                  <a:cubicBezTo>
                    <a:pt x="1256" y="301"/>
                    <a:pt x="1142" y="232"/>
                    <a:pt x="1051" y="164"/>
                  </a:cubicBezTo>
                  <a:cubicBezTo>
                    <a:pt x="888" y="82"/>
                    <a:pt x="706" y="1"/>
                    <a:pt x="5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-2165457" y="386166"/>
              <a:ext cx="717226" cy="664062"/>
            </a:xfrm>
            <a:custGeom>
              <a:avLst/>
              <a:gdLst/>
              <a:ahLst/>
              <a:cxnLst/>
              <a:rect l="l" t="t" r="r" b="b"/>
              <a:pathLst>
                <a:path w="4398" h="4072" extrusionOk="0">
                  <a:moveTo>
                    <a:pt x="53" y="1"/>
                  </a:moveTo>
                  <a:cubicBezTo>
                    <a:pt x="17" y="1"/>
                    <a:pt x="1" y="75"/>
                    <a:pt x="21" y="96"/>
                  </a:cubicBezTo>
                  <a:cubicBezTo>
                    <a:pt x="957" y="552"/>
                    <a:pt x="1322" y="1648"/>
                    <a:pt x="1938" y="2470"/>
                  </a:cubicBezTo>
                  <a:cubicBezTo>
                    <a:pt x="2555" y="3268"/>
                    <a:pt x="3468" y="3702"/>
                    <a:pt x="4312" y="4067"/>
                  </a:cubicBezTo>
                  <a:cubicBezTo>
                    <a:pt x="4319" y="4070"/>
                    <a:pt x="4325" y="4072"/>
                    <a:pt x="4331" y="4072"/>
                  </a:cubicBezTo>
                  <a:cubicBezTo>
                    <a:pt x="4369" y="4072"/>
                    <a:pt x="4397" y="4018"/>
                    <a:pt x="4358" y="3999"/>
                  </a:cubicBezTo>
                  <a:cubicBezTo>
                    <a:pt x="3399" y="3588"/>
                    <a:pt x="2463" y="3109"/>
                    <a:pt x="1824" y="2196"/>
                  </a:cubicBezTo>
                  <a:cubicBezTo>
                    <a:pt x="1299" y="1397"/>
                    <a:pt x="911" y="461"/>
                    <a:pt x="67" y="4"/>
                  </a:cubicBezTo>
                  <a:cubicBezTo>
                    <a:pt x="62" y="2"/>
                    <a:pt x="57" y="1"/>
                    <a:pt x="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-2028144" y="562618"/>
              <a:ext cx="63438" cy="273811"/>
            </a:xfrm>
            <a:custGeom>
              <a:avLst/>
              <a:gdLst/>
              <a:ahLst/>
              <a:cxnLst/>
              <a:rect l="l" t="t" r="r" b="b"/>
              <a:pathLst>
                <a:path w="389" h="1679" extrusionOk="0">
                  <a:moveTo>
                    <a:pt x="266" y="1"/>
                  </a:moveTo>
                  <a:cubicBezTo>
                    <a:pt x="258" y="1"/>
                    <a:pt x="252" y="7"/>
                    <a:pt x="252" y="18"/>
                  </a:cubicBezTo>
                  <a:cubicBezTo>
                    <a:pt x="366" y="589"/>
                    <a:pt x="1" y="1091"/>
                    <a:pt x="1" y="1661"/>
                  </a:cubicBezTo>
                  <a:cubicBezTo>
                    <a:pt x="1" y="1673"/>
                    <a:pt x="6" y="1679"/>
                    <a:pt x="12" y="1679"/>
                  </a:cubicBezTo>
                  <a:cubicBezTo>
                    <a:pt x="18" y="1679"/>
                    <a:pt x="24" y="1673"/>
                    <a:pt x="24" y="1661"/>
                  </a:cubicBezTo>
                  <a:cubicBezTo>
                    <a:pt x="24" y="1091"/>
                    <a:pt x="389" y="589"/>
                    <a:pt x="297" y="18"/>
                  </a:cubicBezTo>
                  <a:cubicBezTo>
                    <a:pt x="286" y="7"/>
                    <a:pt x="275" y="1"/>
                    <a:pt x="2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-2042984" y="483035"/>
              <a:ext cx="204176" cy="57567"/>
            </a:xfrm>
            <a:custGeom>
              <a:avLst/>
              <a:gdLst/>
              <a:ahLst/>
              <a:cxnLst/>
              <a:rect l="l" t="t" r="r" b="b"/>
              <a:pathLst>
                <a:path w="1252" h="353" extrusionOk="0">
                  <a:moveTo>
                    <a:pt x="146" y="0"/>
                  </a:moveTo>
                  <a:cubicBezTo>
                    <a:pt x="105" y="0"/>
                    <a:pt x="64" y="2"/>
                    <a:pt x="23" y="4"/>
                  </a:cubicBezTo>
                  <a:cubicBezTo>
                    <a:pt x="0" y="4"/>
                    <a:pt x="0" y="50"/>
                    <a:pt x="23" y="50"/>
                  </a:cubicBezTo>
                  <a:cubicBezTo>
                    <a:pt x="83" y="43"/>
                    <a:pt x="143" y="40"/>
                    <a:pt x="203" y="40"/>
                  </a:cubicBezTo>
                  <a:cubicBezTo>
                    <a:pt x="553" y="40"/>
                    <a:pt x="898" y="151"/>
                    <a:pt x="1210" y="346"/>
                  </a:cubicBezTo>
                  <a:cubicBezTo>
                    <a:pt x="1215" y="351"/>
                    <a:pt x="1219" y="352"/>
                    <a:pt x="1223" y="352"/>
                  </a:cubicBezTo>
                  <a:cubicBezTo>
                    <a:pt x="1240" y="352"/>
                    <a:pt x="1251" y="319"/>
                    <a:pt x="1233" y="301"/>
                  </a:cubicBezTo>
                  <a:cubicBezTo>
                    <a:pt x="904" y="95"/>
                    <a:pt x="519" y="0"/>
                    <a:pt x="1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-1920185" y="662097"/>
              <a:ext cx="197327" cy="60992"/>
            </a:xfrm>
            <a:custGeom>
              <a:avLst/>
              <a:gdLst/>
              <a:ahLst/>
              <a:cxnLst/>
              <a:rect l="l" t="t" r="r" b="b"/>
              <a:pathLst>
                <a:path w="1210" h="374" extrusionOk="0">
                  <a:moveTo>
                    <a:pt x="243" y="0"/>
                  </a:moveTo>
                  <a:cubicBezTo>
                    <a:pt x="171" y="0"/>
                    <a:pt x="98" y="8"/>
                    <a:pt x="24" y="24"/>
                  </a:cubicBezTo>
                  <a:cubicBezTo>
                    <a:pt x="1" y="24"/>
                    <a:pt x="1" y="70"/>
                    <a:pt x="24" y="70"/>
                  </a:cubicBezTo>
                  <a:cubicBezTo>
                    <a:pt x="98" y="53"/>
                    <a:pt x="172" y="46"/>
                    <a:pt x="245" y="46"/>
                  </a:cubicBezTo>
                  <a:cubicBezTo>
                    <a:pt x="575" y="46"/>
                    <a:pt x="889" y="199"/>
                    <a:pt x="1188" y="367"/>
                  </a:cubicBezTo>
                  <a:cubicBezTo>
                    <a:pt x="1192" y="371"/>
                    <a:pt x="1196" y="373"/>
                    <a:pt x="1199" y="373"/>
                  </a:cubicBezTo>
                  <a:cubicBezTo>
                    <a:pt x="1210" y="373"/>
                    <a:pt x="1206" y="344"/>
                    <a:pt x="1188" y="344"/>
                  </a:cubicBezTo>
                  <a:cubicBezTo>
                    <a:pt x="888" y="157"/>
                    <a:pt x="573" y="0"/>
                    <a:pt x="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-1890341" y="787343"/>
              <a:ext cx="52186" cy="246414"/>
            </a:xfrm>
            <a:custGeom>
              <a:avLst/>
              <a:gdLst/>
              <a:ahLst/>
              <a:cxnLst/>
              <a:rect l="l" t="t" r="r" b="b"/>
              <a:pathLst>
                <a:path w="320" h="1511" extrusionOk="0">
                  <a:moveTo>
                    <a:pt x="294" y="0"/>
                  </a:moveTo>
                  <a:cubicBezTo>
                    <a:pt x="288" y="0"/>
                    <a:pt x="281" y="3"/>
                    <a:pt x="274" y="10"/>
                  </a:cubicBezTo>
                  <a:cubicBezTo>
                    <a:pt x="92" y="489"/>
                    <a:pt x="0" y="991"/>
                    <a:pt x="23" y="1493"/>
                  </a:cubicBezTo>
                  <a:cubicBezTo>
                    <a:pt x="23" y="1505"/>
                    <a:pt x="29" y="1510"/>
                    <a:pt x="35" y="1510"/>
                  </a:cubicBezTo>
                  <a:cubicBezTo>
                    <a:pt x="40" y="1510"/>
                    <a:pt x="46" y="1505"/>
                    <a:pt x="46" y="1493"/>
                  </a:cubicBezTo>
                  <a:cubicBezTo>
                    <a:pt x="46" y="991"/>
                    <a:pt x="137" y="489"/>
                    <a:pt x="320" y="32"/>
                  </a:cubicBezTo>
                  <a:cubicBezTo>
                    <a:pt x="320" y="16"/>
                    <a:pt x="308" y="0"/>
                    <a:pt x="2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-1760040" y="846867"/>
              <a:ext cx="170582" cy="35225"/>
            </a:xfrm>
            <a:custGeom>
              <a:avLst/>
              <a:gdLst/>
              <a:ahLst/>
              <a:cxnLst/>
              <a:rect l="l" t="t" r="r" b="b"/>
              <a:pathLst>
                <a:path w="1046" h="216" extrusionOk="0">
                  <a:moveTo>
                    <a:pt x="645" y="1"/>
                  </a:moveTo>
                  <a:cubicBezTo>
                    <a:pt x="599" y="1"/>
                    <a:pt x="551" y="4"/>
                    <a:pt x="502" y="10"/>
                  </a:cubicBezTo>
                  <a:cubicBezTo>
                    <a:pt x="343" y="33"/>
                    <a:pt x="160" y="55"/>
                    <a:pt x="23" y="170"/>
                  </a:cubicBezTo>
                  <a:cubicBezTo>
                    <a:pt x="0" y="192"/>
                    <a:pt x="23" y="215"/>
                    <a:pt x="46" y="215"/>
                  </a:cubicBezTo>
                  <a:cubicBezTo>
                    <a:pt x="183" y="101"/>
                    <a:pt x="365" y="78"/>
                    <a:pt x="525" y="55"/>
                  </a:cubicBezTo>
                  <a:cubicBezTo>
                    <a:pt x="572" y="49"/>
                    <a:pt x="619" y="46"/>
                    <a:pt x="666" y="46"/>
                  </a:cubicBezTo>
                  <a:cubicBezTo>
                    <a:pt x="779" y="46"/>
                    <a:pt x="892" y="62"/>
                    <a:pt x="1004" y="78"/>
                  </a:cubicBezTo>
                  <a:cubicBezTo>
                    <a:pt x="1009" y="83"/>
                    <a:pt x="1014" y="85"/>
                    <a:pt x="1018" y="85"/>
                  </a:cubicBezTo>
                  <a:cubicBezTo>
                    <a:pt x="1035" y="85"/>
                    <a:pt x="1046" y="55"/>
                    <a:pt x="1027" y="55"/>
                  </a:cubicBezTo>
                  <a:cubicBezTo>
                    <a:pt x="894" y="22"/>
                    <a:pt x="772" y="1"/>
                    <a:pt x="6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-1719107" y="916665"/>
              <a:ext cx="29844" cy="205155"/>
            </a:xfrm>
            <a:custGeom>
              <a:avLst/>
              <a:gdLst/>
              <a:ahLst/>
              <a:cxnLst/>
              <a:rect l="l" t="t" r="r" b="b"/>
              <a:pathLst>
                <a:path w="183" h="1258" extrusionOk="0">
                  <a:moveTo>
                    <a:pt x="100" y="0"/>
                  </a:moveTo>
                  <a:cubicBezTo>
                    <a:pt x="95" y="0"/>
                    <a:pt x="92" y="6"/>
                    <a:pt x="92" y="15"/>
                  </a:cubicBezTo>
                  <a:cubicBezTo>
                    <a:pt x="46" y="426"/>
                    <a:pt x="0" y="860"/>
                    <a:pt x="137" y="1248"/>
                  </a:cubicBezTo>
                  <a:cubicBezTo>
                    <a:pt x="137" y="1255"/>
                    <a:pt x="141" y="1257"/>
                    <a:pt x="147" y="1257"/>
                  </a:cubicBezTo>
                  <a:cubicBezTo>
                    <a:pt x="160" y="1257"/>
                    <a:pt x="183" y="1241"/>
                    <a:pt x="183" y="1225"/>
                  </a:cubicBezTo>
                  <a:cubicBezTo>
                    <a:pt x="23" y="837"/>
                    <a:pt x="69" y="426"/>
                    <a:pt x="114" y="38"/>
                  </a:cubicBezTo>
                  <a:cubicBezTo>
                    <a:pt x="114" y="11"/>
                    <a:pt x="107" y="0"/>
                    <a:pt x="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" name="Google Shape;381;p6"/>
          <p:cNvGrpSpPr/>
          <p:nvPr/>
        </p:nvGrpSpPr>
        <p:grpSpPr>
          <a:xfrm rot="9365726">
            <a:off x="-75970" y="659986"/>
            <a:ext cx="894091" cy="1113484"/>
            <a:chOff x="19574339" y="-889931"/>
            <a:chExt cx="785556" cy="978317"/>
          </a:xfrm>
        </p:grpSpPr>
        <p:sp>
          <p:nvSpPr>
            <p:cNvPr id="382" name="Google Shape;382;p6"/>
            <p:cNvSpPr/>
            <p:nvPr/>
          </p:nvSpPr>
          <p:spPr>
            <a:xfrm>
              <a:off x="19574339" y="-770067"/>
              <a:ext cx="785556" cy="858453"/>
            </a:xfrm>
            <a:custGeom>
              <a:avLst/>
              <a:gdLst/>
              <a:ahLst/>
              <a:cxnLst/>
              <a:rect l="l" t="t" r="r" b="b"/>
              <a:pathLst>
                <a:path w="4817" h="5264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85"/>
                    <a:pt x="457" y="4807"/>
                    <a:pt x="526" y="4807"/>
                  </a:cubicBezTo>
                  <a:cubicBezTo>
                    <a:pt x="731" y="4807"/>
                    <a:pt x="959" y="4762"/>
                    <a:pt x="1142" y="4648"/>
                  </a:cubicBezTo>
                  <a:lnTo>
                    <a:pt x="1142" y="4648"/>
                  </a:lnTo>
                  <a:cubicBezTo>
                    <a:pt x="1119" y="4922"/>
                    <a:pt x="1096" y="5264"/>
                    <a:pt x="1416" y="5264"/>
                  </a:cubicBezTo>
                  <a:cubicBezTo>
                    <a:pt x="1621" y="5264"/>
                    <a:pt x="1804" y="5059"/>
                    <a:pt x="1918" y="4899"/>
                  </a:cubicBezTo>
                  <a:cubicBezTo>
                    <a:pt x="2146" y="4602"/>
                    <a:pt x="2352" y="4282"/>
                    <a:pt x="2512" y="3940"/>
                  </a:cubicBezTo>
                  <a:cubicBezTo>
                    <a:pt x="2649" y="3666"/>
                    <a:pt x="2785" y="3392"/>
                    <a:pt x="2968" y="3141"/>
                  </a:cubicBezTo>
                  <a:cubicBezTo>
                    <a:pt x="2991" y="3118"/>
                    <a:pt x="3014" y="3073"/>
                    <a:pt x="3037" y="3073"/>
                  </a:cubicBezTo>
                  <a:cubicBezTo>
                    <a:pt x="3082" y="3073"/>
                    <a:pt x="3105" y="3096"/>
                    <a:pt x="3105" y="3141"/>
                  </a:cubicBezTo>
                  <a:cubicBezTo>
                    <a:pt x="3014" y="3461"/>
                    <a:pt x="2945" y="3780"/>
                    <a:pt x="2877" y="4100"/>
                  </a:cubicBezTo>
                  <a:cubicBezTo>
                    <a:pt x="2854" y="4214"/>
                    <a:pt x="2854" y="4328"/>
                    <a:pt x="2900" y="4419"/>
                  </a:cubicBezTo>
                  <a:cubicBezTo>
                    <a:pt x="2934" y="4476"/>
                    <a:pt x="2997" y="4505"/>
                    <a:pt x="3065" y="4505"/>
                  </a:cubicBezTo>
                  <a:cubicBezTo>
                    <a:pt x="3134" y="4505"/>
                    <a:pt x="3208" y="4476"/>
                    <a:pt x="3265" y="4419"/>
                  </a:cubicBezTo>
                  <a:cubicBezTo>
                    <a:pt x="3356" y="4328"/>
                    <a:pt x="3402" y="4168"/>
                    <a:pt x="3447" y="4009"/>
                  </a:cubicBezTo>
                  <a:cubicBezTo>
                    <a:pt x="3520" y="4099"/>
                    <a:pt x="3620" y="4189"/>
                    <a:pt x="3716" y="4189"/>
                  </a:cubicBezTo>
                  <a:cubicBezTo>
                    <a:pt x="3741" y="4189"/>
                    <a:pt x="3766" y="4183"/>
                    <a:pt x="3790" y="4168"/>
                  </a:cubicBezTo>
                  <a:cubicBezTo>
                    <a:pt x="3904" y="4077"/>
                    <a:pt x="3835" y="3894"/>
                    <a:pt x="3790" y="3757"/>
                  </a:cubicBezTo>
                  <a:cubicBezTo>
                    <a:pt x="3607" y="3369"/>
                    <a:pt x="3379" y="2936"/>
                    <a:pt x="3447" y="2502"/>
                  </a:cubicBezTo>
                  <a:cubicBezTo>
                    <a:pt x="3470" y="2297"/>
                    <a:pt x="3539" y="2091"/>
                    <a:pt x="3676" y="1954"/>
                  </a:cubicBezTo>
                  <a:cubicBezTo>
                    <a:pt x="3698" y="2114"/>
                    <a:pt x="3721" y="2297"/>
                    <a:pt x="3767" y="2456"/>
                  </a:cubicBezTo>
                  <a:cubicBezTo>
                    <a:pt x="3767" y="2525"/>
                    <a:pt x="3790" y="2593"/>
                    <a:pt x="3835" y="2616"/>
                  </a:cubicBezTo>
                  <a:cubicBezTo>
                    <a:pt x="3848" y="2622"/>
                    <a:pt x="3860" y="2625"/>
                    <a:pt x="3872" y="2625"/>
                  </a:cubicBezTo>
                  <a:cubicBezTo>
                    <a:pt x="3906" y="2625"/>
                    <a:pt x="3939" y="2604"/>
                    <a:pt x="3972" y="2571"/>
                  </a:cubicBezTo>
                  <a:cubicBezTo>
                    <a:pt x="3995" y="2525"/>
                    <a:pt x="3995" y="2456"/>
                    <a:pt x="4018" y="2411"/>
                  </a:cubicBezTo>
                  <a:cubicBezTo>
                    <a:pt x="4041" y="2479"/>
                    <a:pt x="4064" y="2571"/>
                    <a:pt x="4132" y="2616"/>
                  </a:cubicBezTo>
                  <a:cubicBezTo>
                    <a:pt x="4161" y="2635"/>
                    <a:pt x="4197" y="2646"/>
                    <a:pt x="4231" y="2646"/>
                  </a:cubicBezTo>
                  <a:cubicBezTo>
                    <a:pt x="4280" y="2646"/>
                    <a:pt x="4324" y="2624"/>
                    <a:pt x="4338" y="2571"/>
                  </a:cubicBezTo>
                  <a:cubicBezTo>
                    <a:pt x="4383" y="2434"/>
                    <a:pt x="4406" y="2274"/>
                    <a:pt x="4406" y="2114"/>
                  </a:cubicBezTo>
                  <a:cubicBezTo>
                    <a:pt x="4475" y="2137"/>
                    <a:pt x="4520" y="2183"/>
                    <a:pt x="4589" y="2205"/>
                  </a:cubicBezTo>
                  <a:cubicBezTo>
                    <a:pt x="4680" y="2205"/>
                    <a:pt x="4748" y="2183"/>
                    <a:pt x="4794" y="2114"/>
                  </a:cubicBezTo>
                  <a:cubicBezTo>
                    <a:pt x="4817" y="2068"/>
                    <a:pt x="4794" y="2000"/>
                    <a:pt x="4794" y="1931"/>
                  </a:cubicBezTo>
                  <a:cubicBezTo>
                    <a:pt x="4748" y="1794"/>
                    <a:pt x="4657" y="1680"/>
                    <a:pt x="4543" y="1589"/>
                  </a:cubicBezTo>
                  <a:cubicBezTo>
                    <a:pt x="4338" y="1384"/>
                    <a:pt x="4155" y="1247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19574339" y="-770067"/>
              <a:ext cx="696352" cy="780338"/>
            </a:xfrm>
            <a:custGeom>
              <a:avLst/>
              <a:gdLst/>
              <a:ahLst/>
              <a:cxnLst/>
              <a:rect l="l" t="t" r="r" b="b"/>
              <a:pathLst>
                <a:path w="4270" h="4785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62"/>
                    <a:pt x="412" y="4785"/>
                    <a:pt x="434" y="4785"/>
                  </a:cubicBezTo>
                  <a:cubicBezTo>
                    <a:pt x="549" y="4328"/>
                    <a:pt x="800" y="3917"/>
                    <a:pt x="1119" y="3575"/>
                  </a:cubicBezTo>
                  <a:cubicBezTo>
                    <a:pt x="1576" y="3096"/>
                    <a:pt x="2146" y="2753"/>
                    <a:pt x="2717" y="2434"/>
                  </a:cubicBezTo>
                  <a:cubicBezTo>
                    <a:pt x="3265" y="2114"/>
                    <a:pt x="3835" y="1794"/>
                    <a:pt x="4269" y="1315"/>
                  </a:cubicBezTo>
                  <a:cubicBezTo>
                    <a:pt x="4178" y="1224"/>
                    <a:pt x="4109" y="1110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19760577" y="-889931"/>
              <a:ext cx="527075" cy="804963"/>
            </a:xfrm>
            <a:custGeom>
              <a:avLst/>
              <a:gdLst/>
              <a:ahLst/>
              <a:cxnLst/>
              <a:rect l="l" t="t" r="r" b="b"/>
              <a:pathLst>
                <a:path w="3232" h="4936" extrusionOk="0">
                  <a:moveTo>
                    <a:pt x="3164" y="0"/>
                  </a:moveTo>
                  <a:cubicBezTo>
                    <a:pt x="3139" y="0"/>
                    <a:pt x="3114" y="13"/>
                    <a:pt x="3104" y="42"/>
                  </a:cubicBezTo>
                  <a:cubicBezTo>
                    <a:pt x="2967" y="612"/>
                    <a:pt x="2739" y="1160"/>
                    <a:pt x="2488" y="1662"/>
                  </a:cubicBezTo>
                  <a:cubicBezTo>
                    <a:pt x="2184" y="1601"/>
                    <a:pt x="1869" y="1571"/>
                    <a:pt x="1551" y="1571"/>
                  </a:cubicBezTo>
                  <a:cubicBezTo>
                    <a:pt x="1392" y="1571"/>
                    <a:pt x="1233" y="1578"/>
                    <a:pt x="1073" y="1594"/>
                  </a:cubicBezTo>
                  <a:cubicBezTo>
                    <a:pt x="1050" y="1616"/>
                    <a:pt x="1050" y="1639"/>
                    <a:pt x="1073" y="1639"/>
                  </a:cubicBezTo>
                  <a:cubicBezTo>
                    <a:pt x="1233" y="1624"/>
                    <a:pt x="1390" y="1616"/>
                    <a:pt x="1545" y="1616"/>
                  </a:cubicBezTo>
                  <a:cubicBezTo>
                    <a:pt x="1856" y="1616"/>
                    <a:pt x="2161" y="1647"/>
                    <a:pt x="2465" y="1708"/>
                  </a:cubicBezTo>
                  <a:cubicBezTo>
                    <a:pt x="2305" y="2050"/>
                    <a:pt x="2100" y="2370"/>
                    <a:pt x="1895" y="2689"/>
                  </a:cubicBezTo>
                  <a:cubicBezTo>
                    <a:pt x="1722" y="2661"/>
                    <a:pt x="1546" y="2648"/>
                    <a:pt x="1370" y="2648"/>
                  </a:cubicBezTo>
                  <a:cubicBezTo>
                    <a:pt x="1124" y="2648"/>
                    <a:pt x="878" y="2672"/>
                    <a:pt x="639" y="2712"/>
                  </a:cubicBezTo>
                  <a:cubicBezTo>
                    <a:pt x="616" y="2712"/>
                    <a:pt x="616" y="2758"/>
                    <a:pt x="639" y="2758"/>
                  </a:cubicBezTo>
                  <a:cubicBezTo>
                    <a:pt x="878" y="2718"/>
                    <a:pt x="1117" y="2694"/>
                    <a:pt x="1355" y="2694"/>
                  </a:cubicBezTo>
                  <a:cubicBezTo>
                    <a:pt x="1528" y="2694"/>
                    <a:pt x="1700" y="2706"/>
                    <a:pt x="1872" y="2735"/>
                  </a:cubicBezTo>
                  <a:cubicBezTo>
                    <a:pt x="1643" y="3032"/>
                    <a:pt x="1415" y="3328"/>
                    <a:pt x="1164" y="3602"/>
                  </a:cubicBezTo>
                  <a:cubicBezTo>
                    <a:pt x="753" y="3671"/>
                    <a:pt x="365" y="3808"/>
                    <a:pt x="23" y="4036"/>
                  </a:cubicBezTo>
                  <a:cubicBezTo>
                    <a:pt x="0" y="4059"/>
                    <a:pt x="23" y="4082"/>
                    <a:pt x="46" y="4082"/>
                  </a:cubicBezTo>
                  <a:cubicBezTo>
                    <a:pt x="365" y="3853"/>
                    <a:pt x="730" y="3716"/>
                    <a:pt x="1118" y="3671"/>
                  </a:cubicBezTo>
                  <a:lnTo>
                    <a:pt x="1118" y="3671"/>
                  </a:lnTo>
                  <a:cubicBezTo>
                    <a:pt x="890" y="3899"/>
                    <a:pt x="685" y="4104"/>
                    <a:pt x="434" y="4310"/>
                  </a:cubicBezTo>
                  <a:cubicBezTo>
                    <a:pt x="395" y="4348"/>
                    <a:pt x="421" y="4435"/>
                    <a:pt x="471" y="4435"/>
                  </a:cubicBezTo>
                  <a:cubicBezTo>
                    <a:pt x="481" y="4435"/>
                    <a:pt x="491" y="4431"/>
                    <a:pt x="502" y="4424"/>
                  </a:cubicBezTo>
                  <a:cubicBezTo>
                    <a:pt x="753" y="4196"/>
                    <a:pt x="982" y="3967"/>
                    <a:pt x="1210" y="3739"/>
                  </a:cubicBezTo>
                  <a:lnTo>
                    <a:pt x="1210" y="3739"/>
                  </a:lnTo>
                  <a:cubicBezTo>
                    <a:pt x="1233" y="4127"/>
                    <a:pt x="1141" y="4538"/>
                    <a:pt x="982" y="4903"/>
                  </a:cubicBezTo>
                  <a:cubicBezTo>
                    <a:pt x="982" y="4919"/>
                    <a:pt x="993" y="4936"/>
                    <a:pt x="1008" y="4936"/>
                  </a:cubicBezTo>
                  <a:cubicBezTo>
                    <a:pt x="1014" y="4936"/>
                    <a:pt x="1020" y="4933"/>
                    <a:pt x="1027" y="4926"/>
                  </a:cubicBezTo>
                  <a:cubicBezTo>
                    <a:pt x="1187" y="4538"/>
                    <a:pt x="1255" y="4104"/>
                    <a:pt x="1255" y="3694"/>
                  </a:cubicBezTo>
                  <a:cubicBezTo>
                    <a:pt x="1484" y="3420"/>
                    <a:pt x="1735" y="3123"/>
                    <a:pt x="1940" y="2826"/>
                  </a:cubicBezTo>
                  <a:cubicBezTo>
                    <a:pt x="2100" y="3306"/>
                    <a:pt x="2168" y="3808"/>
                    <a:pt x="2146" y="4310"/>
                  </a:cubicBezTo>
                  <a:cubicBezTo>
                    <a:pt x="2146" y="4321"/>
                    <a:pt x="2157" y="4327"/>
                    <a:pt x="2168" y="4327"/>
                  </a:cubicBezTo>
                  <a:cubicBezTo>
                    <a:pt x="2180" y="4327"/>
                    <a:pt x="2191" y="4321"/>
                    <a:pt x="2191" y="4310"/>
                  </a:cubicBezTo>
                  <a:cubicBezTo>
                    <a:pt x="2214" y="3785"/>
                    <a:pt x="2123" y="3260"/>
                    <a:pt x="1963" y="2781"/>
                  </a:cubicBezTo>
                  <a:cubicBezTo>
                    <a:pt x="2191" y="2461"/>
                    <a:pt x="2374" y="2119"/>
                    <a:pt x="2556" y="1776"/>
                  </a:cubicBezTo>
                  <a:cubicBezTo>
                    <a:pt x="2739" y="2096"/>
                    <a:pt x="2853" y="2461"/>
                    <a:pt x="2899" y="2849"/>
                  </a:cubicBezTo>
                  <a:cubicBezTo>
                    <a:pt x="2899" y="2859"/>
                    <a:pt x="2907" y="2864"/>
                    <a:pt x="2916" y="2864"/>
                  </a:cubicBezTo>
                  <a:cubicBezTo>
                    <a:pt x="2929" y="2864"/>
                    <a:pt x="2944" y="2853"/>
                    <a:pt x="2944" y="2826"/>
                  </a:cubicBezTo>
                  <a:cubicBezTo>
                    <a:pt x="2899" y="2438"/>
                    <a:pt x="2762" y="2073"/>
                    <a:pt x="2579" y="1731"/>
                  </a:cubicBezTo>
                  <a:cubicBezTo>
                    <a:pt x="2853" y="1206"/>
                    <a:pt x="3059" y="635"/>
                    <a:pt x="3218" y="64"/>
                  </a:cubicBezTo>
                  <a:cubicBezTo>
                    <a:pt x="3232" y="25"/>
                    <a:pt x="3199" y="0"/>
                    <a:pt x="3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8429117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9" name="Google Shape;2029;p15"/>
          <p:cNvSpPr/>
          <p:nvPr/>
        </p:nvSpPr>
        <p:spPr>
          <a:xfrm>
            <a:off x="-45" y="2235334"/>
            <a:ext cx="12192085" cy="1162315"/>
          </a:xfrm>
          <a:custGeom>
            <a:avLst/>
            <a:gdLst/>
            <a:ahLst/>
            <a:cxnLst/>
            <a:rect l="l" t="t" r="r" b="b"/>
            <a:pathLst>
              <a:path w="208483" h="33538" extrusionOk="0">
                <a:moveTo>
                  <a:pt x="92670" y="1"/>
                </a:moveTo>
                <a:cubicBezTo>
                  <a:pt x="76262" y="1"/>
                  <a:pt x="69239" y="6348"/>
                  <a:pt x="53805" y="9644"/>
                </a:cubicBezTo>
                <a:cubicBezTo>
                  <a:pt x="50910" y="10266"/>
                  <a:pt x="47630" y="10529"/>
                  <a:pt x="44151" y="10529"/>
                </a:cubicBezTo>
                <a:cubicBezTo>
                  <a:pt x="25060" y="10529"/>
                  <a:pt x="0" y="2605"/>
                  <a:pt x="0" y="2605"/>
                </a:cubicBezTo>
                <a:lnTo>
                  <a:pt x="0" y="14581"/>
                </a:lnTo>
                <a:cubicBezTo>
                  <a:pt x="14725" y="25374"/>
                  <a:pt x="32496" y="29268"/>
                  <a:pt x="46326" y="29268"/>
                </a:cubicBezTo>
                <a:cubicBezTo>
                  <a:pt x="50918" y="29268"/>
                  <a:pt x="55075" y="28839"/>
                  <a:pt x="58542" y="28090"/>
                </a:cubicBezTo>
                <a:cubicBezTo>
                  <a:pt x="65148" y="26668"/>
                  <a:pt x="71072" y="25583"/>
                  <a:pt x="78086" y="25583"/>
                </a:cubicBezTo>
                <a:cubicBezTo>
                  <a:pt x="85875" y="25583"/>
                  <a:pt x="95009" y="26922"/>
                  <a:pt x="107910" y="30626"/>
                </a:cubicBezTo>
                <a:cubicBezTo>
                  <a:pt x="114932" y="32663"/>
                  <a:pt x="122288" y="33537"/>
                  <a:pt x="129656" y="33537"/>
                </a:cubicBezTo>
                <a:cubicBezTo>
                  <a:pt x="147981" y="33537"/>
                  <a:pt x="166382" y="28129"/>
                  <a:pt x="179895" y="21752"/>
                </a:cubicBezTo>
                <a:cubicBezTo>
                  <a:pt x="186211" y="18784"/>
                  <a:pt x="191492" y="17794"/>
                  <a:pt x="195727" y="17794"/>
                </a:cubicBezTo>
                <a:cubicBezTo>
                  <a:pt x="204198" y="17794"/>
                  <a:pt x="208482" y="21752"/>
                  <a:pt x="208482" y="21752"/>
                </a:cubicBezTo>
                <a:lnTo>
                  <a:pt x="208482" y="7909"/>
                </a:lnTo>
                <a:cubicBezTo>
                  <a:pt x="208482" y="7909"/>
                  <a:pt x="202602" y="3095"/>
                  <a:pt x="188728" y="3095"/>
                </a:cubicBezTo>
                <a:cubicBezTo>
                  <a:pt x="183909" y="3095"/>
                  <a:pt x="178125" y="3676"/>
                  <a:pt x="171289" y="5241"/>
                </a:cubicBezTo>
                <a:cubicBezTo>
                  <a:pt x="163497" y="7034"/>
                  <a:pt x="156765" y="7736"/>
                  <a:pt x="150488" y="7736"/>
                </a:cubicBezTo>
                <a:cubicBezTo>
                  <a:pt x="135401" y="7736"/>
                  <a:pt x="122941" y="3680"/>
                  <a:pt x="104708" y="971"/>
                </a:cubicBezTo>
                <a:cubicBezTo>
                  <a:pt x="100146" y="293"/>
                  <a:pt x="96191" y="1"/>
                  <a:pt x="92670" y="1"/>
                </a:cubicBezTo>
                <a:close/>
              </a:path>
            </a:pathLst>
          </a:custGeom>
          <a:solidFill>
            <a:srgbClr val="C5C5FC">
              <a:alpha val="1404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030" name="Google Shape;2030;p15"/>
          <p:cNvSpPr txBox="1">
            <a:spLocks noGrp="1"/>
          </p:cNvSpPr>
          <p:nvPr>
            <p:ph type="title"/>
          </p:nvPr>
        </p:nvSpPr>
        <p:spPr>
          <a:xfrm>
            <a:off x="4686361" y="2296567"/>
            <a:ext cx="504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91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2031" name="Google Shape;2031;p15"/>
          <p:cNvSpPr txBox="1">
            <a:spLocks noGrp="1"/>
          </p:cNvSpPr>
          <p:nvPr>
            <p:ph type="title" idx="2" hasCustomPrompt="1"/>
          </p:nvPr>
        </p:nvSpPr>
        <p:spPr>
          <a:xfrm>
            <a:off x="2556261" y="2328951"/>
            <a:ext cx="1579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 b="1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r>
              <a:t>xx%</a:t>
            </a:r>
          </a:p>
        </p:txBody>
      </p:sp>
      <p:sp>
        <p:nvSpPr>
          <p:cNvPr id="2032" name="Google Shape;2032;p15"/>
          <p:cNvSpPr txBox="1">
            <a:spLocks noGrp="1"/>
          </p:cNvSpPr>
          <p:nvPr>
            <p:ph type="subTitle" idx="1"/>
          </p:nvPr>
        </p:nvSpPr>
        <p:spPr>
          <a:xfrm>
            <a:off x="4686362" y="3973033"/>
            <a:ext cx="4130400" cy="7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3" name="Google Shape;2033;p15"/>
          <p:cNvSpPr/>
          <p:nvPr/>
        </p:nvSpPr>
        <p:spPr>
          <a:xfrm rot="10800000" flipH="1">
            <a:off x="3202633" y="5541699"/>
            <a:ext cx="74864" cy="74796"/>
          </a:xfrm>
          <a:custGeom>
            <a:avLst/>
            <a:gdLst/>
            <a:ahLst/>
            <a:cxnLst/>
            <a:rect l="l" t="t" r="r" b="b"/>
            <a:pathLst>
              <a:path w="1275" h="1274" extrusionOk="0">
                <a:moveTo>
                  <a:pt x="757" y="0"/>
                </a:moveTo>
                <a:cubicBezTo>
                  <a:pt x="459" y="0"/>
                  <a:pt x="1" y="478"/>
                  <a:pt x="1" y="756"/>
                </a:cubicBezTo>
                <a:cubicBezTo>
                  <a:pt x="1" y="1055"/>
                  <a:pt x="459" y="1273"/>
                  <a:pt x="757" y="1273"/>
                </a:cubicBezTo>
                <a:cubicBezTo>
                  <a:pt x="1055" y="1273"/>
                  <a:pt x="1274" y="1015"/>
                  <a:pt x="1274" y="756"/>
                </a:cubicBezTo>
                <a:cubicBezTo>
                  <a:pt x="1274" y="458"/>
                  <a:pt x="1036" y="0"/>
                  <a:pt x="7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034" name="Google Shape;2034;p15"/>
          <p:cNvGrpSpPr/>
          <p:nvPr/>
        </p:nvGrpSpPr>
        <p:grpSpPr>
          <a:xfrm>
            <a:off x="-59" y="49"/>
            <a:ext cx="12192110" cy="6857948"/>
            <a:chOff x="-45" y="36"/>
            <a:chExt cx="9144083" cy="5143461"/>
          </a:xfrm>
        </p:grpSpPr>
        <p:sp>
          <p:nvSpPr>
            <p:cNvPr id="2035" name="Google Shape;2035;p15"/>
            <p:cNvSpPr/>
            <p:nvPr/>
          </p:nvSpPr>
          <p:spPr>
            <a:xfrm flipH="1">
              <a:off x="7939216" y="1346550"/>
              <a:ext cx="56148" cy="56141"/>
            </a:xfrm>
            <a:custGeom>
              <a:avLst/>
              <a:gdLst/>
              <a:ahLst/>
              <a:cxnLst/>
              <a:rect l="l" t="t" r="r" b="b"/>
              <a:pathLst>
                <a:path w="1275" h="1275" extrusionOk="0">
                  <a:moveTo>
                    <a:pt x="518" y="1"/>
                  </a:moveTo>
                  <a:cubicBezTo>
                    <a:pt x="259" y="1"/>
                    <a:pt x="1" y="458"/>
                    <a:pt x="1" y="757"/>
                  </a:cubicBezTo>
                  <a:cubicBezTo>
                    <a:pt x="1" y="1015"/>
                    <a:pt x="239" y="1274"/>
                    <a:pt x="518" y="1274"/>
                  </a:cubicBezTo>
                  <a:cubicBezTo>
                    <a:pt x="816" y="1274"/>
                    <a:pt x="1274" y="1035"/>
                    <a:pt x="1274" y="757"/>
                  </a:cubicBezTo>
                  <a:cubicBezTo>
                    <a:pt x="1274" y="478"/>
                    <a:pt x="836" y="2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6" name="Google Shape;2036;p15"/>
            <p:cNvSpPr/>
            <p:nvPr/>
          </p:nvSpPr>
          <p:spPr>
            <a:xfrm flipH="1">
              <a:off x="7627240" y="2130034"/>
              <a:ext cx="102563" cy="93085"/>
            </a:xfrm>
            <a:custGeom>
              <a:avLst/>
              <a:gdLst/>
              <a:ahLst/>
              <a:cxnLst/>
              <a:rect l="l" t="t" r="r" b="b"/>
              <a:pathLst>
                <a:path w="2329" h="2114" extrusionOk="0">
                  <a:moveTo>
                    <a:pt x="1302" y="1"/>
                  </a:moveTo>
                  <a:cubicBezTo>
                    <a:pt x="1031" y="1"/>
                    <a:pt x="753" y="64"/>
                    <a:pt x="557" y="170"/>
                  </a:cubicBezTo>
                  <a:cubicBezTo>
                    <a:pt x="140" y="429"/>
                    <a:pt x="0" y="986"/>
                    <a:pt x="239" y="1404"/>
                  </a:cubicBezTo>
                  <a:cubicBezTo>
                    <a:pt x="447" y="1739"/>
                    <a:pt x="950" y="2114"/>
                    <a:pt x="1357" y="2114"/>
                  </a:cubicBezTo>
                  <a:cubicBezTo>
                    <a:pt x="1456" y="2114"/>
                    <a:pt x="1550" y="2091"/>
                    <a:pt x="1632" y="2040"/>
                  </a:cubicBezTo>
                  <a:cubicBezTo>
                    <a:pt x="2050" y="1802"/>
                    <a:pt x="2328" y="747"/>
                    <a:pt x="2109" y="329"/>
                  </a:cubicBezTo>
                  <a:cubicBezTo>
                    <a:pt x="1966" y="98"/>
                    <a:pt x="1639" y="1"/>
                    <a:pt x="13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7" name="Google Shape;2037;p15"/>
            <p:cNvSpPr/>
            <p:nvPr/>
          </p:nvSpPr>
          <p:spPr>
            <a:xfrm flipH="1">
              <a:off x="7688643" y="880466"/>
              <a:ext cx="41219" cy="41258"/>
            </a:xfrm>
            <a:custGeom>
              <a:avLst/>
              <a:gdLst/>
              <a:ahLst/>
              <a:cxnLst/>
              <a:rect l="l" t="t" r="r" b="b"/>
              <a:pathLst>
                <a:path w="936" h="937" extrusionOk="0">
                  <a:moveTo>
                    <a:pt x="398" y="1"/>
                  </a:moveTo>
                  <a:cubicBezTo>
                    <a:pt x="179" y="1"/>
                    <a:pt x="0" y="319"/>
                    <a:pt x="0" y="538"/>
                  </a:cubicBezTo>
                  <a:cubicBezTo>
                    <a:pt x="0" y="757"/>
                    <a:pt x="179" y="936"/>
                    <a:pt x="398" y="936"/>
                  </a:cubicBezTo>
                  <a:cubicBezTo>
                    <a:pt x="617" y="936"/>
                    <a:pt x="935" y="757"/>
                    <a:pt x="935" y="538"/>
                  </a:cubicBezTo>
                  <a:cubicBezTo>
                    <a:pt x="935" y="319"/>
                    <a:pt x="617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8" name="Google Shape;2038;p15"/>
            <p:cNvSpPr/>
            <p:nvPr/>
          </p:nvSpPr>
          <p:spPr>
            <a:xfrm flipH="1">
              <a:off x="8732199" y="1306260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399" y="0"/>
                  </a:moveTo>
                  <a:cubicBezTo>
                    <a:pt x="160" y="0"/>
                    <a:pt x="1" y="319"/>
                    <a:pt x="1" y="538"/>
                  </a:cubicBezTo>
                  <a:cubicBezTo>
                    <a:pt x="1" y="776"/>
                    <a:pt x="160" y="936"/>
                    <a:pt x="399" y="936"/>
                  </a:cubicBezTo>
                  <a:cubicBezTo>
                    <a:pt x="618" y="936"/>
                    <a:pt x="936" y="776"/>
                    <a:pt x="936" y="538"/>
                  </a:cubicBezTo>
                  <a:cubicBezTo>
                    <a:pt x="936" y="319"/>
                    <a:pt x="598" y="0"/>
                    <a:pt x="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9" name="Google Shape;2039;p15"/>
            <p:cNvSpPr/>
            <p:nvPr/>
          </p:nvSpPr>
          <p:spPr>
            <a:xfrm flipH="1">
              <a:off x="8700624" y="874478"/>
              <a:ext cx="103444" cy="93041"/>
            </a:xfrm>
            <a:custGeom>
              <a:avLst/>
              <a:gdLst/>
              <a:ahLst/>
              <a:cxnLst/>
              <a:rect l="l" t="t" r="r" b="b"/>
              <a:pathLst>
                <a:path w="2349" h="2113" extrusionOk="0">
                  <a:moveTo>
                    <a:pt x="1319" y="1"/>
                  </a:moveTo>
                  <a:cubicBezTo>
                    <a:pt x="1042" y="1"/>
                    <a:pt x="757" y="68"/>
                    <a:pt x="558" y="177"/>
                  </a:cubicBezTo>
                  <a:cubicBezTo>
                    <a:pt x="140" y="435"/>
                    <a:pt x="0" y="973"/>
                    <a:pt x="239" y="1390"/>
                  </a:cubicBezTo>
                  <a:cubicBezTo>
                    <a:pt x="449" y="1745"/>
                    <a:pt x="959" y="2113"/>
                    <a:pt x="1367" y="2113"/>
                  </a:cubicBezTo>
                  <a:cubicBezTo>
                    <a:pt x="1462" y="2113"/>
                    <a:pt x="1553" y="2092"/>
                    <a:pt x="1632" y="2047"/>
                  </a:cubicBezTo>
                  <a:cubicBezTo>
                    <a:pt x="2050" y="1788"/>
                    <a:pt x="2348" y="754"/>
                    <a:pt x="2109" y="336"/>
                  </a:cubicBezTo>
                  <a:cubicBezTo>
                    <a:pt x="1969" y="97"/>
                    <a:pt x="1650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0" name="Google Shape;2040;p15"/>
            <p:cNvSpPr/>
            <p:nvPr/>
          </p:nvSpPr>
          <p:spPr>
            <a:xfrm flipH="1">
              <a:off x="8092554" y="657970"/>
              <a:ext cx="56148" cy="56097"/>
            </a:xfrm>
            <a:custGeom>
              <a:avLst/>
              <a:gdLst/>
              <a:ahLst/>
              <a:cxnLst/>
              <a:rect l="l" t="t" r="r" b="b"/>
              <a:pathLst>
                <a:path w="1275" h="1274" extrusionOk="0">
                  <a:moveTo>
                    <a:pt x="518" y="0"/>
                  </a:moveTo>
                  <a:cubicBezTo>
                    <a:pt x="260" y="0"/>
                    <a:pt x="1" y="438"/>
                    <a:pt x="1" y="736"/>
                  </a:cubicBezTo>
                  <a:cubicBezTo>
                    <a:pt x="1" y="1015"/>
                    <a:pt x="240" y="1274"/>
                    <a:pt x="518" y="1274"/>
                  </a:cubicBezTo>
                  <a:cubicBezTo>
                    <a:pt x="817" y="1274"/>
                    <a:pt x="1274" y="1035"/>
                    <a:pt x="1274" y="736"/>
                  </a:cubicBezTo>
                  <a:cubicBezTo>
                    <a:pt x="1274" y="438"/>
                    <a:pt x="837" y="0"/>
                    <a:pt x="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1" name="Google Shape;2041;p15"/>
            <p:cNvSpPr/>
            <p:nvPr/>
          </p:nvSpPr>
          <p:spPr>
            <a:xfrm flipH="1">
              <a:off x="8570097" y="182243"/>
              <a:ext cx="56104" cy="56097"/>
            </a:xfrm>
            <a:custGeom>
              <a:avLst/>
              <a:gdLst/>
              <a:ahLst/>
              <a:cxnLst/>
              <a:rect l="l" t="t" r="r" b="b"/>
              <a:pathLst>
                <a:path w="1274" h="1274" extrusionOk="0">
                  <a:moveTo>
                    <a:pt x="538" y="1"/>
                  </a:moveTo>
                  <a:cubicBezTo>
                    <a:pt x="259" y="1"/>
                    <a:pt x="0" y="458"/>
                    <a:pt x="0" y="757"/>
                  </a:cubicBezTo>
                  <a:cubicBezTo>
                    <a:pt x="0" y="1035"/>
                    <a:pt x="239" y="1274"/>
                    <a:pt x="538" y="1274"/>
                  </a:cubicBezTo>
                  <a:cubicBezTo>
                    <a:pt x="836" y="1274"/>
                    <a:pt x="1274" y="1055"/>
                    <a:pt x="1274" y="757"/>
                  </a:cubicBezTo>
                  <a:cubicBezTo>
                    <a:pt x="1274" y="458"/>
                    <a:pt x="836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2" name="Google Shape;2042;p15"/>
            <p:cNvSpPr/>
            <p:nvPr/>
          </p:nvSpPr>
          <p:spPr>
            <a:xfrm flipH="1">
              <a:off x="9061644" y="1463941"/>
              <a:ext cx="56104" cy="56141"/>
            </a:xfrm>
            <a:custGeom>
              <a:avLst/>
              <a:gdLst/>
              <a:ahLst/>
              <a:cxnLst/>
              <a:rect l="l" t="t" r="r" b="b"/>
              <a:pathLst>
                <a:path w="1274" h="1275" extrusionOk="0">
                  <a:moveTo>
                    <a:pt x="518" y="1"/>
                  </a:moveTo>
                  <a:cubicBezTo>
                    <a:pt x="259" y="1"/>
                    <a:pt x="1" y="439"/>
                    <a:pt x="1" y="737"/>
                  </a:cubicBezTo>
                  <a:cubicBezTo>
                    <a:pt x="1" y="1015"/>
                    <a:pt x="219" y="1274"/>
                    <a:pt x="518" y="1274"/>
                  </a:cubicBezTo>
                  <a:cubicBezTo>
                    <a:pt x="816" y="1274"/>
                    <a:pt x="1274" y="1035"/>
                    <a:pt x="1274" y="737"/>
                  </a:cubicBezTo>
                  <a:cubicBezTo>
                    <a:pt x="1274" y="458"/>
                    <a:pt x="796" y="2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3" name="Google Shape;2043;p15"/>
            <p:cNvSpPr/>
            <p:nvPr/>
          </p:nvSpPr>
          <p:spPr>
            <a:xfrm flipH="1">
              <a:off x="7425783" y="321562"/>
              <a:ext cx="55267" cy="56097"/>
            </a:xfrm>
            <a:custGeom>
              <a:avLst/>
              <a:gdLst/>
              <a:ahLst/>
              <a:cxnLst/>
              <a:rect l="l" t="t" r="r" b="b"/>
              <a:pathLst>
                <a:path w="1255" h="1274" extrusionOk="0">
                  <a:moveTo>
                    <a:pt x="518" y="0"/>
                  </a:moveTo>
                  <a:cubicBezTo>
                    <a:pt x="240" y="0"/>
                    <a:pt x="1" y="458"/>
                    <a:pt x="1" y="756"/>
                  </a:cubicBezTo>
                  <a:cubicBezTo>
                    <a:pt x="1" y="1015"/>
                    <a:pt x="220" y="1273"/>
                    <a:pt x="518" y="1273"/>
                  </a:cubicBezTo>
                  <a:cubicBezTo>
                    <a:pt x="817" y="1273"/>
                    <a:pt x="1254" y="1055"/>
                    <a:pt x="1254" y="756"/>
                  </a:cubicBezTo>
                  <a:cubicBezTo>
                    <a:pt x="1254" y="478"/>
                    <a:pt x="817" y="0"/>
                    <a:pt x="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4" name="Google Shape;2044;p15"/>
            <p:cNvSpPr/>
            <p:nvPr/>
          </p:nvSpPr>
          <p:spPr>
            <a:xfrm flipH="1">
              <a:off x="8966126" y="464359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399" y="0"/>
                  </a:moveTo>
                  <a:cubicBezTo>
                    <a:pt x="180" y="0"/>
                    <a:pt x="1" y="319"/>
                    <a:pt x="1" y="537"/>
                  </a:cubicBezTo>
                  <a:cubicBezTo>
                    <a:pt x="1" y="756"/>
                    <a:pt x="180" y="935"/>
                    <a:pt x="399" y="935"/>
                  </a:cubicBezTo>
                  <a:cubicBezTo>
                    <a:pt x="617" y="935"/>
                    <a:pt x="956" y="756"/>
                    <a:pt x="956" y="537"/>
                  </a:cubicBezTo>
                  <a:cubicBezTo>
                    <a:pt x="956" y="319"/>
                    <a:pt x="617" y="0"/>
                    <a:pt x="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5" name="Google Shape;2045;p15"/>
            <p:cNvSpPr/>
            <p:nvPr/>
          </p:nvSpPr>
          <p:spPr>
            <a:xfrm flipH="1">
              <a:off x="7919091" y="79735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399" y="1"/>
                  </a:moveTo>
                  <a:cubicBezTo>
                    <a:pt x="180" y="1"/>
                    <a:pt x="1" y="319"/>
                    <a:pt x="1" y="538"/>
                  </a:cubicBezTo>
                  <a:cubicBezTo>
                    <a:pt x="1" y="777"/>
                    <a:pt x="180" y="936"/>
                    <a:pt x="399" y="936"/>
                  </a:cubicBezTo>
                  <a:cubicBezTo>
                    <a:pt x="617" y="936"/>
                    <a:pt x="956" y="777"/>
                    <a:pt x="956" y="538"/>
                  </a:cubicBezTo>
                  <a:cubicBezTo>
                    <a:pt x="956" y="339"/>
                    <a:pt x="617" y="1"/>
                    <a:pt x="3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6" name="Google Shape;2046;p15"/>
            <p:cNvSpPr/>
            <p:nvPr/>
          </p:nvSpPr>
          <p:spPr>
            <a:xfrm flipH="1">
              <a:off x="6849244" y="75068"/>
              <a:ext cx="104325" cy="92909"/>
            </a:xfrm>
            <a:custGeom>
              <a:avLst/>
              <a:gdLst/>
              <a:ahLst/>
              <a:cxnLst/>
              <a:rect l="l" t="t" r="r" b="b"/>
              <a:pathLst>
                <a:path w="2369" h="2110" extrusionOk="0">
                  <a:moveTo>
                    <a:pt x="1329" y="0"/>
                  </a:moveTo>
                  <a:cubicBezTo>
                    <a:pt x="1053" y="0"/>
                    <a:pt x="768" y="69"/>
                    <a:pt x="577" y="186"/>
                  </a:cubicBezTo>
                  <a:cubicBezTo>
                    <a:pt x="160" y="425"/>
                    <a:pt x="0" y="982"/>
                    <a:pt x="259" y="1400"/>
                  </a:cubicBezTo>
                  <a:cubicBezTo>
                    <a:pt x="451" y="1736"/>
                    <a:pt x="951" y="2110"/>
                    <a:pt x="1367" y="2110"/>
                  </a:cubicBezTo>
                  <a:cubicBezTo>
                    <a:pt x="1469" y="2110"/>
                    <a:pt x="1566" y="2088"/>
                    <a:pt x="1652" y="2037"/>
                  </a:cubicBezTo>
                  <a:cubicBezTo>
                    <a:pt x="2070" y="1798"/>
                    <a:pt x="2368" y="743"/>
                    <a:pt x="2109" y="326"/>
                  </a:cubicBezTo>
                  <a:cubicBezTo>
                    <a:pt x="1979" y="98"/>
                    <a:pt x="1660" y="0"/>
                    <a:pt x="13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7" name="Google Shape;2047;p15"/>
            <p:cNvSpPr/>
            <p:nvPr/>
          </p:nvSpPr>
          <p:spPr>
            <a:xfrm flipH="1">
              <a:off x="6444688" y="407888"/>
              <a:ext cx="55223" cy="56141"/>
            </a:xfrm>
            <a:custGeom>
              <a:avLst/>
              <a:gdLst/>
              <a:ahLst/>
              <a:cxnLst/>
              <a:rect l="l" t="t" r="r" b="b"/>
              <a:pathLst>
                <a:path w="1254" h="1275" extrusionOk="0">
                  <a:moveTo>
                    <a:pt x="736" y="1"/>
                  </a:moveTo>
                  <a:cubicBezTo>
                    <a:pt x="438" y="21"/>
                    <a:pt x="0" y="478"/>
                    <a:pt x="0" y="757"/>
                  </a:cubicBezTo>
                  <a:cubicBezTo>
                    <a:pt x="0" y="1035"/>
                    <a:pt x="438" y="1274"/>
                    <a:pt x="736" y="1274"/>
                  </a:cubicBezTo>
                  <a:cubicBezTo>
                    <a:pt x="1035" y="1274"/>
                    <a:pt x="1254" y="1015"/>
                    <a:pt x="1254" y="757"/>
                  </a:cubicBezTo>
                  <a:cubicBezTo>
                    <a:pt x="1254" y="458"/>
                    <a:pt x="1015" y="1"/>
                    <a:pt x="7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8" name="Google Shape;2048;p15"/>
            <p:cNvSpPr/>
            <p:nvPr/>
          </p:nvSpPr>
          <p:spPr>
            <a:xfrm flipH="1">
              <a:off x="6098372" y="925560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0"/>
                  </a:moveTo>
                  <a:cubicBezTo>
                    <a:pt x="318" y="0"/>
                    <a:pt x="0" y="319"/>
                    <a:pt x="0" y="538"/>
                  </a:cubicBezTo>
                  <a:cubicBezTo>
                    <a:pt x="0" y="776"/>
                    <a:pt x="318" y="936"/>
                    <a:pt x="537" y="936"/>
                  </a:cubicBezTo>
                  <a:cubicBezTo>
                    <a:pt x="776" y="936"/>
                    <a:pt x="935" y="776"/>
                    <a:pt x="935" y="538"/>
                  </a:cubicBezTo>
                  <a:cubicBezTo>
                    <a:pt x="935" y="319"/>
                    <a:pt x="776" y="0"/>
                    <a:pt x="5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9" name="Google Shape;2049;p15"/>
            <p:cNvSpPr/>
            <p:nvPr/>
          </p:nvSpPr>
          <p:spPr>
            <a:xfrm flipH="1">
              <a:off x="6849253" y="531628"/>
              <a:ext cx="104281" cy="93041"/>
            </a:xfrm>
            <a:custGeom>
              <a:avLst/>
              <a:gdLst/>
              <a:ahLst/>
              <a:cxnLst/>
              <a:rect l="l" t="t" r="r" b="b"/>
              <a:pathLst>
                <a:path w="2368" h="2113" extrusionOk="0">
                  <a:moveTo>
                    <a:pt x="1039" y="1"/>
                  </a:moveTo>
                  <a:cubicBezTo>
                    <a:pt x="708" y="1"/>
                    <a:pt x="389" y="97"/>
                    <a:pt x="259" y="336"/>
                  </a:cubicBezTo>
                  <a:cubicBezTo>
                    <a:pt x="0" y="754"/>
                    <a:pt x="298" y="1788"/>
                    <a:pt x="736" y="2047"/>
                  </a:cubicBezTo>
                  <a:cubicBezTo>
                    <a:pt x="816" y="2092"/>
                    <a:pt x="906" y="2113"/>
                    <a:pt x="1001" y="2113"/>
                  </a:cubicBezTo>
                  <a:cubicBezTo>
                    <a:pt x="1410" y="2113"/>
                    <a:pt x="1919" y="1745"/>
                    <a:pt x="2129" y="1390"/>
                  </a:cubicBezTo>
                  <a:cubicBezTo>
                    <a:pt x="2368" y="973"/>
                    <a:pt x="2228" y="435"/>
                    <a:pt x="1791" y="177"/>
                  </a:cubicBezTo>
                  <a:cubicBezTo>
                    <a:pt x="1601" y="68"/>
                    <a:pt x="1316" y="1"/>
                    <a:pt x="10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0" name="Google Shape;2050;p15"/>
            <p:cNvSpPr/>
            <p:nvPr/>
          </p:nvSpPr>
          <p:spPr>
            <a:xfrm flipH="1">
              <a:off x="4876100" y="657970"/>
              <a:ext cx="55267" cy="56097"/>
            </a:xfrm>
            <a:custGeom>
              <a:avLst/>
              <a:gdLst/>
              <a:ahLst/>
              <a:cxnLst/>
              <a:rect l="l" t="t" r="r" b="b"/>
              <a:pathLst>
                <a:path w="1255" h="1274" extrusionOk="0">
                  <a:moveTo>
                    <a:pt x="737" y="0"/>
                  </a:moveTo>
                  <a:cubicBezTo>
                    <a:pt x="439" y="0"/>
                    <a:pt x="1" y="438"/>
                    <a:pt x="1" y="736"/>
                  </a:cubicBezTo>
                  <a:cubicBezTo>
                    <a:pt x="1" y="1035"/>
                    <a:pt x="439" y="1274"/>
                    <a:pt x="737" y="1274"/>
                  </a:cubicBezTo>
                  <a:cubicBezTo>
                    <a:pt x="1036" y="1274"/>
                    <a:pt x="1254" y="1015"/>
                    <a:pt x="1254" y="736"/>
                  </a:cubicBezTo>
                  <a:cubicBezTo>
                    <a:pt x="1254" y="438"/>
                    <a:pt x="1016" y="0"/>
                    <a:pt x="7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1" name="Google Shape;2051;p15"/>
            <p:cNvSpPr/>
            <p:nvPr/>
          </p:nvSpPr>
          <p:spPr>
            <a:xfrm flipH="1">
              <a:off x="4398601" y="182243"/>
              <a:ext cx="55223" cy="56097"/>
            </a:xfrm>
            <a:custGeom>
              <a:avLst/>
              <a:gdLst/>
              <a:ahLst/>
              <a:cxnLst/>
              <a:rect l="l" t="t" r="r" b="b"/>
              <a:pathLst>
                <a:path w="1254" h="1274" extrusionOk="0">
                  <a:moveTo>
                    <a:pt x="737" y="1"/>
                  </a:moveTo>
                  <a:cubicBezTo>
                    <a:pt x="438" y="1"/>
                    <a:pt x="0" y="458"/>
                    <a:pt x="0" y="757"/>
                  </a:cubicBezTo>
                  <a:cubicBezTo>
                    <a:pt x="0" y="1055"/>
                    <a:pt x="438" y="1274"/>
                    <a:pt x="737" y="1274"/>
                  </a:cubicBezTo>
                  <a:cubicBezTo>
                    <a:pt x="1035" y="1274"/>
                    <a:pt x="1254" y="1035"/>
                    <a:pt x="1254" y="757"/>
                  </a:cubicBezTo>
                  <a:cubicBezTo>
                    <a:pt x="1254" y="458"/>
                    <a:pt x="1015" y="1"/>
                    <a:pt x="7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2" name="Google Shape;2052;p15"/>
            <p:cNvSpPr/>
            <p:nvPr/>
          </p:nvSpPr>
          <p:spPr>
            <a:xfrm flipH="1">
              <a:off x="5542871" y="321562"/>
              <a:ext cx="56148" cy="56097"/>
            </a:xfrm>
            <a:custGeom>
              <a:avLst/>
              <a:gdLst/>
              <a:ahLst/>
              <a:cxnLst/>
              <a:rect l="l" t="t" r="r" b="b"/>
              <a:pathLst>
                <a:path w="1275" h="1274" extrusionOk="0">
                  <a:moveTo>
                    <a:pt x="757" y="0"/>
                  </a:moveTo>
                  <a:cubicBezTo>
                    <a:pt x="459" y="0"/>
                    <a:pt x="1" y="478"/>
                    <a:pt x="1" y="756"/>
                  </a:cubicBezTo>
                  <a:cubicBezTo>
                    <a:pt x="1" y="1055"/>
                    <a:pt x="459" y="1273"/>
                    <a:pt x="757" y="1273"/>
                  </a:cubicBezTo>
                  <a:cubicBezTo>
                    <a:pt x="1055" y="1273"/>
                    <a:pt x="1274" y="1015"/>
                    <a:pt x="1274" y="756"/>
                  </a:cubicBezTo>
                  <a:cubicBezTo>
                    <a:pt x="1274" y="458"/>
                    <a:pt x="1036" y="0"/>
                    <a:pt x="7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3" name="Google Shape;2053;p15"/>
            <p:cNvSpPr/>
            <p:nvPr/>
          </p:nvSpPr>
          <p:spPr>
            <a:xfrm flipH="1">
              <a:off x="3710895" y="464359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0"/>
                  </a:moveTo>
                  <a:cubicBezTo>
                    <a:pt x="319" y="0"/>
                    <a:pt x="1" y="319"/>
                    <a:pt x="1" y="537"/>
                  </a:cubicBezTo>
                  <a:cubicBezTo>
                    <a:pt x="1" y="756"/>
                    <a:pt x="319" y="935"/>
                    <a:pt x="558" y="935"/>
                  </a:cubicBezTo>
                  <a:cubicBezTo>
                    <a:pt x="776" y="935"/>
                    <a:pt x="956" y="756"/>
                    <a:pt x="956" y="537"/>
                  </a:cubicBezTo>
                  <a:cubicBezTo>
                    <a:pt x="956" y="319"/>
                    <a:pt x="776" y="0"/>
                    <a:pt x="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4" name="Google Shape;2054;p15"/>
            <p:cNvSpPr/>
            <p:nvPr/>
          </p:nvSpPr>
          <p:spPr>
            <a:xfrm flipH="1">
              <a:off x="5062730" y="79735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77"/>
                    <a:pt x="319" y="936"/>
                    <a:pt x="558" y="936"/>
                  </a:cubicBezTo>
                  <a:cubicBezTo>
                    <a:pt x="776" y="936"/>
                    <a:pt x="956" y="777"/>
                    <a:pt x="956" y="538"/>
                  </a:cubicBezTo>
                  <a:cubicBezTo>
                    <a:pt x="956" y="319"/>
                    <a:pt x="776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5" name="Google Shape;2055;p15"/>
            <p:cNvSpPr/>
            <p:nvPr/>
          </p:nvSpPr>
          <p:spPr>
            <a:xfrm flipH="1">
              <a:off x="6149180" y="189244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1"/>
                  </a:moveTo>
                  <a:cubicBezTo>
                    <a:pt x="318" y="1"/>
                    <a:pt x="0" y="339"/>
                    <a:pt x="0" y="538"/>
                  </a:cubicBezTo>
                  <a:cubicBezTo>
                    <a:pt x="0" y="777"/>
                    <a:pt x="318" y="936"/>
                    <a:pt x="557" y="936"/>
                  </a:cubicBezTo>
                  <a:cubicBezTo>
                    <a:pt x="776" y="936"/>
                    <a:pt x="955" y="777"/>
                    <a:pt x="955" y="538"/>
                  </a:cubicBezTo>
                  <a:cubicBezTo>
                    <a:pt x="955" y="319"/>
                    <a:pt x="776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6" name="Google Shape;2056;p15"/>
            <p:cNvSpPr/>
            <p:nvPr/>
          </p:nvSpPr>
          <p:spPr>
            <a:xfrm flipH="1">
              <a:off x="5791727" y="36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8" y="0"/>
                  </a:moveTo>
                  <a:cubicBezTo>
                    <a:pt x="339" y="0"/>
                    <a:pt x="1" y="319"/>
                    <a:pt x="1" y="537"/>
                  </a:cubicBezTo>
                  <a:cubicBezTo>
                    <a:pt x="1" y="756"/>
                    <a:pt x="319" y="935"/>
                    <a:pt x="538" y="935"/>
                  </a:cubicBezTo>
                  <a:cubicBezTo>
                    <a:pt x="757" y="935"/>
                    <a:pt x="936" y="756"/>
                    <a:pt x="936" y="537"/>
                  </a:cubicBezTo>
                  <a:cubicBezTo>
                    <a:pt x="936" y="319"/>
                    <a:pt x="757" y="0"/>
                    <a:pt x="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7" name="Google Shape;2057;p15"/>
            <p:cNvSpPr/>
            <p:nvPr/>
          </p:nvSpPr>
          <p:spPr>
            <a:xfrm flipH="1">
              <a:off x="5433350" y="604514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57"/>
                    <a:pt x="319" y="936"/>
                    <a:pt x="537" y="936"/>
                  </a:cubicBezTo>
                  <a:cubicBezTo>
                    <a:pt x="756" y="936"/>
                    <a:pt x="935" y="757"/>
                    <a:pt x="935" y="538"/>
                  </a:cubicBezTo>
                  <a:cubicBezTo>
                    <a:pt x="935" y="319"/>
                    <a:pt x="756" y="1"/>
                    <a:pt x="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8" name="Google Shape;2058;p15"/>
            <p:cNvSpPr/>
            <p:nvPr/>
          </p:nvSpPr>
          <p:spPr>
            <a:xfrm flipH="1">
              <a:off x="4983859" y="354850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0"/>
                  </a:moveTo>
                  <a:cubicBezTo>
                    <a:pt x="338" y="0"/>
                    <a:pt x="0" y="319"/>
                    <a:pt x="0" y="537"/>
                  </a:cubicBezTo>
                  <a:cubicBezTo>
                    <a:pt x="0" y="756"/>
                    <a:pt x="318" y="935"/>
                    <a:pt x="557" y="935"/>
                  </a:cubicBezTo>
                  <a:cubicBezTo>
                    <a:pt x="776" y="935"/>
                    <a:pt x="955" y="756"/>
                    <a:pt x="955" y="537"/>
                  </a:cubicBezTo>
                  <a:cubicBezTo>
                    <a:pt x="955" y="319"/>
                    <a:pt x="776" y="0"/>
                    <a:pt x="5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9" name="Google Shape;2059;p15"/>
            <p:cNvSpPr/>
            <p:nvPr/>
          </p:nvSpPr>
          <p:spPr>
            <a:xfrm flipH="1">
              <a:off x="7542501" y="3186251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0"/>
                  </a:moveTo>
                  <a:cubicBezTo>
                    <a:pt x="318" y="0"/>
                    <a:pt x="0" y="338"/>
                    <a:pt x="0" y="537"/>
                  </a:cubicBezTo>
                  <a:cubicBezTo>
                    <a:pt x="0" y="756"/>
                    <a:pt x="318" y="935"/>
                    <a:pt x="557" y="935"/>
                  </a:cubicBezTo>
                  <a:cubicBezTo>
                    <a:pt x="776" y="935"/>
                    <a:pt x="955" y="756"/>
                    <a:pt x="955" y="537"/>
                  </a:cubicBezTo>
                  <a:cubicBezTo>
                    <a:pt x="955" y="318"/>
                    <a:pt x="776" y="0"/>
                    <a:pt x="5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0" name="Google Shape;2060;p15"/>
            <p:cNvSpPr/>
            <p:nvPr/>
          </p:nvSpPr>
          <p:spPr>
            <a:xfrm flipH="1">
              <a:off x="4612388" y="947087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0"/>
                  </a:moveTo>
                  <a:cubicBezTo>
                    <a:pt x="318" y="0"/>
                    <a:pt x="0" y="318"/>
                    <a:pt x="0" y="537"/>
                  </a:cubicBezTo>
                  <a:cubicBezTo>
                    <a:pt x="0" y="776"/>
                    <a:pt x="318" y="935"/>
                    <a:pt x="537" y="935"/>
                  </a:cubicBezTo>
                  <a:cubicBezTo>
                    <a:pt x="756" y="935"/>
                    <a:pt x="935" y="756"/>
                    <a:pt x="935" y="537"/>
                  </a:cubicBezTo>
                  <a:cubicBezTo>
                    <a:pt x="935" y="318"/>
                    <a:pt x="756" y="0"/>
                    <a:pt x="5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1" name="Google Shape;2061;p15"/>
            <p:cNvSpPr/>
            <p:nvPr/>
          </p:nvSpPr>
          <p:spPr>
            <a:xfrm flipH="1">
              <a:off x="4036745" y="79735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39" y="1"/>
                    <a:pt x="1" y="339"/>
                    <a:pt x="1" y="538"/>
                  </a:cubicBezTo>
                  <a:cubicBezTo>
                    <a:pt x="1" y="777"/>
                    <a:pt x="339" y="936"/>
                    <a:pt x="558" y="936"/>
                  </a:cubicBezTo>
                  <a:cubicBezTo>
                    <a:pt x="777" y="936"/>
                    <a:pt x="956" y="777"/>
                    <a:pt x="956" y="53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2" name="Google Shape;2062;p15"/>
            <p:cNvSpPr/>
            <p:nvPr/>
          </p:nvSpPr>
          <p:spPr>
            <a:xfrm flipH="1">
              <a:off x="8562214" y="1981719"/>
              <a:ext cx="42100" cy="42095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558" y="0"/>
                  </a:moveTo>
                  <a:cubicBezTo>
                    <a:pt x="319" y="0"/>
                    <a:pt x="1" y="359"/>
                    <a:pt x="1" y="558"/>
                  </a:cubicBezTo>
                  <a:cubicBezTo>
                    <a:pt x="1" y="776"/>
                    <a:pt x="339" y="955"/>
                    <a:pt x="558" y="955"/>
                  </a:cubicBezTo>
                  <a:cubicBezTo>
                    <a:pt x="777" y="955"/>
                    <a:pt x="956" y="776"/>
                    <a:pt x="956" y="558"/>
                  </a:cubicBezTo>
                  <a:cubicBezTo>
                    <a:pt x="956" y="319"/>
                    <a:pt x="777" y="0"/>
                    <a:pt x="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3" name="Google Shape;2063;p15"/>
            <p:cNvSpPr/>
            <p:nvPr/>
          </p:nvSpPr>
          <p:spPr>
            <a:xfrm flipH="1">
              <a:off x="9101938" y="2113112"/>
              <a:ext cx="42100" cy="42095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558" y="1"/>
                  </a:moveTo>
                  <a:cubicBezTo>
                    <a:pt x="319" y="1"/>
                    <a:pt x="1" y="359"/>
                    <a:pt x="1" y="558"/>
                  </a:cubicBezTo>
                  <a:cubicBezTo>
                    <a:pt x="1" y="777"/>
                    <a:pt x="319" y="956"/>
                    <a:pt x="558" y="956"/>
                  </a:cubicBezTo>
                  <a:cubicBezTo>
                    <a:pt x="777" y="956"/>
                    <a:pt x="956" y="777"/>
                    <a:pt x="956" y="55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4" name="Google Shape;2064;p15"/>
            <p:cNvSpPr/>
            <p:nvPr/>
          </p:nvSpPr>
          <p:spPr>
            <a:xfrm flipH="1">
              <a:off x="8958244" y="3344877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58" y="1"/>
                  </a:moveTo>
                  <a:cubicBezTo>
                    <a:pt x="359" y="1"/>
                    <a:pt x="1" y="319"/>
                    <a:pt x="1" y="558"/>
                  </a:cubicBezTo>
                  <a:cubicBezTo>
                    <a:pt x="1" y="777"/>
                    <a:pt x="319" y="956"/>
                    <a:pt x="558" y="956"/>
                  </a:cubicBezTo>
                  <a:cubicBezTo>
                    <a:pt x="777" y="956"/>
                    <a:pt x="936" y="777"/>
                    <a:pt x="936" y="558"/>
                  </a:cubicBezTo>
                  <a:cubicBezTo>
                    <a:pt x="93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5" name="Google Shape;2065;p15"/>
            <p:cNvSpPr/>
            <p:nvPr/>
          </p:nvSpPr>
          <p:spPr>
            <a:xfrm flipH="1">
              <a:off x="7349583" y="1383321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0"/>
                  </a:moveTo>
                  <a:cubicBezTo>
                    <a:pt x="319" y="0"/>
                    <a:pt x="0" y="319"/>
                    <a:pt x="0" y="538"/>
                  </a:cubicBezTo>
                  <a:cubicBezTo>
                    <a:pt x="0" y="756"/>
                    <a:pt x="319" y="936"/>
                    <a:pt x="537" y="936"/>
                  </a:cubicBezTo>
                  <a:cubicBezTo>
                    <a:pt x="776" y="936"/>
                    <a:pt x="935" y="756"/>
                    <a:pt x="935" y="538"/>
                  </a:cubicBezTo>
                  <a:cubicBezTo>
                    <a:pt x="935" y="319"/>
                    <a:pt x="776" y="0"/>
                    <a:pt x="5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6" name="Google Shape;2066;p15"/>
            <p:cNvSpPr/>
            <p:nvPr/>
          </p:nvSpPr>
          <p:spPr>
            <a:xfrm flipH="1">
              <a:off x="8562214" y="1525278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19" y="1"/>
                    <a:pt x="1" y="339"/>
                    <a:pt x="1" y="538"/>
                  </a:cubicBezTo>
                  <a:cubicBezTo>
                    <a:pt x="1" y="776"/>
                    <a:pt x="339" y="936"/>
                    <a:pt x="558" y="936"/>
                  </a:cubicBezTo>
                  <a:cubicBezTo>
                    <a:pt x="777" y="936"/>
                    <a:pt x="956" y="776"/>
                    <a:pt x="956" y="53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7" name="Google Shape;2067;p15"/>
            <p:cNvSpPr/>
            <p:nvPr/>
          </p:nvSpPr>
          <p:spPr>
            <a:xfrm flipH="1">
              <a:off x="8145135" y="1036429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38" y="0"/>
                  </a:moveTo>
                  <a:cubicBezTo>
                    <a:pt x="339" y="0"/>
                    <a:pt x="0" y="339"/>
                    <a:pt x="0" y="558"/>
                  </a:cubicBezTo>
                  <a:cubicBezTo>
                    <a:pt x="0" y="776"/>
                    <a:pt x="319" y="955"/>
                    <a:pt x="538" y="955"/>
                  </a:cubicBezTo>
                  <a:cubicBezTo>
                    <a:pt x="756" y="955"/>
                    <a:pt x="935" y="776"/>
                    <a:pt x="935" y="558"/>
                  </a:cubicBezTo>
                  <a:cubicBezTo>
                    <a:pt x="935" y="339"/>
                    <a:pt x="756" y="0"/>
                    <a:pt x="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8" name="Google Shape;2068;p15"/>
            <p:cNvSpPr/>
            <p:nvPr/>
          </p:nvSpPr>
          <p:spPr>
            <a:xfrm flipH="1">
              <a:off x="8937194" y="20159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37" y="1"/>
                  </a:moveTo>
                  <a:cubicBezTo>
                    <a:pt x="318" y="1"/>
                    <a:pt x="0" y="339"/>
                    <a:pt x="0" y="558"/>
                  </a:cubicBezTo>
                  <a:cubicBezTo>
                    <a:pt x="0" y="777"/>
                    <a:pt x="318" y="956"/>
                    <a:pt x="537" y="956"/>
                  </a:cubicBezTo>
                  <a:cubicBezTo>
                    <a:pt x="776" y="956"/>
                    <a:pt x="935" y="777"/>
                    <a:pt x="935" y="558"/>
                  </a:cubicBezTo>
                  <a:cubicBezTo>
                    <a:pt x="935" y="339"/>
                    <a:pt x="776" y="1"/>
                    <a:pt x="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9" name="Google Shape;2069;p15"/>
            <p:cNvSpPr/>
            <p:nvPr/>
          </p:nvSpPr>
          <p:spPr>
            <a:xfrm flipH="1">
              <a:off x="8254657" y="241819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8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77"/>
                    <a:pt x="319" y="936"/>
                    <a:pt x="538" y="936"/>
                  </a:cubicBezTo>
                  <a:cubicBezTo>
                    <a:pt x="756" y="936"/>
                    <a:pt x="935" y="777"/>
                    <a:pt x="935" y="538"/>
                  </a:cubicBezTo>
                  <a:cubicBezTo>
                    <a:pt x="935" y="319"/>
                    <a:pt x="756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0" name="Google Shape;2070;p15"/>
            <p:cNvSpPr/>
            <p:nvPr/>
          </p:nvSpPr>
          <p:spPr>
            <a:xfrm flipH="1">
              <a:off x="7646587" y="483601"/>
              <a:ext cx="42100" cy="41258"/>
            </a:xfrm>
            <a:custGeom>
              <a:avLst/>
              <a:gdLst/>
              <a:ahLst/>
              <a:cxnLst/>
              <a:rect l="l" t="t" r="r" b="b"/>
              <a:pathLst>
                <a:path w="956" h="937" extrusionOk="0">
                  <a:moveTo>
                    <a:pt x="558" y="1"/>
                  </a:moveTo>
                  <a:cubicBezTo>
                    <a:pt x="339" y="1"/>
                    <a:pt x="0" y="359"/>
                    <a:pt x="0" y="558"/>
                  </a:cubicBezTo>
                  <a:cubicBezTo>
                    <a:pt x="0" y="777"/>
                    <a:pt x="339" y="936"/>
                    <a:pt x="558" y="936"/>
                  </a:cubicBezTo>
                  <a:cubicBezTo>
                    <a:pt x="776" y="936"/>
                    <a:pt x="955" y="777"/>
                    <a:pt x="955" y="558"/>
                  </a:cubicBezTo>
                  <a:cubicBezTo>
                    <a:pt x="955" y="319"/>
                    <a:pt x="776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1" name="Google Shape;2071;p15"/>
            <p:cNvSpPr/>
            <p:nvPr/>
          </p:nvSpPr>
          <p:spPr>
            <a:xfrm flipH="1">
              <a:off x="8351906" y="2265512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38" y="1"/>
                  </a:moveTo>
                  <a:cubicBezTo>
                    <a:pt x="319" y="1"/>
                    <a:pt x="1" y="359"/>
                    <a:pt x="1" y="558"/>
                  </a:cubicBezTo>
                  <a:cubicBezTo>
                    <a:pt x="1" y="777"/>
                    <a:pt x="319" y="956"/>
                    <a:pt x="538" y="956"/>
                  </a:cubicBezTo>
                  <a:cubicBezTo>
                    <a:pt x="757" y="956"/>
                    <a:pt x="936" y="777"/>
                    <a:pt x="936" y="558"/>
                  </a:cubicBezTo>
                  <a:cubicBezTo>
                    <a:pt x="936" y="319"/>
                    <a:pt x="777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2" name="Google Shape;2072;p15"/>
            <p:cNvSpPr/>
            <p:nvPr/>
          </p:nvSpPr>
          <p:spPr>
            <a:xfrm>
              <a:off x="1566602" y="1444234"/>
              <a:ext cx="102563" cy="93085"/>
            </a:xfrm>
            <a:custGeom>
              <a:avLst/>
              <a:gdLst/>
              <a:ahLst/>
              <a:cxnLst/>
              <a:rect l="l" t="t" r="r" b="b"/>
              <a:pathLst>
                <a:path w="2329" h="2114" extrusionOk="0">
                  <a:moveTo>
                    <a:pt x="1302" y="1"/>
                  </a:moveTo>
                  <a:cubicBezTo>
                    <a:pt x="1031" y="1"/>
                    <a:pt x="753" y="64"/>
                    <a:pt x="557" y="170"/>
                  </a:cubicBezTo>
                  <a:cubicBezTo>
                    <a:pt x="140" y="429"/>
                    <a:pt x="0" y="986"/>
                    <a:pt x="239" y="1404"/>
                  </a:cubicBezTo>
                  <a:cubicBezTo>
                    <a:pt x="447" y="1739"/>
                    <a:pt x="950" y="2114"/>
                    <a:pt x="1357" y="2114"/>
                  </a:cubicBezTo>
                  <a:cubicBezTo>
                    <a:pt x="1456" y="2114"/>
                    <a:pt x="1550" y="2091"/>
                    <a:pt x="1632" y="2040"/>
                  </a:cubicBezTo>
                  <a:cubicBezTo>
                    <a:pt x="2050" y="1802"/>
                    <a:pt x="2328" y="747"/>
                    <a:pt x="2109" y="329"/>
                  </a:cubicBezTo>
                  <a:cubicBezTo>
                    <a:pt x="1966" y="98"/>
                    <a:pt x="1639" y="1"/>
                    <a:pt x="13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3" name="Google Shape;2073;p15"/>
            <p:cNvSpPr/>
            <p:nvPr/>
          </p:nvSpPr>
          <p:spPr>
            <a:xfrm>
              <a:off x="1144282" y="2061381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398" y="0"/>
                  </a:moveTo>
                  <a:cubicBezTo>
                    <a:pt x="179" y="0"/>
                    <a:pt x="0" y="318"/>
                    <a:pt x="0" y="537"/>
                  </a:cubicBezTo>
                  <a:cubicBezTo>
                    <a:pt x="0" y="756"/>
                    <a:pt x="179" y="935"/>
                    <a:pt x="398" y="935"/>
                  </a:cubicBezTo>
                  <a:cubicBezTo>
                    <a:pt x="617" y="935"/>
                    <a:pt x="955" y="756"/>
                    <a:pt x="955" y="537"/>
                  </a:cubicBezTo>
                  <a:cubicBezTo>
                    <a:pt x="955" y="318"/>
                    <a:pt x="617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4" name="Google Shape;2074;p15"/>
            <p:cNvSpPr/>
            <p:nvPr/>
          </p:nvSpPr>
          <p:spPr>
            <a:xfrm>
              <a:off x="1795144" y="1032866"/>
              <a:ext cx="41219" cy="41258"/>
            </a:xfrm>
            <a:custGeom>
              <a:avLst/>
              <a:gdLst/>
              <a:ahLst/>
              <a:cxnLst/>
              <a:rect l="l" t="t" r="r" b="b"/>
              <a:pathLst>
                <a:path w="936" h="937" extrusionOk="0">
                  <a:moveTo>
                    <a:pt x="398" y="1"/>
                  </a:moveTo>
                  <a:cubicBezTo>
                    <a:pt x="179" y="1"/>
                    <a:pt x="0" y="319"/>
                    <a:pt x="0" y="538"/>
                  </a:cubicBezTo>
                  <a:cubicBezTo>
                    <a:pt x="0" y="757"/>
                    <a:pt x="179" y="936"/>
                    <a:pt x="398" y="936"/>
                  </a:cubicBezTo>
                  <a:cubicBezTo>
                    <a:pt x="617" y="936"/>
                    <a:pt x="935" y="757"/>
                    <a:pt x="935" y="538"/>
                  </a:cubicBezTo>
                  <a:cubicBezTo>
                    <a:pt x="935" y="319"/>
                    <a:pt x="617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5" name="Google Shape;2075;p15"/>
            <p:cNvSpPr/>
            <p:nvPr/>
          </p:nvSpPr>
          <p:spPr>
            <a:xfrm>
              <a:off x="370587" y="1306260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399" y="0"/>
                  </a:moveTo>
                  <a:cubicBezTo>
                    <a:pt x="160" y="0"/>
                    <a:pt x="1" y="319"/>
                    <a:pt x="1" y="538"/>
                  </a:cubicBezTo>
                  <a:cubicBezTo>
                    <a:pt x="1" y="776"/>
                    <a:pt x="160" y="936"/>
                    <a:pt x="399" y="936"/>
                  </a:cubicBezTo>
                  <a:cubicBezTo>
                    <a:pt x="618" y="936"/>
                    <a:pt x="936" y="776"/>
                    <a:pt x="936" y="538"/>
                  </a:cubicBezTo>
                  <a:cubicBezTo>
                    <a:pt x="936" y="319"/>
                    <a:pt x="598" y="0"/>
                    <a:pt x="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6" name="Google Shape;2076;p15"/>
            <p:cNvSpPr/>
            <p:nvPr/>
          </p:nvSpPr>
          <p:spPr>
            <a:xfrm>
              <a:off x="339937" y="874478"/>
              <a:ext cx="103444" cy="93041"/>
            </a:xfrm>
            <a:custGeom>
              <a:avLst/>
              <a:gdLst/>
              <a:ahLst/>
              <a:cxnLst/>
              <a:rect l="l" t="t" r="r" b="b"/>
              <a:pathLst>
                <a:path w="2349" h="2113" extrusionOk="0">
                  <a:moveTo>
                    <a:pt x="1319" y="1"/>
                  </a:moveTo>
                  <a:cubicBezTo>
                    <a:pt x="1042" y="1"/>
                    <a:pt x="757" y="68"/>
                    <a:pt x="558" y="177"/>
                  </a:cubicBezTo>
                  <a:cubicBezTo>
                    <a:pt x="140" y="435"/>
                    <a:pt x="0" y="973"/>
                    <a:pt x="239" y="1390"/>
                  </a:cubicBezTo>
                  <a:cubicBezTo>
                    <a:pt x="449" y="1745"/>
                    <a:pt x="959" y="2113"/>
                    <a:pt x="1367" y="2113"/>
                  </a:cubicBezTo>
                  <a:cubicBezTo>
                    <a:pt x="1462" y="2113"/>
                    <a:pt x="1553" y="2092"/>
                    <a:pt x="1632" y="2047"/>
                  </a:cubicBezTo>
                  <a:cubicBezTo>
                    <a:pt x="2050" y="1788"/>
                    <a:pt x="2348" y="754"/>
                    <a:pt x="2109" y="336"/>
                  </a:cubicBezTo>
                  <a:cubicBezTo>
                    <a:pt x="1969" y="97"/>
                    <a:pt x="1650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7" name="Google Shape;2077;p15"/>
            <p:cNvSpPr/>
            <p:nvPr/>
          </p:nvSpPr>
          <p:spPr>
            <a:xfrm>
              <a:off x="995303" y="657970"/>
              <a:ext cx="56148" cy="56097"/>
            </a:xfrm>
            <a:custGeom>
              <a:avLst/>
              <a:gdLst/>
              <a:ahLst/>
              <a:cxnLst/>
              <a:rect l="l" t="t" r="r" b="b"/>
              <a:pathLst>
                <a:path w="1275" h="1274" extrusionOk="0">
                  <a:moveTo>
                    <a:pt x="518" y="0"/>
                  </a:moveTo>
                  <a:cubicBezTo>
                    <a:pt x="260" y="0"/>
                    <a:pt x="1" y="438"/>
                    <a:pt x="1" y="736"/>
                  </a:cubicBezTo>
                  <a:cubicBezTo>
                    <a:pt x="1" y="1015"/>
                    <a:pt x="240" y="1274"/>
                    <a:pt x="518" y="1274"/>
                  </a:cubicBezTo>
                  <a:cubicBezTo>
                    <a:pt x="817" y="1274"/>
                    <a:pt x="1274" y="1035"/>
                    <a:pt x="1274" y="736"/>
                  </a:cubicBezTo>
                  <a:cubicBezTo>
                    <a:pt x="1274" y="438"/>
                    <a:pt x="837" y="0"/>
                    <a:pt x="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8" name="Google Shape;2078;p15"/>
            <p:cNvSpPr/>
            <p:nvPr/>
          </p:nvSpPr>
          <p:spPr>
            <a:xfrm>
              <a:off x="517805" y="182243"/>
              <a:ext cx="56104" cy="56097"/>
            </a:xfrm>
            <a:custGeom>
              <a:avLst/>
              <a:gdLst/>
              <a:ahLst/>
              <a:cxnLst/>
              <a:rect l="l" t="t" r="r" b="b"/>
              <a:pathLst>
                <a:path w="1274" h="1274" extrusionOk="0">
                  <a:moveTo>
                    <a:pt x="538" y="1"/>
                  </a:moveTo>
                  <a:cubicBezTo>
                    <a:pt x="259" y="1"/>
                    <a:pt x="0" y="458"/>
                    <a:pt x="0" y="757"/>
                  </a:cubicBezTo>
                  <a:cubicBezTo>
                    <a:pt x="0" y="1035"/>
                    <a:pt x="239" y="1274"/>
                    <a:pt x="538" y="1274"/>
                  </a:cubicBezTo>
                  <a:cubicBezTo>
                    <a:pt x="836" y="1274"/>
                    <a:pt x="1274" y="1055"/>
                    <a:pt x="1274" y="757"/>
                  </a:cubicBezTo>
                  <a:cubicBezTo>
                    <a:pt x="1274" y="458"/>
                    <a:pt x="836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9" name="Google Shape;2079;p15"/>
            <p:cNvSpPr/>
            <p:nvPr/>
          </p:nvSpPr>
          <p:spPr>
            <a:xfrm>
              <a:off x="26258" y="1463941"/>
              <a:ext cx="56104" cy="56141"/>
            </a:xfrm>
            <a:custGeom>
              <a:avLst/>
              <a:gdLst/>
              <a:ahLst/>
              <a:cxnLst/>
              <a:rect l="l" t="t" r="r" b="b"/>
              <a:pathLst>
                <a:path w="1274" h="1275" extrusionOk="0">
                  <a:moveTo>
                    <a:pt x="518" y="1"/>
                  </a:moveTo>
                  <a:cubicBezTo>
                    <a:pt x="259" y="1"/>
                    <a:pt x="1" y="439"/>
                    <a:pt x="1" y="737"/>
                  </a:cubicBezTo>
                  <a:cubicBezTo>
                    <a:pt x="1" y="1015"/>
                    <a:pt x="219" y="1274"/>
                    <a:pt x="518" y="1274"/>
                  </a:cubicBezTo>
                  <a:cubicBezTo>
                    <a:pt x="816" y="1274"/>
                    <a:pt x="1274" y="1035"/>
                    <a:pt x="1274" y="737"/>
                  </a:cubicBezTo>
                  <a:cubicBezTo>
                    <a:pt x="1274" y="458"/>
                    <a:pt x="796" y="2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0" name="Google Shape;2080;p15"/>
            <p:cNvSpPr/>
            <p:nvPr/>
          </p:nvSpPr>
          <p:spPr>
            <a:xfrm>
              <a:off x="1662956" y="321562"/>
              <a:ext cx="55267" cy="56097"/>
            </a:xfrm>
            <a:custGeom>
              <a:avLst/>
              <a:gdLst/>
              <a:ahLst/>
              <a:cxnLst/>
              <a:rect l="l" t="t" r="r" b="b"/>
              <a:pathLst>
                <a:path w="1255" h="1274" extrusionOk="0">
                  <a:moveTo>
                    <a:pt x="518" y="0"/>
                  </a:moveTo>
                  <a:cubicBezTo>
                    <a:pt x="240" y="0"/>
                    <a:pt x="1" y="458"/>
                    <a:pt x="1" y="756"/>
                  </a:cubicBezTo>
                  <a:cubicBezTo>
                    <a:pt x="1" y="1015"/>
                    <a:pt x="220" y="1273"/>
                    <a:pt x="518" y="1273"/>
                  </a:cubicBezTo>
                  <a:cubicBezTo>
                    <a:pt x="817" y="1273"/>
                    <a:pt x="1254" y="1055"/>
                    <a:pt x="1254" y="756"/>
                  </a:cubicBezTo>
                  <a:cubicBezTo>
                    <a:pt x="1254" y="478"/>
                    <a:pt x="817" y="0"/>
                    <a:pt x="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1" name="Google Shape;2081;p15"/>
            <p:cNvSpPr/>
            <p:nvPr/>
          </p:nvSpPr>
          <p:spPr>
            <a:xfrm>
              <a:off x="135779" y="464359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399" y="0"/>
                  </a:moveTo>
                  <a:cubicBezTo>
                    <a:pt x="180" y="0"/>
                    <a:pt x="1" y="319"/>
                    <a:pt x="1" y="537"/>
                  </a:cubicBezTo>
                  <a:cubicBezTo>
                    <a:pt x="1" y="756"/>
                    <a:pt x="180" y="935"/>
                    <a:pt x="399" y="935"/>
                  </a:cubicBezTo>
                  <a:cubicBezTo>
                    <a:pt x="617" y="935"/>
                    <a:pt x="956" y="756"/>
                    <a:pt x="956" y="537"/>
                  </a:cubicBezTo>
                  <a:cubicBezTo>
                    <a:pt x="956" y="319"/>
                    <a:pt x="617" y="0"/>
                    <a:pt x="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2" name="Google Shape;2082;p15"/>
            <p:cNvSpPr/>
            <p:nvPr/>
          </p:nvSpPr>
          <p:spPr>
            <a:xfrm>
              <a:off x="1182815" y="79735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399" y="1"/>
                  </a:moveTo>
                  <a:cubicBezTo>
                    <a:pt x="180" y="1"/>
                    <a:pt x="1" y="319"/>
                    <a:pt x="1" y="538"/>
                  </a:cubicBezTo>
                  <a:cubicBezTo>
                    <a:pt x="1" y="777"/>
                    <a:pt x="180" y="936"/>
                    <a:pt x="399" y="936"/>
                  </a:cubicBezTo>
                  <a:cubicBezTo>
                    <a:pt x="617" y="936"/>
                    <a:pt x="956" y="777"/>
                    <a:pt x="956" y="538"/>
                  </a:cubicBezTo>
                  <a:cubicBezTo>
                    <a:pt x="956" y="339"/>
                    <a:pt x="617" y="1"/>
                    <a:pt x="3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3" name="Google Shape;2083;p15"/>
            <p:cNvSpPr/>
            <p:nvPr/>
          </p:nvSpPr>
          <p:spPr>
            <a:xfrm>
              <a:off x="2190437" y="75068"/>
              <a:ext cx="104325" cy="92909"/>
            </a:xfrm>
            <a:custGeom>
              <a:avLst/>
              <a:gdLst/>
              <a:ahLst/>
              <a:cxnLst/>
              <a:rect l="l" t="t" r="r" b="b"/>
              <a:pathLst>
                <a:path w="2369" h="2110" extrusionOk="0">
                  <a:moveTo>
                    <a:pt x="1329" y="0"/>
                  </a:moveTo>
                  <a:cubicBezTo>
                    <a:pt x="1053" y="0"/>
                    <a:pt x="768" y="69"/>
                    <a:pt x="577" y="186"/>
                  </a:cubicBezTo>
                  <a:cubicBezTo>
                    <a:pt x="160" y="425"/>
                    <a:pt x="0" y="982"/>
                    <a:pt x="259" y="1400"/>
                  </a:cubicBezTo>
                  <a:cubicBezTo>
                    <a:pt x="451" y="1736"/>
                    <a:pt x="951" y="2110"/>
                    <a:pt x="1367" y="2110"/>
                  </a:cubicBezTo>
                  <a:cubicBezTo>
                    <a:pt x="1469" y="2110"/>
                    <a:pt x="1566" y="2088"/>
                    <a:pt x="1652" y="2037"/>
                  </a:cubicBezTo>
                  <a:cubicBezTo>
                    <a:pt x="2070" y="1798"/>
                    <a:pt x="2368" y="743"/>
                    <a:pt x="2109" y="326"/>
                  </a:cubicBezTo>
                  <a:cubicBezTo>
                    <a:pt x="1979" y="98"/>
                    <a:pt x="1660" y="0"/>
                    <a:pt x="13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4" name="Google Shape;2084;p15"/>
            <p:cNvSpPr/>
            <p:nvPr/>
          </p:nvSpPr>
          <p:spPr>
            <a:xfrm>
              <a:off x="6758140" y="1128998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0"/>
                  </a:moveTo>
                  <a:cubicBezTo>
                    <a:pt x="318" y="0"/>
                    <a:pt x="0" y="319"/>
                    <a:pt x="0" y="538"/>
                  </a:cubicBezTo>
                  <a:cubicBezTo>
                    <a:pt x="0" y="776"/>
                    <a:pt x="318" y="936"/>
                    <a:pt x="537" y="936"/>
                  </a:cubicBezTo>
                  <a:cubicBezTo>
                    <a:pt x="776" y="936"/>
                    <a:pt x="935" y="776"/>
                    <a:pt x="935" y="538"/>
                  </a:cubicBezTo>
                  <a:cubicBezTo>
                    <a:pt x="935" y="319"/>
                    <a:pt x="776" y="0"/>
                    <a:pt x="5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5" name="Google Shape;2085;p15"/>
            <p:cNvSpPr/>
            <p:nvPr/>
          </p:nvSpPr>
          <p:spPr>
            <a:xfrm>
              <a:off x="5937622" y="531628"/>
              <a:ext cx="104281" cy="93041"/>
            </a:xfrm>
            <a:custGeom>
              <a:avLst/>
              <a:gdLst/>
              <a:ahLst/>
              <a:cxnLst/>
              <a:rect l="l" t="t" r="r" b="b"/>
              <a:pathLst>
                <a:path w="2368" h="2113" extrusionOk="0">
                  <a:moveTo>
                    <a:pt x="1039" y="1"/>
                  </a:moveTo>
                  <a:cubicBezTo>
                    <a:pt x="708" y="1"/>
                    <a:pt x="389" y="97"/>
                    <a:pt x="259" y="336"/>
                  </a:cubicBezTo>
                  <a:cubicBezTo>
                    <a:pt x="0" y="754"/>
                    <a:pt x="298" y="1788"/>
                    <a:pt x="736" y="2047"/>
                  </a:cubicBezTo>
                  <a:cubicBezTo>
                    <a:pt x="816" y="2092"/>
                    <a:pt x="906" y="2113"/>
                    <a:pt x="1001" y="2113"/>
                  </a:cubicBezTo>
                  <a:cubicBezTo>
                    <a:pt x="1410" y="2113"/>
                    <a:pt x="1919" y="1745"/>
                    <a:pt x="2129" y="1390"/>
                  </a:cubicBezTo>
                  <a:cubicBezTo>
                    <a:pt x="2368" y="973"/>
                    <a:pt x="2228" y="435"/>
                    <a:pt x="1791" y="177"/>
                  </a:cubicBezTo>
                  <a:cubicBezTo>
                    <a:pt x="1601" y="68"/>
                    <a:pt x="1316" y="1"/>
                    <a:pt x="10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6" name="Google Shape;2086;p15"/>
            <p:cNvSpPr/>
            <p:nvPr/>
          </p:nvSpPr>
          <p:spPr>
            <a:xfrm>
              <a:off x="4136439" y="734170"/>
              <a:ext cx="55267" cy="56097"/>
            </a:xfrm>
            <a:custGeom>
              <a:avLst/>
              <a:gdLst/>
              <a:ahLst/>
              <a:cxnLst/>
              <a:rect l="l" t="t" r="r" b="b"/>
              <a:pathLst>
                <a:path w="1255" h="1274" extrusionOk="0">
                  <a:moveTo>
                    <a:pt x="737" y="0"/>
                  </a:moveTo>
                  <a:cubicBezTo>
                    <a:pt x="439" y="0"/>
                    <a:pt x="1" y="438"/>
                    <a:pt x="1" y="736"/>
                  </a:cubicBezTo>
                  <a:cubicBezTo>
                    <a:pt x="1" y="1035"/>
                    <a:pt x="439" y="1274"/>
                    <a:pt x="737" y="1274"/>
                  </a:cubicBezTo>
                  <a:cubicBezTo>
                    <a:pt x="1036" y="1274"/>
                    <a:pt x="1254" y="1015"/>
                    <a:pt x="1254" y="736"/>
                  </a:cubicBezTo>
                  <a:cubicBezTo>
                    <a:pt x="1254" y="438"/>
                    <a:pt x="1016" y="0"/>
                    <a:pt x="7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7" name="Google Shape;2087;p15"/>
            <p:cNvSpPr/>
            <p:nvPr/>
          </p:nvSpPr>
          <p:spPr>
            <a:xfrm>
              <a:off x="4690182" y="182243"/>
              <a:ext cx="55223" cy="56097"/>
            </a:xfrm>
            <a:custGeom>
              <a:avLst/>
              <a:gdLst/>
              <a:ahLst/>
              <a:cxnLst/>
              <a:rect l="l" t="t" r="r" b="b"/>
              <a:pathLst>
                <a:path w="1254" h="1274" extrusionOk="0">
                  <a:moveTo>
                    <a:pt x="737" y="1"/>
                  </a:moveTo>
                  <a:cubicBezTo>
                    <a:pt x="438" y="1"/>
                    <a:pt x="0" y="458"/>
                    <a:pt x="0" y="757"/>
                  </a:cubicBezTo>
                  <a:cubicBezTo>
                    <a:pt x="0" y="1055"/>
                    <a:pt x="438" y="1274"/>
                    <a:pt x="737" y="1274"/>
                  </a:cubicBezTo>
                  <a:cubicBezTo>
                    <a:pt x="1035" y="1274"/>
                    <a:pt x="1254" y="1035"/>
                    <a:pt x="1254" y="757"/>
                  </a:cubicBezTo>
                  <a:cubicBezTo>
                    <a:pt x="1254" y="458"/>
                    <a:pt x="1015" y="1"/>
                    <a:pt x="7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8" name="Google Shape;2088;p15"/>
            <p:cNvSpPr/>
            <p:nvPr/>
          </p:nvSpPr>
          <p:spPr>
            <a:xfrm>
              <a:off x="2935387" y="473962"/>
              <a:ext cx="56148" cy="56097"/>
            </a:xfrm>
            <a:custGeom>
              <a:avLst/>
              <a:gdLst/>
              <a:ahLst/>
              <a:cxnLst/>
              <a:rect l="l" t="t" r="r" b="b"/>
              <a:pathLst>
                <a:path w="1275" h="1274" extrusionOk="0">
                  <a:moveTo>
                    <a:pt x="757" y="0"/>
                  </a:moveTo>
                  <a:cubicBezTo>
                    <a:pt x="459" y="0"/>
                    <a:pt x="1" y="478"/>
                    <a:pt x="1" y="756"/>
                  </a:cubicBezTo>
                  <a:cubicBezTo>
                    <a:pt x="1" y="1055"/>
                    <a:pt x="459" y="1273"/>
                    <a:pt x="757" y="1273"/>
                  </a:cubicBezTo>
                  <a:cubicBezTo>
                    <a:pt x="1055" y="1273"/>
                    <a:pt x="1274" y="1015"/>
                    <a:pt x="1274" y="756"/>
                  </a:cubicBezTo>
                  <a:cubicBezTo>
                    <a:pt x="1274" y="458"/>
                    <a:pt x="1036" y="0"/>
                    <a:pt x="7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9" name="Google Shape;2089;p15"/>
            <p:cNvSpPr/>
            <p:nvPr/>
          </p:nvSpPr>
          <p:spPr>
            <a:xfrm>
              <a:off x="5086211" y="464359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0"/>
                  </a:moveTo>
                  <a:cubicBezTo>
                    <a:pt x="319" y="0"/>
                    <a:pt x="1" y="319"/>
                    <a:pt x="1" y="537"/>
                  </a:cubicBezTo>
                  <a:cubicBezTo>
                    <a:pt x="1" y="756"/>
                    <a:pt x="319" y="935"/>
                    <a:pt x="558" y="935"/>
                  </a:cubicBezTo>
                  <a:cubicBezTo>
                    <a:pt x="776" y="935"/>
                    <a:pt x="956" y="756"/>
                    <a:pt x="956" y="537"/>
                  </a:cubicBezTo>
                  <a:cubicBezTo>
                    <a:pt x="956" y="319"/>
                    <a:pt x="776" y="0"/>
                    <a:pt x="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0" name="Google Shape;2090;p15"/>
            <p:cNvSpPr/>
            <p:nvPr/>
          </p:nvSpPr>
          <p:spPr>
            <a:xfrm>
              <a:off x="4039175" y="79735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77"/>
                    <a:pt x="319" y="936"/>
                    <a:pt x="558" y="936"/>
                  </a:cubicBezTo>
                  <a:cubicBezTo>
                    <a:pt x="776" y="936"/>
                    <a:pt x="956" y="777"/>
                    <a:pt x="956" y="538"/>
                  </a:cubicBezTo>
                  <a:cubicBezTo>
                    <a:pt x="956" y="319"/>
                    <a:pt x="776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1" name="Google Shape;2091;p15"/>
            <p:cNvSpPr/>
            <p:nvPr/>
          </p:nvSpPr>
          <p:spPr>
            <a:xfrm>
              <a:off x="2874736" y="871517"/>
              <a:ext cx="103444" cy="92953"/>
            </a:xfrm>
            <a:custGeom>
              <a:avLst/>
              <a:gdLst/>
              <a:ahLst/>
              <a:cxnLst/>
              <a:rect l="l" t="t" r="r" b="b"/>
              <a:pathLst>
                <a:path w="2349" h="2111" extrusionOk="0">
                  <a:moveTo>
                    <a:pt x="1019" y="1"/>
                  </a:moveTo>
                  <a:cubicBezTo>
                    <a:pt x="688" y="1"/>
                    <a:pt x="369" y="99"/>
                    <a:pt x="239" y="326"/>
                  </a:cubicBezTo>
                  <a:cubicBezTo>
                    <a:pt x="0" y="764"/>
                    <a:pt x="279" y="1798"/>
                    <a:pt x="697" y="2037"/>
                  </a:cubicBezTo>
                  <a:cubicBezTo>
                    <a:pt x="783" y="2088"/>
                    <a:pt x="880" y="2110"/>
                    <a:pt x="981" y="2110"/>
                  </a:cubicBezTo>
                  <a:cubicBezTo>
                    <a:pt x="1398" y="2110"/>
                    <a:pt x="1898" y="1736"/>
                    <a:pt x="2089" y="1401"/>
                  </a:cubicBezTo>
                  <a:cubicBezTo>
                    <a:pt x="2348" y="983"/>
                    <a:pt x="2189" y="426"/>
                    <a:pt x="1771" y="187"/>
                  </a:cubicBezTo>
                  <a:cubicBezTo>
                    <a:pt x="1581" y="69"/>
                    <a:pt x="1296" y="1"/>
                    <a:pt x="10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2" name="Google Shape;2092;p15"/>
            <p:cNvSpPr/>
            <p:nvPr/>
          </p:nvSpPr>
          <p:spPr>
            <a:xfrm>
              <a:off x="2952726" y="189244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1"/>
                  </a:moveTo>
                  <a:cubicBezTo>
                    <a:pt x="318" y="1"/>
                    <a:pt x="0" y="339"/>
                    <a:pt x="0" y="538"/>
                  </a:cubicBezTo>
                  <a:cubicBezTo>
                    <a:pt x="0" y="777"/>
                    <a:pt x="318" y="936"/>
                    <a:pt x="557" y="936"/>
                  </a:cubicBezTo>
                  <a:cubicBezTo>
                    <a:pt x="776" y="936"/>
                    <a:pt x="955" y="777"/>
                    <a:pt x="955" y="538"/>
                  </a:cubicBezTo>
                  <a:cubicBezTo>
                    <a:pt x="955" y="319"/>
                    <a:pt x="776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3" name="Google Shape;2093;p15"/>
            <p:cNvSpPr/>
            <p:nvPr/>
          </p:nvSpPr>
          <p:spPr>
            <a:xfrm>
              <a:off x="3311059" y="36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8" y="0"/>
                  </a:moveTo>
                  <a:cubicBezTo>
                    <a:pt x="339" y="0"/>
                    <a:pt x="1" y="319"/>
                    <a:pt x="1" y="537"/>
                  </a:cubicBezTo>
                  <a:cubicBezTo>
                    <a:pt x="1" y="756"/>
                    <a:pt x="319" y="935"/>
                    <a:pt x="538" y="935"/>
                  </a:cubicBezTo>
                  <a:cubicBezTo>
                    <a:pt x="757" y="935"/>
                    <a:pt x="936" y="756"/>
                    <a:pt x="936" y="537"/>
                  </a:cubicBezTo>
                  <a:cubicBezTo>
                    <a:pt x="936" y="319"/>
                    <a:pt x="757" y="0"/>
                    <a:pt x="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4" name="Google Shape;2094;p15"/>
            <p:cNvSpPr/>
            <p:nvPr/>
          </p:nvSpPr>
          <p:spPr>
            <a:xfrm>
              <a:off x="3440837" y="833114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57"/>
                    <a:pt x="319" y="936"/>
                    <a:pt x="537" y="936"/>
                  </a:cubicBezTo>
                  <a:cubicBezTo>
                    <a:pt x="756" y="936"/>
                    <a:pt x="935" y="757"/>
                    <a:pt x="935" y="538"/>
                  </a:cubicBezTo>
                  <a:cubicBezTo>
                    <a:pt x="935" y="319"/>
                    <a:pt x="756" y="1"/>
                    <a:pt x="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5" name="Google Shape;2095;p15"/>
            <p:cNvSpPr/>
            <p:nvPr/>
          </p:nvSpPr>
          <p:spPr>
            <a:xfrm>
              <a:off x="4118047" y="354850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0"/>
                  </a:moveTo>
                  <a:cubicBezTo>
                    <a:pt x="338" y="0"/>
                    <a:pt x="0" y="319"/>
                    <a:pt x="0" y="537"/>
                  </a:cubicBezTo>
                  <a:cubicBezTo>
                    <a:pt x="0" y="756"/>
                    <a:pt x="318" y="935"/>
                    <a:pt x="557" y="935"/>
                  </a:cubicBezTo>
                  <a:cubicBezTo>
                    <a:pt x="776" y="935"/>
                    <a:pt x="955" y="756"/>
                    <a:pt x="955" y="537"/>
                  </a:cubicBezTo>
                  <a:cubicBezTo>
                    <a:pt x="955" y="319"/>
                    <a:pt x="776" y="0"/>
                    <a:pt x="5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6" name="Google Shape;2096;p15"/>
            <p:cNvSpPr/>
            <p:nvPr/>
          </p:nvSpPr>
          <p:spPr>
            <a:xfrm>
              <a:off x="1954618" y="3472228"/>
              <a:ext cx="42100" cy="41258"/>
            </a:xfrm>
            <a:custGeom>
              <a:avLst/>
              <a:gdLst/>
              <a:ahLst/>
              <a:cxnLst/>
              <a:rect l="l" t="t" r="r" b="b"/>
              <a:pathLst>
                <a:path w="956" h="937" extrusionOk="0">
                  <a:moveTo>
                    <a:pt x="557" y="1"/>
                  </a:moveTo>
                  <a:cubicBezTo>
                    <a:pt x="358" y="1"/>
                    <a:pt x="0" y="319"/>
                    <a:pt x="0" y="538"/>
                  </a:cubicBezTo>
                  <a:cubicBezTo>
                    <a:pt x="0" y="757"/>
                    <a:pt x="318" y="936"/>
                    <a:pt x="557" y="936"/>
                  </a:cubicBezTo>
                  <a:cubicBezTo>
                    <a:pt x="776" y="936"/>
                    <a:pt x="955" y="757"/>
                    <a:pt x="955" y="538"/>
                  </a:cubicBezTo>
                  <a:cubicBezTo>
                    <a:pt x="955" y="319"/>
                    <a:pt x="776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7" name="Google Shape;2097;p15"/>
            <p:cNvSpPr/>
            <p:nvPr/>
          </p:nvSpPr>
          <p:spPr>
            <a:xfrm>
              <a:off x="2232075" y="790628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0"/>
                  </a:moveTo>
                  <a:cubicBezTo>
                    <a:pt x="318" y="0"/>
                    <a:pt x="0" y="318"/>
                    <a:pt x="0" y="537"/>
                  </a:cubicBezTo>
                  <a:cubicBezTo>
                    <a:pt x="0" y="756"/>
                    <a:pt x="318" y="935"/>
                    <a:pt x="537" y="935"/>
                  </a:cubicBezTo>
                  <a:cubicBezTo>
                    <a:pt x="776" y="935"/>
                    <a:pt x="935" y="756"/>
                    <a:pt x="935" y="537"/>
                  </a:cubicBezTo>
                  <a:cubicBezTo>
                    <a:pt x="935" y="318"/>
                    <a:pt x="776" y="0"/>
                    <a:pt x="5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8" name="Google Shape;2098;p15"/>
            <p:cNvSpPr/>
            <p:nvPr/>
          </p:nvSpPr>
          <p:spPr>
            <a:xfrm>
              <a:off x="7959105" y="2612401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0"/>
                  </a:moveTo>
                  <a:cubicBezTo>
                    <a:pt x="318" y="0"/>
                    <a:pt x="0" y="338"/>
                    <a:pt x="0" y="537"/>
                  </a:cubicBezTo>
                  <a:cubicBezTo>
                    <a:pt x="0" y="756"/>
                    <a:pt x="318" y="935"/>
                    <a:pt x="557" y="935"/>
                  </a:cubicBezTo>
                  <a:cubicBezTo>
                    <a:pt x="776" y="935"/>
                    <a:pt x="955" y="756"/>
                    <a:pt x="955" y="537"/>
                  </a:cubicBezTo>
                  <a:cubicBezTo>
                    <a:pt x="955" y="318"/>
                    <a:pt x="776" y="0"/>
                    <a:pt x="5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9" name="Google Shape;2099;p15"/>
            <p:cNvSpPr/>
            <p:nvPr/>
          </p:nvSpPr>
          <p:spPr>
            <a:xfrm>
              <a:off x="5065161" y="79735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39" y="1"/>
                    <a:pt x="1" y="339"/>
                    <a:pt x="1" y="538"/>
                  </a:cubicBezTo>
                  <a:cubicBezTo>
                    <a:pt x="1" y="777"/>
                    <a:pt x="339" y="936"/>
                    <a:pt x="558" y="936"/>
                  </a:cubicBezTo>
                  <a:cubicBezTo>
                    <a:pt x="777" y="936"/>
                    <a:pt x="956" y="777"/>
                    <a:pt x="956" y="53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0" name="Google Shape;2100;p15"/>
            <p:cNvSpPr/>
            <p:nvPr/>
          </p:nvSpPr>
          <p:spPr>
            <a:xfrm>
              <a:off x="1182819" y="2551157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0"/>
                  </a:moveTo>
                  <a:cubicBezTo>
                    <a:pt x="339" y="0"/>
                    <a:pt x="0" y="319"/>
                    <a:pt x="0" y="538"/>
                  </a:cubicBezTo>
                  <a:cubicBezTo>
                    <a:pt x="0" y="757"/>
                    <a:pt x="339" y="936"/>
                    <a:pt x="558" y="936"/>
                  </a:cubicBezTo>
                  <a:cubicBezTo>
                    <a:pt x="776" y="936"/>
                    <a:pt x="955" y="776"/>
                    <a:pt x="955" y="538"/>
                  </a:cubicBezTo>
                  <a:cubicBezTo>
                    <a:pt x="955" y="319"/>
                    <a:pt x="776" y="0"/>
                    <a:pt x="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1" name="Google Shape;2101;p15"/>
            <p:cNvSpPr/>
            <p:nvPr/>
          </p:nvSpPr>
          <p:spPr>
            <a:xfrm>
              <a:off x="387291" y="2515119"/>
              <a:ext cx="42100" cy="42095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558" y="0"/>
                  </a:moveTo>
                  <a:cubicBezTo>
                    <a:pt x="319" y="0"/>
                    <a:pt x="1" y="359"/>
                    <a:pt x="1" y="558"/>
                  </a:cubicBezTo>
                  <a:cubicBezTo>
                    <a:pt x="1" y="776"/>
                    <a:pt x="339" y="955"/>
                    <a:pt x="558" y="955"/>
                  </a:cubicBezTo>
                  <a:cubicBezTo>
                    <a:pt x="777" y="955"/>
                    <a:pt x="956" y="776"/>
                    <a:pt x="956" y="558"/>
                  </a:cubicBezTo>
                  <a:cubicBezTo>
                    <a:pt x="956" y="319"/>
                    <a:pt x="777" y="0"/>
                    <a:pt x="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2" name="Google Shape;2102;p15"/>
            <p:cNvSpPr/>
            <p:nvPr/>
          </p:nvSpPr>
          <p:spPr>
            <a:xfrm>
              <a:off x="-32" y="2113112"/>
              <a:ext cx="42100" cy="42095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558" y="1"/>
                  </a:moveTo>
                  <a:cubicBezTo>
                    <a:pt x="319" y="1"/>
                    <a:pt x="1" y="359"/>
                    <a:pt x="1" y="558"/>
                  </a:cubicBezTo>
                  <a:cubicBezTo>
                    <a:pt x="1" y="777"/>
                    <a:pt x="319" y="956"/>
                    <a:pt x="558" y="956"/>
                  </a:cubicBezTo>
                  <a:cubicBezTo>
                    <a:pt x="777" y="956"/>
                    <a:pt x="956" y="777"/>
                    <a:pt x="956" y="55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3" name="Google Shape;2103;p15"/>
            <p:cNvSpPr/>
            <p:nvPr/>
          </p:nvSpPr>
          <p:spPr>
            <a:xfrm>
              <a:off x="144543" y="3344877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58" y="1"/>
                  </a:moveTo>
                  <a:cubicBezTo>
                    <a:pt x="359" y="1"/>
                    <a:pt x="1" y="319"/>
                    <a:pt x="1" y="558"/>
                  </a:cubicBezTo>
                  <a:cubicBezTo>
                    <a:pt x="1" y="777"/>
                    <a:pt x="319" y="956"/>
                    <a:pt x="558" y="956"/>
                  </a:cubicBezTo>
                  <a:cubicBezTo>
                    <a:pt x="777" y="956"/>
                    <a:pt x="936" y="777"/>
                    <a:pt x="936" y="558"/>
                  </a:cubicBezTo>
                  <a:cubicBezTo>
                    <a:pt x="93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4" name="Google Shape;2104;p15"/>
            <p:cNvSpPr/>
            <p:nvPr/>
          </p:nvSpPr>
          <p:spPr>
            <a:xfrm>
              <a:off x="768291" y="1906278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19" y="1"/>
                    <a:pt x="1" y="339"/>
                    <a:pt x="1" y="538"/>
                  </a:cubicBezTo>
                  <a:cubicBezTo>
                    <a:pt x="1" y="776"/>
                    <a:pt x="339" y="936"/>
                    <a:pt x="558" y="936"/>
                  </a:cubicBezTo>
                  <a:cubicBezTo>
                    <a:pt x="777" y="936"/>
                    <a:pt x="956" y="776"/>
                    <a:pt x="956" y="53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5" name="Google Shape;2105;p15"/>
            <p:cNvSpPr/>
            <p:nvPr/>
          </p:nvSpPr>
          <p:spPr>
            <a:xfrm>
              <a:off x="957651" y="1036429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38" y="0"/>
                  </a:moveTo>
                  <a:cubicBezTo>
                    <a:pt x="339" y="0"/>
                    <a:pt x="0" y="339"/>
                    <a:pt x="0" y="558"/>
                  </a:cubicBezTo>
                  <a:cubicBezTo>
                    <a:pt x="0" y="776"/>
                    <a:pt x="319" y="955"/>
                    <a:pt x="538" y="955"/>
                  </a:cubicBezTo>
                  <a:cubicBezTo>
                    <a:pt x="756" y="955"/>
                    <a:pt x="935" y="776"/>
                    <a:pt x="935" y="558"/>
                  </a:cubicBezTo>
                  <a:cubicBezTo>
                    <a:pt x="935" y="339"/>
                    <a:pt x="756" y="0"/>
                    <a:pt x="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6" name="Google Shape;2106;p15"/>
            <p:cNvSpPr/>
            <p:nvPr/>
          </p:nvSpPr>
          <p:spPr>
            <a:xfrm>
              <a:off x="165593" y="20159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37" y="1"/>
                  </a:moveTo>
                  <a:cubicBezTo>
                    <a:pt x="318" y="1"/>
                    <a:pt x="0" y="339"/>
                    <a:pt x="0" y="558"/>
                  </a:cubicBezTo>
                  <a:cubicBezTo>
                    <a:pt x="0" y="777"/>
                    <a:pt x="318" y="956"/>
                    <a:pt x="537" y="956"/>
                  </a:cubicBezTo>
                  <a:cubicBezTo>
                    <a:pt x="776" y="956"/>
                    <a:pt x="935" y="777"/>
                    <a:pt x="935" y="558"/>
                  </a:cubicBezTo>
                  <a:cubicBezTo>
                    <a:pt x="935" y="339"/>
                    <a:pt x="776" y="1"/>
                    <a:pt x="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7" name="Google Shape;2107;p15"/>
            <p:cNvSpPr/>
            <p:nvPr/>
          </p:nvSpPr>
          <p:spPr>
            <a:xfrm>
              <a:off x="848130" y="241819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8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77"/>
                    <a:pt x="319" y="936"/>
                    <a:pt x="538" y="936"/>
                  </a:cubicBezTo>
                  <a:cubicBezTo>
                    <a:pt x="756" y="936"/>
                    <a:pt x="935" y="777"/>
                    <a:pt x="935" y="538"/>
                  </a:cubicBezTo>
                  <a:cubicBezTo>
                    <a:pt x="935" y="319"/>
                    <a:pt x="756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8" name="Google Shape;2108;p15"/>
            <p:cNvSpPr/>
            <p:nvPr/>
          </p:nvSpPr>
          <p:spPr>
            <a:xfrm>
              <a:off x="1455319" y="483601"/>
              <a:ext cx="42100" cy="41258"/>
            </a:xfrm>
            <a:custGeom>
              <a:avLst/>
              <a:gdLst/>
              <a:ahLst/>
              <a:cxnLst/>
              <a:rect l="l" t="t" r="r" b="b"/>
              <a:pathLst>
                <a:path w="956" h="937" extrusionOk="0">
                  <a:moveTo>
                    <a:pt x="558" y="1"/>
                  </a:moveTo>
                  <a:cubicBezTo>
                    <a:pt x="339" y="1"/>
                    <a:pt x="0" y="359"/>
                    <a:pt x="0" y="558"/>
                  </a:cubicBezTo>
                  <a:cubicBezTo>
                    <a:pt x="0" y="777"/>
                    <a:pt x="339" y="936"/>
                    <a:pt x="558" y="936"/>
                  </a:cubicBezTo>
                  <a:cubicBezTo>
                    <a:pt x="776" y="936"/>
                    <a:pt x="955" y="777"/>
                    <a:pt x="955" y="558"/>
                  </a:cubicBezTo>
                  <a:cubicBezTo>
                    <a:pt x="955" y="319"/>
                    <a:pt x="776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9" name="Google Shape;2109;p15"/>
            <p:cNvSpPr/>
            <p:nvPr/>
          </p:nvSpPr>
          <p:spPr>
            <a:xfrm rot="10800000">
              <a:off x="8091603" y="3207442"/>
              <a:ext cx="56148" cy="56141"/>
            </a:xfrm>
            <a:custGeom>
              <a:avLst/>
              <a:gdLst/>
              <a:ahLst/>
              <a:cxnLst/>
              <a:rect l="l" t="t" r="r" b="b"/>
              <a:pathLst>
                <a:path w="1275" h="1275" extrusionOk="0">
                  <a:moveTo>
                    <a:pt x="518" y="1"/>
                  </a:moveTo>
                  <a:cubicBezTo>
                    <a:pt x="259" y="1"/>
                    <a:pt x="1" y="458"/>
                    <a:pt x="1" y="757"/>
                  </a:cubicBezTo>
                  <a:cubicBezTo>
                    <a:pt x="1" y="1015"/>
                    <a:pt x="239" y="1274"/>
                    <a:pt x="518" y="1274"/>
                  </a:cubicBezTo>
                  <a:cubicBezTo>
                    <a:pt x="816" y="1274"/>
                    <a:pt x="1274" y="1035"/>
                    <a:pt x="1274" y="757"/>
                  </a:cubicBezTo>
                  <a:cubicBezTo>
                    <a:pt x="1274" y="478"/>
                    <a:pt x="836" y="2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0" name="Google Shape;2110;p15"/>
            <p:cNvSpPr/>
            <p:nvPr/>
          </p:nvSpPr>
          <p:spPr>
            <a:xfrm rot="10800000">
              <a:off x="8732187" y="3796059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399" y="0"/>
                  </a:moveTo>
                  <a:cubicBezTo>
                    <a:pt x="160" y="0"/>
                    <a:pt x="1" y="319"/>
                    <a:pt x="1" y="538"/>
                  </a:cubicBezTo>
                  <a:cubicBezTo>
                    <a:pt x="1" y="776"/>
                    <a:pt x="160" y="936"/>
                    <a:pt x="399" y="936"/>
                  </a:cubicBezTo>
                  <a:cubicBezTo>
                    <a:pt x="618" y="936"/>
                    <a:pt x="936" y="776"/>
                    <a:pt x="936" y="538"/>
                  </a:cubicBezTo>
                  <a:cubicBezTo>
                    <a:pt x="936" y="319"/>
                    <a:pt x="598" y="0"/>
                    <a:pt x="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1" name="Google Shape;2111;p15"/>
            <p:cNvSpPr/>
            <p:nvPr/>
          </p:nvSpPr>
          <p:spPr>
            <a:xfrm rot="10800000">
              <a:off x="8700612" y="4176015"/>
              <a:ext cx="103444" cy="93041"/>
            </a:xfrm>
            <a:custGeom>
              <a:avLst/>
              <a:gdLst/>
              <a:ahLst/>
              <a:cxnLst/>
              <a:rect l="l" t="t" r="r" b="b"/>
              <a:pathLst>
                <a:path w="2349" h="2113" extrusionOk="0">
                  <a:moveTo>
                    <a:pt x="1319" y="1"/>
                  </a:moveTo>
                  <a:cubicBezTo>
                    <a:pt x="1042" y="1"/>
                    <a:pt x="757" y="68"/>
                    <a:pt x="558" y="177"/>
                  </a:cubicBezTo>
                  <a:cubicBezTo>
                    <a:pt x="140" y="435"/>
                    <a:pt x="0" y="973"/>
                    <a:pt x="239" y="1390"/>
                  </a:cubicBezTo>
                  <a:cubicBezTo>
                    <a:pt x="449" y="1745"/>
                    <a:pt x="959" y="2113"/>
                    <a:pt x="1367" y="2113"/>
                  </a:cubicBezTo>
                  <a:cubicBezTo>
                    <a:pt x="1462" y="2113"/>
                    <a:pt x="1553" y="2092"/>
                    <a:pt x="1632" y="2047"/>
                  </a:cubicBezTo>
                  <a:cubicBezTo>
                    <a:pt x="2050" y="1788"/>
                    <a:pt x="2348" y="754"/>
                    <a:pt x="2109" y="336"/>
                  </a:cubicBezTo>
                  <a:cubicBezTo>
                    <a:pt x="1969" y="97"/>
                    <a:pt x="1650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2" name="Google Shape;2112;p15"/>
            <p:cNvSpPr/>
            <p:nvPr/>
          </p:nvSpPr>
          <p:spPr>
            <a:xfrm rot="10800000">
              <a:off x="8570085" y="4905193"/>
              <a:ext cx="56104" cy="56097"/>
            </a:xfrm>
            <a:custGeom>
              <a:avLst/>
              <a:gdLst/>
              <a:ahLst/>
              <a:cxnLst/>
              <a:rect l="l" t="t" r="r" b="b"/>
              <a:pathLst>
                <a:path w="1274" h="1274" extrusionOk="0">
                  <a:moveTo>
                    <a:pt x="538" y="1"/>
                  </a:moveTo>
                  <a:cubicBezTo>
                    <a:pt x="259" y="1"/>
                    <a:pt x="0" y="458"/>
                    <a:pt x="0" y="757"/>
                  </a:cubicBezTo>
                  <a:cubicBezTo>
                    <a:pt x="0" y="1035"/>
                    <a:pt x="239" y="1274"/>
                    <a:pt x="538" y="1274"/>
                  </a:cubicBezTo>
                  <a:cubicBezTo>
                    <a:pt x="836" y="1274"/>
                    <a:pt x="1274" y="1055"/>
                    <a:pt x="1274" y="757"/>
                  </a:cubicBezTo>
                  <a:cubicBezTo>
                    <a:pt x="1274" y="458"/>
                    <a:pt x="836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3" name="Google Shape;2113;p15"/>
            <p:cNvSpPr/>
            <p:nvPr/>
          </p:nvSpPr>
          <p:spPr>
            <a:xfrm rot="10800000">
              <a:off x="9061631" y="3623451"/>
              <a:ext cx="56104" cy="56141"/>
            </a:xfrm>
            <a:custGeom>
              <a:avLst/>
              <a:gdLst/>
              <a:ahLst/>
              <a:cxnLst/>
              <a:rect l="l" t="t" r="r" b="b"/>
              <a:pathLst>
                <a:path w="1274" h="1275" extrusionOk="0">
                  <a:moveTo>
                    <a:pt x="518" y="1"/>
                  </a:moveTo>
                  <a:cubicBezTo>
                    <a:pt x="259" y="1"/>
                    <a:pt x="1" y="439"/>
                    <a:pt x="1" y="737"/>
                  </a:cubicBezTo>
                  <a:cubicBezTo>
                    <a:pt x="1" y="1015"/>
                    <a:pt x="219" y="1274"/>
                    <a:pt x="518" y="1274"/>
                  </a:cubicBezTo>
                  <a:cubicBezTo>
                    <a:pt x="816" y="1274"/>
                    <a:pt x="1274" y="1035"/>
                    <a:pt x="1274" y="737"/>
                  </a:cubicBezTo>
                  <a:cubicBezTo>
                    <a:pt x="1274" y="458"/>
                    <a:pt x="796" y="2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4" name="Google Shape;2114;p15"/>
            <p:cNvSpPr/>
            <p:nvPr/>
          </p:nvSpPr>
          <p:spPr>
            <a:xfrm rot="10800000">
              <a:off x="7425770" y="4765874"/>
              <a:ext cx="55267" cy="56097"/>
            </a:xfrm>
            <a:custGeom>
              <a:avLst/>
              <a:gdLst/>
              <a:ahLst/>
              <a:cxnLst/>
              <a:rect l="l" t="t" r="r" b="b"/>
              <a:pathLst>
                <a:path w="1255" h="1274" extrusionOk="0">
                  <a:moveTo>
                    <a:pt x="518" y="0"/>
                  </a:moveTo>
                  <a:cubicBezTo>
                    <a:pt x="240" y="0"/>
                    <a:pt x="1" y="458"/>
                    <a:pt x="1" y="756"/>
                  </a:cubicBezTo>
                  <a:cubicBezTo>
                    <a:pt x="1" y="1015"/>
                    <a:pt x="220" y="1273"/>
                    <a:pt x="518" y="1273"/>
                  </a:cubicBezTo>
                  <a:cubicBezTo>
                    <a:pt x="817" y="1273"/>
                    <a:pt x="1254" y="1055"/>
                    <a:pt x="1254" y="756"/>
                  </a:cubicBezTo>
                  <a:cubicBezTo>
                    <a:pt x="1254" y="478"/>
                    <a:pt x="817" y="0"/>
                    <a:pt x="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5" name="Google Shape;2115;p15"/>
            <p:cNvSpPr/>
            <p:nvPr/>
          </p:nvSpPr>
          <p:spPr>
            <a:xfrm rot="10800000">
              <a:off x="8966114" y="4637960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399" y="0"/>
                  </a:moveTo>
                  <a:cubicBezTo>
                    <a:pt x="180" y="0"/>
                    <a:pt x="1" y="319"/>
                    <a:pt x="1" y="537"/>
                  </a:cubicBezTo>
                  <a:cubicBezTo>
                    <a:pt x="1" y="756"/>
                    <a:pt x="180" y="935"/>
                    <a:pt x="399" y="935"/>
                  </a:cubicBezTo>
                  <a:cubicBezTo>
                    <a:pt x="617" y="935"/>
                    <a:pt x="956" y="756"/>
                    <a:pt x="956" y="537"/>
                  </a:cubicBezTo>
                  <a:cubicBezTo>
                    <a:pt x="956" y="319"/>
                    <a:pt x="617" y="0"/>
                    <a:pt x="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6" name="Google Shape;2116;p15"/>
            <p:cNvSpPr/>
            <p:nvPr/>
          </p:nvSpPr>
          <p:spPr>
            <a:xfrm rot="10800000">
              <a:off x="7919078" y="5022584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399" y="1"/>
                  </a:moveTo>
                  <a:cubicBezTo>
                    <a:pt x="180" y="1"/>
                    <a:pt x="1" y="319"/>
                    <a:pt x="1" y="538"/>
                  </a:cubicBezTo>
                  <a:cubicBezTo>
                    <a:pt x="1" y="777"/>
                    <a:pt x="180" y="936"/>
                    <a:pt x="399" y="936"/>
                  </a:cubicBezTo>
                  <a:cubicBezTo>
                    <a:pt x="617" y="936"/>
                    <a:pt x="956" y="777"/>
                    <a:pt x="956" y="538"/>
                  </a:cubicBezTo>
                  <a:cubicBezTo>
                    <a:pt x="956" y="339"/>
                    <a:pt x="617" y="1"/>
                    <a:pt x="3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7" name="Google Shape;2117;p15"/>
            <p:cNvSpPr/>
            <p:nvPr/>
          </p:nvSpPr>
          <p:spPr>
            <a:xfrm rot="10800000">
              <a:off x="6849231" y="4975557"/>
              <a:ext cx="104325" cy="92909"/>
            </a:xfrm>
            <a:custGeom>
              <a:avLst/>
              <a:gdLst/>
              <a:ahLst/>
              <a:cxnLst/>
              <a:rect l="l" t="t" r="r" b="b"/>
              <a:pathLst>
                <a:path w="2369" h="2110" extrusionOk="0">
                  <a:moveTo>
                    <a:pt x="1329" y="0"/>
                  </a:moveTo>
                  <a:cubicBezTo>
                    <a:pt x="1053" y="0"/>
                    <a:pt x="768" y="69"/>
                    <a:pt x="577" y="186"/>
                  </a:cubicBezTo>
                  <a:cubicBezTo>
                    <a:pt x="160" y="425"/>
                    <a:pt x="0" y="982"/>
                    <a:pt x="259" y="1400"/>
                  </a:cubicBezTo>
                  <a:cubicBezTo>
                    <a:pt x="451" y="1736"/>
                    <a:pt x="951" y="2110"/>
                    <a:pt x="1367" y="2110"/>
                  </a:cubicBezTo>
                  <a:cubicBezTo>
                    <a:pt x="1469" y="2110"/>
                    <a:pt x="1566" y="2088"/>
                    <a:pt x="1652" y="2037"/>
                  </a:cubicBezTo>
                  <a:cubicBezTo>
                    <a:pt x="2070" y="1798"/>
                    <a:pt x="2368" y="743"/>
                    <a:pt x="2109" y="326"/>
                  </a:cubicBezTo>
                  <a:cubicBezTo>
                    <a:pt x="1979" y="98"/>
                    <a:pt x="1660" y="0"/>
                    <a:pt x="13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8" name="Google Shape;2118;p15"/>
            <p:cNvSpPr/>
            <p:nvPr/>
          </p:nvSpPr>
          <p:spPr>
            <a:xfrm rot="10800000">
              <a:off x="7054276" y="4069904"/>
              <a:ext cx="55223" cy="56141"/>
            </a:xfrm>
            <a:custGeom>
              <a:avLst/>
              <a:gdLst/>
              <a:ahLst/>
              <a:cxnLst/>
              <a:rect l="l" t="t" r="r" b="b"/>
              <a:pathLst>
                <a:path w="1254" h="1275" extrusionOk="0">
                  <a:moveTo>
                    <a:pt x="736" y="1"/>
                  </a:moveTo>
                  <a:cubicBezTo>
                    <a:pt x="438" y="21"/>
                    <a:pt x="0" y="478"/>
                    <a:pt x="0" y="757"/>
                  </a:cubicBezTo>
                  <a:cubicBezTo>
                    <a:pt x="0" y="1035"/>
                    <a:pt x="438" y="1274"/>
                    <a:pt x="736" y="1274"/>
                  </a:cubicBezTo>
                  <a:cubicBezTo>
                    <a:pt x="1035" y="1274"/>
                    <a:pt x="1254" y="1015"/>
                    <a:pt x="1254" y="757"/>
                  </a:cubicBezTo>
                  <a:cubicBezTo>
                    <a:pt x="1254" y="458"/>
                    <a:pt x="1015" y="1"/>
                    <a:pt x="7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9" name="Google Shape;2119;p15"/>
            <p:cNvSpPr/>
            <p:nvPr/>
          </p:nvSpPr>
          <p:spPr>
            <a:xfrm rot="10800000">
              <a:off x="6849240" y="4518865"/>
              <a:ext cx="104281" cy="93041"/>
            </a:xfrm>
            <a:custGeom>
              <a:avLst/>
              <a:gdLst/>
              <a:ahLst/>
              <a:cxnLst/>
              <a:rect l="l" t="t" r="r" b="b"/>
              <a:pathLst>
                <a:path w="2368" h="2113" extrusionOk="0">
                  <a:moveTo>
                    <a:pt x="1039" y="1"/>
                  </a:moveTo>
                  <a:cubicBezTo>
                    <a:pt x="708" y="1"/>
                    <a:pt x="389" y="97"/>
                    <a:pt x="259" y="336"/>
                  </a:cubicBezTo>
                  <a:cubicBezTo>
                    <a:pt x="0" y="754"/>
                    <a:pt x="298" y="1788"/>
                    <a:pt x="736" y="2047"/>
                  </a:cubicBezTo>
                  <a:cubicBezTo>
                    <a:pt x="816" y="2092"/>
                    <a:pt x="906" y="2113"/>
                    <a:pt x="1001" y="2113"/>
                  </a:cubicBezTo>
                  <a:cubicBezTo>
                    <a:pt x="1410" y="2113"/>
                    <a:pt x="1919" y="1745"/>
                    <a:pt x="2129" y="1390"/>
                  </a:cubicBezTo>
                  <a:cubicBezTo>
                    <a:pt x="2368" y="973"/>
                    <a:pt x="2228" y="435"/>
                    <a:pt x="1791" y="177"/>
                  </a:cubicBezTo>
                  <a:cubicBezTo>
                    <a:pt x="1601" y="68"/>
                    <a:pt x="1316" y="1"/>
                    <a:pt x="10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0" name="Google Shape;2120;p15"/>
            <p:cNvSpPr/>
            <p:nvPr/>
          </p:nvSpPr>
          <p:spPr>
            <a:xfrm rot="10800000">
              <a:off x="5542859" y="4765874"/>
              <a:ext cx="56148" cy="56097"/>
            </a:xfrm>
            <a:custGeom>
              <a:avLst/>
              <a:gdLst/>
              <a:ahLst/>
              <a:cxnLst/>
              <a:rect l="l" t="t" r="r" b="b"/>
              <a:pathLst>
                <a:path w="1275" h="1274" extrusionOk="0">
                  <a:moveTo>
                    <a:pt x="757" y="0"/>
                  </a:moveTo>
                  <a:cubicBezTo>
                    <a:pt x="459" y="0"/>
                    <a:pt x="1" y="478"/>
                    <a:pt x="1" y="756"/>
                  </a:cubicBezTo>
                  <a:cubicBezTo>
                    <a:pt x="1" y="1055"/>
                    <a:pt x="459" y="1273"/>
                    <a:pt x="757" y="1273"/>
                  </a:cubicBezTo>
                  <a:cubicBezTo>
                    <a:pt x="1055" y="1273"/>
                    <a:pt x="1274" y="1015"/>
                    <a:pt x="1274" y="756"/>
                  </a:cubicBezTo>
                  <a:cubicBezTo>
                    <a:pt x="1274" y="458"/>
                    <a:pt x="1036" y="0"/>
                    <a:pt x="7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1" name="Google Shape;2121;p15"/>
            <p:cNvSpPr/>
            <p:nvPr/>
          </p:nvSpPr>
          <p:spPr>
            <a:xfrm rot="10800000">
              <a:off x="5062718" y="5022584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77"/>
                    <a:pt x="319" y="936"/>
                    <a:pt x="558" y="936"/>
                  </a:cubicBezTo>
                  <a:cubicBezTo>
                    <a:pt x="776" y="936"/>
                    <a:pt x="956" y="777"/>
                    <a:pt x="956" y="538"/>
                  </a:cubicBezTo>
                  <a:cubicBezTo>
                    <a:pt x="956" y="319"/>
                    <a:pt x="776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2" name="Google Shape;2122;p15"/>
            <p:cNvSpPr/>
            <p:nvPr/>
          </p:nvSpPr>
          <p:spPr>
            <a:xfrm rot="10800000">
              <a:off x="6377767" y="4684475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1"/>
                  </a:moveTo>
                  <a:cubicBezTo>
                    <a:pt x="318" y="1"/>
                    <a:pt x="0" y="339"/>
                    <a:pt x="0" y="538"/>
                  </a:cubicBezTo>
                  <a:cubicBezTo>
                    <a:pt x="0" y="777"/>
                    <a:pt x="318" y="936"/>
                    <a:pt x="557" y="936"/>
                  </a:cubicBezTo>
                  <a:cubicBezTo>
                    <a:pt x="776" y="936"/>
                    <a:pt x="955" y="777"/>
                    <a:pt x="955" y="538"/>
                  </a:cubicBezTo>
                  <a:cubicBezTo>
                    <a:pt x="955" y="319"/>
                    <a:pt x="776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3" name="Google Shape;2123;p15"/>
            <p:cNvSpPr/>
            <p:nvPr/>
          </p:nvSpPr>
          <p:spPr>
            <a:xfrm rot="10800000">
              <a:off x="5791715" y="5102283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8" y="0"/>
                  </a:moveTo>
                  <a:cubicBezTo>
                    <a:pt x="339" y="0"/>
                    <a:pt x="1" y="319"/>
                    <a:pt x="1" y="537"/>
                  </a:cubicBezTo>
                  <a:cubicBezTo>
                    <a:pt x="1" y="756"/>
                    <a:pt x="319" y="935"/>
                    <a:pt x="538" y="935"/>
                  </a:cubicBezTo>
                  <a:cubicBezTo>
                    <a:pt x="757" y="935"/>
                    <a:pt x="936" y="756"/>
                    <a:pt x="936" y="537"/>
                  </a:cubicBezTo>
                  <a:cubicBezTo>
                    <a:pt x="936" y="319"/>
                    <a:pt x="757" y="0"/>
                    <a:pt x="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4" name="Google Shape;2124;p15"/>
            <p:cNvSpPr/>
            <p:nvPr/>
          </p:nvSpPr>
          <p:spPr>
            <a:xfrm rot="10800000">
              <a:off x="4983847" y="4747469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0"/>
                  </a:moveTo>
                  <a:cubicBezTo>
                    <a:pt x="338" y="0"/>
                    <a:pt x="0" y="319"/>
                    <a:pt x="0" y="537"/>
                  </a:cubicBezTo>
                  <a:cubicBezTo>
                    <a:pt x="0" y="756"/>
                    <a:pt x="318" y="935"/>
                    <a:pt x="557" y="935"/>
                  </a:cubicBezTo>
                  <a:cubicBezTo>
                    <a:pt x="776" y="935"/>
                    <a:pt x="955" y="756"/>
                    <a:pt x="955" y="537"/>
                  </a:cubicBezTo>
                  <a:cubicBezTo>
                    <a:pt x="955" y="319"/>
                    <a:pt x="776" y="0"/>
                    <a:pt x="5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5" name="Google Shape;2125;p15"/>
            <p:cNvSpPr/>
            <p:nvPr/>
          </p:nvSpPr>
          <p:spPr>
            <a:xfrm rot="10800000">
              <a:off x="8228288" y="1992268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0"/>
                  </a:moveTo>
                  <a:cubicBezTo>
                    <a:pt x="318" y="0"/>
                    <a:pt x="0" y="338"/>
                    <a:pt x="0" y="537"/>
                  </a:cubicBezTo>
                  <a:cubicBezTo>
                    <a:pt x="0" y="756"/>
                    <a:pt x="318" y="935"/>
                    <a:pt x="557" y="935"/>
                  </a:cubicBezTo>
                  <a:cubicBezTo>
                    <a:pt x="776" y="935"/>
                    <a:pt x="955" y="756"/>
                    <a:pt x="955" y="537"/>
                  </a:cubicBezTo>
                  <a:cubicBezTo>
                    <a:pt x="955" y="318"/>
                    <a:pt x="776" y="0"/>
                    <a:pt x="5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6" name="Google Shape;2126;p15"/>
            <p:cNvSpPr/>
            <p:nvPr/>
          </p:nvSpPr>
          <p:spPr>
            <a:xfrm rot="10800000">
              <a:off x="4036732" y="5022584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39" y="1"/>
                    <a:pt x="1" y="339"/>
                    <a:pt x="1" y="538"/>
                  </a:cubicBezTo>
                  <a:cubicBezTo>
                    <a:pt x="1" y="777"/>
                    <a:pt x="339" y="936"/>
                    <a:pt x="558" y="936"/>
                  </a:cubicBezTo>
                  <a:cubicBezTo>
                    <a:pt x="777" y="936"/>
                    <a:pt x="956" y="777"/>
                    <a:pt x="956" y="53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7" name="Google Shape;2127;p15"/>
            <p:cNvSpPr/>
            <p:nvPr/>
          </p:nvSpPr>
          <p:spPr>
            <a:xfrm rot="10800000">
              <a:off x="8604258" y="2827883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38" y="1"/>
                  </a:moveTo>
                  <a:cubicBezTo>
                    <a:pt x="319" y="1"/>
                    <a:pt x="1" y="319"/>
                    <a:pt x="1" y="558"/>
                  </a:cubicBezTo>
                  <a:cubicBezTo>
                    <a:pt x="1" y="777"/>
                    <a:pt x="319" y="956"/>
                    <a:pt x="538" y="956"/>
                  </a:cubicBezTo>
                  <a:cubicBezTo>
                    <a:pt x="777" y="956"/>
                    <a:pt x="936" y="777"/>
                    <a:pt x="936" y="558"/>
                  </a:cubicBezTo>
                  <a:cubicBezTo>
                    <a:pt x="936" y="319"/>
                    <a:pt x="777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8" name="Google Shape;2128;p15"/>
            <p:cNvSpPr/>
            <p:nvPr/>
          </p:nvSpPr>
          <p:spPr>
            <a:xfrm rot="10800000">
              <a:off x="9101926" y="2988326"/>
              <a:ext cx="42100" cy="42095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558" y="1"/>
                  </a:moveTo>
                  <a:cubicBezTo>
                    <a:pt x="319" y="1"/>
                    <a:pt x="1" y="359"/>
                    <a:pt x="1" y="558"/>
                  </a:cubicBezTo>
                  <a:cubicBezTo>
                    <a:pt x="1" y="777"/>
                    <a:pt x="319" y="956"/>
                    <a:pt x="558" y="956"/>
                  </a:cubicBezTo>
                  <a:cubicBezTo>
                    <a:pt x="777" y="956"/>
                    <a:pt x="956" y="777"/>
                    <a:pt x="956" y="55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9" name="Google Shape;2129;p15"/>
            <p:cNvSpPr/>
            <p:nvPr/>
          </p:nvSpPr>
          <p:spPr>
            <a:xfrm rot="10800000">
              <a:off x="8958231" y="1756561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58" y="1"/>
                  </a:moveTo>
                  <a:cubicBezTo>
                    <a:pt x="359" y="1"/>
                    <a:pt x="1" y="319"/>
                    <a:pt x="1" y="558"/>
                  </a:cubicBezTo>
                  <a:cubicBezTo>
                    <a:pt x="1" y="777"/>
                    <a:pt x="319" y="956"/>
                    <a:pt x="558" y="956"/>
                  </a:cubicBezTo>
                  <a:cubicBezTo>
                    <a:pt x="777" y="956"/>
                    <a:pt x="936" y="777"/>
                    <a:pt x="936" y="558"/>
                  </a:cubicBezTo>
                  <a:cubicBezTo>
                    <a:pt x="93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0" name="Google Shape;2130;p15"/>
            <p:cNvSpPr/>
            <p:nvPr/>
          </p:nvSpPr>
          <p:spPr>
            <a:xfrm rot="10800000">
              <a:off x="8562202" y="3577041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19" y="1"/>
                    <a:pt x="1" y="339"/>
                    <a:pt x="1" y="538"/>
                  </a:cubicBezTo>
                  <a:cubicBezTo>
                    <a:pt x="1" y="776"/>
                    <a:pt x="339" y="936"/>
                    <a:pt x="558" y="936"/>
                  </a:cubicBezTo>
                  <a:cubicBezTo>
                    <a:pt x="777" y="936"/>
                    <a:pt x="956" y="776"/>
                    <a:pt x="956" y="53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1" name="Google Shape;2131;p15"/>
            <p:cNvSpPr/>
            <p:nvPr/>
          </p:nvSpPr>
          <p:spPr>
            <a:xfrm rot="10800000">
              <a:off x="8145123" y="4065009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38" y="0"/>
                  </a:moveTo>
                  <a:cubicBezTo>
                    <a:pt x="339" y="0"/>
                    <a:pt x="0" y="339"/>
                    <a:pt x="0" y="558"/>
                  </a:cubicBezTo>
                  <a:cubicBezTo>
                    <a:pt x="0" y="776"/>
                    <a:pt x="319" y="955"/>
                    <a:pt x="538" y="955"/>
                  </a:cubicBezTo>
                  <a:cubicBezTo>
                    <a:pt x="756" y="955"/>
                    <a:pt x="935" y="776"/>
                    <a:pt x="935" y="558"/>
                  </a:cubicBezTo>
                  <a:cubicBezTo>
                    <a:pt x="935" y="339"/>
                    <a:pt x="756" y="0"/>
                    <a:pt x="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2" name="Google Shape;2132;p15"/>
            <p:cNvSpPr/>
            <p:nvPr/>
          </p:nvSpPr>
          <p:spPr>
            <a:xfrm rot="10800000">
              <a:off x="8937181" y="5081279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37" y="1"/>
                  </a:moveTo>
                  <a:cubicBezTo>
                    <a:pt x="318" y="1"/>
                    <a:pt x="0" y="339"/>
                    <a:pt x="0" y="558"/>
                  </a:cubicBezTo>
                  <a:cubicBezTo>
                    <a:pt x="0" y="777"/>
                    <a:pt x="318" y="956"/>
                    <a:pt x="537" y="956"/>
                  </a:cubicBezTo>
                  <a:cubicBezTo>
                    <a:pt x="776" y="956"/>
                    <a:pt x="935" y="777"/>
                    <a:pt x="935" y="558"/>
                  </a:cubicBezTo>
                  <a:cubicBezTo>
                    <a:pt x="935" y="339"/>
                    <a:pt x="776" y="1"/>
                    <a:pt x="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3" name="Google Shape;2133;p15"/>
            <p:cNvSpPr/>
            <p:nvPr/>
          </p:nvSpPr>
          <p:spPr>
            <a:xfrm rot="10800000">
              <a:off x="8254644" y="4860500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8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77"/>
                    <a:pt x="319" y="936"/>
                    <a:pt x="538" y="936"/>
                  </a:cubicBezTo>
                  <a:cubicBezTo>
                    <a:pt x="756" y="936"/>
                    <a:pt x="935" y="777"/>
                    <a:pt x="935" y="538"/>
                  </a:cubicBezTo>
                  <a:cubicBezTo>
                    <a:pt x="935" y="319"/>
                    <a:pt x="756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4" name="Google Shape;2134;p15"/>
            <p:cNvSpPr/>
            <p:nvPr/>
          </p:nvSpPr>
          <p:spPr>
            <a:xfrm rot="10800000" flipH="1">
              <a:off x="1261789" y="3606214"/>
              <a:ext cx="102563" cy="93085"/>
            </a:xfrm>
            <a:custGeom>
              <a:avLst/>
              <a:gdLst/>
              <a:ahLst/>
              <a:cxnLst/>
              <a:rect l="l" t="t" r="r" b="b"/>
              <a:pathLst>
                <a:path w="2329" h="2114" extrusionOk="0">
                  <a:moveTo>
                    <a:pt x="1302" y="1"/>
                  </a:moveTo>
                  <a:cubicBezTo>
                    <a:pt x="1031" y="1"/>
                    <a:pt x="753" y="64"/>
                    <a:pt x="557" y="170"/>
                  </a:cubicBezTo>
                  <a:cubicBezTo>
                    <a:pt x="140" y="429"/>
                    <a:pt x="0" y="986"/>
                    <a:pt x="239" y="1404"/>
                  </a:cubicBezTo>
                  <a:cubicBezTo>
                    <a:pt x="447" y="1739"/>
                    <a:pt x="950" y="2114"/>
                    <a:pt x="1357" y="2114"/>
                  </a:cubicBezTo>
                  <a:cubicBezTo>
                    <a:pt x="1456" y="2114"/>
                    <a:pt x="1550" y="2091"/>
                    <a:pt x="1632" y="2040"/>
                  </a:cubicBezTo>
                  <a:cubicBezTo>
                    <a:pt x="2050" y="1802"/>
                    <a:pt x="2328" y="747"/>
                    <a:pt x="2109" y="329"/>
                  </a:cubicBezTo>
                  <a:cubicBezTo>
                    <a:pt x="1966" y="98"/>
                    <a:pt x="1639" y="1"/>
                    <a:pt x="13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5" name="Google Shape;2135;p15"/>
            <p:cNvSpPr/>
            <p:nvPr/>
          </p:nvSpPr>
          <p:spPr>
            <a:xfrm rot="10800000" flipH="1">
              <a:off x="1144270" y="3040938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398" y="0"/>
                  </a:moveTo>
                  <a:cubicBezTo>
                    <a:pt x="179" y="0"/>
                    <a:pt x="0" y="318"/>
                    <a:pt x="0" y="537"/>
                  </a:cubicBezTo>
                  <a:cubicBezTo>
                    <a:pt x="0" y="756"/>
                    <a:pt x="179" y="935"/>
                    <a:pt x="398" y="935"/>
                  </a:cubicBezTo>
                  <a:cubicBezTo>
                    <a:pt x="617" y="935"/>
                    <a:pt x="955" y="756"/>
                    <a:pt x="955" y="537"/>
                  </a:cubicBezTo>
                  <a:cubicBezTo>
                    <a:pt x="955" y="318"/>
                    <a:pt x="617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6" name="Google Shape;2136;p15"/>
            <p:cNvSpPr/>
            <p:nvPr/>
          </p:nvSpPr>
          <p:spPr>
            <a:xfrm rot="10800000" flipH="1">
              <a:off x="370575" y="3796059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399" y="0"/>
                  </a:moveTo>
                  <a:cubicBezTo>
                    <a:pt x="160" y="0"/>
                    <a:pt x="1" y="319"/>
                    <a:pt x="1" y="538"/>
                  </a:cubicBezTo>
                  <a:cubicBezTo>
                    <a:pt x="1" y="776"/>
                    <a:pt x="160" y="936"/>
                    <a:pt x="399" y="936"/>
                  </a:cubicBezTo>
                  <a:cubicBezTo>
                    <a:pt x="618" y="936"/>
                    <a:pt x="936" y="776"/>
                    <a:pt x="936" y="538"/>
                  </a:cubicBezTo>
                  <a:cubicBezTo>
                    <a:pt x="936" y="319"/>
                    <a:pt x="598" y="0"/>
                    <a:pt x="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7" name="Google Shape;2137;p15"/>
            <p:cNvSpPr/>
            <p:nvPr/>
          </p:nvSpPr>
          <p:spPr>
            <a:xfrm rot="10800000" flipH="1">
              <a:off x="339925" y="4176015"/>
              <a:ext cx="103444" cy="93041"/>
            </a:xfrm>
            <a:custGeom>
              <a:avLst/>
              <a:gdLst/>
              <a:ahLst/>
              <a:cxnLst/>
              <a:rect l="l" t="t" r="r" b="b"/>
              <a:pathLst>
                <a:path w="2349" h="2113" extrusionOk="0">
                  <a:moveTo>
                    <a:pt x="1319" y="1"/>
                  </a:moveTo>
                  <a:cubicBezTo>
                    <a:pt x="1042" y="1"/>
                    <a:pt x="757" y="68"/>
                    <a:pt x="558" y="177"/>
                  </a:cubicBezTo>
                  <a:cubicBezTo>
                    <a:pt x="140" y="435"/>
                    <a:pt x="0" y="973"/>
                    <a:pt x="239" y="1390"/>
                  </a:cubicBezTo>
                  <a:cubicBezTo>
                    <a:pt x="449" y="1745"/>
                    <a:pt x="959" y="2113"/>
                    <a:pt x="1367" y="2113"/>
                  </a:cubicBezTo>
                  <a:cubicBezTo>
                    <a:pt x="1462" y="2113"/>
                    <a:pt x="1553" y="2092"/>
                    <a:pt x="1632" y="2047"/>
                  </a:cubicBezTo>
                  <a:cubicBezTo>
                    <a:pt x="2050" y="1788"/>
                    <a:pt x="2348" y="754"/>
                    <a:pt x="2109" y="336"/>
                  </a:cubicBezTo>
                  <a:cubicBezTo>
                    <a:pt x="1969" y="97"/>
                    <a:pt x="1650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8" name="Google Shape;2138;p15"/>
            <p:cNvSpPr/>
            <p:nvPr/>
          </p:nvSpPr>
          <p:spPr>
            <a:xfrm rot="10800000" flipH="1">
              <a:off x="517792" y="4905193"/>
              <a:ext cx="56104" cy="56097"/>
            </a:xfrm>
            <a:custGeom>
              <a:avLst/>
              <a:gdLst/>
              <a:ahLst/>
              <a:cxnLst/>
              <a:rect l="l" t="t" r="r" b="b"/>
              <a:pathLst>
                <a:path w="1274" h="1274" extrusionOk="0">
                  <a:moveTo>
                    <a:pt x="538" y="1"/>
                  </a:moveTo>
                  <a:cubicBezTo>
                    <a:pt x="259" y="1"/>
                    <a:pt x="0" y="458"/>
                    <a:pt x="0" y="757"/>
                  </a:cubicBezTo>
                  <a:cubicBezTo>
                    <a:pt x="0" y="1035"/>
                    <a:pt x="239" y="1274"/>
                    <a:pt x="538" y="1274"/>
                  </a:cubicBezTo>
                  <a:cubicBezTo>
                    <a:pt x="836" y="1274"/>
                    <a:pt x="1274" y="1055"/>
                    <a:pt x="1274" y="757"/>
                  </a:cubicBezTo>
                  <a:cubicBezTo>
                    <a:pt x="1274" y="458"/>
                    <a:pt x="836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9" name="Google Shape;2139;p15"/>
            <p:cNvSpPr/>
            <p:nvPr/>
          </p:nvSpPr>
          <p:spPr>
            <a:xfrm rot="10800000" flipH="1">
              <a:off x="26246" y="3623451"/>
              <a:ext cx="56104" cy="56141"/>
            </a:xfrm>
            <a:custGeom>
              <a:avLst/>
              <a:gdLst/>
              <a:ahLst/>
              <a:cxnLst/>
              <a:rect l="l" t="t" r="r" b="b"/>
              <a:pathLst>
                <a:path w="1274" h="1275" extrusionOk="0">
                  <a:moveTo>
                    <a:pt x="518" y="1"/>
                  </a:moveTo>
                  <a:cubicBezTo>
                    <a:pt x="259" y="1"/>
                    <a:pt x="1" y="439"/>
                    <a:pt x="1" y="737"/>
                  </a:cubicBezTo>
                  <a:cubicBezTo>
                    <a:pt x="1" y="1015"/>
                    <a:pt x="219" y="1274"/>
                    <a:pt x="518" y="1274"/>
                  </a:cubicBezTo>
                  <a:cubicBezTo>
                    <a:pt x="816" y="1274"/>
                    <a:pt x="1274" y="1035"/>
                    <a:pt x="1274" y="737"/>
                  </a:cubicBezTo>
                  <a:cubicBezTo>
                    <a:pt x="1274" y="458"/>
                    <a:pt x="796" y="2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0" name="Google Shape;2140;p15"/>
            <p:cNvSpPr/>
            <p:nvPr/>
          </p:nvSpPr>
          <p:spPr>
            <a:xfrm rot="10800000" flipH="1">
              <a:off x="1358143" y="4765874"/>
              <a:ext cx="55267" cy="56097"/>
            </a:xfrm>
            <a:custGeom>
              <a:avLst/>
              <a:gdLst/>
              <a:ahLst/>
              <a:cxnLst/>
              <a:rect l="l" t="t" r="r" b="b"/>
              <a:pathLst>
                <a:path w="1255" h="1274" extrusionOk="0">
                  <a:moveTo>
                    <a:pt x="518" y="0"/>
                  </a:moveTo>
                  <a:cubicBezTo>
                    <a:pt x="240" y="0"/>
                    <a:pt x="1" y="458"/>
                    <a:pt x="1" y="756"/>
                  </a:cubicBezTo>
                  <a:cubicBezTo>
                    <a:pt x="1" y="1015"/>
                    <a:pt x="220" y="1273"/>
                    <a:pt x="518" y="1273"/>
                  </a:cubicBezTo>
                  <a:cubicBezTo>
                    <a:pt x="817" y="1273"/>
                    <a:pt x="1254" y="1055"/>
                    <a:pt x="1254" y="756"/>
                  </a:cubicBezTo>
                  <a:cubicBezTo>
                    <a:pt x="1254" y="478"/>
                    <a:pt x="817" y="0"/>
                    <a:pt x="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1" name="Google Shape;2141;p15"/>
            <p:cNvSpPr/>
            <p:nvPr/>
          </p:nvSpPr>
          <p:spPr>
            <a:xfrm rot="10800000" flipH="1">
              <a:off x="135767" y="4637960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399" y="0"/>
                  </a:moveTo>
                  <a:cubicBezTo>
                    <a:pt x="180" y="0"/>
                    <a:pt x="1" y="319"/>
                    <a:pt x="1" y="537"/>
                  </a:cubicBezTo>
                  <a:cubicBezTo>
                    <a:pt x="1" y="756"/>
                    <a:pt x="180" y="935"/>
                    <a:pt x="399" y="935"/>
                  </a:cubicBezTo>
                  <a:cubicBezTo>
                    <a:pt x="617" y="935"/>
                    <a:pt x="956" y="756"/>
                    <a:pt x="956" y="537"/>
                  </a:cubicBezTo>
                  <a:cubicBezTo>
                    <a:pt x="956" y="319"/>
                    <a:pt x="617" y="0"/>
                    <a:pt x="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2" name="Google Shape;2142;p15"/>
            <p:cNvSpPr/>
            <p:nvPr/>
          </p:nvSpPr>
          <p:spPr>
            <a:xfrm rot="10800000" flipH="1">
              <a:off x="2190425" y="4975557"/>
              <a:ext cx="104325" cy="92909"/>
            </a:xfrm>
            <a:custGeom>
              <a:avLst/>
              <a:gdLst/>
              <a:ahLst/>
              <a:cxnLst/>
              <a:rect l="l" t="t" r="r" b="b"/>
              <a:pathLst>
                <a:path w="2369" h="2110" extrusionOk="0">
                  <a:moveTo>
                    <a:pt x="1329" y="0"/>
                  </a:moveTo>
                  <a:cubicBezTo>
                    <a:pt x="1053" y="0"/>
                    <a:pt x="768" y="69"/>
                    <a:pt x="577" y="186"/>
                  </a:cubicBezTo>
                  <a:cubicBezTo>
                    <a:pt x="160" y="425"/>
                    <a:pt x="0" y="982"/>
                    <a:pt x="259" y="1400"/>
                  </a:cubicBezTo>
                  <a:cubicBezTo>
                    <a:pt x="451" y="1736"/>
                    <a:pt x="951" y="2110"/>
                    <a:pt x="1367" y="2110"/>
                  </a:cubicBezTo>
                  <a:cubicBezTo>
                    <a:pt x="1469" y="2110"/>
                    <a:pt x="1566" y="2088"/>
                    <a:pt x="1652" y="2037"/>
                  </a:cubicBezTo>
                  <a:cubicBezTo>
                    <a:pt x="2070" y="1798"/>
                    <a:pt x="2368" y="743"/>
                    <a:pt x="2109" y="326"/>
                  </a:cubicBezTo>
                  <a:cubicBezTo>
                    <a:pt x="1979" y="98"/>
                    <a:pt x="1660" y="0"/>
                    <a:pt x="13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3" name="Google Shape;2143;p15"/>
            <p:cNvSpPr/>
            <p:nvPr/>
          </p:nvSpPr>
          <p:spPr>
            <a:xfrm rot="10800000" flipH="1">
              <a:off x="7781260" y="4301190"/>
              <a:ext cx="104281" cy="93041"/>
            </a:xfrm>
            <a:custGeom>
              <a:avLst/>
              <a:gdLst/>
              <a:ahLst/>
              <a:cxnLst/>
              <a:rect l="l" t="t" r="r" b="b"/>
              <a:pathLst>
                <a:path w="2368" h="2113" extrusionOk="0">
                  <a:moveTo>
                    <a:pt x="1039" y="1"/>
                  </a:moveTo>
                  <a:cubicBezTo>
                    <a:pt x="708" y="1"/>
                    <a:pt x="389" y="97"/>
                    <a:pt x="259" y="336"/>
                  </a:cubicBezTo>
                  <a:cubicBezTo>
                    <a:pt x="0" y="754"/>
                    <a:pt x="298" y="1788"/>
                    <a:pt x="736" y="2047"/>
                  </a:cubicBezTo>
                  <a:cubicBezTo>
                    <a:pt x="816" y="2092"/>
                    <a:pt x="906" y="2113"/>
                    <a:pt x="1001" y="2113"/>
                  </a:cubicBezTo>
                  <a:cubicBezTo>
                    <a:pt x="1410" y="2113"/>
                    <a:pt x="1919" y="1745"/>
                    <a:pt x="2129" y="1390"/>
                  </a:cubicBezTo>
                  <a:cubicBezTo>
                    <a:pt x="2368" y="973"/>
                    <a:pt x="2228" y="435"/>
                    <a:pt x="1791" y="177"/>
                  </a:cubicBezTo>
                  <a:cubicBezTo>
                    <a:pt x="1601" y="68"/>
                    <a:pt x="1316" y="1"/>
                    <a:pt x="10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4" name="Google Shape;2144;p15"/>
            <p:cNvSpPr/>
            <p:nvPr/>
          </p:nvSpPr>
          <p:spPr>
            <a:xfrm rot="10800000" flipH="1">
              <a:off x="2935374" y="4613474"/>
              <a:ext cx="56148" cy="56097"/>
            </a:xfrm>
            <a:custGeom>
              <a:avLst/>
              <a:gdLst/>
              <a:ahLst/>
              <a:cxnLst/>
              <a:rect l="l" t="t" r="r" b="b"/>
              <a:pathLst>
                <a:path w="1275" h="1274" extrusionOk="0">
                  <a:moveTo>
                    <a:pt x="757" y="0"/>
                  </a:moveTo>
                  <a:cubicBezTo>
                    <a:pt x="459" y="0"/>
                    <a:pt x="1" y="478"/>
                    <a:pt x="1" y="756"/>
                  </a:cubicBezTo>
                  <a:cubicBezTo>
                    <a:pt x="1" y="1055"/>
                    <a:pt x="459" y="1273"/>
                    <a:pt x="757" y="1273"/>
                  </a:cubicBezTo>
                  <a:cubicBezTo>
                    <a:pt x="1055" y="1273"/>
                    <a:pt x="1274" y="1015"/>
                    <a:pt x="1274" y="756"/>
                  </a:cubicBezTo>
                  <a:cubicBezTo>
                    <a:pt x="1274" y="458"/>
                    <a:pt x="1036" y="0"/>
                    <a:pt x="7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5" name="Google Shape;2145;p15"/>
            <p:cNvSpPr/>
            <p:nvPr/>
          </p:nvSpPr>
          <p:spPr>
            <a:xfrm rot="10800000" flipH="1">
              <a:off x="4039163" y="5022584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77"/>
                    <a:pt x="319" y="936"/>
                    <a:pt x="558" y="936"/>
                  </a:cubicBezTo>
                  <a:cubicBezTo>
                    <a:pt x="776" y="936"/>
                    <a:pt x="956" y="777"/>
                    <a:pt x="956" y="538"/>
                  </a:cubicBezTo>
                  <a:cubicBezTo>
                    <a:pt x="956" y="319"/>
                    <a:pt x="776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6" name="Google Shape;2146;p15"/>
            <p:cNvSpPr/>
            <p:nvPr/>
          </p:nvSpPr>
          <p:spPr>
            <a:xfrm rot="10800000" flipH="1">
              <a:off x="2952714" y="4913075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1"/>
                  </a:moveTo>
                  <a:cubicBezTo>
                    <a:pt x="318" y="1"/>
                    <a:pt x="0" y="339"/>
                    <a:pt x="0" y="538"/>
                  </a:cubicBezTo>
                  <a:cubicBezTo>
                    <a:pt x="0" y="777"/>
                    <a:pt x="318" y="936"/>
                    <a:pt x="557" y="936"/>
                  </a:cubicBezTo>
                  <a:cubicBezTo>
                    <a:pt x="776" y="936"/>
                    <a:pt x="955" y="777"/>
                    <a:pt x="955" y="538"/>
                  </a:cubicBezTo>
                  <a:cubicBezTo>
                    <a:pt x="955" y="319"/>
                    <a:pt x="776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7" name="Google Shape;2147;p15"/>
            <p:cNvSpPr/>
            <p:nvPr/>
          </p:nvSpPr>
          <p:spPr>
            <a:xfrm rot="10800000" flipH="1">
              <a:off x="3311047" y="5102283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8" y="0"/>
                  </a:moveTo>
                  <a:cubicBezTo>
                    <a:pt x="339" y="0"/>
                    <a:pt x="1" y="319"/>
                    <a:pt x="1" y="537"/>
                  </a:cubicBezTo>
                  <a:cubicBezTo>
                    <a:pt x="1" y="756"/>
                    <a:pt x="319" y="935"/>
                    <a:pt x="538" y="935"/>
                  </a:cubicBezTo>
                  <a:cubicBezTo>
                    <a:pt x="757" y="935"/>
                    <a:pt x="936" y="756"/>
                    <a:pt x="936" y="537"/>
                  </a:cubicBezTo>
                  <a:cubicBezTo>
                    <a:pt x="936" y="319"/>
                    <a:pt x="757" y="0"/>
                    <a:pt x="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8" name="Google Shape;2148;p15"/>
            <p:cNvSpPr/>
            <p:nvPr/>
          </p:nvSpPr>
          <p:spPr>
            <a:xfrm rot="10800000" flipH="1">
              <a:off x="3813234" y="4595069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0"/>
                  </a:moveTo>
                  <a:cubicBezTo>
                    <a:pt x="338" y="0"/>
                    <a:pt x="0" y="319"/>
                    <a:pt x="0" y="537"/>
                  </a:cubicBezTo>
                  <a:cubicBezTo>
                    <a:pt x="0" y="756"/>
                    <a:pt x="318" y="935"/>
                    <a:pt x="557" y="935"/>
                  </a:cubicBezTo>
                  <a:cubicBezTo>
                    <a:pt x="776" y="935"/>
                    <a:pt x="955" y="756"/>
                    <a:pt x="955" y="537"/>
                  </a:cubicBezTo>
                  <a:cubicBezTo>
                    <a:pt x="955" y="319"/>
                    <a:pt x="776" y="0"/>
                    <a:pt x="5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9" name="Google Shape;2149;p15"/>
            <p:cNvSpPr/>
            <p:nvPr/>
          </p:nvSpPr>
          <p:spPr>
            <a:xfrm rot="10800000" flipH="1">
              <a:off x="2030805" y="1858647"/>
              <a:ext cx="42100" cy="41258"/>
            </a:xfrm>
            <a:custGeom>
              <a:avLst/>
              <a:gdLst/>
              <a:ahLst/>
              <a:cxnLst/>
              <a:rect l="l" t="t" r="r" b="b"/>
              <a:pathLst>
                <a:path w="956" h="937" extrusionOk="0">
                  <a:moveTo>
                    <a:pt x="557" y="1"/>
                  </a:moveTo>
                  <a:cubicBezTo>
                    <a:pt x="358" y="1"/>
                    <a:pt x="0" y="319"/>
                    <a:pt x="0" y="538"/>
                  </a:cubicBezTo>
                  <a:cubicBezTo>
                    <a:pt x="0" y="757"/>
                    <a:pt x="318" y="936"/>
                    <a:pt x="557" y="936"/>
                  </a:cubicBezTo>
                  <a:cubicBezTo>
                    <a:pt x="776" y="936"/>
                    <a:pt x="955" y="757"/>
                    <a:pt x="955" y="538"/>
                  </a:cubicBezTo>
                  <a:cubicBezTo>
                    <a:pt x="955" y="319"/>
                    <a:pt x="776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0" name="Google Shape;2150;p15"/>
            <p:cNvSpPr/>
            <p:nvPr/>
          </p:nvSpPr>
          <p:spPr>
            <a:xfrm rot="10800000" flipH="1">
              <a:off x="1774862" y="4159291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0"/>
                  </a:moveTo>
                  <a:cubicBezTo>
                    <a:pt x="318" y="0"/>
                    <a:pt x="0" y="318"/>
                    <a:pt x="0" y="537"/>
                  </a:cubicBezTo>
                  <a:cubicBezTo>
                    <a:pt x="0" y="756"/>
                    <a:pt x="318" y="935"/>
                    <a:pt x="537" y="935"/>
                  </a:cubicBezTo>
                  <a:cubicBezTo>
                    <a:pt x="776" y="935"/>
                    <a:pt x="935" y="756"/>
                    <a:pt x="935" y="537"/>
                  </a:cubicBezTo>
                  <a:cubicBezTo>
                    <a:pt x="935" y="318"/>
                    <a:pt x="776" y="0"/>
                    <a:pt x="5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1" name="Google Shape;2151;p15"/>
            <p:cNvSpPr/>
            <p:nvPr/>
          </p:nvSpPr>
          <p:spPr>
            <a:xfrm rot="10800000" flipH="1">
              <a:off x="4607949" y="4870184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39" y="1"/>
                    <a:pt x="1" y="339"/>
                    <a:pt x="1" y="538"/>
                  </a:cubicBezTo>
                  <a:cubicBezTo>
                    <a:pt x="1" y="777"/>
                    <a:pt x="339" y="936"/>
                    <a:pt x="558" y="936"/>
                  </a:cubicBezTo>
                  <a:cubicBezTo>
                    <a:pt x="777" y="936"/>
                    <a:pt x="956" y="777"/>
                    <a:pt x="956" y="53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2" name="Google Shape;2152;p15"/>
            <p:cNvSpPr/>
            <p:nvPr/>
          </p:nvSpPr>
          <p:spPr>
            <a:xfrm rot="10800000" flipH="1">
              <a:off x="539679" y="3119719"/>
              <a:ext cx="42100" cy="42095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558" y="0"/>
                  </a:moveTo>
                  <a:cubicBezTo>
                    <a:pt x="319" y="0"/>
                    <a:pt x="1" y="359"/>
                    <a:pt x="1" y="558"/>
                  </a:cubicBezTo>
                  <a:cubicBezTo>
                    <a:pt x="1" y="776"/>
                    <a:pt x="339" y="955"/>
                    <a:pt x="558" y="955"/>
                  </a:cubicBezTo>
                  <a:cubicBezTo>
                    <a:pt x="777" y="955"/>
                    <a:pt x="956" y="776"/>
                    <a:pt x="956" y="558"/>
                  </a:cubicBezTo>
                  <a:cubicBezTo>
                    <a:pt x="956" y="319"/>
                    <a:pt x="777" y="0"/>
                    <a:pt x="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3" name="Google Shape;2153;p15"/>
            <p:cNvSpPr/>
            <p:nvPr/>
          </p:nvSpPr>
          <p:spPr>
            <a:xfrm rot="10800000" flipH="1">
              <a:off x="-45" y="2988326"/>
              <a:ext cx="42100" cy="42095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558" y="1"/>
                  </a:moveTo>
                  <a:cubicBezTo>
                    <a:pt x="319" y="1"/>
                    <a:pt x="1" y="359"/>
                    <a:pt x="1" y="558"/>
                  </a:cubicBezTo>
                  <a:cubicBezTo>
                    <a:pt x="1" y="777"/>
                    <a:pt x="319" y="956"/>
                    <a:pt x="558" y="956"/>
                  </a:cubicBezTo>
                  <a:cubicBezTo>
                    <a:pt x="777" y="956"/>
                    <a:pt x="956" y="777"/>
                    <a:pt x="956" y="55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4" name="Google Shape;2154;p15"/>
            <p:cNvSpPr/>
            <p:nvPr/>
          </p:nvSpPr>
          <p:spPr>
            <a:xfrm rot="10800000" flipH="1">
              <a:off x="144530" y="1756561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58" y="1"/>
                  </a:moveTo>
                  <a:cubicBezTo>
                    <a:pt x="359" y="1"/>
                    <a:pt x="1" y="319"/>
                    <a:pt x="1" y="558"/>
                  </a:cubicBezTo>
                  <a:cubicBezTo>
                    <a:pt x="1" y="777"/>
                    <a:pt x="319" y="956"/>
                    <a:pt x="558" y="956"/>
                  </a:cubicBezTo>
                  <a:cubicBezTo>
                    <a:pt x="777" y="956"/>
                    <a:pt x="936" y="777"/>
                    <a:pt x="936" y="558"/>
                  </a:cubicBezTo>
                  <a:cubicBezTo>
                    <a:pt x="93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5" name="Google Shape;2155;p15"/>
            <p:cNvSpPr/>
            <p:nvPr/>
          </p:nvSpPr>
          <p:spPr>
            <a:xfrm rot="10800000" flipH="1">
              <a:off x="165580" y="5081279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37" y="1"/>
                  </a:moveTo>
                  <a:cubicBezTo>
                    <a:pt x="318" y="1"/>
                    <a:pt x="0" y="339"/>
                    <a:pt x="0" y="558"/>
                  </a:cubicBezTo>
                  <a:cubicBezTo>
                    <a:pt x="0" y="777"/>
                    <a:pt x="318" y="956"/>
                    <a:pt x="537" y="956"/>
                  </a:cubicBezTo>
                  <a:cubicBezTo>
                    <a:pt x="776" y="956"/>
                    <a:pt x="935" y="777"/>
                    <a:pt x="935" y="558"/>
                  </a:cubicBezTo>
                  <a:cubicBezTo>
                    <a:pt x="935" y="339"/>
                    <a:pt x="776" y="1"/>
                    <a:pt x="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6" name="Google Shape;2156;p15"/>
            <p:cNvSpPr/>
            <p:nvPr/>
          </p:nvSpPr>
          <p:spPr>
            <a:xfrm rot="10800000" flipH="1">
              <a:off x="1000518" y="4631900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8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77"/>
                    <a:pt x="319" y="936"/>
                    <a:pt x="538" y="936"/>
                  </a:cubicBezTo>
                  <a:cubicBezTo>
                    <a:pt x="756" y="936"/>
                    <a:pt x="935" y="777"/>
                    <a:pt x="935" y="538"/>
                  </a:cubicBezTo>
                  <a:cubicBezTo>
                    <a:pt x="935" y="319"/>
                    <a:pt x="756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7" name="Google Shape;2157;p15"/>
            <p:cNvSpPr/>
            <p:nvPr/>
          </p:nvSpPr>
          <p:spPr>
            <a:xfrm rot="10800000" flipH="1">
              <a:off x="1074307" y="4237674"/>
              <a:ext cx="42100" cy="41258"/>
            </a:xfrm>
            <a:custGeom>
              <a:avLst/>
              <a:gdLst/>
              <a:ahLst/>
              <a:cxnLst/>
              <a:rect l="l" t="t" r="r" b="b"/>
              <a:pathLst>
                <a:path w="956" h="937" extrusionOk="0">
                  <a:moveTo>
                    <a:pt x="558" y="1"/>
                  </a:moveTo>
                  <a:cubicBezTo>
                    <a:pt x="339" y="1"/>
                    <a:pt x="0" y="359"/>
                    <a:pt x="0" y="558"/>
                  </a:cubicBezTo>
                  <a:cubicBezTo>
                    <a:pt x="0" y="777"/>
                    <a:pt x="339" y="936"/>
                    <a:pt x="558" y="936"/>
                  </a:cubicBezTo>
                  <a:cubicBezTo>
                    <a:pt x="776" y="936"/>
                    <a:pt x="955" y="777"/>
                    <a:pt x="955" y="558"/>
                  </a:cubicBezTo>
                  <a:cubicBezTo>
                    <a:pt x="955" y="319"/>
                    <a:pt x="776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158" name="Google Shape;2158;p15"/>
          <p:cNvSpPr/>
          <p:nvPr/>
        </p:nvSpPr>
        <p:spPr>
          <a:xfrm rot="10800000" flipH="1">
            <a:off x="4726633" y="5541699"/>
            <a:ext cx="74864" cy="74796"/>
          </a:xfrm>
          <a:custGeom>
            <a:avLst/>
            <a:gdLst/>
            <a:ahLst/>
            <a:cxnLst/>
            <a:rect l="l" t="t" r="r" b="b"/>
            <a:pathLst>
              <a:path w="1275" h="1274" extrusionOk="0">
                <a:moveTo>
                  <a:pt x="757" y="0"/>
                </a:moveTo>
                <a:cubicBezTo>
                  <a:pt x="459" y="0"/>
                  <a:pt x="1" y="478"/>
                  <a:pt x="1" y="756"/>
                </a:cubicBezTo>
                <a:cubicBezTo>
                  <a:pt x="1" y="1055"/>
                  <a:pt x="459" y="1273"/>
                  <a:pt x="757" y="1273"/>
                </a:cubicBezTo>
                <a:cubicBezTo>
                  <a:pt x="1055" y="1273"/>
                  <a:pt x="1274" y="1015"/>
                  <a:pt x="1274" y="756"/>
                </a:cubicBezTo>
                <a:cubicBezTo>
                  <a:pt x="1274" y="458"/>
                  <a:pt x="1036" y="0"/>
                  <a:pt x="7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59" name="Google Shape;2159;p15"/>
          <p:cNvSpPr/>
          <p:nvPr/>
        </p:nvSpPr>
        <p:spPr>
          <a:xfrm rot="10800000">
            <a:off x="7898479" y="5541699"/>
            <a:ext cx="74864" cy="74796"/>
          </a:xfrm>
          <a:custGeom>
            <a:avLst/>
            <a:gdLst/>
            <a:ahLst/>
            <a:cxnLst/>
            <a:rect l="l" t="t" r="r" b="b"/>
            <a:pathLst>
              <a:path w="1275" h="1274" extrusionOk="0">
                <a:moveTo>
                  <a:pt x="757" y="0"/>
                </a:moveTo>
                <a:cubicBezTo>
                  <a:pt x="459" y="0"/>
                  <a:pt x="1" y="478"/>
                  <a:pt x="1" y="756"/>
                </a:cubicBezTo>
                <a:cubicBezTo>
                  <a:pt x="1" y="1055"/>
                  <a:pt x="459" y="1273"/>
                  <a:pt x="757" y="1273"/>
                </a:cubicBezTo>
                <a:cubicBezTo>
                  <a:pt x="1055" y="1273"/>
                  <a:pt x="1274" y="1015"/>
                  <a:pt x="1274" y="756"/>
                </a:cubicBezTo>
                <a:cubicBezTo>
                  <a:pt x="1274" y="458"/>
                  <a:pt x="1036" y="0"/>
                  <a:pt x="7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60" name="Google Shape;2160;p15"/>
          <p:cNvSpPr/>
          <p:nvPr/>
        </p:nvSpPr>
        <p:spPr>
          <a:xfrm rot="10800000">
            <a:off x="6065290" y="5737967"/>
            <a:ext cx="56133" cy="54952"/>
          </a:xfrm>
          <a:custGeom>
            <a:avLst/>
            <a:gdLst/>
            <a:ahLst/>
            <a:cxnLst/>
            <a:rect l="l" t="t" r="r" b="b"/>
            <a:pathLst>
              <a:path w="956" h="936" extrusionOk="0">
                <a:moveTo>
                  <a:pt x="557" y="1"/>
                </a:moveTo>
                <a:cubicBezTo>
                  <a:pt x="318" y="1"/>
                  <a:pt x="0" y="339"/>
                  <a:pt x="0" y="538"/>
                </a:cubicBezTo>
                <a:cubicBezTo>
                  <a:pt x="0" y="777"/>
                  <a:pt x="318" y="936"/>
                  <a:pt x="557" y="936"/>
                </a:cubicBezTo>
                <a:cubicBezTo>
                  <a:pt x="776" y="936"/>
                  <a:pt x="955" y="777"/>
                  <a:pt x="955" y="538"/>
                </a:cubicBezTo>
                <a:cubicBezTo>
                  <a:pt x="955" y="319"/>
                  <a:pt x="776" y="1"/>
                  <a:pt x="55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61" name="Google Shape;2161;p15"/>
          <p:cNvSpPr/>
          <p:nvPr/>
        </p:nvSpPr>
        <p:spPr>
          <a:xfrm rot="10800000" flipH="1">
            <a:off x="3788884" y="4834521"/>
            <a:ext cx="54959" cy="54952"/>
          </a:xfrm>
          <a:custGeom>
            <a:avLst/>
            <a:gdLst/>
            <a:ahLst/>
            <a:cxnLst/>
            <a:rect l="l" t="t" r="r" b="b"/>
            <a:pathLst>
              <a:path w="936" h="936" extrusionOk="0">
                <a:moveTo>
                  <a:pt x="537" y="0"/>
                </a:moveTo>
                <a:cubicBezTo>
                  <a:pt x="318" y="0"/>
                  <a:pt x="0" y="318"/>
                  <a:pt x="0" y="537"/>
                </a:cubicBezTo>
                <a:cubicBezTo>
                  <a:pt x="0" y="756"/>
                  <a:pt x="318" y="935"/>
                  <a:pt x="537" y="935"/>
                </a:cubicBezTo>
                <a:cubicBezTo>
                  <a:pt x="776" y="935"/>
                  <a:pt x="935" y="756"/>
                  <a:pt x="935" y="537"/>
                </a:cubicBezTo>
                <a:cubicBezTo>
                  <a:pt x="935" y="318"/>
                  <a:pt x="776" y="0"/>
                  <a:pt x="53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162" name="Google Shape;2162;p15"/>
          <p:cNvGrpSpPr/>
          <p:nvPr/>
        </p:nvGrpSpPr>
        <p:grpSpPr>
          <a:xfrm flipH="1">
            <a:off x="-114636" y="6395481"/>
            <a:ext cx="12391679" cy="635568"/>
            <a:chOff x="-63338" y="4415611"/>
            <a:chExt cx="9293759" cy="476676"/>
          </a:xfrm>
        </p:grpSpPr>
        <p:grpSp>
          <p:nvGrpSpPr>
            <p:cNvPr id="2163" name="Google Shape;2163;p15"/>
            <p:cNvGrpSpPr/>
            <p:nvPr/>
          </p:nvGrpSpPr>
          <p:grpSpPr>
            <a:xfrm>
              <a:off x="-63338" y="4432610"/>
              <a:ext cx="3386121" cy="399505"/>
              <a:chOff x="581300" y="3757663"/>
              <a:chExt cx="696575" cy="73925"/>
            </a:xfrm>
          </p:grpSpPr>
          <p:sp>
            <p:nvSpPr>
              <p:cNvPr id="2164" name="Google Shape;2164;p15"/>
              <p:cNvSpPr/>
              <p:nvPr/>
            </p:nvSpPr>
            <p:spPr>
              <a:xfrm>
                <a:off x="581300" y="3757663"/>
                <a:ext cx="696575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27863" h="2957" extrusionOk="0">
                    <a:moveTo>
                      <a:pt x="15496" y="1"/>
                    </a:moveTo>
                    <a:cubicBezTo>
                      <a:pt x="14452" y="1"/>
                      <a:pt x="13665" y="377"/>
                      <a:pt x="12614" y="848"/>
                    </a:cubicBezTo>
                    <a:cubicBezTo>
                      <a:pt x="11969" y="1123"/>
                      <a:pt x="11335" y="1230"/>
                      <a:pt x="10697" y="1230"/>
                    </a:cubicBezTo>
                    <a:cubicBezTo>
                      <a:pt x="9585" y="1230"/>
                      <a:pt x="8464" y="905"/>
                      <a:pt x="7262" y="589"/>
                    </a:cubicBezTo>
                    <a:cubicBezTo>
                      <a:pt x="6988" y="514"/>
                      <a:pt x="6736" y="482"/>
                      <a:pt x="6504" y="482"/>
                    </a:cubicBezTo>
                    <a:cubicBezTo>
                      <a:pt x="5196" y="482"/>
                      <a:pt x="4476" y="1491"/>
                      <a:pt x="3465" y="1491"/>
                    </a:cubicBezTo>
                    <a:cubicBezTo>
                      <a:pt x="3418" y="1491"/>
                      <a:pt x="3371" y="1489"/>
                      <a:pt x="3323" y="1484"/>
                    </a:cubicBezTo>
                    <a:cubicBezTo>
                      <a:pt x="2514" y="1407"/>
                      <a:pt x="1921" y="1041"/>
                      <a:pt x="1405" y="1041"/>
                    </a:cubicBezTo>
                    <a:cubicBezTo>
                      <a:pt x="1120" y="1041"/>
                      <a:pt x="858" y="1152"/>
                      <a:pt x="597" y="1484"/>
                    </a:cubicBezTo>
                    <a:cubicBezTo>
                      <a:pt x="0" y="2240"/>
                      <a:pt x="1234" y="2957"/>
                      <a:pt x="1234" y="2957"/>
                    </a:cubicBezTo>
                    <a:lnTo>
                      <a:pt x="13927" y="2957"/>
                    </a:lnTo>
                    <a:lnTo>
                      <a:pt x="13927" y="2937"/>
                    </a:lnTo>
                    <a:lnTo>
                      <a:pt x="27079" y="2937"/>
                    </a:lnTo>
                    <a:cubicBezTo>
                      <a:pt x="27079" y="2937"/>
                      <a:pt x="27863" y="533"/>
                      <a:pt x="25193" y="533"/>
                    </a:cubicBezTo>
                    <a:cubicBezTo>
                      <a:pt x="25010" y="533"/>
                      <a:pt x="24810" y="545"/>
                      <a:pt x="24592" y="569"/>
                    </a:cubicBezTo>
                    <a:cubicBezTo>
                      <a:pt x="22595" y="792"/>
                      <a:pt x="21569" y="1078"/>
                      <a:pt x="20523" y="1078"/>
                    </a:cubicBezTo>
                    <a:cubicBezTo>
                      <a:pt x="19797" y="1078"/>
                      <a:pt x="19062" y="940"/>
                      <a:pt x="17986" y="549"/>
                    </a:cubicBezTo>
                    <a:cubicBezTo>
                      <a:pt x="16954" y="158"/>
                      <a:pt x="16171" y="1"/>
                      <a:pt x="15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65" name="Google Shape;2165;p15"/>
              <p:cNvSpPr/>
              <p:nvPr/>
            </p:nvSpPr>
            <p:spPr>
              <a:xfrm>
                <a:off x="917575" y="3772475"/>
                <a:ext cx="92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916" extrusionOk="0">
                    <a:moveTo>
                      <a:pt x="1771" y="0"/>
                    </a:moveTo>
                    <a:cubicBezTo>
                      <a:pt x="1652" y="0"/>
                      <a:pt x="1532" y="20"/>
                      <a:pt x="1393" y="60"/>
                    </a:cubicBezTo>
                    <a:cubicBezTo>
                      <a:pt x="1274" y="80"/>
                      <a:pt x="1154" y="119"/>
                      <a:pt x="1055" y="159"/>
                    </a:cubicBezTo>
                    <a:cubicBezTo>
                      <a:pt x="916" y="179"/>
                      <a:pt x="816" y="259"/>
                      <a:pt x="717" y="299"/>
                    </a:cubicBezTo>
                    <a:lnTo>
                      <a:pt x="577" y="378"/>
                    </a:lnTo>
                    <a:cubicBezTo>
                      <a:pt x="537" y="398"/>
                      <a:pt x="498" y="418"/>
                      <a:pt x="458" y="478"/>
                    </a:cubicBezTo>
                    <a:cubicBezTo>
                      <a:pt x="378" y="517"/>
                      <a:pt x="299" y="577"/>
                      <a:pt x="259" y="657"/>
                    </a:cubicBezTo>
                    <a:lnTo>
                      <a:pt x="100" y="796"/>
                    </a:lnTo>
                    <a:cubicBezTo>
                      <a:pt x="40" y="876"/>
                      <a:pt x="0" y="915"/>
                      <a:pt x="0" y="915"/>
                    </a:cubicBezTo>
                    <a:cubicBezTo>
                      <a:pt x="0" y="915"/>
                      <a:pt x="80" y="895"/>
                      <a:pt x="179" y="876"/>
                    </a:cubicBezTo>
                    <a:cubicBezTo>
                      <a:pt x="239" y="856"/>
                      <a:pt x="299" y="856"/>
                      <a:pt x="358" y="796"/>
                    </a:cubicBezTo>
                    <a:lnTo>
                      <a:pt x="577" y="716"/>
                    </a:lnTo>
                    <a:cubicBezTo>
                      <a:pt x="657" y="696"/>
                      <a:pt x="756" y="677"/>
                      <a:pt x="856" y="657"/>
                    </a:cubicBezTo>
                    <a:lnTo>
                      <a:pt x="1154" y="577"/>
                    </a:lnTo>
                    <a:cubicBezTo>
                      <a:pt x="1254" y="557"/>
                      <a:pt x="1373" y="557"/>
                      <a:pt x="1473" y="517"/>
                    </a:cubicBezTo>
                    <a:cubicBezTo>
                      <a:pt x="1572" y="497"/>
                      <a:pt x="1691" y="497"/>
                      <a:pt x="1791" y="497"/>
                    </a:cubicBezTo>
                    <a:cubicBezTo>
                      <a:pt x="1841" y="488"/>
                      <a:pt x="1900" y="488"/>
                      <a:pt x="1963" y="488"/>
                    </a:cubicBezTo>
                    <a:cubicBezTo>
                      <a:pt x="2025" y="488"/>
                      <a:pt x="2089" y="488"/>
                      <a:pt x="2149" y="478"/>
                    </a:cubicBezTo>
                    <a:lnTo>
                      <a:pt x="2786" y="478"/>
                    </a:lnTo>
                    <a:cubicBezTo>
                      <a:pt x="2885" y="478"/>
                      <a:pt x="2985" y="478"/>
                      <a:pt x="3064" y="497"/>
                    </a:cubicBezTo>
                    <a:cubicBezTo>
                      <a:pt x="3442" y="557"/>
                      <a:pt x="3681" y="577"/>
                      <a:pt x="3681" y="577"/>
                    </a:cubicBezTo>
                    <a:cubicBezTo>
                      <a:pt x="3681" y="577"/>
                      <a:pt x="3482" y="398"/>
                      <a:pt x="3144" y="259"/>
                    </a:cubicBezTo>
                    <a:cubicBezTo>
                      <a:pt x="2965" y="179"/>
                      <a:pt x="2746" y="100"/>
                      <a:pt x="2527" y="60"/>
                    </a:cubicBezTo>
                    <a:cubicBezTo>
                      <a:pt x="2388" y="20"/>
                      <a:pt x="2268" y="0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66" name="Google Shape;2166;p15"/>
              <p:cNvSpPr/>
              <p:nvPr/>
            </p:nvSpPr>
            <p:spPr>
              <a:xfrm>
                <a:off x="1192625" y="3783900"/>
                <a:ext cx="58225" cy="343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374" extrusionOk="0">
                    <a:moveTo>
                      <a:pt x="916" y="1"/>
                    </a:moveTo>
                    <a:cubicBezTo>
                      <a:pt x="817" y="1"/>
                      <a:pt x="737" y="1"/>
                      <a:pt x="638" y="21"/>
                    </a:cubicBezTo>
                    <a:cubicBezTo>
                      <a:pt x="558" y="40"/>
                      <a:pt x="498" y="40"/>
                      <a:pt x="419" y="60"/>
                    </a:cubicBezTo>
                    <a:cubicBezTo>
                      <a:pt x="339" y="100"/>
                      <a:pt x="299" y="120"/>
                      <a:pt x="240" y="140"/>
                    </a:cubicBezTo>
                    <a:cubicBezTo>
                      <a:pt x="200" y="160"/>
                      <a:pt x="140" y="200"/>
                      <a:pt x="120" y="220"/>
                    </a:cubicBezTo>
                    <a:cubicBezTo>
                      <a:pt x="41" y="259"/>
                      <a:pt x="1" y="299"/>
                      <a:pt x="1" y="299"/>
                    </a:cubicBezTo>
                    <a:cubicBezTo>
                      <a:pt x="1" y="299"/>
                      <a:pt x="41" y="319"/>
                      <a:pt x="120" y="319"/>
                    </a:cubicBezTo>
                    <a:cubicBezTo>
                      <a:pt x="200" y="339"/>
                      <a:pt x="319" y="339"/>
                      <a:pt x="439" y="359"/>
                    </a:cubicBezTo>
                    <a:cubicBezTo>
                      <a:pt x="518" y="399"/>
                      <a:pt x="578" y="399"/>
                      <a:pt x="638" y="399"/>
                    </a:cubicBezTo>
                    <a:cubicBezTo>
                      <a:pt x="717" y="399"/>
                      <a:pt x="797" y="419"/>
                      <a:pt x="876" y="438"/>
                    </a:cubicBezTo>
                    <a:cubicBezTo>
                      <a:pt x="916" y="438"/>
                      <a:pt x="936" y="458"/>
                      <a:pt x="996" y="458"/>
                    </a:cubicBezTo>
                    <a:cubicBezTo>
                      <a:pt x="1016" y="458"/>
                      <a:pt x="1075" y="498"/>
                      <a:pt x="1095" y="498"/>
                    </a:cubicBezTo>
                    <a:lnTo>
                      <a:pt x="1314" y="558"/>
                    </a:lnTo>
                    <a:cubicBezTo>
                      <a:pt x="1394" y="598"/>
                      <a:pt x="1433" y="617"/>
                      <a:pt x="1513" y="637"/>
                    </a:cubicBezTo>
                    <a:cubicBezTo>
                      <a:pt x="1573" y="657"/>
                      <a:pt x="1632" y="717"/>
                      <a:pt x="1692" y="737"/>
                    </a:cubicBezTo>
                    <a:cubicBezTo>
                      <a:pt x="1712" y="757"/>
                      <a:pt x="1732" y="797"/>
                      <a:pt x="1772" y="797"/>
                    </a:cubicBezTo>
                    <a:lnTo>
                      <a:pt x="1831" y="856"/>
                    </a:lnTo>
                    <a:cubicBezTo>
                      <a:pt x="1891" y="916"/>
                      <a:pt x="1931" y="956"/>
                      <a:pt x="1991" y="996"/>
                    </a:cubicBezTo>
                    <a:cubicBezTo>
                      <a:pt x="2190" y="1214"/>
                      <a:pt x="2289" y="1374"/>
                      <a:pt x="2289" y="1374"/>
                    </a:cubicBezTo>
                    <a:cubicBezTo>
                      <a:pt x="2289" y="1374"/>
                      <a:pt x="2309" y="1334"/>
                      <a:pt x="2309" y="1254"/>
                    </a:cubicBezTo>
                    <a:cubicBezTo>
                      <a:pt x="2309" y="1194"/>
                      <a:pt x="2329" y="1035"/>
                      <a:pt x="2289" y="916"/>
                    </a:cubicBezTo>
                    <a:cubicBezTo>
                      <a:pt x="2269" y="836"/>
                      <a:pt x="2229" y="757"/>
                      <a:pt x="2190" y="697"/>
                    </a:cubicBezTo>
                    <a:cubicBezTo>
                      <a:pt x="2150" y="637"/>
                      <a:pt x="2130" y="617"/>
                      <a:pt x="2110" y="558"/>
                    </a:cubicBezTo>
                    <a:cubicBezTo>
                      <a:pt x="2090" y="518"/>
                      <a:pt x="2050" y="498"/>
                      <a:pt x="2010" y="438"/>
                    </a:cubicBezTo>
                    <a:cubicBezTo>
                      <a:pt x="1931" y="359"/>
                      <a:pt x="1851" y="299"/>
                      <a:pt x="1792" y="239"/>
                    </a:cubicBezTo>
                    <a:cubicBezTo>
                      <a:pt x="1692" y="200"/>
                      <a:pt x="1613" y="140"/>
                      <a:pt x="1513" y="100"/>
                    </a:cubicBezTo>
                    <a:cubicBezTo>
                      <a:pt x="1414" y="60"/>
                      <a:pt x="1314" y="21"/>
                      <a:pt x="1215" y="21"/>
                    </a:cubicBezTo>
                    <a:cubicBezTo>
                      <a:pt x="1115" y="1"/>
                      <a:pt x="1016" y="1"/>
                      <a:pt x="9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67" name="Google Shape;2167;p15"/>
              <p:cNvSpPr/>
              <p:nvPr/>
            </p:nvSpPr>
            <p:spPr>
              <a:xfrm>
                <a:off x="705675" y="3784900"/>
                <a:ext cx="726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857" extrusionOk="0">
                    <a:moveTo>
                      <a:pt x="1393" y="0"/>
                    </a:moveTo>
                    <a:cubicBezTo>
                      <a:pt x="1294" y="0"/>
                      <a:pt x="1194" y="20"/>
                      <a:pt x="1075" y="60"/>
                    </a:cubicBezTo>
                    <a:cubicBezTo>
                      <a:pt x="975" y="80"/>
                      <a:pt x="876" y="120"/>
                      <a:pt x="776" y="160"/>
                    </a:cubicBezTo>
                    <a:cubicBezTo>
                      <a:pt x="677" y="199"/>
                      <a:pt x="597" y="259"/>
                      <a:pt x="518" y="299"/>
                    </a:cubicBezTo>
                    <a:cubicBezTo>
                      <a:pt x="458" y="359"/>
                      <a:pt x="379" y="398"/>
                      <a:pt x="319" y="458"/>
                    </a:cubicBezTo>
                    <a:cubicBezTo>
                      <a:pt x="199" y="558"/>
                      <a:pt x="120" y="657"/>
                      <a:pt x="80" y="717"/>
                    </a:cubicBezTo>
                    <a:cubicBezTo>
                      <a:pt x="20" y="796"/>
                      <a:pt x="0" y="856"/>
                      <a:pt x="0" y="856"/>
                    </a:cubicBezTo>
                    <a:cubicBezTo>
                      <a:pt x="0" y="856"/>
                      <a:pt x="60" y="856"/>
                      <a:pt x="160" y="816"/>
                    </a:cubicBezTo>
                    <a:cubicBezTo>
                      <a:pt x="199" y="796"/>
                      <a:pt x="259" y="796"/>
                      <a:pt x="299" y="776"/>
                    </a:cubicBezTo>
                    <a:cubicBezTo>
                      <a:pt x="339" y="757"/>
                      <a:pt x="418" y="757"/>
                      <a:pt x="498" y="717"/>
                    </a:cubicBezTo>
                    <a:cubicBezTo>
                      <a:pt x="577" y="697"/>
                      <a:pt x="637" y="677"/>
                      <a:pt x="717" y="677"/>
                    </a:cubicBezTo>
                    <a:cubicBezTo>
                      <a:pt x="796" y="657"/>
                      <a:pt x="876" y="617"/>
                      <a:pt x="955" y="617"/>
                    </a:cubicBezTo>
                    <a:cubicBezTo>
                      <a:pt x="1015" y="597"/>
                      <a:pt x="1115" y="597"/>
                      <a:pt x="1194" y="577"/>
                    </a:cubicBezTo>
                    <a:cubicBezTo>
                      <a:pt x="1274" y="577"/>
                      <a:pt x="1373" y="538"/>
                      <a:pt x="1453" y="538"/>
                    </a:cubicBezTo>
                    <a:cubicBezTo>
                      <a:pt x="1612" y="518"/>
                      <a:pt x="1791" y="518"/>
                      <a:pt x="1970" y="518"/>
                    </a:cubicBezTo>
                    <a:cubicBezTo>
                      <a:pt x="2149" y="518"/>
                      <a:pt x="2289" y="538"/>
                      <a:pt x="2448" y="538"/>
                    </a:cubicBezTo>
                    <a:cubicBezTo>
                      <a:pt x="2485" y="535"/>
                      <a:pt x="2520" y="534"/>
                      <a:pt x="2555" y="534"/>
                    </a:cubicBezTo>
                    <a:cubicBezTo>
                      <a:pt x="2759" y="534"/>
                      <a:pt x="2905" y="577"/>
                      <a:pt x="2905" y="577"/>
                    </a:cubicBezTo>
                    <a:cubicBezTo>
                      <a:pt x="2905" y="577"/>
                      <a:pt x="2885" y="518"/>
                      <a:pt x="2806" y="478"/>
                    </a:cubicBezTo>
                    <a:cubicBezTo>
                      <a:pt x="2746" y="398"/>
                      <a:pt x="2647" y="319"/>
                      <a:pt x="2507" y="259"/>
                    </a:cubicBezTo>
                    <a:cubicBezTo>
                      <a:pt x="2388" y="180"/>
                      <a:pt x="2209" y="100"/>
                      <a:pt x="2010" y="60"/>
                    </a:cubicBezTo>
                    <a:cubicBezTo>
                      <a:pt x="1911" y="20"/>
                      <a:pt x="1811" y="0"/>
                      <a:pt x="17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2168" name="Google Shape;2168;p15"/>
            <p:cNvGrpSpPr/>
            <p:nvPr/>
          </p:nvGrpSpPr>
          <p:grpSpPr>
            <a:xfrm>
              <a:off x="3072586" y="4492781"/>
              <a:ext cx="3386121" cy="399505"/>
              <a:chOff x="581300" y="3757663"/>
              <a:chExt cx="696575" cy="73925"/>
            </a:xfrm>
          </p:grpSpPr>
          <p:sp>
            <p:nvSpPr>
              <p:cNvPr id="2169" name="Google Shape;2169;p15"/>
              <p:cNvSpPr/>
              <p:nvPr/>
            </p:nvSpPr>
            <p:spPr>
              <a:xfrm>
                <a:off x="581300" y="3757663"/>
                <a:ext cx="696575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27863" h="2957" extrusionOk="0">
                    <a:moveTo>
                      <a:pt x="15496" y="1"/>
                    </a:moveTo>
                    <a:cubicBezTo>
                      <a:pt x="14452" y="1"/>
                      <a:pt x="13665" y="377"/>
                      <a:pt x="12614" y="848"/>
                    </a:cubicBezTo>
                    <a:cubicBezTo>
                      <a:pt x="11969" y="1123"/>
                      <a:pt x="11335" y="1230"/>
                      <a:pt x="10697" y="1230"/>
                    </a:cubicBezTo>
                    <a:cubicBezTo>
                      <a:pt x="9585" y="1230"/>
                      <a:pt x="8464" y="905"/>
                      <a:pt x="7262" y="589"/>
                    </a:cubicBezTo>
                    <a:cubicBezTo>
                      <a:pt x="6988" y="514"/>
                      <a:pt x="6736" y="482"/>
                      <a:pt x="6504" y="482"/>
                    </a:cubicBezTo>
                    <a:cubicBezTo>
                      <a:pt x="5196" y="482"/>
                      <a:pt x="4476" y="1491"/>
                      <a:pt x="3465" y="1491"/>
                    </a:cubicBezTo>
                    <a:cubicBezTo>
                      <a:pt x="3418" y="1491"/>
                      <a:pt x="3371" y="1489"/>
                      <a:pt x="3323" y="1484"/>
                    </a:cubicBezTo>
                    <a:cubicBezTo>
                      <a:pt x="2514" y="1407"/>
                      <a:pt x="1921" y="1041"/>
                      <a:pt x="1405" y="1041"/>
                    </a:cubicBezTo>
                    <a:cubicBezTo>
                      <a:pt x="1120" y="1041"/>
                      <a:pt x="858" y="1152"/>
                      <a:pt x="597" y="1484"/>
                    </a:cubicBezTo>
                    <a:cubicBezTo>
                      <a:pt x="0" y="2240"/>
                      <a:pt x="1234" y="2957"/>
                      <a:pt x="1234" y="2957"/>
                    </a:cubicBezTo>
                    <a:lnTo>
                      <a:pt x="13927" y="2957"/>
                    </a:lnTo>
                    <a:lnTo>
                      <a:pt x="13927" y="2937"/>
                    </a:lnTo>
                    <a:lnTo>
                      <a:pt x="27079" y="2937"/>
                    </a:lnTo>
                    <a:cubicBezTo>
                      <a:pt x="27079" y="2937"/>
                      <a:pt x="27863" y="533"/>
                      <a:pt x="25193" y="533"/>
                    </a:cubicBezTo>
                    <a:cubicBezTo>
                      <a:pt x="25010" y="533"/>
                      <a:pt x="24810" y="545"/>
                      <a:pt x="24592" y="569"/>
                    </a:cubicBezTo>
                    <a:cubicBezTo>
                      <a:pt x="22595" y="792"/>
                      <a:pt x="21569" y="1078"/>
                      <a:pt x="20523" y="1078"/>
                    </a:cubicBezTo>
                    <a:cubicBezTo>
                      <a:pt x="19797" y="1078"/>
                      <a:pt x="19062" y="940"/>
                      <a:pt x="17986" y="549"/>
                    </a:cubicBezTo>
                    <a:cubicBezTo>
                      <a:pt x="16954" y="158"/>
                      <a:pt x="16171" y="1"/>
                      <a:pt x="15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70" name="Google Shape;2170;p15"/>
              <p:cNvSpPr/>
              <p:nvPr/>
            </p:nvSpPr>
            <p:spPr>
              <a:xfrm>
                <a:off x="917575" y="3772475"/>
                <a:ext cx="92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916" extrusionOk="0">
                    <a:moveTo>
                      <a:pt x="1771" y="0"/>
                    </a:moveTo>
                    <a:cubicBezTo>
                      <a:pt x="1652" y="0"/>
                      <a:pt x="1532" y="20"/>
                      <a:pt x="1393" y="60"/>
                    </a:cubicBezTo>
                    <a:cubicBezTo>
                      <a:pt x="1274" y="80"/>
                      <a:pt x="1154" y="119"/>
                      <a:pt x="1055" y="159"/>
                    </a:cubicBezTo>
                    <a:cubicBezTo>
                      <a:pt x="916" y="179"/>
                      <a:pt x="816" y="259"/>
                      <a:pt x="717" y="299"/>
                    </a:cubicBezTo>
                    <a:lnTo>
                      <a:pt x="577" y="378"/>
                    </a:lnTo>
                    <a:cubicBezTo>
                      <a:pt x="537" y="398"/>
                      <a:pt x="498" y="418"/>
                      <a:pt x="458" y="478"/>
                    </a:cubicBezTo>
                    <a:cubicBezTo>
                      <a:pt x="378" y="517"/>
                      <a:pt x="299" y="577"/>
                      <a:pt x="259" y="657"/>
                    </a:cubicBezTo>
                    <a:lnTo>
                      <a:pt x="100" y="796"/>
                    </a:lnTo>
                    <a:cubicBezTo>
                      <a:pt x="40" y="876"/>
                      <a:pt x="0" y="915"/>
                      <a:pt x="0" y="915"/>
                    </a:cubicBezTo>
                    <a:cubicBezTo>
                      <a:pt x="0" y="915"/>
                      <a:pt x="80" y="895"/>
                      <a:pt x="179" y="876"/>
                    </a:cubicBezTo>
                    <a:cubicBezTo>
                      <a:pt x="239" y="856"/>
                      <a:pt x="299" y="856"/>
                      <a:pt x="358" y="796"/>
                    </a:cubicBezTo>
                    <a:lnTo>
                      <a:pt x="577" y="716"/>
                    </a:lnTo>
                    <a:cubicBezTo>
                      <a:pt x="657" y="696"/>
                      <a:pt x="756" y="677"/>
                      <a:pt x="856" y="657"/>
                    </a:cubicBezTo>
                    <a:lnTo>
                      <a:pt x="1154" y="577"/>
                    </a:lnTo>
                    <a:cubicBezTo>
                      <a:pt x="1254" y="557"/>
                      <a:pt x="1373" y="557"/>
                      <a:pt x="1473" y="517"/>
                    </a:cubicBezTo>
                    <a:cubicBezTo>
                      <a:pt x="1572" y="497"/>
                      <a:pt x="1691" y="497"/>
                      <a:pt x="1791" y="497"/>
                    </a:cubicBezTo>
                    <a:cubicBezTo>
                      <a:pt x="1841" y="488"/>
                      <a:pt x="1900" y="488"/>
                      <a:pt x="1963" y="488"/>
                    </a:cubicBezTo>
                    <a:cubicBezTo>
                      <a:pt x="2025" y="488"/>
                      <a:pt x="2089" y="488"/>
                      <a:pt x="2149" y="478"/>
                    </a:cubicBezTo>
                    <a:lnTo>
                      <a:pt x="2786" y="478"/>
                    </a:lnTo>
                    <a:cubicBezTo>
                      <a:pt x="2885" y="478"/>
                      <a:pt x="2985" y="478"/>
                      <a:pt x="3064" y="497"/>
                    </a:cubicBezTo>
                    <a:cubicBezTo>
                      <a:pt x="3442" y="557"/>
                      <a:pt x="3681" y="577"/>
                      <a:pt x="3681" y="577"/>
                    </a:cubicBezTo>
                    <a:cubicBezTo>
                      <a:pt x="3681" y="577"/>
                      <a:pt x="3482" y="398"/>
                      <a:pt x="3144" y="259"/>
                    </a:cubicBezTo>
                    <a:cubicBezTo>
                      <a:pt x="2965" y="179"/>
                      <a:pt x="2746" y="100"/>
                      <a:pt x="2527" y="60"/>
                    </a:cubicBezTo>
                    <a:cubicBezTo>
                      <a:pt x="2388" y="20"/>
                      <a:pt x="2268" y="0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71" name="Google Shape;2171;p15"/>
              <p:cNvSpPr/>
              <p:nvPr/>
            </p:nvSpPr>
            <p:spPr>
              <a:xfrm>
                <a:off x="1192625" y="3783900"/>
                <a:ext cx="58225" cy="343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374" extrusionOk="0">
                    <a:moveTo>
                      <a:pt x="916" y="1"/>
                    </a:moveTo>
                    <a:cubicBezTo>
                      <a:pt x="817" y="1"/>
                      <a:pt x="737" y="1"/>
                      <a:pt x="638" y="21"/>
                    </a:cubicBezTo>
                    <a:cubicBezTo>
                      <a:pt x="558" y="40"/>
                      <a:pt x="498" y="40"/>
                      <a:pt x="419" y="60"/>
                    </a:cubicBezTo>
                    <a:cubicBezTo>
                      <a:pt x="339" y="100"/>
                      <a:pt x="299" y="120"/>
                      <a:pt x="240" y="140"/>
                    </a:cubicBezTo>
                    <a:cubicBezTo>
                      <a:pt x="200" y="160"/>
                      <a:pt x="140" y="200"/>
                      <a:pt x="120" y="220"/>
                    </a:cubicBezTo>
                    <a:cubicBezTo>
                      <a:pt x="41" y="259"/>
                      <a:pt x="1" y="299"/>
                      <a:pt x="1" y="299"/>
                    </a:cubicBezTo>
                    <a:cubicBezTo>
                      <a:pt x="1" y="299"/>
                      <a:pt x="41" y="319"/>
                      <a:pt x="120" y="319"/>
                    </a:cubicBezTo>
                    <a:cubicBezTo>
                      <a:pt x="200" y="339"/>
                      <a:pt x="319" y="339"/>
                      <a:pt x="439" y="359"/>
                    </a:cubicBezTo>
                    <a:cubicBezTo>
                      <a:pt x="518" y="399"/>
                      <a:pt x="578" y="399"/>
                      <a:pt x="638" y="399"/>
                    </a:cubicBezTo>
                    <a:cubicBezTo>
                      <a:pt x="717" y="399"/>
                      <a:pt x="797" y="419"/>
                      <a:pt x="876" y="438"/>
                    </a:cubicBezTo>
                    <a:cubicBezTo>
                      <a:pt x="916" y="438"/>
                      <a:pt x="936" y="458"/>
                      <a:pt x="996" y="458"/>
                    </a:cubicBezTo>
                    <a:cubicBezTo>
                      <a:pt x="1016" y="458"/>
                      <a:pt x="1075" y="498"/>
                      <a:pt x="1095" y="498"/>
                    </a:cubicBezTo>
                    <a:lnTo>
                      <a:pt x="1314" y="558"/>
                    </a:lnTo>
                    <a:cubicBezTo>
                      <a:pt x="1394" y="598"/>
                      <a:pt x="1433" y="617"/>
                      <a:pt x="1513" y="637"/>
                    </a:cubicBezTo>
                    <a:cubicBezTo>
                      <a:pt x="1573" y="657"/>
                      <a:pt x="1632" y="717"/>
                      <a:pt x="1692" y="737"/>
                    </a:cubicBezTo>
                    <a:cubicBezTo>
                      <a:pt x="1712" y="757"/>
                      <a:pt x="1732" y="797"/>
                      <a:pt x="1772" y="797"/>
                    </a:cubicBezTo>
                    <a:lnTo>
                      <a:pt x="1831" y="856"/>
                    </a:lnTo>
                    <a:cubicBezTo>
                      <a:pt x="1891" y="916"/>
                      <a:pt x="1931" y="956"/>
                      <a:pt x="1991" y="996"/>
                    </a:cubicBezTo>
                    <a:cubicBezTo>
                      <a:pt x="2190" y="1214"/>
                      <a:pt x="2289" y="1374"/>
                      <a:pt x="2289" y="1374"/>
                    </a:cubicBezTo>
                    <a:cubicBezTo>
                      <a:pt x="2289" y="1374"/>
                      <a:pt x="2309" y="1334"/>
                      <a:pt x="2309" y="1254"/>
                    </a:cubicBezTo>
                    <a:cubicBezTo>
                      <a:pt x="2309" y="1194"/>
                      <a:pt x="2329" y="1035"/>
                      <a:pt x="2289" y="916"/>
                    </a:cubicBezTo>
                    <a:cubicBezTo>
                      <a:pt x="2269" y="836"/>
                      <a:pt x="2229" y="757"/>
                      <a:pt x="2190" y="697"/>
                    </a:cubicBezTo>
                    <a:cubicBezTo>
                      <a:pt x="2150" y="637"/>
                      <a:pt x="2130" y="617"/>
                      <a:pt x="2110" y="558"/>
                    </a:cubicBezTo>
                    <a:cubicBezTo>
                      <a:pt x="2090" y="518"/>
                      <a:pt x="2050" y="498"/>
                      <a:pt x="2010" y="438"/>
                    </a:cubicBezTo>
                    <a:cubicBezTo>
                      <a:pt x="1931" y="359"/>
                      <a:pt x="1851" y="299"/>
                      <a:pt x="1792" y="239"/>
                    </a:cubicBezTo>
                    <a:cubicBezTo>
                      <a:pt x="1692" y="200"/>
                      <a:pt x="1613" y="140"/>
                      <a:pt x="1513" y="100"/>
                    </a:cubicBezTo>
                    <a:cubicBezTo>
                      <a:pt x="1414" y="60"/>
                      <a:pt x="1314" y="21"/>
                      <a:pt x="1215" y="21"/>
                    </a:cubicBezTo>
                    <a:cubicBezTo>
                      <a:pt x="1115" y="1"/>
                      <a:pt x="1016" y="1"/>
                      <a:pt x="9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72" name="Google Shape;2172;p15"/>
              <p:cNvSpPr/>
              <p:nvPr/>
            </p:nvSpPr>
            <p:spPr>
              <a:xfrm>
                <a:off x="705675" y="3784900"/>
                <a:ext cx="726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857" extrusionOk="0">
                    <a:moveTo>
                      <a:pt x="1393" y="0"/>
                    </a:moveTo>
                    <a:cubicBezTo>
                      <a:pt x="1294" y="0"/>
                      <a:pt x="1194" y="20"/>
                      <a:pt x="1075" y="60"/>
                    </a:cubicBezTo>
                    <a:cubicBezTo>
                      <a:pt x="975" y="80"/>
                      <a:pt x="876" y="120"/>
                      <a:pt x="776" y="160"/>
                    </a:cubicBezTo>
                    <a:cubicBezTo>
                      <a:pt x="677" y="199"/>
                      <a:pt x="597" y="259"/>
                      <a:pt x="518" y="299"/>
                    </a:cubicBezTo>
                    <a:cubicBezTo>
                      <a:pt x="458" y="359"/>
                      <a:pt x="379" y="398"/>
                      <a:pt x="319" y="458"/>
                    </a:cubicBezTo>
                    <a:cubicBezTo>
                      <a:pt x="199" y="558"/>
                      <a:pt x="120" y="657"/>
                      <a:pt x="80" y="717"/>
                    </a:cubicBezTo>
                    <a:cubicBezTo>
                      <a:pt x="20" y="796"/>
                      <a:pt x="0" y="856"/>
                      <a:pt x="0" y="856"/>
                    </a:cubicBezTo>
                    <a:cubicBezTo>
                      <a:pt x="0" y="856"/>
                      <a:pt x="60" y="856"/>
                      <a:pt x="160" y="816"/>
                    </a:cubicBezTo>
                    <a:cubicBezTo>
                      <a:pt x="199" y="796"/>
                      <a:pt x="259" y="796"/>
                      <a:pt x="299" y="776"/>
                    </a:cubicBezTo>
                    <a:cubicBezTo>
                      <a:pt x="339" y="757"/>
                      <a:pt x="418" y="757"/>
                      <a:pt x="498" y="717"/>
                    </a:cubicBezTo>
                    <a:cubicBezTo>
                      <a:pt x="577" y="697"/>
                      <a:pt x="637" y="677"/>
                      <a:pt x="717" y="677"/>
                    </a:cubicBezTo>
                    <a:cubicBezTo>
                      <a:pt x="796" y="657"/>
                      <a:pt x="876" y="617"/>
                      <a:pt x="955" y="617"/>
                    </a:cubicBezTo>
                    <a:cubicBezTo>
                      <a:pt x="1015" y="597"/>
                      <a:pt x="1115" y="597"/>
                      <a:pt x="1194" y="577"/>
                    </a:cubicBezTo>
                    <a:cubicBezTo>
                      <a:pt x="1274" y="577"/>
                      <a:pt x="1373" y="538"/>
                      <a:pt x="1453" y="538"/>
                    </a:cubicBezTo>
                    <a:cubicBezTo>
                      <a:pt x="1612" y="518"/>
                      <a:pt x="1791" y="518"/>
                      <a:pt x="1970" y="518"/>
                    </a:cubicBezTo>
                    <a:cubicBezTo>
                      <a:pt x="2149" y="518"/>
                      <a:pt x="2289" y="538"/>
                      <a:pt x="2448" y="538"/>
                    </a:cubicBezTo>
                    <a:cubicBezTo>
                      <a:pt x="2485" y="535"/>
                      <a:pt x="2520" y="534"/>
                      <a:pt x="2555" y="534"/>
                    </a:cubicBezTo>
                    <a:cubicBezTo>
                      <a:pt x="2759" y="534"/>
                      <a:pt x="2905" y="577"/>
                      <a:pt x="2905" y="577"/>
                    </a:cubicBezTo>
                    <a:cubicBezTo>
                      <a:pt x="2905" y="577"/>
                      <a:pt x="2885" y="518"/>
                      <a:pt x="2806" y="478"/>
                    </a:cubicBezTo>
                    <a:cubicBezTo>
                      <a:pt x="2746" y="398"/>
                      <a:pt x="2647" y="319"/>
                      <a:pt x="2507" y="259"/>
                    </a:cubicBezTo>
                    <a:cubicBezTo>
                      <a:pt x="2388" y="180"/>
                      <a:pt x="2209" y="100"/>
                      <a:pt x="2010" y="60"/>
                    </a:cubicBezTo>
                    <a:cubicBezTo>
                      <a:pt x="1911" y="20"/>
                      <a:pt x="1811" y="0"/>
                      <a:pt x="17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2173" name="Google Shape;2173;p15"/>
            <p:cNvGrpSpPr/>
            <p:nvPr/>
          </p:nvGrpSpPr>
          <p:grpSpPr>
            <a:xfrm>
              <a:off x="5844300" y="4415611"/>
              <a:ext cx="3386121" cy="399505"/>
              <a:chOff x="581300" y="3757663"/>
              <a:chExt cx="696575" cy="73925"/>
            </a:xfrm>
          </p:grpSpPr>
          <p:sp>
            <p:nvSpPr>
              <p:cNvPr id="2174" name="Google Shape;2174;p15"/>
              <p:cNvSpPr/>
              <p:nvPr/>
            </p:nvSpPr>
            <p:spPr>
              <a:xfrm>
                <a:off x="581300" y="3757663"/>
                <a:ext cx="696575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27863" h="2957" extrusionOk="0">
                    <a:moveTo>
                      <a:pt x="15496" y="1"/>
                    </a:moveTo>
                    <a:cubicBezTo>
                      <a:pt x="14452" y="1"/>
                      <a:pt x="13665" y="377"/>
                      <a:pt x="12614" y="848"/>
                    </a:cubicBezTo>
                    <a:cubicBezTo>
                      <a:pt x="11969" y="1123"/>
                      <a:pt x="11335" y="1230"/>
                      <a:pt x="10697" y="1230"/>
                    </a:cubicBezTo>
                    <a:cubicBezTo>
                      <a:pt x="9585" y="1230"/>
                      <a:pt x="8464" y="905"/>
                      <a:pt x="7262" y="589"/>
                    </a:cubicBezTo>
                    <a:cubicBezTo>
                      <a:pt x="6988" y="514"/>
                      <a:pt x="6736" y="482"/>
                      <a:pt x="6504" y="482"/>
                    </a:cubicBezTo>
                    <a:cubicBezTo>
                      <a:pt x="5196" y="482"/>
                      <a:pt x="4476" y="1491"/>
                      <a:pt x="3465" y="1491"/>
                    </a:cubicBezTo>
                    <a:cubicBezTo>
                      <a:pt x="3418" y="1491"/>
                      <a:pt x="3371" y="1489"/>
                      <a:pt x="3323" y="1484"/>
                    </a:cubicBezTo>
                    <a:cubicBezTo>
                      <a:pt x="2514" y="1407"/>
                      <a:pt x="1921" y="1041"/>
                      <a:pt x="1405" y="1041"/>
                    </a:cubicBezTo>
                    <a:cubicBezTo>
                      <a:pt x="1120" y="1041"/>
                      <a:pt x="858" y="1152"/>
                      <a:pt x="597" y="1484"/>
                    </a:cubicBezTo>
                    <a:cubicBezTo>
                      <a:pt x="0" y="2240"/>
                      <a:pt x="1234" y="2957"/>
                      <a:pt x="1234" y="2957"/>
                    </a:cubicBezTo>
                    <a:lnTo>
                      <a:pt x="13927" y="2957"/>
                    </a:lnTo>
                    <a:lnTo>
                      <a:pt x="13927" y="2937"/>
                    </a:lnTo>
                    <a:lnTo>
                      <a:pt x="27079" y="2937"/>
                    </a:lnTo>
                    <a:cubicBezTo>
                      <a:pt x="27079" y="2937"/>
                      <a:pt x="27863" y="533"/>
                      <a:pt x="25193" y="533"/>
                    </a:cubicBezTo>
                    <a:cubicBezTo>
                      <a:pt x="25010" y="533"/>
                      <a:pt x="24810" y="545"/>
                      <a:pt x="24592" y="569"/>
                    </a:cubicBezTo>
                    <a:cubicBezTo>
                      <a:pt x="22595" y="792"/>
                      <a:pt x="21569" y="1078"/>
                      <a:pt x="20523" y="1078"/>
                    </a:cubicBezTo>
                    <a:cubicBezTo>
                      <a:pt x="19797" y="1078"/>
                      <a:pt x="19062" y="940"/>
                      <a:pt x="17986" y="549"/>
                    </a:cubicBezTo>
                    <a:cubicBezTo>
                      <a:pt x="16954" y="158"/>
                      <a:pt x="16171" y="1"/>
                      <a:pt x="15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75" name="Google Shape;2175;p15"/>
              <p:cNvSpPr/>
              <p:nvPr/>
            </p:nvSpPr>
            <p:spPr>
              <a:xfrm>
                <a:off x="917575" y="3772475"/>
                <a:ext cx="92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916" extrusionOk="0">
                    <a:moveTo>
                      <a:pt x="1771" y="0"/>
                    </a:moveTo>
                    <a:cubicBezTo>
                      <a:pt x="1652" y="0"/>
                      <a:pt x="1532" y="20"/>
                      <a:pt x="1393" y="60"/>
                    </a:cubicBezTo>
                    <a:cubicBezTo>
                      <a:pt x="1274" y="80"/>
                      <a:pt x="1154" y="119"/>
                      <a:pt x="1055" y="159"/>
                    </a:cubicBezTo>
                    <a:cubicBezTo>
                      <a:pt x="916" y="179"/>
                      <a:pt x="816" y="259"/>
                      <a:pt x="717" y="299"/>
                    </a:cubicBezTo>
                    <a:lnTo>
                      <a:pt x="577" y="378"/>
                    </a:lnTo>
                    <a:cubicBezTo>
                      <a:pt x="537" y="398"/>
                      <a:pt x="498" y="418"/>
                      <a:pt x="458" y="478"/>
                    </a:cubicBezTo>
                    <a:cubicBezTo>
                      <a:pt x="378" y="517"/>
                      <a:pt x="299" y="577"/>
                      <a:pt x="259" y="657"/>
                    </a:cubicBezTo>
                    <a:lnTo>
                      <a:pt x="100" y="796"/>
                    </a:lnTo>
                    <a:cubicBezTo>
                      <a:pt x="40" y="876"/>
                      <a:pt x="0" y="915"/>
                      <a:pt x="0" y="915"/>
                    </a:cubicBezTo>
                    <a:cubicBezTo>
                      <a:pt x="0" y="915"/>
                      <a:pt x="80" y="895"/>
                      <a:pt x="179" y="876"/>
                    </a:cubicBezTo>
                    <a:cubicBezTo>
                      <a:pt x="239" y="856"/>
                      <a:pt x="299" y="856"/>
                      <a:pt x="358" y="796"/>
                    </a:cubicBezTo>
                    <a:lnTo>
                      <a:pt x="577" y="716"/>
                    </a:lnTo>
                    <a:cubicBezTo>
                      <a:pt x="657" y="696"/>
                      <a:pt x="756" y="677"/>
                      <a:pt x="856" y="657"/>
                    </a:cubicBezTo>
                    <a:lnTo>
                      <a:pt x="1154" y="577"/>
                    </a:lnTo>
                    <a:cubicBezTo>
                      <a:pt x="1254" y="557"/>
                      <a:pt x="1373" y="557"/>
                      <a:pt x="1473" y="517"/>
                    </a:cubicBezTo>
                    <a:cubicBezTo>
                      <a:pt x="1572" y="497"/>
                      <a:pt x="1691" y="497"/>
                      <a:pt x="1791" y="497"/>
                    </a:cubicBezTo>
                    <a:cubicBezTo>
                      <a:pt x="1841" y="488"/>
                      <a:pt x="1900" y="488"/>
                      <a:pt x="1963" y="488"/>
                    </a:cubicBezTo>
                    <a:cubicBezTo>
                      <a:pt x="2025" y="488"/>
                      <a:pt x="2089" y="488"/>
                      <a:pt x="2149" y="478"/>
                    </a:cubicBezTo>
                    <a:lnTo>
                      <a:pt x="2786" y="478"/>
                    </a:lnTo>
                    <a:cubicBezTo>
                      <a:pt x="2885" y="478"/>
                      <a:pt x="2985" y="478"/>
                      <a:pt x="3064" y="497"/>
                    </a:cubicBezTo>
                    <a:cubicBezTo>
                      <a:pt x="3442" y="557"/>
                      <a:pt x="3681" y="577"/>
                      <a:pt x="3681" y="577"/>
                    </a:cubicBezTo>
                    <a:cubicBezTo>
                      <a:pt x="3681" y="577"/>
                      <a:pt x="3482" y="398"/>
                      <a:pt x="3144" y="259"/>
                    </a:cubicBezTo>
                    <a:cubicBezTo>
                      <a:pt x="2965" y="179"/>
                      <a:pt x="2746" y="100"/>
                      <a:pt x="2527" y="60"/>
                    </a:cubicBezTo>
                    <a:cubicBezTo>
                      <a:pt x="2388" y="20"/>
                      <a:pt x="2268" y="0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76" name="Google Shape;2176;p15"/>
              <p:cNvSpPr/>
              <p:nvPr/>
            </p:nvSpPr>
            <p:spPr>
              <a:xfrm>
                <a:off x="1192625" y="3783900"/>
                <a:ext cx="58225" cy="343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374" extrusionOk="0">
                    <a:moveTo>
                      <a:pt x="916" y="1"/>
                    </a:moveTo>
                    <a:cubicBezTo>
                      <a:pt x="817" y="1"/>
                      <a:pt x="737" y="1"/>
                      <a:pt x="638" y="21"/>
                    </a:cubicBezTo>
                    <a:cubicBezTo>
                      <a:pt x="558" y="40"/>
                      <a:pt x="498" y="40"/>
                      <a:pt x="419" y="60"/>
                    </a:cubicBezTo>
                    <a:cubicBezTo>
                      <a:pt x="339" y="100"/>
                      <a:pt x="299" y="120"/>
                      <a:pt x="240" y="140"/>
                    </a:cubicBezTo>
                    <a:cubicBezTo>
                      <a:pt x="200" y="160"/>
                      <a:pt x="140" y="200"/>
                      <a:pt x="120" y="220"/>
                    </a:cubicBezTo>
                    <a:cubicBezTo>
                      <a:pt x="41" y="259"/>
                      <a:pt x="1" y="299"/>
                      <a:pt x="1" y="299"/>
                    </a:cubicBezTo>
                    <a:cubicBezTo>
                      <a:pt x="1" y="299"/>
                      <a:pt x="41" y="319"/>
                      <a:pt x="120" y="319"/>
                    </a:cubicBezTo>
                    <a:cubicBezTo>
                      <a:pt x="200" y="339"/>
                      <a:pt x="319" y="339"/>
                      <a:pt x="439" y="359"/>
                    </a:cubicBezTo>
                    <a:cubicBezTo>
                      <a:pt x="518" y="399"/>
                      <a:pt x="578" y="399"/>
                      <a:pt x="638" y="399"/>
                    </a:cubicBezTo>
                    <a:cubicBezTo>
                      <a:pt x="717" y="399"/>
                      <a:pt x="797" y="419"/>
                      <a:pt x="876" y="438"/>
                    </a:cubicBezTo>
                    <a:cubicBezTo>
                      <a:pt x="916" y="438"/>
                      <a:pt x="936" y="458"/>
                      <a:pt x="996" y="458"/>
                    </a:cubicBezTo>
                    <a:cubicBezTo>
                      <a:pt x="1016" y="458"/>
                      <a:pt x="1075" y="498"/>
                      <a:pt x="1095" y="498"/>
                    </a:cubicBezTo>
                    <a:lnTo>
                      <a:pt x="1314" y="558"/>
                    </a:lnTo>
                    <a:cubicBezTo>
                      <a:pt x="1394" y="598"/>
                      <a:pt x="1433" y="617"/>
                      <a:pt x="1513" y="637"/>
                    </a:cubicBezTo>
                    <a:cubicBezTo>
                      <a:pt x="1573" y="657"/>
                      <a:pt x="1632" y="717"/>
                      <a:pt x="1692" y="737"/>
                    </a:cubicBezTo>
                    <a:cubicBezTo>
                      <a:pt x="1712" y="757"/>
                      <a:pt x="1732" y="797"/>
                      <a:pt x="1772" y="797"/>
                    </a:cubicBezTo>
                    <a:lnTo>
                      <a:pt x="1831" y="856"/>
                    </a:lnTo>
                    <a:cubicBezTo>
                      <a:pt x="1891" y="916"/>
                      <a:pt x="1931" y="956"/>
                      <a:pt x="1991" y="996"/>
                    </a:cubicBezTo>
                    <a:cubicBezTo>
                      <a:pt x="2190" y="1214"/>
                      <a:pt x="2289" y="1374"/>
                      <a:pt x="2289" y="1374"/>
                    </a:cubicBezTo>
                    <a:cubicBezTo>
                      <a:pt x="2289" y="1374"/>
                      <a:pt x="2309" y="1334"/>
                      <a:pt x="2309" y="1254"/>
                    </a:cubicBezTo>
                    <a:cubicBezTo>
                      <a:pt x="2309" y="1194"/>
                      <a:pt x="2329" y="1035"/>
                      <a:pt x="2289" y="916"/>
                    </a:cubicBezTo>
                    <a:cubicBezTo>
                      <a:pt x="2269" y="836"/>
                      <a:pt x="2229" y="757"/>
                      <a:pt x="2190" y="697"/>
                    </a:cubicBezTo>
                    <a:cubicBezTo>
                      <a:pt x="2150" y="637"/>
                      <a:pt x="2130" y="617"/>
                      <a:pt x="2110" y="558"/>
                    </a:cubicBezTo>
                    <a:cubicBezTo>
                      <a:pt x="2090" y="518"/>
                      <a:pt x="2050" y="498"/>
                      <a:pt x="2010" y="438"/>
                    </a:cubicBezTo>
                    <a:cubicBezTo>
                      <a:pt x="1931" y="359"/>
                      <a:pt x="1851" y="299"/>
                      <a:pt x="1792" y="239"/>
                    </a:cubicBezTo>
                    <a:cubicBezTo>
                      <a:pt x="1692" y="200"/>
                      <a:pt x="1613" y="140"/>
                      <a:pt x="1513" y="100"/>
                    </a:cubicBezTo>
                    <a:cubicBezTo>
                      <a:pt x="1414" y="60"/>
                      <a:pt x="1314" y="21"/>
                      <a:pt x="1215" y="21"/>
                    </a:cubicBezTo>
                    <a:cubicBezTo>
                      <a:pt x="1115" y="1"/>
                      <a:pt x="1016" y="1"/>
                      <a:pt x="9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77" name="Google Shape;2177;p15"/>
              <p:cNvSpPr/>
              <p:nvPr/>
            </p:nvSpPr>
            <p:spPr>
              <a:xfrm>
                <a:off x="705675" y="3784900"/>
                <a:ext cx="726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857" extrusionOk="0">
                    <a:moveTo>
                      <a:pt x="1393" y="0"/>
                    </a:moveTo>
                    <a:cubicBezTo>
                      <a:pt x="1294" y="0"/>
                      <a:pt x="1194" y="20"/>
                      <a:pt x="1075" y="60"/>
                    </a:cubicBezTo>
                    <a:cubicBezTo>
                      <a:pt x="975" y="80"/>
                      <a:pt x="876" y="120"/>
                      <a:pt x="776" y="160"/>
                    </a:cubicBezTo>
                    <a:cubicBezTo>
                      <a:pt x="677" y="199"/>
                      <a:pt x="597" y="259"/>
                      <a:pt x="518" y="299"/>
                    </a:cubicBezTo>
                    <a:cubicBezTo>
                      <a:pt x="458" y="359"/>
                      <a:pt x="379" y="398"/>
                      <a:pt x="319" y="458"/>
                    </a:cubicBezTo>
                    <a:cubicBezTo>
                      <a:pt x="199" y="558"/>
                      <a:pt x="120" y="657"/>
                      <a:pt x="80" y="717"/>
                    </a:cubicBezTo>
                    <a:cubicBezTo>
                      <a:pt x="20" y="796"/>
                      <a:pt x="0" y="856"/>
                      <a:pt x="0" y="856"/>
                    </a:cubicBezTo>
                    <a:cubicBezTo>
                      <a:pt x="0" y="856"/>
                      <a:pt x="60" y="856"/>
                      <a:pt x="160" y="816"/>
                    </a:cubicBezTo>
                    <a:cubicBezTo>
                      <a:pt x="199" y="796"/>
                      <a:pt x="259" y="796"/>
                      <a:pt x="299" y="776"/>
                    </a:cubicBezTo>
                    <a:cubicBezTo>
                      <a:pt x="339" y="757"/>
                      <a:pt x="418" y="757"/>
                      <a:pt x="498" y="717"/>
                    </a:cubicBezTo>
                    <a:cubicBezTo>
                      <a:pt x="577" y="697"/>
                      <a:pt x="637" y="677"/>
                      <a:pt x="717" y="677"/>
                    </a:cubicBezTo>
                    <a:cubicBezTo>
                      <a:pt x="796" y="657"/>
                      <a:pt x="876" y="617"/>
                      <a:pt x="955" y="617"/>
                    </a:cubicBezTo>
                    <a:cubicBezTo>
                      <a:pt x="1015" y="597"/>
                      <a:pt x="1115" y="597"/>
                      <a:pt x="1194" y="577"/>
                    </a:cubicBezTo>
                    <a:cubicBezTo>
                      <a:pt x="1274" y="577"/>
                      <a:pt x="1373" y="538"/>
                      <a:pt x="1453" y="538"/>
                    </a:cubicBezTo>
                    <a:cubicBezTo>
                      <a:pt x="1612" y="518"/>
                      <a:pt x="1791" y="518"/>
                      <a:pt x="1970" y="518"/>
                    </a:cubicBezTo>
                    <a:cubicBezTo>
                      <a:pt x="2149" y="518"/>
                      <a:pt x="2289" y="538"/>
                      <a:pt x="2448" y="538"/>
                    </a:cubicBezTo>
                    <a:cubicBezTo>
                      <a:pt x="2485" y="535"/>
                      <a:pt x="2520" y="534"/>
                      <a:pt x="2555" y="534"/>
                    </a:cubicBezTo>
                    <a:cubicBezTo>
                      <a:pt x="2759" y="534"/>
                      <a:pt x="2905" y="577"/>
                      <a:pt x="2905" y="577"/>
                    </a:cubicBezTo>
                    <a:cubicBezTo>
                      <a:pt x="2905" y="577"/>
                      <a:pt x="2885" y="518"/>
                      <a:pt x="2806" y="478"/>
                    </a:cubicBezTo>
                    <a:cubicBezTo>
                      <a:pt x="2746" y="398"/>
                      <a:pt x="2647" y="319"/>
                      <a:pt x="2507" y="259"/>
                    </a:cubicBezTo>
                    <a:cubicBezTo>
                      <a:pt x="2388" y="180"/>
                      <a:pt x="2209" y="100"/>
                      <a:pt x="2010" y="60"/>
                    </a:cubicBezTo>
                    <a:cubicBezTo>
                      <a:pt x="1911" y="20"/>
                      <a:pt x="1811" y="0"/>
                      <a:pt x="17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2178" name="Google Shape;2178;p15"/>
          <p:cNvGrpSpPr/>
          <p:nvPr/>
        </p:nvGrpSpPr>
        <p:grpSpPr>
          <a:xfrm>
            <a:off x="9096732" y="3746304"/>
            <a:ext cx="2023759" cy="3010083"/>
            <a:chOff x="2613725" y="2780925"/>
            <a:chExt cx="709825" cy="1055725"/>
          </a:xfrm>
        </p:grpSpPr>
        <p:sp>
          <p:nvSpPr>
            <p:cNvPr id="2179" name="Google Shape;2179;p15"/>
            <p:cNvSpPr/>
            <p:nvPr/>
          </p:nvSpPr>
          <p:spPr>
            <a:xfrm>
              <a:off x="2659000" y="3084050"/>
              <a:ext cx="629225" cy="734700"/>
            </a:xfrm>
            <a:custGeom>
              <a:avLst/>
              <a:gdLst/>
              <a:ahLst/>
              <a:cxnLst/>
              <a:rect l="l" t="t" r="r" b="b"/>
              <a:pathLst>
                <a:path w="25169" h="29388" extrusionOk="0">
                  <a:moveTo>
                    <a:pt x="0" y="1"/>
                  </a:moveTo>
                  <a:lnTo>
                    <a:pt x="0" y="29387"/>
                  </a:lnTo>
                  <a:lnTo>
                    <a:pt x="25169" y="29387"/>
                  </a:lnTo>
                  <a:lnTo>
                    <a:pt x="25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0" name="Google Shape;2180;p15"/>
            <p:cNvSpPr/>
            <p:nvPr/>
          </p:nvSpPr>
          <p:spPr>
            <a:xfrm>
              <a:off x="2659000" y="3658550"/>
              <a:ext cx="629225" cy="159700"/>
            </a:xfrm>
            <a:custGeom>
              <a:avLst/>
              <a:gdLst/>
              <a:ahLst/>
              <a:cxnLst/>
              <a:rect l="l" t="t" r="r" b="b"/>
              <a:pathLst>
                <a:path w="25169" h="6388" extrusionOk="0">
                  <a:moveTo>
                    <a:pt x="0" y="1"/>
                  </a:moveTo>
                  <a:lnTo>
                    <a:pt x="0" y="6388"/>
                  </a:lnTo>
                  <a:lnTo>
                    <a:pt x="25169" y="6388"/>
                  </a:lnTo>
                  <a:lnTo>
                    <a:pt x="25169" y="1"/>
                  </a:lnTo>
                  <a:close/>
                </a:path>
              </a:pathLst>
            </a:custGeom>
            <a:solidFill>
              <a:srgbClr val="C8C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1" name="Google Shape;2181;p15"/>
            <p:cNvSpPr/>
            <p:nvPr/>
          </p:nvSpPr>
          <p:spPr>
            <a:xfrm>
              <a:off x="2624675" y="2803025"/>
              <a:ext cx="698875" cy="281050"/>
            </a:xfrm>
            <a:custGeom>
              <a:avLst/>
              <a:gdLst/>
              <a:ahLst/>
              <a:cxnLst/>
              <a:rect l="l" t="t" r="r" b="b"/>
              <a:pathLst>
                <a:path w="27955" h="11242" extrusionOk="0">
                  <a:moveTo>
                    <a:pt x="3024" y="0"/>
                  </a:moveTo>
                  <a:cubicBezTo>
                    <a:pt x="2746" y="0"/>
                    <a:pt x="2467" y="239"/>
                    <a:pt x="2408" y="498"/>
                  </a:cubicBezTo>
                  <a:lnTo>
                    <a:pt x="60" y="10744"/>
                  </a:lnTo>
                  <a:cubicBezTo>
                    <a:pt x="0" y="11023"/>
                    <a:pt x="199" y="11242"/>
                    <a:pt x="458" y="11242"/>
                  </a:cubicBezTo>
                  <a:lnTo>
                    <a:pt x="27497" y="11242"/>
                  </a:lnTo>
                  <a:cubicBezTo>
                    <a:pt x="27775" y="11242"/>
                    <a:pt x="27954" y="11023"/>
                    <a:pt x="27895" y="10744"/>
                  </a:cubicBezTo>
                  <a:lnTo>
                    <a:pt x="25806" y="498"/>
                  </a:lnTo>
                  <a:cubicBezTo>
                    <a:pt x="25726" y="239"/>
                    <a:pt x="25448" y="0"/>
                    <a:pt x="251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2" name="Google Shape;2182;p15"/>
            <p:cNvSpPr/>
            <p:nvPr/>
          </p:nvSpPr>
          <p:spPr>
            <a:xfrm>
              <a:off x="2908450" y="2814225"/>
              <a:ext cx="25875" cy="257175"/>
            </a:xfrm>
            <a:custGeom>
              <a:avLst/>
              <a:gdLst/>
              <a:ahLst/>
              <a:cxnLst/>
              <a:rect l="l" t="t" r="r" b="b"/>
              <a:pathLst>
                <a:path w="1035" h="10287" extrusionOk="0">
                  <a:moveTo>
                    <a:pt x="880" y="0"/>
                  </a:moveTo>
                  <a:cubicBezTo>
                    <a:pt x="801" y="0"/>
                    <a:pt x="716" y="50"/>
                    <a:pt x="706" y="149"/>
                  </a:cubicBezTo>
                  <a:cubicBezTo>
                    <a:pt x="488" y="3492"/>
                    <a:pt x="229" y="6795"/>
                    <a:pt x="10" y="10137"/>
                  </a:cubicBezTo>
                  <a:cubicBezTo>
                    <a:pt x="0" y="10237"/>
                    <a:pt x="75" y="10286"/>
                    <a:pt x="154" y="10286"/>
                  </a:cubicBezTo>
                  <a:cubicBezTo>
                    <a:pt x="234" y="10286"/>
                    <a:pt x="318" y="10237"/>
                    <a:pt x="328" y="10137"/>
                  </a:cubicBezTo>
                  <a:cubicBezTo>
                    <a:pt x="547" y="6795"/>
                    <a:pt x="806" y="3492"/>
                    <a:pt x="1025" y="149"/>
                  </a:cubicBezTo>
                  <a:cubicBezTo>
                    <a:pt x="1035" y="50"/>
                    <a:pt x="960" y="0"/>
                    <a:pt x="880" y="0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3" name="Google Shape;2183;p15"/>
            <p:cNvSpPr/>
            <p:nvPr/>
          </p:nvSpPr>
          <p:spPr>
            <a:xfrm>
              <a:off x="2839750" y="2814200"/>
              <a:ext cx="47175" cy="257050"/>
            </a:xfrm>
            <a:custGeom>
              <a:avLst/>
              <a:gdLst/>
              <a:ahLst/>
              <a:cxnLst/>
              <a:rect l="l" t="t" r="r" b="b"/>
              <a:pathLst>
                <a:path w="1887" h="10282" extrusionOk="0">
                  <a:moveTo>
                    <a:pt x="1684" y="1"/>
                  </a:moveTo>
                  <a:cubicBezTo>
                    <a:pt x="1625" y="1"/>
                    <a:pt x="1572" y="33"/>
                    <a:pt x="1564" y="110"/>
                  </a:cubicBezTo>
                  <a:cubicBezTo>
                    <a:pt x="1047" y="3433"/>
                    <a:pt x="550" y="6756"/>
                    <a:pt x="12" y="10078"/>
                  </a:cubicBezTo>
                  <a:cubicBezTo>
                    <a:pt x="0" y="10198"/>
                    <a:pt x="104" y="10282"/>
                    <a:pt x="192" y="10282"/>
                  </a:cubicBezTo>
                  <a:cubicBezTo>
                    <a:pt x="251" y="10282"/>
                    <a:pt x="303" y="10245"/>
                    <a:pt x="311" y="10158"/>
                  </a:cubicBezTo>
                  <a:cubicBezTo>
                    <a:pt x="848" y="6815"/>
                    <a:pt x="1345" y="3513"/>
                    <a:pt x="1863" y="190"/>
                  </a:cubicBezTo>
                  <a:cubicBezTo>
                    <a:pt x="1887" y="81"/>
                    <a:pt x="1777" y="1"/>
                    <a:pt x="1684" y="1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4" name="Google Shape;2184;p15"/>
            <p:cNvSpPr/>
            <p:nvPr/>
          </p:nvSpPr>
          <p:spPr>
            <a:xfrm>
              <a:off x="2771000" y="2814200"/>
              <a:ext cx="69475" cy="256850"/>
            </a:xfrm>
            <a:custGeom>
              <a:avLst/>
              <a:gdLst/>
              <a:ahLst/>
              <a:cxnLst/>
              <a:rect l="l" t="t" r="r" b="b"/>
              <a:pathLst>
                <a:path w="2779" h="10274" extrusionOk="0">
                  <a:moveTo>
                    <a:pt x="2587" y="1"/>
                  </a:moveTo>
                  <a:cubicBezTo>
                    <a:pt x="2526" y="1"/>
                    <a:pt x="2467" y="33"/>
                    <a:pt x="2444" y="110"/>
                  </a:cubicBezTo>
                  <a:cubicBezTo>
                    <a:pt x="1648" y="3433"/>
                    <a:pt x="832" y="6756"/>
                    <a:pt x="37" y="10078"/>
                  </a:cubicBezTo>
                  <a:cubicBezTo>
                    <a:pt x="1" y="10197"/>
                    <a:pt x="93" y="10273"/>
                    <a:pt x="185" y="10273"/>
                  </a:cubicBezTo>
                  <a:cubicBezTo>
                    <a:pt x="248" y="10273"/>
                    <a:pt x="311" y="10238"/>
                    <a:pt x="335" y="10158"/>
                  </a:cubicBezTo>
                  <a:cubicBezTo>
                    <a:pt x="1131" y="6815"/>
                    <a:pt x="1947" y="3513"/>
                    <a:pt x="2742" y="190"/>
                  </a:cubicBezTo>
                  <a:cubicBezTo>
                    <a:pt x="2779" y="81"/>
                    <a:pt x="2682" y="1"/>
                    <a:pt x="2587" y="1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5" name="Google Shape;2185;p15"/>
            <p:cNvSpPr/>
            <p:nvPr/>
          </p:nvSpPr>
          <p:spPr>
            <a:xfrm>
              <a:off x="2704650" y="2814200"/>
              <a:ext cx="81425" cy="256850"/>
            </a:xfrm>
            <a:custGeom>
              <a:avLst/>
              <a:gdLst/>
              <a:ahLst/>
              <a:cxnLst/>
              <a:rect l="l" t="t" r="r" b="b"/>
              <a:pathLst>
                <a:path w="3257" h="10274" extrusionOk="0">
                  <a:moveTo>
                    <a:pt x="3058" y="1"/>
                  </a:moveTo>
                  <a:cubicBezTo>
                    <a:pt x="2995" y="1"/>
                    <a:pt x="2933" y="33"/>
                    <a:pt x="2909" y="110"/>
                  </a:cubicBezTo>
                  <a:cubicBezTo>
                    <a:pt x="1934" y="3433"/>
                    <a:pt x="999" y="6756"/>
                    <a:pt x="24" y="10078"/>
                  </a:cubicBezTo>
                  <a:cubicBezTo>
                    <a:pt x="1" y="10197"/>
                    <a:pt x="90" y="10273"/>
                    <a:pt x="179" y="10273"/>
                  </a:cubicBezTo>
                  <a:cubicBezTo>
                    <a:pt x="239" y="10273"/>
                    <a:pt x="299" y="10238"/>
                    <a:pt x="323" y="10158"/>
                  </a:cubicBezTo>
                  <a:cubicBezTo>
                    <a:pt x="1298" y="6815"/>
                    <a:pt x="2233" y="3513"/>
                    <a:pt x="3208" y="190"/>
                  </a:cubicBezTo>
                  <a:cubicBezTo>
                    <a:pt x="3256" y="81"/>
                    <a:pt x="3156" y="1"/>
                    <a:pt x="3058" y="1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6" name="Google Shape;2186;p15"/>
            <p:cNvSpPr/>
            <p:nvPr/>
          </p:nvSpPr>
          <p:spPr>
            <a:xfrm>
              <a:off x="2646650" y="2814200"/>
              <a:ext cx="85200" cy="256850"/>
            </a:xfrm>
            <a:custGeom>
              <a:avLst/>
              <a:gdLst/>
              <a:ahLst/>
              <a:cxnLst/>
              <a:rect l="l" t="t" r="r" b="b"/>
              <a:pathLst>
                <a:path w="3408" h="10274" extrusionOk="0">
                  <a:moveTo>
                    <a:pt x="3218" y="1"/>
                  </a:moveTo>
                  <a:cubicBezTo>
                    <a:pt x="3156" y="1"/>
                    <a:pt x="3092" y="33"/>
                    <a:pt x="3061" y="110"/>
                  </a:cubicBezTo>
                  <a:cubicBezTo>
                    <a:pt x="2046" y="3433"/>
                    <a:pt x="1051" y="6756"/>
                    <a:pt x="36" y="10078"/>
                  </a:cubicBezTo>
                  <a:cubicBezTo>
                    <a:pt x="1" y="10197"/>
                    <a:pt x="93" y="10273"/>
                    <a:pt x="185" y="10273"/>
                  </a:cubicBezTo>
                  <a:cubicBezTo>
                    <a:pt x="248" y="10273"/>
                    <a:pt x="311" y="10238"/>
                    <a:pt x="335" y="10158"/>
                  </a:cubicBezTo>
                  <a:cubicBezTo>
                    <a:pt x="1350" y="6815"/>
                    <a:pt x="2344" y="3513"/>
                    <a:pt x="3359" y="190"/>
                  </a:cubicBezTo>
                  <a:cubicBezTo>
                    <a:pt x="3408" y="81"/>
                    <a:pt x="3315" y="1"/>
                    <a:pt x="3218" y="1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7" name="Google Shape;2187;p15"/>
            <p:cNvSpPr/>
            <p:nvPr/>
          </p:nvSpPr>
          <p:spPr>
            <a:xfrm>
              <a:off x="2970375" y="2814225"/>
              <a:ext cx="7975" cy="257175"/>
            </a:xfrm>
            <a:custGeom>
              <a:avLst/>
              <a:gdLst/>
              <a:ahLst/>
              <a:cxnLst/>
              <a:rect l="l" t="t" r="r" b="b"/>
              <a:pathLst>
                <a:path w="319" h="10287" extrusionOk="0">
                  <a:moveTo>
                    <a:pt x="159" y="0"/>
                  </a:moveTo>
                  <a:cubicBezTo>
                    <a:pt x="80" y="0"/>
                    <a:pt x="0" y="50"/>
                    <a:pt x="0" y="149"/>
                  </a:cubicBezTo>
                  <a:lnTo>
                    <a:pt x="0" y="10137"/>
                  </a:lnTo>
                  <a:cubicBezTo>
                    <a:pt x="0" y="10237"/>
                    <a:pt x="80" y="10286"/>
                    <a:pt x="159" y="10286"/>
                  </a:cubicBezTo>
                  <a:cubicBezTo>
                    <a:pt x="239" y="10286"/>
                    <a:pt x="318" y="10237"/>
                    <a:pt x="318" y="10137"/>
                  </a:cubicBezTo>
                  <a:lnTo>
                    <a:pt x="318" y="149"/>
                  </a:lnTo>
                  <a:cubicBezTo>
                    <a:pt x="318" y="50"/>
                    <a:pt x="239" y="0"/>
                    <a:pt x="159" y="0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8" name="Google Shape;2188;p15"/>
            <p:cNvSpPr/>
            <p:nvPr/>
          </p:nvSpPr>
          <p:spPr>
            <a:xfrm>
              <a:off x="3013650" y="2814225"/>
              <a:ext cx="25375" cy="257175"/>
            </a:xfrm>
            <a:custGeom>
              <a:avLst/>
              <a:gdLst/>
              <a:ahLst/>
              <a:cxnLst/>
              <a:rect l="l" t="t" r="r" b="b"/>
              <a:pathLst>
                <a:path w="1015" h="10287" extrusionOk="0">
                  <a:moveTo>
                    <a:pt x="159" y="0"/>
                  </a:moveTo>
                  <a:cubicBezTo>
                    <a:pt x="80" y="0"/>
                    <a:pt x="0" y="50"/>
                    <a:pt x="0" y="149"/>
                  </a:cubicBezTo>
                  <a:cubicBezTo>
                    <a:pt x="219" y="3492"/>
                    <a:pt x="478" y="6795"/>
                    <a:pt x="696" y="10137"/>
                  </a:cubicBezTo>
                  <a:cubicBezTo>
                    <a:pt x="706" y="10237"/>
                    <a:pt x="786" y="10286"/>
                    <a:pt x="863" y="10286"/>
                  </a:cubicBezTo>
                  <a:cubicBezTo>
                    <a:pt x="940" y="10286"/>
                    <a:pt x="1015" y="10237"/>
                    <a:pt x="1015" y="10137"/>
                  </a:cubicBezTo>
                  <a:cubicBezTo>
                    <a:pt x="796" y="6795"/>
                    <a:pt x="557" y="3492"/>
                    <a:pt x="318" y="149"/>
                  </a:cubicBezTo>
                  <a:cubicBezTo>
                    <a:pt x="318" y="50"/>
                    <a:pt x="239" y="0"/>
                    <a:pt x="159" y="0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9" name="Google Shape;2189;p15"/>
            <p:cNvSpPr/>
            <p:nvPr/>
          </p:nvSpPr>
          <p:spPr>
            <a:xfrm>
              <a:off x="3061100" y="2814350"/>
              <a:ext cx="47175" cy="257200"/>
            </a:xfrm>
            <a:custGeom>
              <a:avLst/>
              <a:gdLst/>
              <a:ahLst/>
              <a:cxnLst/>
              <a:rect l="l" t="t" r="r" b="b"/>
              <a:pathLst>
                <a:path w="1887" h="10288" extrusionOk="0">
                  <a:moveTo>
                    <a:pt x="192" y="1"/>
                  </a:moveTo>
                  <a:cubicBezTo>
                    <a:pt x="103" y="1"/>
                    <a:pt x="0" y="84"/>
                    <a:pt x="12" y="204"/>
                  </a:cubicBezTo>
                  <a:cubicBezTo>
                    <a:pt x="549" y="3527"/>
                    <a:pt x="1047" y="6849"/>
                    <a:pt x="1564" y="10172"/>
                  </a:cubicBezTo>
                  <a:cubicBezTo>
                    <a:pt x="1572" y="10252"/>
                    <a:pt x="1629" y="10287"/>
                    <a:pt x="1691" y="10287"/>
                  </a:cubicBezTo>
                  <a:cubicBezTo>
                    <a:pt x="1783" y="10287"/>
                    <a:pt x="1886" y="10211"/>
                    <a:pt x="1862" y="10092"/>
                  </a:cubicBezTo>
                  <a:cubicBezTo>
                    <a:pt x="1345" y="6770"/>
                    <a:pt x="848" y="3467"/>
                    <a:pt x="311" y="124"/>
                  </a:cubicBezTo>
                  <a:cubicBezTo>
                    <a:pt x="303" y="37"/>
                    <a:pt x="251" y="1"/>
                    <a:pt x="192" y="1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0" name="Google Shape;2190;p15"/>
            <p:cNvSpPr/>
            <p:nvPr/>
          </p:nvSpPr>
          <p:spPr>
            <a:xfrm>
              <a:off x="3107550" y="2814075"/>
              <a:ext cx="69150" cy="256975"/>
            </a:xfrm>
            <a:custGeom>
              <a:avLst/>
              <a:gdLst/>
              <a:ahLst/>
              <a:cxnLst/>
              <a:rect l="l" t="t" r="r" b="b"/>
              <a:pathLst>
                <a:path w="2766" h="10279" extrusionOk="0">
                  <a:moveTo>
                    <a:pt x="187" y="0"/>
                  </a:moveTo>
                  <a:cubicBezTo>
                    <a:pt x="97" y="0"/>
                    <a:pt x="1" y="76"/>
                    <a:pt x="24" y="195"/>
                  </a:cubicBezTo>
                  <a:cubicBezTo>
                    <a:pt x="820" y="3518"/>
                    <a:pt x="1636" y="6820"/>
                    <a:pt x="2432" y="10163"/>
                  </a:cubicBezTo>
                  <a:cubicBezTo>
                    <a:pt x="2456" y="10243"/>
                    <a:pt x="2519" y="10278"/>
                    <a:pt x="2582" y="10278"/>
                  </a:cubicBezTo>
                  <a:cubicBezTo>
                    <a:pt x="2674" y="10278"/>
                    <a:pt x="2766" y="10202"/>
                    <a:pt x="2730" y="10083"/>
                  </a:cubicBezTo>
                  <a:cubicBezTo>
                    <a:pt x="1934" y="6761"/>
                    <a:pt x="1139" y="3438"/>
                    <a:pt x="323" y="115"/>
                  </a:cubicBezTo>
                  <a:cubicBezTo>
                    <a:pt x="307" y="35"/>
                    <a:pt x="249" y="0"/>
                    <a:pt x="187" y="0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1" name="Google Shape;2191;p15"/>
            <p:cNvSpPr/>
            <p:nvPr/>
          </p:nvSpPr>
          <p:spPr>
            <a:xfrm>
              <a:off x="3162475" y="2814075"/>
              <a:ext cx="81675" cy="256975"/>
            </a:xfrm>
            <a:custGeom>
              <a:avLst/>
              <a:gdLst/>
              <a:ahLst/>
              <a:cxnLst/>
              <a:rect l="l" t="t" r="r" b="b"/>
              <a:pathLst>
                <a:path w="3267" h="10279" extrusionOk="0">
                  <a:moveTo>
                    <a:pt x="193" y="0"/>
                  </a:moveTo>
                  <a:cubicBezTo>
                    <a:pt x="99" y="0"/>
                    <a:pt x="0" y="76"/>
                    <a:pt x="36" y="195"/>
                  </a:cubicBezTo>
                  <a:cubicBezTo>
                    <a:pt x="1011" y="3518"/>
                    <a:pt x="1966" y="6820"/>
                    <a:pt x="2921" y="10163"/>
                  </a:cubicBezTo>
                  <a:cubicBezTo>
                    <a:pt x="2945" y="10243"/>
                    <a:pt x="3011" y="10278"/>
                    <a:pt x="3076" y="10278"/>
                  </a:cubicBezTo>
                  <a:cubicBezTo>
                    <a:pt x="3173" y="10278"/>
                    <a:pt x="3267" y="10202"/>
                    <a:pt x="3219" y="10083"/>
                  </a:cubicBezTo>
                  <a:cubicBezTo>
                    <a:pt x="2264" y="6761"/>
                    <a:pt x="1289" y="3438"/>
                    <a:pt x="334" y="115"/>
                  </a:cubicBezTo>
                  <a:cubicBezTo>
                    <a:pt x="318" y="35"/>
                    <a:pt x="257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2" name="Google Shape;2192;p15"/>
            <p:cNvSpPr/>
            <p:nvPr/>
          </p:nvSpPr>
          <p:spPr>
            <a:xfrm>
              <a:off x="3216400" y="2814075"/>
              <a:ext cx="85350" cy="256975"/>
            </a:xfrm>
            <a:custGeom>
              <a:avLst/>
              <a:gdLst/>
              <a:ahLst/>
              <a:cxnLst/>
              <a:rect l="l" t="t" r="r" b="b"/>
              <a:pathLst>
                <a:path w="3414" h="10279" extrusionOk="0">
                  <a:moveTo>
                    <a:pt x="199" y="0"/>
                  </a:moveTo>
                  <a:cubicBezTo>
                    <a:pt x="101" y="0"/>
                    <a:pt x="0" y="76"/>
                    <a:pt x="48" y="195"/>
                  </a:cubicBezTo>
                  <a:cubicBezTo>
                    <a:pt x="1062" y="3518"/>
                    <a:pt x="2057" y="6820"/>
                    <a:pt x="3092" y="10163"/>
                  </a:cubicBezTo>
                  <a:cubicBezTo>
                    <a:pt x="3108" y="10243"/>
                    <a:pt x="3166" y="10278"/>
                    <a:pt x="3227" y="10278"/>
                  </a:cubicBezTo>
                  <a:cubicBezTo>
                    <a:pt x="3317" y="10278"/>
                    <a:pt x="3414" y="10202"/>
                    <a:pt x="3390" y="10083"/>
                  </a:cubicBezTo>
                  <a:cubicBezTo>
                    <a:pt x="2356" y="6761"/>
                    <a:pt x="1361" y="3438"/>
                    <a:pt x="346" y="115"/>
                  </a:cubicBezTo>
                  <a:cubicBezTo>
                    <a:pt x="330" y="35"/>
                    <a:pt x="265" y="0"/>
                    <a:pt x="199" y="0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3" name="Google Shape;2193;p15"/>
            <p:cNvSpPr/>
            <p:nvPr/>
          </p:nvSpPr>
          <p:spPr>
            <a:xfrm>
              <a:off x="2913175" y="3431750"/>
              <a:ext cx="137300" cy="387000"/>
            </a:xfrm>
            <a:custGeom>
              <a:avLst/>
              <a:gdLst/>
              <a:ahLst/>
              <a:cxnLst/>
              <a:rect l="l" t="t" r="r" b="b"/>
              <a:pathLst>
                <a:path w="5492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5491" y="15479"/>
                  </a:lnTo>
                  <a:lnTo>
                    <a:pt x="5491" y="0"/>
                  </a:lnTo>
                  <a:close/>
                </a:path>
              </a:pathLst>
            </a:custGeom>
            <a:solidFill>
              <a:srgbClr val="566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4" name="Google Shape;2194;p15"/>
            <p:cNvSpPr/>
            <p:nvPr/>
          </p:nvSpPr>
          <p:spPr>
            <a:xfrm>
              <a:off x="2913175" y="3431750"/>
              <a:ext cx="4000" cy="387000"/>
            </a:xfrm>
            <a:custGeom>
              <a:avLst/>
              <a:gdLst/>
              <a:ahLst/>
              <a:cxnLst/>
              <a:rect l="l" t="t" r="r" b="b"/>
              <a:pathLst>
                <a:path w="160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159" y="1547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7992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5" name="Google Shape;2195;p15"/>
            <p:cNvSpPr/>
            <p:nvPr/>
          </p:nvSpPr>
          <p:spPr>
            <a:xfrm>
              <a:off x="2935050" y="3431750"/>
              <a:ext cx="4500" cy="387000"/>
            </a:xfrm>
            <a:custGeom>
              <a:avLst/>
              <a:gdLst/>
              <a:ahLst/>
              <a:cxnLst/>
              <a:rect l="l" t="t" r="r" b="b"/>
              <a:pathLst>
                <a:path w="180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180" y="15479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7992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6" name="Google Shape;2196;p15"/>
            <p:cNvSpPr/>
            <p:nvPr/>
          </p:nvSpPr>
          <p:spPr>
            <a:xfrm>
              <a:off x="2956925" y="3431750"/>
              <a:ext cx="4500" cy="387000"/>
            </a:xfrm>
            <a:custGeom>
              <a:avLst/>
              <a:gdLst/>
              <a:ahLst/>
              <a:cxnLst/>
              <a:rect l="l" t="t" r="r" b="b"/>
              <a:pathLst>
                <a:path w="18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180" y="15479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7992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7" name="Google Shape;2197;p15"/>
            <p:cNvSpPr/>
            <p:nvPr/>
          </p:nvSpPr>
          <p:spPr>
            <a:xfrm>
              <a:off x="2979325" y="3431750"/>
              <a:ext cx="4500" cy="387000"/>
            </a:xfrm>
            <a:custGeom>
              <a:avLst/>
              <a:gdLst/>
              <a:ahLst/>
              <a:cxnLst/>
              <a:rect l="l" t="t" r="r" b="b"/>
              <a:pathLst>
                <a:path w="180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179" y="15479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7992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8" name="Google Shape;2198;p15"/>
            <p:cNvSpPr/>
            <p:nvPr/>
          </p:nvSpPr>
          <p:spPr>
            <a:xfrm>
              <a:off x="3001700" y="3431750"/>
              <a:ext cx="4500" cy="387000"/>
            </a:xfrm>
            <a:custGeom>
              <a:avLst/>
              <a:gdLst/>
              <a:ahLst/>
              <a:cxnLst/>
              <a:rect l="l" t="t" r="r" b="b"/>
              <a:pathLst>
                <a:path w="18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180" y="15479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7992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9" name="Google Shape;2199;p15"/>
            <p:cNvSpPr/>
            <p:nvPr/>
          </p:nvSpPr>
          <p:spPr>
            <a:xfrm>
              <a:off x="3024075" y="3431750"/>
              <a:ext cx="4500" cy="387000"/>
            </a:xfrm>
            <a:custGeom>
              <a:avLst/>
              <a:gdLst/>
              <a:ahLst/>
              <a:cxnLst/>
              <a:rect l="l" t="t" r="r" b="b"/>
              <a:pathLst>
                <a:path w="18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180" y="15479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7992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0" name="Google Shape;2200;p15"/>
            <p:cNvSpPr/>
            <p:nvPr/>
          </p:nvSpPr>
          <p:spPr>
            <a:xfrm>
              <a:off x="3045975" y="3431750"/>
              <a:ext cx="4500" cy="387000"/>
            </a:xfrm>
            <a:custGeom>
              <a:avLst/>
              <a:gdLst/>
              <a:ahLst/>
              <a:cxnLst/>
              <a:rect l="l" t="t" r="r" b="b"/>
              <a:pathLst>
                <a:path w="180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179" y="15479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7992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1" name="Google Shape;2201;p15"/>
            <p:cNvSpPr/>
            <p:nvPr/>
          </p:nvSpPr>
          <p:spPr>
            <a:xfrm>
              <a:off x="3020100" y="3615275"/>
              <a:ext cx="19925" cy="19925"/>
            </a:xfrm>
            <a:custGeom>
              <a:avLst/>
              <a:gdLst/>
              <a:ahLst/>
              <a:cxnLst/>
              <a:rect l="l" t="t" r="r" b="b"/>
              <a:pathLst>
                <a:path w="797" h="797" extrusionOk="0">
                  <a:moveTo>
                    <a:pt x="399" y="1"/>
                  </a:moveTo>
                  <a:cubicBezTo>
                    <a:pt x="160" y="1"/>
                    <a:pt x="1" y="180"/>
                    <a:pt x="1" y="399"/>
                  </a:cubicBezTo>
                  <a:cubicBezTo>
                    <a:pt x="1" y="618"/>
                    <a:pt x="160" y="797"/>
                    <a:pt x="399" y="797"/>
                  </a:cubicBezTo>
                  <a:cubicBezTo>
                    <a:pt x="618" y="797"/>
                    <a:pt x="797" y="618"/>
                    <a:pt x="797" y="399"/>
                  </a:cubicBezTo>
                  <a:cubicBezTo>
                    <a:pt x="797" y="200"/>
                    <a:pt x="618" y="21"/>
                    <a:pt x="3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2" name="Google Shape;2202;p15"/>
            <p:cNvSpPr/>
            <p:nvPr/>
          </p:nvSpPr>
          <p:spPr>
            <a:xfrm>
              <a:off x="2613725" y="2780925"/>
              <a:ext cx="691425" cy="235500"/>
            </a:xfrm>
            <a:custGeom>
              <a:avLst/>
              <a:gdLst/>
              <a:ahLst/>
              <a:cxnLst/>
              <a:rect l="l" t="t" r="r" b="b"/>
              <a:pathLst>
                <a:path w="27657" h="9420" extrusionOk="0">
                  <a:moveTo>
                    <a:pt x="13711" y="1"/>
                  </a:moveTo>
                  <a:cubicBezTo>
                    <a:pt x="8353" y="1"/>
                    <a:pt x="3221" y="77"/>
                    <a:pt x="2945" y="248"/>
                  </a:cubicBezTo>
                  <a:cubicBezTo>
                    <a:pt x="2348" y="546"/>
                    <a:pt x="597" y="6813"/>
                    <a:pt x="359" y="7490"/>
                  </a:cubicBezTo>
                  <a:cubicBezTo>
                    <a:pt x="1" y="8425"/>
                    <a:pt x="279" y="9420"/>
                    <a:pt x="1353" y="9420"/>
                  </a:cubicBezTo>
                  <a:cubicBezTo>
                    <a:pt x="2787" y="9420"/>
                    <a:pt x="3297" y="5551"/>
                    <a:pt x="5160" y="5551"/>
                  </a:cubicBezTo>
                  <a:cubicBezTo>
                    <a:pt x="5210" y="5551"/>
                    <a:pt x="5261" y="5554"/>
                    <a:pt x="5313" y="5560"/>
                  </a:cubicBezTo>
                  <a:cubicBezTo>
                    <a:pt x="7302" y="5799"/>
                    <a:pt x="6526" y="7908"/>
                    <a:pt x="8158" y="8007"/>
                  </a:cubicBezTo>
                  <a:cubicBezTo>
                    <a:pt x="8179" y="8008"/>
                    <a:pt x="8200" y="8009"/>
                    <a:pt x="8221" y="8009"/>
                  </a:cubicBezTo>
                  <a:cubicBezTo>
                    <a:pt x="9802" y="8009"/>
                    <a:pt x="10544" y="5120"/>
                    <a:pt x="12232" y="5120"/>
                  </a:cubicBezTo>
                  <a:cubicBezTo>
                    <a:pt x="12260" y="5120"/>
                    <a:pt x="12288" y="5121"/>
                    <a:pt x="12316" y="5122"/>
                  </a:cubicBezTo>
                  <a:cubicBezTo>
                    <a:pt x="14087" y="5202"/>
                    <a:pt x="13789" y="6535"/>
                    <a:pt x="15261" y="6535"/>
                  </a:cubicBezTo>
                  <a:cubicBezTo>
                    <a:pt x="16713" y="6535"/>
                    <a:pt x="16654" y="4267"/>
                    <a:pt x="18186" y="4267"/>
                  </a:cubicBezTo>
                  <a:cubicBezTo>
                    <a:pt x="19560" y="4267"/>
                    <a:pt x="19356" y="5993"/>
                    <a:pt x="20937" y="5993"/>
                  </a:cubicBezTo>
                  <a:cubicBezTo>
                    <a:pt x="21095" y="5993"/>
                    <a:pt x="21271" y="5976"/>
                    <a:pt x="21469" y="5938"/>
                  </a:cubicBezTo>
                  <a:cubicBezTo>
                    <a:pt x="23603" y="5527"/>
                    <a:pt x="23425" y="3728"/>
                    <a:pt x="24898" y="3728"/>
                  </a:cubicBezTo>
                  <a:cubicBezTo>
                    <a:pt x="24922" y="3728"/>
                    <a:pt x="24946" y="3729"/>
                    <a:pt x="24970" y="3730"/>
                  </a:cubicBezTo>
                  <a:cubicBezTo>
                    <a:pt x="26434" y="3766"/>
                    <a:pt x="25711" y="6931"/>
                    <a:pt x="27208" y="6931"/>
                  </a:cubicBezTo>
                  <a:cubicBezTo>
                    <a:pt x="27339" y="6931"/>
                    <a:pt x="27488" y="6906"/>
                    <a:pt x="27656" y="6853"/>
                  </a:cubicBezTo>
                  <a:cubicBezTo>
                    <a:pt x="27656" y="6853"/>
                    <a:pt x="26701" y="546"/>
                    <a:pt x="26045" y="248"/>
                  </a:cubicBezTo>
                  <a:cubicBezTo>
                    <a:pt x="25712" y="92"/>
                    <a:pt x="19576" y="1"/>
                    <a:pt x="137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3" name="Google Shape;2203;p15"/>
            <p:cNvSpPr/>
            <p:nvPr/>
          </p:nvSpPr>
          <p:spPr>
            <a:xfrm>
              <a:off x="2792300" y="2926375"/>
              <a:ext cx="42300" cy="39825"/>
            </a:xfrm>
            <a:custGeom>
              <a:avLst/>
              <a:gdLst/>
              <a:ahLst/>
              <a:cxnLst/>
              <a:rect l="l" t="t" r="r" b="b"/>
              <a:pathLst>
                <a:path w="1692" h="1593" extrusionOk="0">
                  <a:moveTo>
                    <a:pt x="20" y="1"/>
                  </a:moveTo>
                  <a:cubicBezTo>
                    <a:pt x="20" y="1"/>
                    <a:pt x="0" y="180"/>
                    <a:pt x="0" y="399"/>
                  </a:cubicBezTo>
                  <a:cubicBezTo>
                    <a:pt x="20" y="637"/>
                    <a:pt x="159" y="976"/>
                    <a:pt x="378" y="1234"/>
                  </a:cubicBezTo>
                  <a:cubicBezTo>
                    <a:pt x="418" y="1294"/>
                    <a:pt x="498" y="1373"/>
                    <a:pt x="577" y="1413"/>
                  </a:cubicBezTo>
                  <a:cubicBezTo>
                    <a:pt x="677" y="1473"/>
                    <a:pt x="756" y="1513"/>
                    <a:pt x="816" y="1533"/>
                  </a:cubicBezTo>
                  <a:cubicBezTo>
                    <a:pt x="915" y="1572"/>
                    <a:pt x="995" y="1592"/>
                    <a:pt x="1075" y="1592"/>
                  </a:cubicBezTo>
                  <a:cubicBezTo>
                    <a:pt x="1174" y="1592"/>
                    <a:pt x="1214" y="1592"/>
                    <a:pt x="1294" y="1572"/>
                  </a:cubicBezTo>
                  <a:cubicBezTo>
                    <a:pt x="1373" y="1533"/>
                    <a:pt x="1413" y="1533"/>
                    <a:pt x="1473" y="1513"/>
                  </a:cubicBezTo>
                  <a:cubicBezTo>
                    <a:pt x="1512" y="1493"/>
                    <a:pt x="1572" y="1473"/>
                    <a:pt x="1592" y="1433"/>
                  </a:cubicBezTo>
                  <a:cubicBezTo>
                    <a:pt x="1672" y="1413"/>
                    <a:pt x="1691" y="1393"/>
                    <a:pt x="1691" y="1393"/>
                  </a:cubicBezTo>
                  <a:lnTo>
                    <a:pt x="1691" y="1393"/>
                  </a:lnTo>
                  <a:cubicBezTo>
                    <a:pt x="1691" y="1393"/>
                    <a:pt x="1652" y="1413"/>
                    <a:pt x="1572" y="1413"/>
                  </a:cubicBezTo>
                  <a:cubicBezTo>
                    <a:pt x="1532" y="1413"/>
                    <a:pt x="1492" y="1433"/>
                    <a:pt x="1453" y="1433"/>
                  </a:cubicBezTo>
                  <a:lnTo>
                    <a:pt x="1294" y="1433"/>
                  </a:lnTo>
                  <a:cubicBezTo>
                    <a:pt x="1234" y="1433"/>
                    <a:pt x="1174" y="1413"/>
                    <a:pt x="1114" y="1413"/>
                  </a:cubicBezTo>
                  <a:cubicBezTo>
                    <a:pt x="1075" y="1413"/>
                    <a:pt x="995" y="1393"/>
                    <a:pt x="955" y="1373"/>
                  </a:cubicBezTo>
                  <a:cubicBezTo>
                    <a:pt x="876" y="1334"/>
                    <a:pt x="816" y="1294"/>
                    <a:pt x="776" y="1274"/>
                  </a:cubicBezTo>
                  <a:cubicBezTo>
                    <a:pt x="717" y="1214"/>
                    <a:pt x="677" y="1194"/>
                    <a:pt x="617" y="1115"/>
                  </a:cubicBezTo>
                  <a:cubicBezTo>
                    <a:pt x="518" y="995"/>
                    <a:pt x="458" y="876"/>
                    <a:pt x="378" y="737"/>
                  </a:cubicBezTo>
                  <a:cubicBezTo>
                    <a:pt x="299" y="598"/>
                    <a:pt x="239" y="478"/>
                    <a:pt x="199" y="379"/>
                  </a:cubicBezTo>
                  <a:cubicBezTo>
                    <a:pt x="100" y="140"/>
                    <a:pt x="20" y="1"/>
                    <a:pt x="20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4" name="Google Shape;2204;p15"/>
            <p:cNvSpPr/>
            <p:nvPr/>
          </p:nvSpPr>
          <p:spPr>
            <a:xfrm>
              <a:off x="2628650" y="2955725"/>
              <a:ext cx="25875" cy="52250"/>
            </a:xfrm>
            <a:custGeom>
              <a:avLst/>
              <a:gdLst/>
              <a:ahLst/>
              <a:cxnLst/>
              <a:rect l="l" t="t" r="r" b="b"/>
              <a:pathLst>
                <a:path w="1035" h="2090" extrusionOk="0">
                  <a:moveTo>
                    <a:pt x="438" y="1"/>
                  </a:moveTo>
                  <a:cubicBezTo>
                    <a:pt x="438" y="1"/>
                    <a:pt x="339" y="120"/>
                    <a:pt x="199" y="339"/>
                  </a:cubicBezTo>
                  <a:cubicBezTo>
                    <a:pt x="100" y="558"/>
                    <a:pt x="0" y="916"/>
                    <a:pt x="60" y="1254"/>
                  </a:cubicBezTo>
                  <a:cubicBezTo>
                    <a:pt x="60" y="1353"/>
                    <a:pt x="80" y="1453"/>
                    <a:pt x="100" y="1533"/>
                  </a:cubicBezTo>
                  <a:cubicBezTo>
                    <a:pt x="140" y="1612"/>
                    <a:pt x="179" y="1692"/>
                    <a:pt x="239" y="1751"/>
                  </a:cubicBezTo>
                  <a:cubicBezTo>
                    <a:pt x="279" y="1831"/>
                    <a:pt x="319" y="1891"/>
                    <a:pt x="398" y="1930"/>
                  </a:cubicBezTo>
                  <a:cubicBezTo>
                    <a:pt x="478" y="1990"/>
                    <a:pt x="538" y="2010"/>
                    <a:pt x="597" y="2030"/>
                  </a:cubicBezTo>
                  <a:cubicBezTo>
                    <a:pt x="677" y="2050"/>
                    <a:pt x="737" y="2090"/>
                    <a:pt x="776" y="2090"/>
                  </a:cubicBezTo>
                  <a:lnTo>
                    <a:pt x="1035" y="2090"/>
                  </a:lnTo>
                  <a:cubicBezTo>
                    <a:pt x="1035" y="2090"/>
                    <a:pt x="995" y="2050"/>
                    <a:pt x="936" y="2030"/>
                  </a:cubicBezTo>
                  <a:cubicBezTo>
                    <a:pt x="876" y="2030"/>
                    <a:pt x="856" y="2010"/>
                    <a:pt x="796" y="1990"/>
                  </a:cubicBezTo>
                  <a:cubicBezTo>
                    <a:pt x="776" y="1990"/>
                    <a:pt x="737" y="1930"/>
                    <a:pt x="677" y="1911"/>
                  </a:cubicBezTo>
                  <a:cubicBezTo>
                    <a:pt x="637" y="1891"/>
                    <a:pt x="597" y="1831"/>
                    <a:pt x="557" y="1791"/>
                  </a:cubicBezTo>
                  <a:cubicBezTo>
                    <a:pt x="498" y="1751"/>
                    <a:pt x="478" y="1692"/>
                    <a:pt x="438" y="1632"/>
                  </a:cubicBezTo>
                  <a:cubicBezTo>
                    <a:pt x="398" y="1592"/>
                    <a:pt x="378" y="1513"/>
                    <a:pt x="359" y="1453"/>
                  </a:cubicBezTo>
                  <a:cubicBezTo>
                    <a:pt x="339" y="1393"/>
                    <a:pt x="299" y="1314"/>
                    <a:pt x="299" y="1234"/>
                  </a:cubicBezTo>
                  <a:cubicBezTo>
                    <a:pt x="279" y="1095"/>
                    <a:pt x="299" y="936"/>
                    <a:pt x="299" y="796"/>
                  </a:cubicBezTo>
                  <a:cubicBezTo>
                    <a:pt x="299" y="637"/>
                    <a:pt x="319" y="518"/>
                    <a:pt x="359" y="398"/>
                  </a:cubicBezTo>
                  <a:cubicBezTo>
                    <a:pt x="398" y="140"/>
                    <a:pt x="438" y="1"/>
                    <a:pt x="438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5" name="Google Shape;2205;p15"/>
            <p:cNvSpPr/>
            <p:nvPr/>
          </p:nvSpPr>
          <p:spPr>
            <a:xfrm>
              <a:off x="2964400" y="2906975"/>
              <a:ext cx="54250" cy="22900"/>
            </a:xfrm>
            <a:custGeom>
              <a:avLst/>
              <a:gdLst/>
              <a:ahLst/>
              <a:cxnLst/>
              <a:rect l="l" t="t" r="r" b="b"/>
              <a:pathLst>
                <a:path w="2170" h="916" extrusionOk="0">
                  <a:moveTo>
                    <a:pt x="2169" y="1"/>
                  </a:moveTo>
                  <a:cubicBezTo>
                    <a:pt x="2169" y="1"/>
                    <a:pt x="2169" y="21"/>
                    <a:pt x="2129" y="100"/>
                  </a:cubicBezTo>
                  <a:cubicBezTo>
                    <a:pt x="2089" y="120"/>
                    <a:pt x="2070" y="140"/>
                    <a:pt x="2050" y="200"/>
                  </a:cubicBezTo>
                  <a:cubicBezTo>
                    <a:pt x="2030" y="239"/>
                    <a:pt x="1970" y="279"/>
                    <a:pt x="1950" y="319"/>
                  </a:cubicBezTo>
                  <a:cubicBezTo>
                    <a:pt x="1930" y="379"/>
                    <a:pt x="1871" y="399"/>
                    <a:pt x="1831" y="438"/>
                  </a:cubicBezTo>
                  <a:cubicBezTo>
                    <a:pt x="1791" y="498"/>
                    <a:pt x="1731" y="518"/>
                    <a:pt x="1672" y="538"/>
                  </a:cubicBezTo>
                  <a:cubicBezTo>
                    <a:pt x="1592" y="598"/>
                    <a:pt x="1552" y="598"/>
                    <a:pt x="1473" y="617"/>
                  </a:cubicBezTo>
                  <a:cubicBezTo>
                    <a:pt x="1393" y="617"/>
                    <a:pt x="1333" y="637"/>
                    <a:pt x="1254" y="637"/>
                  </a:cubicBezTo>
                  <a:cubicBezTo>
                    <a:pt x="1204" y="650"/>
                    <a:pt x="1157" y="654"/>
                    <a:pt x="1110" y="654"/>
                  </a:cubicBezTo>
                  <a:cubicBezTo>
                    <a:pt x="1006" y="654"/>
                    <a:pt x="906" y="631"/>
                    <a:pt x="796" y="617"/>
                  </a:cubicBezTo>
                  <a:cubicBezTo>
                    <a:pt x="657" y="578"/>
                    <a:pt x="538" y="558"/>
                    <a:pt x="398" y="518"/>
                  </a:cubicBezTo>
                  <a:cubicBezTo>
                    <a:pt x="160" y="478"/>
                    <a:pt x="0" y="419"/>
                    <a:pt x="0" y="418"/>
                  </a:cubicBezTo>
                  <a:lnTo>
                    <a:pt x="0" y="418"/>
                  </a:lnTo>
                  <a:cubicBezTo>
                    <a:pt x="0" y="419"/>
                    <a:pt x="100" y="558"/>
                    <a:pt x="359" y="677"/>
                  </a:cubicBezTo>
                  <a:cubicBezTo>
                    <a:pt x="577" y="797"/>
                    <a:pt x="896" y="916"/>
                    <a:pt x="1254" y="916"/>
                  </a:cubicBezTo>
                  <a:cubicBezTo>
                    <a:pt x="1353" y="916"/>
                    <a:pt x="1453" y="896"/>
                    <a:pt x="1532" y="876"/>
                  </a:cubicBezTo>
                  <a:cubicBezTo>
                    <a:pt x="1632" y="856"/>
                    <a:pt x="1692" y="816"/>
                    <a:pt x="1771" y="777"/>
                  </a:cubicBezTo>
                  <a:cubicBezTo>
                    <a:pt x="1831" y="717"/>
                    <a:pt x="1891" y="677"/>
                    <a:pt x="1950" y="598"/>
                  </a:cubicBezTo>
                  <a:cubicBezTo>
                    <a:pt x="1990" y="558"/>
                    <a:pt x="2050" y="498"/>
                    <a:pt x="2070" y="418"/>
                  </a:cubicBezTo>
                  <a:cubicBezTo>
                    <a:pt x="2089" y="359"/>
                    <a:pt x="2149" y="299"/>
                    <a:pt x="2149" y="259"/>
                  </a:cubicBezTo>
                  <a:cubicBezTo>
                    <a:pt x="2169" y="200"/>
                    <a:pt x="2169" y="160"/>
                    <a:pt x="2169" y="120"/>
                  </a:cubicBezTo>
                  <a:lnTo>
                    <a:pt x="2169" y="1"/>
                  </a:ln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6" name="Google Shape;2206;p15"/>
            <p:cNvSpPr/>
            <p:nvPr/>
          </p:nvSpPr>
          <p:spPr>
            <a:xfrm>
              <a:off x="3112625" y="2898525"/>
              <a:ext cx="59700" cy="18425"/>
            </a:xfrm>
            <a:custGeom>
              <a:avLst/>
              <a:gdLst/>
              <a:ahLst/>
              <a:cxnLst/>
              <a:rect l="l" t="t" r="r" b="b"/>
              <a:pathLst>
                <a:path w="2388" h="737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100" y="140"/>
                    <a:pt x="239" y="299"/>
                  </a:cubicBezTo>
                  <a:cubicBezTo>
                    <a:pt x="438" y="438"/>
                    <a:pt x="737" y="637"/>
                    <a:pt x="1115" y="717"/>
                  </a:cubicBezTo>
                  <a:cubicBezTo>
                    <a:pt x="1214" y="737"/>
                    <a:pt x="1314" y="737"/>
                    <a:pt x="1413" y="737"/>
                  </a:cubicBezTo>
                  <a:cubicBezTo>
                    <a:pt x="1513" y="737"/>
                    <a:pt x="1612" y="737"/>
                    <a:pt x="1712" y="697"/>
                  </a:cubicBezTo>
                  <a:cubicBezTo>
                    <a:pt x="1811" y="657"/>
                    <a:pt x="1891" y="617"/>
                    <a:pt x="1970" y="558"/>
                  </a:cubicBezTo>
                  <a:cubicBezTo>
                    <a:pt x="2030" y="518"/>
                    <a:pt x="2090" y="458"/>
                    <a:pt x="2129" y="418"/>
                  </a:cubicBezTo>
                  <a:cubicBezTo>
                    <a:pt x="2189" y="359"/>
                    <a:pt x="2229" y="319"/>
                    <a:pt x="2269" y="259"/>
                  </a:cubicBezTo>
                  <a:cubicBezTo>
                    <a:pt x="2289" y="219"/>
                    <a:pt x="2308" y="160"/>
                    <a:pt x="2328" y="140"/>
                  </a:cubicBezTo>
                  <a:lnTo>
                    <a:pt x="2388" y="40"/>
                  </a:lnTo>
                  <a:lnTo>
                    <a:pt x="2388" y="40"/>
                  </a:lnTo>
                  <a:cubicBezTo>
                    <a:pt x="2388" y="40"/>
                    <a:pt x="2328" y="60"/>
                    <a:pt x="2289" y="120"/>
                  </a:cubicBezTo>
                  <a:lnTo>
                    <a:pt x="2189" y="219"/>
                  </a:lnTo>
                  <a:cubicBezTo>
                    <a:pt x="2129" y="239"/>
                    <a:pt x="2090" y="259"/>
                    <a:pt x="2030" y="319"/>
                  </a:cubicBezTo>
                  <a:cubicBezTo>
                    <a:pt x="1990" y="359"/>
                    <a:pt x="1930" y="398"/>
                    <a:pt x="1871" y="418"/>
                  </a:cubicBezTo>
                  <a:cubicBezTo>
                    <a:pt x="1811" y="458"/>
                    <a:pt x="1731" y="458"/>
                    <a:pt x="1672" y="498"/>
                  </a:cubicBezTo>
                  <a:cubicBezTo>
                    <a:pt x="1632" y="508"/>
                    <a:pt x="1592" y="508"/>
                    <a:pt x="1552" y="508"/>
                  </a:cubicBezTo>
                  <a:cubicBezTo>
                    <a:pt x="1513" y="508"/>
                    <a:pt x="1473" y="508"/>
                    <a:pt x="1433" y="518"/>
                  </a:cubicBezTo>
                  <a:cubicBezTo>
                    <a:pt x="1373" y="518"/>
                    <a:pt x="1294" y="518"/>
                    <a:pt x="1214" y="498"/>
                  </a:cubicBezTo>
                  <a:cubicBezTo>
                    <a:pt x="1075" y="458"/>
                    <a:pt x="916" y="418"/>
                    <a:pt x="776" y="359"/>
                  </a:cubicBezTo>
                  <a:cubicBezTo>
                    <a:pt x="617" y="319"/>
                    <a:pt x="498" y="239"/>
                    <a:pt x="378" y="199"/>
                  </a:cubicBezTo>
                  <a:cubicBezTo>
                    <a:pt x="140" y="6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7" name="Google Shape;2207;p15"/>
            <p:cNvSpPr/>
            <p:nvPr/>
          </p:nvSpPr>
          <p:spPr>
            <a:xfrm>
              <a:off x="3281250" y="2917425"/>
              <a:ext cx="15450" cy="25900"/>
            </a:xfrm>
            <a:custGeom>
              <a:avLst/>
              <a:gdLst/>
              <a:ahLst/>
              <a:cxnLst/>
              <a:rect l="l" t="t" r="r" b="b"/>
              <a:pathLst>
                <a:path w="618" h="1036" extrusionOk="0">
                  <a:moveTo>
                    <a:pt x="60" y="0"/>
                  </a:moveTo>
                  <a:cubicBezTo>
                    <a:pt x="60" y="0"/>
                    <a:pt x="40" y="80"/>
                    <a:pt x="20" y="239"/>
                  </a:cubicBezTo>
                  <a:cubicBezTo>
                    <a:pt x="0" y="359"/>
                    <a:pt x="0" y="538"/>
                    <a:pt x="40" y="697"/>
                  </a:cubicBezTo>
                  <a:cubicBezTo>
                    <a:pt x="40" y="757"/>
                    <a:pt x="60" y="776"/>
                    <a:pt x="100" y="836"/>
                  </a:cubicBezTo>
                  <a:lnTo>
                    <a:pt x="199" y="936"/>
                  </a:lnTo>
                  <a:cubicBezTo>
                    <a:pt x="219" y="956"/>
                    <a:pt x="239" y="995"/>
                    <a:pt x="299" y="995"/>
                  </a:cubicBezTo>
                  <a:cubicBezTo>
                    <a:pt x="319" y="995"/>
                    <a:pt x="358" y="1035"/>
                    <a:pt x="398" y="1035"/>
                  </a:cubicBezTo>
                  <a:lnTo>
                    <a:pt x="617" y="1035"/>
                  </a:lnTo>
                  <a:cubicBezTo>
                    <a:pt x="617" y="1035"/>
                    <a:pt x="597" y="995"/>
                    <a:pt x="557" y="995"/>
                  </a:cubicBezTo>
                  <a:cubicBezTo>
                    <a:pt x="537" y="975"/>
                    <a:pt x="518" y="975"/>
                    <a:pt x="498" y="975"/>
                  </a:cubicBezTo>
                  <a:cubicBezTo>
                    <a:pt x="458" y="975"/>
                    <a:pt x="438" y="956"/>
                    <a:pt x="418" y="956"/>
                  </a:cubicBezTo>
                  <a:cubicBezTo>
                    <a:pt x="398" y="936"/>
                    <a:pt x="358" y="936"/>
                    <a:pt x="339" y="896"/>
                  </a:cubicBezTo>
                  <a:lnTo>
                    <a:pt x="259" y="816"/>
                  </a:lnTo>
                  <a:cubicBezTo>
                    <a:pt x="219" y="796"/>
                    <a:pt x="219" y="776"/>
                    <a:pt x="199" y="757"/>
                  </a:cubicBezTo>
                  <a:cubicBezTo>
                    <a:pt x="159" y="717"/>
                    <a:pt x="140" y="697"/>
                    <a:pt x="140" y="657"/>
                  </a:cubicBezTo>
                  <a:cubicBezTo>
                    <a:pt x="120" y="577"/>
                    <a:pt x="120" y="498"/>
                    <a:pt x="100" y="438"/>
                  </a:cubicBezTo>
                  <a:cubicBezTo>
                    <a:pt x="60" y="359"/>
                    <a:pt x="60" y="299"/>
                    <a:pt x="60" y="219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8" name="Google Shape;2208;p15"/>
            <p:cNvSpPr/>
            <p:nvPr/>
          </p:nvSpPr>
          <p:spPr>
            <a:xfrm>
              <a:off x="2732600" y="3138275"/>
              <a:ext cx="114425" cy="172125"/>
            </a:xfrm>
            <a:custGeom>
              <a:avLst/>
              <a:gdLst/>
              <a:ahLst/>
              <a:cxnLst/>
              <a:rect l="l" t="t" r="r" b="b"/>
              <a:pathLst>
                <a:path w="4577" h="6885" extrusionOk="0">
                  <a:moveTo>
                    <a:pt x="1" y="0"/>
                  </a:moveTo>
                  <a:lnTo>
                    <a:pt x="1" y="6885"/>
                  </a:lnTo>
                  <a:lnTo>
                    <a:pt x="4577" y="6885"/>
                  </a:lnTo>
                  <a:lnTo>
                    <a:pt x="4577" y="0"/>
                  </a:lnTo>
                  <a:close/>
                </a:path>
              </a:pathLst>
            </a:custGeom>
            <a:solidFill>
              <a:srgbClr val="566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9" name="Google Shape;2209;p15"/>
            <p:cNvSpPr/>
            <p:nvPr/>
          </p:nvSpPr>
          <p:spPr>
            <a:xfrm>
              <a:off x="2727625" y="3132800"/>
              <a:ext cx="126375" cy="184075"/>
            </a:xfrm>
            <a:custGeom>
              <a:avLst/>
              <a:gdLst/>
              <a:ahLst/>
              <a:cxnLst/>
              <a:rect l="l" t="t" r="r" b="b"/>
              <a:pathLst>
                <a:path w="5055" h="7363" extrusionOk="0">
                  <a:moveTo>
                    <a:pt x="2289" y="518"/>
                  </a:moveTo>
                  <a:lnTo>
                    <a:pt x="2289" y="3403"/>
                  </a:lnTo>
                  <a:lnTo>
                    <a:pt x="558" y="3403"/>
                  </a:lnTo>
                  <a:lnTo>
                    <a:pt x="558" y="518"/>
                  </a:lnTo>
                  <a:close/>
                  <a:moveTo>
                    <a:pt x="4557" y="518"/>
                  </a:moveTo>
                  <a:lnTo>
                    <a:pt x="4557" y="3403"/>
                  </a:lnTo>
                  <a:lnTo>
                    <a:pt x="2806" y="3403"/>
                  </a:lnTo>
                  <a:lnTo>
                    <a:pt x="2806" y="518"/>
                  </a:lnTo>
                  <a:close/>
                  <a:moveTo>
                    <a:pt x="2289" y="3960"/>
                  </a:moveTo>
                  <a:lnTo>
                    <a:pt x="2289" y="6845"/>
                  </a:lnTo>
                  <a:lnTo>
                    <a:pt x="558" y="6845"/>
                  </a:lnTo>
                  <a:lnTo>
                    <a:pt x="558" y="3960"/>
                  </a:lnTo>
                  <a:close/>
                  <a:moveTo>
                    <a:pt x="4557" y="3960"/>
                  </a:moveTo>
                  <a:lnTo>
                    <a:pt x="4557" y="6845"/>
                  </a:lnTo>
                  <a:lnTo>
                    <a:pt x="2806" y="6845"/>
                  </a:lnTo>
                  <a:lnTo>
                    <a:pt x="2806" y="3960"/>
                  </a:lnTo>
                  <a:close/>
                  <a:moveTo>
                    <a:pt x="1" y="1"/>
                  </a:moveTo>
                  <a:lnTo>
                    <a:pt x="1" y="7362"/>
                  </a:lnTo>
                  <a:lnTo>
                    <a:pt x="5054" y="7362"/>
                  </a:lnTo>
                  <a:lnTo>
                    <a:pt x="50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0" name="Google Shape;2210;p15"/>
            <p:cNvSpPr/>
            <p:nvPr/>
          </p:nvSpPr>
          <p:spPr>
            <a:xfrm>
              <a:off x="2700275" y="3294250"/>
              <a:ext cx="178775" cy="29575"/>
            </a:xfrm>
            <a:custGeom>
              <a:avLst/>
              <a:gdLst/>
              <a:ahLst/>
              <a:cxnLst/>
              <a:rect l="l" t="t" r="r" b="b"/>
              <a:pathLst>
                <a:path w="7151" h="1183" extrusionOk="0">
                  <a:moveTo>
                    <a:pt x="6595" y="1"/>
                  </a:moveTo>
                  <a:cubicBezTo>
                    <a:pt x="6208" y="1"/>
                    <a:pt x="5706" y="127"/>
                    <a:pt x="5432" y="248"/>
                  </a:cubicBezTo>
                  <a:cubicBezTo>
                    <a:pt x="5243" y="331"/>
                    <a:pt x="5077" y="368"/>
                    <a:pt x="4905" y="368"/>
                  </a:cubicBezTo>
                  <a:cubicBezTo>
                    <a:pt x="4623" y="368"/>
                    <a:pt x="4324" y="269"/>
                    <a:pt x="3880" y="108"/>
                  </a:cubicBezTo>
                  <a:cubicBezTo>
                    <a:pt x="3702" y="39"/>
                    <a:pt x="3540" y="12"/>
                    <a:pt x="3386" y="12"/>
                  </a:cubicBezTo>
                  <a:cubicBezTo>
                    <a:pt x="2920" y="12"/>
                    <a:pt x="2528" y="262"/>
                    <a:pt x="1990" y="367"/>
                  </a:cubicBezTo>
                  <a:cubicBezTo>
                    <a:pt x="1904" y="386"/>
                    <a:pt x="1824" y="394"/>
                    <a:pt x="1748" y="394"/>
                  </a:cubicBezTo>
                  <a:cubicBezTo>
                    <a:pt x="1294" y="394"/>
                    <a:pt x="1013" y="99"/>
                    <a:pt x="695" y="99"/>
                  </a:cubicBezTo>
                  <a:cubicBezTo>
                    <a:pt x="625" y="99"/>
                    <a:pt x="554" y="113"/>
                    <a:pt x="478" y="148"/>
                  </a:cubicBezTo>
                  <a:cubicBezTo>
                    <a:pt x="0" y="387"/>
                    <a:pt x="1095" y="1183"/>
                    <a:pt x="1095" y="1183"/>
                  </a:cubicBezTo>
                  <a:lnTo>
                    <a:pt x="3641" y="1183"/>
                  </a:lnTo>
                  <a:lnTo>
                    <a:pt x="3641" y="1163"/>
                  </a:lnTo>
                  <a:lnTo>
                    <a:pt x="6148" y="1163"/>
                  </a:lnTo>
                  <a:cubicBezTo>
                    <a:pt x="6148" y="1163"/>
                    <a:pt x="7044" y="844"/>
                    <a:pt x="7123" y="327"/>
                  </a:cubicBezTo>
                  <a:cubicBezTo>
                    <a:pt x="7150" y="85"/>
                    <a:pt x="6911" y="1"/>
                    <a:pt x="65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1" name="Google Shape;2211;p15"/>
            <p:cNvSpPr/>
            <p:nvPr/>
          </p:nvSpPr>
          <p:spPr>
            <a:xfrm>
              <a:off x="2766425" y="3298925"/>
              <a:ext cx="35350" cy="8050"/>
            </a:xfrm>
            <a:custGeom>
              <a:avLst/>
              <a:gdLst/>
              <a:ahLst/>
              <a:cxnLst/>
              <a:rect l="l" t="t" r="r" b="b"/>
              <a:pathLst>
                <a:path w="1414" h="322" extrusionOk="0">
                  <a:moveTo>
                    <a:pt x="717" y="1"/>
                  </a:moveTo>
                  <a:cubicBezTo>
                    <a:pt x="617" y="1"/>
                    <a:pt x="518" y="21"/>
                    <a:pt x="418" y="41"/>
                  </a:cubicBezTo>
                  <a:cubicBezTo>
                    <a:pt x="339" y="61"/>
                    <a:pt x="259" y="100"/>
                    <a:pt x="200" y="140"/>
                  </a:cubicBezTo>
                  <a:cubicBezTo>
                    <a:pt x="40" y="240"/>
                    <a:pt x="1" y="319"/>
                    <a:pt x="1" y="319"/>
                  </a:cubicBezTo>
                  <a:cubicBezTo>
                    <a:pt x="1" y="319"/>
                    <a:pt x="100" y="299"/>
                    <a:pt x="239" y="299"/>
                  </a:cubicBezTo>
                  <a:cubicBezTo>
                    <a:pt x="359" y="260"/>
                    <a:pt x="538" y="240"/>
                    <a:pt x="717" y="240"/>
                  </a:cubicBezTo>
                  <a:lnTo>
                    <a:pt x="956" y="240"/>
                  </a:lnTo>
                  <a:cubicBezTo>
                    <a:pt x="1035" y="240"/>
                    <a:pt x="1115" y="260"/>
                    <a:pt x="1194" y="260"/>
                  </a:cubicBezTo>
                  <a:cubicBezTo>
                    <a:pt x="1295" y="293"/>
                    <a:pt x="1381" y="312"/>
                    <a:pt x="1406" y="318"/>
                  </a:cubicBezTo>
                  <a:lnTo>
                    <a:pt x="1406" y="318"/>
                  </a:lnTo>
                  <a:cubicBezTo>
                    <a:pt x="1387" y="299"/>
                    <a:pt x="1330" y="220"/>
                    <a:pt x="1234" y="140"/>
                  </a:cubicBezTo>
                  <a:cubicBezTo>
                    <a:pt x="1214" y="120"/>
                    <a:pt x="1194" y="100"/>
                    <a:pt x="1135" y="61"/>
                  </a:cubicBezTo>
                  <a:cubicBezTo>
                    <a:pt x="1115" y="41"/>
                    <a:pt x="1055" y="21"/>
                    <a:pt x="1015" y="21"/>
                  </a:cubicBezTo>
                  <a:cubicBezTo>
                    <a:pt x="916" y="1"/>
                    <a:pt x="816" y="1"/>
                    <a:pt x="717" y="1"/>
                  </a:cubicBezTo>
                  <a:close/>
                  <a:moveTo>
                    <a:pt x="1406" y="318"/>
                  </a:moveTo>
                  <a:cubicBezTo>
                    <a:pt x="1409" y="320"/>
                    <a:pt x="1411" y="322"/>
                    <a:pt x="1412" y="322"/>
                  </a:cubicBezTo>
                  <a:cubicBezTo>
                    <a:pt x="1413" y="322"/>
                    <a:pt x="1413" y="321"/>
                    <a:pt x="1413" y="319"/>
                  </a:cubicBezTo>
                  <a:cubicBezTo>
                    <a:pt x="1413" y="319"/>
                    <a:pt x="1411" y="319"/>
                    <a:pt x="1406" y="3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2" name="Google Shape;2212;p15"/>
            <p:cNvSpPr/>
            <p:nvPr/>
          </p:nvSpPr>
          <p:spPr>
            <a:xfrm>
              <a:off x="2842525" y="3298325"/>
              <a:ext cx="28375" cy="8600"/>
            </a:xfrm>
            <a:custGeom>
              <a:avLst/>
              <a:gdLst/>
              <a:ahLst/>
              <a:cxnLst/>
              <a:rect l="l" t="t" r="r" b="b"/>
              <a:pathLst>
                <a:path w="1135" h="344" extrusionOk="0">
                  <a:moveTo>
                    <a:pt x="764" y="0"/>
                  </a:moveTo>
                  <a:cubicBezTo>
                    <a:pt x="687" y="0"/>
                    <a:pt x="608" y="15"/>
                    <a:pt x="538" y="45"/>
                  </a:cubicBezTo>
                  <a:cubicBezTo>
                    <a:pt x="379" y="65"/>
                    <a:pt x="259" y="144"/>
                    <a:pt x="160" y="224"/>
                  </a:cubicBezTo>
                  <a:cubicBezTo>
                    <a:pt x="60" y="284"/>
                    <a:pt x="1" y="343"/>
                    <a:pt x="1" y="343"/>
                  </a:cubicBezTo>
                  <a:cubicBezTo>
                    <a:pt x="1" y="343"/>
                    <a:pt x="80" y="323"/>
                    <a:pt x="180" y="303"/>
                  </a:cubicBezTo>
                  <a:cubicBezTo>
                    <a:pt x="299" y="284"/>
                    <a:pt x="439" y="264"/>
                    <a:pt x="578" y="204"/>
                  </a:cubicBezTo>
                  <a:cubicBezTo>
                    <a:pt x="657" y="184"/>
                    <a:pt x="697" y="184"/>
                    <a:pt x="777" y="164"/>
                  </a:cubicBezTo>
                  <a:cubicBezTo>
                    <a:pt x="856" y="164"/>
                    <a:pt x="896" y="144"/>
                    <a:pt x="956" y="144"/>
                  </a:cubicBezTo>
                  <a:lnTo>
                    <a:pt x="1035" y="144"/>
                  </a:lnTo>
                  <a:cubicBezTo>
                    <a:pt x="1055" y="164"/>
                    <a:pt x="1075" y="164"/>
                    <a:pt x="1075" y="164"/>
                  </a:cubicBezTo>
                  <a:cubicBezTo>
                    <a:pt x="1095" y="184"/>
                    <a:pt x="1135" y="184"/>
                    <a:pt x="1135" y="184"/>
                  </a:cubicBezTo>
                  <a:cubicBezTo>
                    <a:pt x="1135" y="184"/>
                    <a:pt x="1135" y="164"/>
                    <a:pt x="1095" y="144"/>
                  </a:cubicBezTo>
                  <a:cubicBezTo>
                    <a:pt x="1095" y="124"/>
                    <a:pt x="1075" y="124"/>
                    <a:pt x="1055" y="85"/>
                  </a:cubicBezTo>
                  <a:cubicBezTo>
                    <a:pt x="1035" y="65"/>
                    <a:pt x="996" y="65"/>
                    <a:pt x="976" y="45"/>
                  </a:cubicBezTo>
                  <a:cubicBezTo>
                    <a:pt x="916" y="15"/>
                    <a:pt x="841" y="0"/>
                    <a:pt x="7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3" name="Google Shape;2213;p15"/>
            <p:cNvSpPr/>
            <p:nvPr/>
          </p:nvSpPr>
          <p:spPr>
            <a:xfrm>
              <a:off x="2717175" y="3301125"/>
              <a:ext cx="17950" cy="5800"/>
            </a:xfrm>
            <a:custGeom>
              <a:avLst/>
              <a:gdLst/>
              <a:ahLst/>
              <a:cxnLst/>
              <a:rect l="l" t="t" r="r" b="b"/>
              <a:pathLst>
                <a:path w="718" h="232" extrusionOk="0">
                  <a:moveTo>
                    <a:pt x="180" y="1"/>
                  </a:moveTo>
                  <a:cubicBezTo>
                    <a:pt x="140" y="1"/>
                    <a:pt x="104" y="9"/>
                    <a:pt x="81" y="32"/>
                  </a:cubicBezTo>
                  <a:cubicBezTo>
                    <a:pt x="41" y="32"/>
                    <a:pt x="21" y="52"/>
                    <a:pt x="21" y="52"/>
                  </a:cubicBezTo>
                  <a:lnTo>
                    <a:pt x="1" y="72"/>
                  </a:lnTo>
                  <a:lnTo>
                    <a:pt x="1" y="112"/>
                  </a:lnTo>
                  <a:cubicBezTo>
                    <a:pt x="1" y="112"/>
                    <a:pt x="21" y="112"/>
                    <a:pt x="21" y="72"/>
                  </a:cubicBezTo>
                  <a:lnTo>
                    <a:pt x="100" y="72"/>
                  </a:lnTo>
                  <a:cubicBezTo>
                    <a:pt x="120" y="72"/>
                    <a:pt x="180" y="72"/>
                    <a:pt x="220" y="112"/>
                  </a:cubicBezTo>
                  <a:cubicBezTo>
                    <a:pt x="279" y="112"/>
                    <a:pt x="319" y="132"/>
                    <a:pt x="339" y="152"/>
                  </a:cubicBezTo>
                  <a:cubicBezTo>
                    <a:pt x="439" y="172"/>
                    <a:pt x="538" y="211"/>
                    <a:pt x="618" y="231"/>
                  </a:cubicBezTo>
                  <a:cubicBezTo>
                    <a:pt x="638" y="225"/>
                    <a:pt x="655" y="222"/>
                    <a:pt x="670" y="222"/>
                  </a:cubicBezTo>
                  <a:cubicBezTo>
                    <a:pt x="700" y="222"/>
                    <a:pt x="717" y="231"/>
                    <a:pt x="717" y="231"/>
                  </a:cubicBezTo>
                  <a:cubicBezTo>
                    <a:pt x="717" y="231"/>
                    <a:pt x="697" y="172"/>
                    <a:pt x="618" y="152"/>
                  </a:cubicBezTo>
                  <a:cubicBezTo>
                    <a:pt x="538" y="112"/>
                    <a:pt x="478" y="52"/>
                    <a:pt x="379" y="32"/>
                  </a:cubicBezTo>
                  <a:cubicBezTo>
                    <a:pt x="319" y="20"/>
                    <a:pt x="243" y="1"/>
                    <a:pt x="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4" name="Google Shape;2214;p15"/>
            <p:cNvSpPr/>
            <p:nvPr/>
          </p:nvSpPr>
          <p:spPr>
            <a:xfrm>
              <a:off x="3105650" y="3138275"/>
              <a:ext cx="114925" cy="172125"/>
            </a:xfrm>
            <a:custGeom>
              <a:avLst/>
              <a:gdLst/>
              <a:ahLst/>
              <a:cxnLst/>
              <a:rect l="l" t="t" r="r" b="b"/>
              <a:pathLst>
                <a:path w="4597" h="6885" extrusionOk="0">
                  <a:moveTo>
                    <a:pt x="1" y="0"/>
                  </a:moveTo>
                  <a:lnTo>
                    <a:pt x="1" y="6885"/>
                  </a:lnTo>
                  <a:lnTo>
                    <a:pt x="4597" y="6885"/>
                  </a:lnTo>
                  <a:lnTo>
                    <a:pt x="45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5" name="Google Shape;2215;p15"/>
            <p:cNvSpPr/>
            <p:nvPr/>
          </p:nvSpPr>
          <p:spPr>
            <a:xfrm>
              <a:off x="3100675" y="3132800"/>
              <a:ext cx="126375" cy="184075"/>
            </a:xfrm>
            <a:custGeom>
              <a:avLst/>
              <a:gdLst/>
              <a:ahLst/>
              <a:cxnLst/>
              <a:rect l="l" t="t" r="r" b="b"/>
              <a:pathLst>
                <a:path w="5055" h="7363" extrusionOk="0">
                  <a:moveTo>
                    <a:pt x="2289" y="518"/>
                  </a:moveTo>
                  <a:lnTo>
                    <a:pt x="2289" y="3403"/>
                  </a:lnTo>
                  <a:lnTo>
                    <a:pt x="558" y="3403"/>
                  </a:lnTo>
                  <a:lnTo>
                    <a:pt x="558" y="518"/>
                  </a:lnTo>
                  <a:close/>
                  <a:moveTo>
                    <a:pt x="4557" y="518"/>
                  </a:moveTo>
                  <a:lnTo>
                    <a:pt x="4557" y="3403"/>
                  </a:lnTo>
                  <a:lnTo>
                    <a:pt x="2806" y="3403"/>
                  </a:lnTo>
                  <a:lnTo>
                    <a:pt x="2806" y="518"/>
                  </a:lnTo>
                  <a:close/>
                  <a:moveTo>
                    <a:pt x="2289" y="3960"/>
                  </a:moveTo>
                  <a:lnTo>
                    <a:pt x="2289" y="6845"/>
                  </a:lnTo>
                  <a:lnTo>
                    <a:pt x="558" y="6845"/>
                  </a:lnTo>
                  <a:lnTo>
                    <a:pt x="558" y="3960"/>
                  </a:lnTo>
                  <a:close/>
                  <a:moveTo>
                    <a:pt x="4557" y="3960"/>
                  </a:moveTo>
                  <a:lnTo>
                    <a:pt x="4557" y="6845"/>
                  </a:lnTo>
                  <a:lnTo>
                    <a:pt x="2806" y="6845"/>
                  </a:lnTo>
                  <a:lnTo>
                    <a:pt x="2806" y="3960"/>
                  </a:lnTo>
                  <a:close/>
                  <a:moveTo>
                    <a:pt x="1" y="1"/>
                  </a:moveTo>
                  <a:lnTo>
                    <a:pt x="1" y="7362"/>
                  </a:lnTo>
                  <a:lnTo>
                    <a:pt x="5055" y="7362"/>
                  </a:lnTo>
                  <a:lnTo>
                    <a:pt x="50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6" name="Google Shape;2216;p15"/>
            <p:cNvSpPr/>
            <p:nvPr/>
          </p:nvSpPr>
          <p:spPr>
            <a:xfrm>
              <a:off x="3073325" y="3294250"/>
              <a:ext cx="178775" cy="29575"/>
            </a:xfrm>
            <a:custGeom>
              <a:avLst/>
              <a:gdLst/>
              <a:ahLst/>
              <a:cxnLst/>
              <a:rect l="l" t="t" r="r" b="b"/>
              <a:pathLst>
                <a:path w="7151" h="1183" extrusionOk="0">
                  <a:moveTo>
                    <a:pt x="6595" y="1"/>
                  </a:moveTo>
                  <a:cubicBezTo>
                    <a:pt x="6208" y="1"/>
                    <a:pt x="5706" y="127"/>
                    <a:pt x="5432" y="248"/>
                  </a:cubicBezTo>
                  <a:cubicBezTo>
                    <a:pt x="5243" y="331"/>
                    <a:pt x="5077" y="368"/>
                    <a:pt x="4905" y="368"/>
                  </a:cubicBezTo>
                  <a:cubicBezTo>
                    <a:pt x="4623" y="368"/>
                    <a:pt x="4325" y="269"/>
                    <a:pt x="3880" y="108"/>
                  </a:cubicBezTo>
                  <a:cubicBezTo>
                    <a:pt x="3702" y="39"/>
                    <a:pt x="3540" y="12"/>
                    <a:pt x="3386" y="12"/>
                  </a:cubicBezTo>
                  <a:cubicBezTo>
                    <a:pt x="2921" y="12"/>
                    <a:pt x="2528" y="262"/>
                    <a:pt x="1990" y="367"/>
                  </a:cubicBezTo>
                  <a:cubicBezTo>
                    <a:pt x="1904" y="386"/>
                    <a:pt x="1824" y="394"/>
                    <a:pt x="1748" y="394"/>
                  </a:cubicBezTo>
                  <a:cubicBezTo>
                    <a:pt x="1295" y="394"/>
                    <a:pt x="1013" y="99"/>
                    <a:pt x="695" y="99"/>
                  </a:cubicBezTo>
                  <a:cubicBezTo>
                    <a:pt x="625" y="99"/>
                    <a:pt x="554" y="113"/>
                    <a:pt x="478" y="148"/>
                  </a:cubicBezTo>
                  <a:cubicBezTo>
                    <a:pt x="1" y="387"/>
                    <a:pt x="1095" y="1183"/>
                    <a:pt x="1095" y="1183"/>
                  </a:cubicBezTo>
                  <a:lnTo>
                    <a:pt x="3642" y="1183"/>
                  </a:lnTo>
                  <a:lnTo>
                    <a:pt x="3642" y="1163"/>
                  </a:lnTo>
                  <a:lnTo>
                    <a:pt x="6149" y="1163"/>
                  </a:lnTo>
                  <a:cubicBezTo>
                    <a:pt x="6149" y="1163"/>
                    <a:pt x="7044" y="864"/>
                    <a:pt x="7124" y="327"/>
                  </a:cubicBezTo>
                  <a:cubicBezTo>
                    <a:pt x="7150" y="85"/>
                    <a:pt x="6911" y="1"/>
                    <a:pt x="65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7" name="Google Shape;2217;p15"/>
            <p:cNvSpPr/>
            <p:nvPr/>
          </p:nvSpPr>
          <p:spPr>
            <a:xfrm>
              <a:off x="3137000" y="3298925"/>
              <a:ext cx="35325" cy="8050"/>
            </a:xfrm>
            <a:custGeom>
              <a:avLst/>
              <a:gdLst/>
              <a:ahLst/>
              <a:cxnLst/>
              <a:rect l="l" t="t" r="r" b="b"/>
              <a:pathLst>
                <a:path w="1413" h="322" extrusionOk="0">
                  <a:moveTo>
                    <a:pt x="717" y="1"/>
                  </a:moveTo>
                  <a:cubicBezTo>
                    <a:pt x="617" y="1"/>
                    <a:pt x="518" y="21"/>
                    <a:pt x="418" y="41"/>
                  </a:cubicBezTo>
                  <a:cubicBezTo>
                    <a:pt x="339" y="61"/>
                    <a:pt x="259" y="100"/>
                    <a:pt x="199" y="140"/>
                  </a:cubicBezTo>
                  <a:cubicBezTo>
                    <a:pt x="40" y="240"/>
                    <a:pt x="0" y="319"/>
                    <a:pt x="0" y="319"/>
                  </a:cubicBezTo>
                  <a:cubicBezTo>
                    <a:pt x="0" y="319"/>
                    <a:pt x="100" y="319"/>
                    <a:pt x="239" y="299"/>
                  </a:cubicBezTo>
                  <a:cubicBezTo>
                    <a:pt x="359" y="260"/>
                    <a:pt x="538" y="240"/>
                    <a:pt x="717" y="240"/>
                  </a:cubicBezTo>
                  <a:lnTo>
                    <a:pt x="955" y="240"/>
                  </a:lnTo>
                  <a:cubicBezTo>
                    <a:pt x="1035" y="240"/>
                    <a:pt x="1115" y="260"/>
                    <a:pt x="1174" y="260"/>
                  </a:cubicBezTo>
                  <a:cubicBezTo>
                    <a:pt x="1292" y="293"/>
                    <a:pt x="1381" y="312"/>
                    <a:pt x="1406" y="318"/>
                  </a:cubicBezTo>
                  <a:lnTo>
                    <a:pt x="1406" y="318"/>
                  </a:lnTo>
                  <a:cubicBezTo>
                    <a:pt x="1387" y="299"/>
                    <a:pt x="1329" y="220"/>
                    <a:pt x="1234" y="140"/>
                  </a:cubicBezTo>
                  <a:cubicBezTo>
                    <a:pt x="1214" y="120"/>
                    <a:pt x="1174" y="100"/>
                    <a:pt x="1134" y="61"/>
                  </a:cubicBezTo>
                  <a:cubicBezTo>
                    <a:pt x="1115" y="41"/>
                    <a:pt x="1055" y="21"/>
                    <a:pt x="1015" y="21"/>
                  </a:cubicBezTo>
                  <a:cubicBezTo>
                    <a:pt x="916" y="1"/>
                    <a:pt x="816" y="1"/>
                    <a:pt x="717" y="1"/>
                  </a:cubicBezTo>
                  <a:close/>
                  <a:moveTo>
                    <a:pt x="1406" y="318"/>
                  </a:moveTo>
                  <a:cubicBezTo>
                    <a:pt x="1409" y="320"/>
                    <a:pt x="1410" y="322"/>
                    <a:pt x="1412" y="322"/>
                  </a:cubicBezTo>
                  <a:cubicBezTo>
                    <a:pt x="1413" y="322"/>
                    <a:pt x="1413" y="321"/>
                    <a:pt x="1413" y="319"/>
                  </a:cubicBezTo>
                  <a:cubicBezTo>
                    <a:pt x="1413" y="319"/>
                    <a:pt x="1411" y="319"/>
                    <a:pt x="1406" y="3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8" name="Google Shape;2218;p15"/>
            <p:cNvSpPr/>
            <p:nvPr/>
          </p:nvSpPr>
          <p:spPr>
            <a:xfrm>
              <a:off x="3213100" y="3298325"/>
              <a:ext cx="28375" cy="8600"/>
            </a:xfrm>
            <a:custGeom>
              <a:avLst/>
              <a:gdLst/>
              <a:ahLst/>
              <a:cxnLst/>
              <a:rect l="l" t="t" r="r" b="b"/>
              <a:pathLst>
                <a:path w="1135" h="344" extrusionOk="0">
                  <a:moveTo>
                    <a:pt x="764" y="0"/>
                  </a:moveTo>
                  <a:cubicBezTo>
                    <a:pt x="687" y="0"/>
                    <a:pt x="607" y="15"/>
                    <a:pt x="538" y="45"/>
                  </a:cubicBezTo>
                  <a:cubicBezTo>
                    <a:pt x="379" y="65"/>
                    <a:pt x="259" y="144"/>
                    <a:pt x="160" y="224"/>
                  </a:cubicBezTo>
                  <a:cubicBezTo>
                    <a:pt x="60" y="284"/>
                    <a:pt x="0" y="343"/>
                    <a:pt x="0" y="343"/>
                  </a:cubicBezTo>
                  <a:cubicBezTo>
                    <a:pt x="0" y="343"/>
                    <a:pt x="80" y="343"/>
                    <a:pt x="180" y="303"/>
                  </a:cubicBezTo>
                  <a:cubicBezTo>
                    <a:pt x="299" y="284"/>
                    <a:pt x="438" y="264"/>
                    <a:pt x="577" y="204"/>
                  </a:cubicBezTo>
                  <a:cubicBezTo>
                    <a:pt x="657" y="184"/>
                    <a:pt x="697" y="184"/>
                    <a:pt x="776" y="164"/>
                  </a:cubicBezTo>
                  <a:cubicBezTo>
                    <a:pt x="856" y="164"/>
                    <a:pt x="896" y="144"/>
                    <a:pt x="956" y="144"/>
                  </a:cubicBezTo>
                  <a:lnTo>
                    <a:pt x="1035" y="144"/>
                  </a:lnTo>
                  <a:cubicBezTo>
                    <a:pt x="1055" y="164"/>
                    <a:pt x="1075" y="164"/>
                    <a:pt x="1075" y="164"/>
                  </a:cubicBezTo>
                  <a:cubicBezTo>
                    <a:pt x="1095" y="184"/>
                    <a:pt x="1135" y="184"/>
                    <a:pt x="1135" y="184"/>
                  </a:cubicBezTo>
                  <a:cubicBezTo>
                    <a:pt x="1135" y="184"/>
                    <a:pt x="1135" y="164"/>
                    <a:pt x="1095" y="144"/>
                  </a:cubicBezTo>
                  <a:cubicBezTo>
                    <a:pt x="1095" y="124"/>
                    <a:pt x="1075" y="124"/>
                    <a:pt x="1055" y="85"/>
                  </a:cubicBezTo>
                  <a:cubicBezTo>
                    <a:pt x="1035" y="65"/>
                    <a:pt x="995" y="65"/>
                    <a:pt x="975" y="45"/>
                  </a:cubicBezTo>
                  <a:cubicBezTo>
                    <a:pt x="916" y="15"/>
                    <a:pt x="841" y="0"/>
                    <a:pt x="7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9" name="Google Shape;2219;p15"/>
            <p:cNvSpPr/>
            <p:nvPr/>
          </p:nvSpPr>
          <p:spPr>
            <a:xfrm>
              <a:off x="3087750" y="3301125"/>
              <a:ext cx="17925" cy="5800"/>
            </a:xfrm>
            <a:custGeom>
              <a:avLst/>
              <a:gdLst/>
              <a:ahLst/>
              <a:cxnLst/>
              <a:rect l="l" t="t" r="r" b="b"/>
              <a:pathLst>
                <a:path w="717" h="232" extrusionOk="0">
                  <a:moveTo>
                    <a:pt x="180" y="1"/>
                  </a:moveTo>
                  <a:cubicBezTo>
                    <a:pt x="139" y="1"/>
                    <a:pt x="104" y="9"/>
                    <a:pt x="80" y="32"/>
                  </a:cubicBezTo>
                  <a:cubicBezTo>
                    <a:pt x="40" y="32"/>
                    <a:pt x="21" y="52"/>
                    <a:pt x="21" y="52"/>
                  </a:cubicBezTo>
                  <a:lnTo>
                    <a:pt x="1" y="72"/>
                  </a:lnTo>
                  <a:lnTo>
                    <a:pt x="1" y="112"/>
                  </a:lnTo>
                  <a:cubicBezTo>
                    <a:pt x="1" y="112"/>
                    <a:pt x="21" y="112"/>
                    <a:pt x="21" y="72"/>
                  </a:cubicBezTo>
                  <a:lnTo>
                    <a:pt x="100" y="72"/>
                  </a:lnTo>
                  <a:cubicBezTo>
                    <a:pt x="120" y="72"/>
                    <a:pt x="180" y="72"/>
                    <a:pt x="220" y="112"/>
                  </a:cubicBezTo>
                  <a:cubicBezTo>
                    <a:pt x="279" y="112"/>
                    <a:pt x="319" y="132"/>
                    <a:pt x="339" y="132"/>
                  </a:cubicBezTo>
                  <a:cubicBezTo>
                    <a:pt x="438" y="152"/>
                    <a:pt x="538" y="172"/>
                    <a:pt x="617" y="211"/>
                  </a:cubicBezTo>
                  <a:cubicBezTo>
                    <a:pt x="677" y="231"/>
                    <a:pt x="717" y="231"/>
                    <a:pt x="717" y="231"/>
                  </a:cubicBezTo>
                  <a:cubicBezTo>
                    <a:pt x="717" y="231"/>
                    <a:pt x="697" y="172"/>
                    <a:pt x="617" y="152"/>
                  </a:cubicBezTo>
                  <a:cubicBezTo>
                    <a:pt x="538" y="112"/>
                    <a:pt x="478" y="52"/>
                    <a:pt x="379" y="32"/>
                  </a:cubicBezTo>
                  <a:cubicBezTo>
                    <a:pt x="318" y="20"/>
                    <a:pt x="243" y="1"/>
                    <a:pt x="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0" name="Google Shape;2220;p15"/>
            <p:cNvSpPr/>
            <p:nvPr/>
          </p:nvSpPr>
          <p:spPr>
            <a:xfrm>
              <a:off x="2732600" y="3437225"/>
              <a:ext cx="114425" cy="172625"/>
            </a:xfrm>
            <a:custGeom>
              <a:avLst/>
              <a:gdLst/>
              <a:ahLst/>
              <a:cxnLst/>
              <a:rect l="l" t="t" r="r" b="b"/>
              <a:pathLst>
                <a:path w="4577" h="6905" extrusionOk="0">
                  <a:moveTo>
                    <a:pt x="1" y="0"/>
                  </a:moveTo>
                  <a:lnTo>
                    <a:pt x="1" y="6904"/>
                  </a:lnTo>
                  <a:lnTo>
                    <a:pt x="4577" y="6904"/>
                  </a:lnTo>
                  <a:lnTo>
                    <a:pt x="45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1" name="Google Shape;2221;p15"/>
            <p:cNvSpPr/>
            <p:nvPr/>
          </p:nvSpPr>
          <p:spPr>
            <a:xfrm>
              <a:off x="2727625" y="3431750"/>
              <a:ext cx="126375" cy="184050"/>
            </a:xfrm>
            <a:custGeom>
              <a:avLst/>
              <a:gdLst/>
              <a:ahLst/>
              <a:cxnLst/>
              <a:rect l="l" t="t" r="r" b="b"/>
              <a:pathLst>
                <a:path w="5055" h="7362" extrusionOk="0">
                  <a:moveTo>
                    <a:pt x="2289" y="517"/>
                  </a:moveTo>
                  <a:lnTo>
                    <a:pt x="2289" y="3402"/>
                  </a:lnTo>
                  <a:lnTo>
                    <a:pt x="558" y="3402"/>
                  </a:lnTo>
                  <a:lnTo>
                    <a:pt x="558" y="517"/>
                  </a:lnTo>
                  <a:close/>
                  <a:moveTo>
                    <a:pt x="4557" y="537"/>
                  </a:moveTo>
                  <a:lnTo>
                    <a:pt x="4557" y="3442"/>
                  </a:lnTo>
                  <a:lnTo>
                    <a:pt x="2806" y="3442"/>
                  </a:lnTo>
                  <a:lnTo>
                    <a:pt x="2806" y="537"/>
                  </a:lnTo>
                  <a:close/>
                  <a:moveTo>
                    <a:pt x="2289" y="3960"/>
                  </a:moveTo>
                  <a:lnTo>
                    <a:pt x="2289" y="6844"/>
                  </a:lnTo>
                  <a:lnTo>
                    <a:pt x="558" y="6844"/>
                  </a:lnTo>
                  <a:lnTo>
                    <a:pt x="558" y="3960"/>
                  </a:lnTo>
                  <a:close/>
                  <a:moveTo>
                    <a:pt x="4557" y="3960"/>
                  </a:moveTo>
                  <a:lnTo>
                    <a:pt x="4557" y="6844"/>
                  </a:lnTo>
                  <a:lnTo>
                    <a:pt x="2806" y="6844"/>
                  </a:lnTo>
                  <a:lnTo>
                    <a:pt x="2806" y="3960"/>
                  </a:lnTo>
                  <a:close/>
                  <a:moveTo>
                    <a:pt x="1" y="0"/>
                  </a:moveTo>
                  <a:lnTo>
                    <a:pt x="1" y="7362"/>
                  </a:lnTo>
                  <a:lnTo>
                    <a:pt x="5054" y="7362"/>
                  </a:lnTo>
                  <a:lnTo>
                    <a:pt x="50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2" name="Google Shape;2222;p15"/>
            <p:cNvSpPr/>
            <p:nvPr/>
          </p:nvSpPr>
          <p:spPr>
            <a:xfrm>
              <a:off x="2700275" y="3593200"/>
              <a:ext cx="178775" cy="29575"/>
            </a:xfrm>
            <a:custGeom>
              <a:avLst/>
              <a:gdLst/>
              <a:ahLst/>
              <a:cxnLst/>
              <a:rect l="l" t="t" r="r" b="b"/>
              <a:pathLst>
                <a:path w="7151" h="1183" extrusionOk="0">
                  <a:moveTo>
                    <a:pt x="6595" y="0"/>
                  </a:moveTo>
                  <a:cubicBezTo>
                    <a:pt x="6208" y="0"/>
                    <a:pt x="5706" y="127"/>
                    <a:pt x="5432" y="247"/>
                  </a:cubicBezTo>
                  <a:cubicBezTo>
                    <a:pt x="5239" y="340"/>
                    <a:pt x="5070" y="382"/>
                    <a:pt x="4893" y="382"/>
                  </a:cubicBezTo>
                  <a:cubicBezTo>
                    <a:pt x="4615" y="382"/>
                    <a:pt x="4318" y="278"/>
                    <a:pt x="3880" y="108"/>
                  </a:cubicBezTo>
                  <a:cubicBezTo>
                    <a:pt x="3703" y="39"/>
                    <a:pt x="3542" y="12"/>
                    <a:pt x="3389" y="12"/>
                  </a:cubicBezTo>
                  <a:cubicBezTo>
                    <a:pt x="2922" y="12"/>
                    <a:pt x="2529" y="267"/>
                    <a:pt x="1990" y="386"/>
                  </a:cubicBezTo>
                  <a:cubicBezTo>
                    <a:pt x="1914" y="401"/>
                    <a:pt x="1842" y="408"/>
                    <a:pt x="1774" y="408"/>
                  </a:cubicBezTo>
                  <a:cubicBezTo>
                    <a:pt x="1305" y="408"/>
                    <a:pt x="1019" y="99"/>
                    <a:pt x="694" y="99"/>
                  </a:cubicBezTo>
                  <a:cubicBezTo>
                    <a:pt x="625" y="99"/>
                    <a:pt x="553" y="113"/>
                    <a:pt x="478" y="148"/>
                  </a:cubicBezTo>
                  <a:cubicBezTo>
                    <a:pt x="0" y="386"/>
                    <a:pt x="1095" y="1182"/>
                    <a:pt x="1095" y="1182"/>
                  </a:cubicBezTo>
                  <a:lnTo>
                    <a:pt x="6148" y="1182"/>
                  </a:lnTo>
                  <a:cubicBezTo>
                    <a:pt x="6148" y="1182"/>
                    <a:pt x="7044" y="844"/>
                    <a:pt x="7123" y="327"/>
                  </a:cubicBezTo>
                  <a:cubicBezTo>
                    <a:pt x="7150" y="85"/>
                    <a:pt x="6911" y="0"/>
                    <a:pt x="65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3" name="Google Shape;2223;p15"/>
            <p:cNvSpPr/>
            <p:nvPr/>
          </p:nvSpPr>
          <p:spPr>
            <a:xfrm>
              <a:off x="2766425" y="3597875"/>
              <a:ext cx="35350" cy="8050"/>
            </a:xfrm>
            <a:custGeom>
              <a:avLst/>
              <a:gdLst/>
              <a:ahLst/>
              <a:cxnLst/>
              <a:rect l="l" t="t" r="r" b="b"/>
              <a:pathLst>
                <a:path w="1414" h="322" extrusionOk="0">
                  <a:moveTo>
                    <a:pt x="717" y="1"/>
                  </a:moveTo>
                  <a:cubicBezTo>
                    <a:pt x="617" y="1"/>
                    <a:pt x="518" y="20"/>
                    <a:pt x="418" y="40"/>
                  </a:cubicBezTo>
                  <a:cubicBezTo>
                    <a:pt x="339" y="80"/>
                    <a:pt x="259" y="100"/>
                    <a:pt x="200" y="140"/>
                  </a:cubicBezTo>
                  <a:cubicBezTo>
                    <a:pt x="40" y="239"/>
                    <a:pt x="1" y="319"/>
                    <a:pt x="1" y="319"/>
                  </a:cubicBezTo>
                  <a:cubicBezTo>
                    <a:pt x="1" y="319"/>
                    <a:pt x="100" y="299"/>
                    <a:pt x="239" y="299"/>
                  </a:cubicBezTo>
                  <a:cubicBezTo>
                    <a:pt x="359" y="279"/>
                    <a:pt x="538" y="239"/>
                    <a:pt x="717" y="239"/>
                  </a:cubicBezTo>
                  <a:lnTo>
                    <a:pt x="956" y="239"/>
                  </a:lnTo>
                  <a:cubicBezTo>
                    <a:pt x="1035" y="239"/>
                    <a:pt x="1115" y="279"/>
                    <a:pt x="1194" y="279"/>
                  </a:cubicBezTo>
                  <a:cubicBezTo>
                    <a:pt x="1295" y="296"/>
                    <a:pt x="1381" y="313"/>
                    <a:pt x="1406" y="317"/>
                  </a:cubicBezTo>
                  <a:lnTo>
                    <a:pt x="1406" y="317"/>
                  </a:lnTo>
                  <a:cubicBezTo>
                    <a:pt x="1387" y="299"/>
                    <a:pt x="1330" y="219"/>
                    <a:pt x="1234" y="140"/>
                  </a:cubicBezTo>
                  <a:cubicBezTo>
                    <a:pt x="1214" y="120"/>
                    <a:pt x="1194" y="100"/>
                    <a:pt x="1135" y="80"/>
                  </a:cubicBezTo>
                  <a:cubicBezTo>
                    <a:pt x="1115" y="40"/>
                    <a:pt x="1055" y="20"/>
                    <a:pt x="1015" y="20"/>
                  </a:cubicBezTo>
                  <a:cubicBezTo>
                    <a:pt x="916" y="1"/>
                    <a:pt x="816" y="1"/>
                    <a:pt x="717" y="1"/>
                  </a:cubicBezTo>
                  <a:close/>
                  <a:moveTo>
                    <a:pt x="1406" y="317"/>
                  </a:moveTo>
                  <a:cubicBezTo>
                    <a:pt x="1409" y="320"/>
                    <a:pt x="1411" y="321"/>
                    <a:pt x="1412" y="321"/>
                  </a:cubicBezTo>
                  <a:cubicBezTo>
                    <a:pt x="1413" y="321"/>
                    <a:pt x="1413" y="321"/>
                    <a:pt x="1413" y="319"/>
                  </a:cubicBezTo>
                  <a:cubicBezTo>
                    <a:pt x="1413" y="319"/>
                    <a:pt x="1411" y="318"/>
                    <a:pt x="1406" y="31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4" name="Google Shape;2224;p15"/>
            <p:cNvSpPr/>
            <p:nvPr/>
          </p:nvSpPr>
          <p:spPr>
            <a:xfrm>
              <a:off x="2842525" y="3597625"/>
              <a:ext cx="28375" cy="8225"/>
            </a:xfrm>
            <a:custGeom>
              <a:avLst/>
              <a:gdLst/>
              <a:ahLst/>
              <a:cxnLst/>
              <a:rect l="l" t="t" r="r" b="b"/>
              <a:pathLst>
                <a:path w="1135" h="329" extrusionOk="0">
                  <a:moveTo>
                    <a:pt x="764" y="1"/>
                  </a:moveTo>
                  <a:cubicBezTo>
                    <a:pt x="687" y="1"/>
                    <a:pt x="608" y="11"/>
                    <a:pt x="538" y="30"/>
                  </a:cubicBezTo>
                  <a:cubicBezTo>
                    <a:pt x="379" y="50"/>
                    <a:pt x="259" y="130"/>
                    <a:pt x="160" y="209"/>
                  </a:cubicBezTo>
                  <a:cubicBezTo>
                    <a:pt x="60" y="289"/>
                    <a:pt x="1" y="329"/>
                    <a:pt x="1" y="329"/>
                  </a:cubicBezTo>
                  <a:cubicBezTo>
                    <a:pt x="1" y="329"/>
                    <a:pt x="80" y="309"/>
                    <a:pt x="180" y="309"/>
                  </a:cubicBezTo>
                  <a:cubicBezTo>
                    <a:pt x="299" y="289"/>
                    <a:pt x="439" y="249"/>
                    <a:pt x="578" y="209"/>
                  </a:cubicBezTo>
                  <a:cubicBezTo>
                    <a:pt x="657" y="190"/>
                    <a:pt x="697" y="190"/>
                    <a:pt x="777" y="150"/>
                  </a:cubicBezTo>
                  <a:cubicBezTo>
                    <a:pt x="856" y="150"/>
                    <a:pt x="896" y="130"/>
                    <a:pt x="956" y="130"/>
                  </a:cubicBezTo>
                  <a:lnTo>
                    <a:pt x="1035" y="130"/>
                  </a:lnTo>
                  <a:cubicBezTo>
                    <a:pt x="1055" y="150"/>
                    <a:pt x="1075" y="150"/>
                    <a:pt x="1075" y="150"/>
                  </a:cubicBezTo>
                  <a:cubicBezTo>
                    <a:pt x="1095" y="150"/>
                    <a:pt x="1135" y="190"/>
                    <a:pt x="1135" y="190"/>
                  </a:cubicBezTo>
                  <a:cubicBezTo>
                    <a:pt x="1135" y="190"/>
                    <a:pt x="1135" y="150"/>
                    <a:pt x="1095" y="130"/>
                  </a:cubicBezTo>
                  <a:cubicBezTo>
                    <a:pt x="1095" y="110"/>
                    <a:pt x="1075" y="110"/>
                    <a:pt x="1055" y="90"/>
                  </a:cubicBezTo>
                  <a:cubicBezTo>
                    <a:pt x="1035" y="50"/>
                    <a:pt x="996" y="50"/>
                    <a:pt x="976" y="30"/>
                  </a:cubicBezTo>
                  <a:cubicBezTo>
                    <a:pt x="916" y="11"/>
                    <a:pt x="841" y="1"/>
                    <a:pt x="7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5" name="Google Shape;2225;p15"/>
            <p:cNvSpPr/>
            <p:nvPr/>
          </p:nvSpPr>
          <p:spPr>
            <a:xfrm>
              <a:off x="2717175" y="3600275"/>
              <a:ext cx="17950" cy="5575"/>
            </a:xfrm>
            <a:custGeom>
              <a:avLst/>
              <a:gdLst/>
              <a:ahLst/>
              <a:cxnLst/>
              <a:rect l="l" t="t" r="r" b="b"/>
              <a:pathLst>
                <a:path w="718" h="223" extrusionOk="0">
                  <a:moveTo>
                    <a:pt x="190" y="1"/>
                  </a:moveTo>
                  <a:cubicBezTo>
                    <a:pt x="145" y="1"/>
                    <a:pt x="106" y="7"/>
                    <a:pt x="81" y="24"/>
                  </a:cubicBezTo>
                  <a:cubicBezTo>
                    <a:pt x="41" y="24"/>
                    <a:pt x="21" y="44"/>
                    <a:pt x="21" y="44"/>
                  </a:cubicBezTo>
                  <a:lnTo>
                    <a:pt x="1" y="84"/>
                  </a:lnTo>
                  <a:lnTo>
                    <a:pt x="1" y="103"/>
                  </a:lnTo>
                  <a:cubicBezTo>
                    <a:pt x="1" y="103"/>
                    <a:pt x="21" y="103"/>
                    <a:pt x="21" y="84"/>
                  </a:cubicBezTo>
                  <a:lnTo>
                    <a:pt x="100" y="84"/>
                  </a:lnTo>
                  <a:cubicBezTo>
                    <a:pt x="120" y="84"/>
                    <a:pt x="180" y="84"/>
                    <a:pt x="220" y="103"/>
                  </a:cubicBezTo>
                  <a:cubicBezTo>
                    <a:pt x="279" y="103"/>
                    <a:pt x="319" y="123"/>
                    <a:pt x="339" y="143"/>
                  </a:cubicBezTo>
                  <a:cubicBezTo>
                    <a:pt x="439" y="183"/>
                    <a:pt x="538" y="203"/>
                    <a:pt x="618" y="223"/>
                  </a:cubicBezTo>
                  <a:cubicBezTo>
                    <a:pt x="638" y="216"/>
                    <a:pt x="655" y="214"/>
                    <a:pt x="670" y="214"/>
                  </a:cubicBezTo>
                  <a:cubicBezTo>
                    <a:pt x="700" y="214"/>
                    <a:pt x="717" y="223"/>
                    <a:pt x="717" y="223"/>
                  </a:cubicBezTo>
                  <a:cubicBezTo>
                    <a:pt x="717" y="223"/>
                    <a:pt x="697" y="183"/>
                    <a:pt x="618" y="143"/>
                  </a:cubicBezTo>
                  <a:cubicBezTo>
                    <a:pt x="538" y="103"/>
                    <a:pt x="478" y="44"/>
                    <a:pt x="379" y="24"/>
                  </a:cubicBezTo>
                  <a:cubicBezTo>
                    <a:pt x="322" y="12"/>
                    <a:pt x="251" y="1"/>
                    <a:pt x="1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6" name="Google Shape;2226;p15"/>
            <p:cNvSpPr/>
            <p:nvPr/>
          </p:nvSpPr>
          <p:spPr>
            <a:xfrm>
              <a:off x="3105650" y="3437225"/>
              <a:ext cx="114925" cy="172625"/>
            </a:xfrm>
            <a:custGeom>
              <a:avLst/>
              <a:gdLst/>
              <a:ahLst/>
              <a:cxnLst/>
              <a:rect l="l" t="t" r="r" b="b"/>
              <a:pathLst>
                <a:path w="4597" h="6905" extrusionOk="0">
                  <a:moveTo>
                    <a:pt x="1" y="0"/>
                  </a:moveTo>
                  <a:lnTo>
                    <a:pt x="1" y="6904"/>
                  </a:lnTo>
                  <a:lnTo>
                    <a:pt x="4597" y="6904"/>
                  </a:lnTo>
                  <a:lnTo>
                    <a:pt x="4597" y="0"/>
                  </a:lnTo>
                  <a:close/>
                </a:path>
              </a:pathLst>
            </a:custGeom>
            <a:solidFill>
              <a:srgbClr val="566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7" name="Google Shape;2227;p15"/>
            <p:cNvSpPr/>
            <p:nvPr/>
          </p:nvSpPr>
          <p:spPr>
            <a:xfrm>
              <a:off x="3100675" y="3431750"/>
              <a:ext cx="126375" cy="184050"/>
            </a:xfrm>
            <a:custGeom>
              <a:avLst/>
              <a:gdLst/>
              <a:ahLst/>
              <a:cxnLst/>
              <a:rect l="l" t="t" r="r" b="b"/>
              <a:pathLst>
                <a:path w="5055" h="7362" extrusionOk="0">
                  <a:moveTo>
                    <a:pt x="2289" y="517"/>
                  </a:moveTo>
                  <a:lnTo>
                    <a:pt x="2289" y="3402"/>
                  </a:lnTo>
                  <a:lnTo>
                    <a:pt x="558" y="3402"/>
                  </a:lnTo>
                  <a:lnTo>
                    <a:pt x="558" y="517"/>
                  </a:lnTo>
                  <a:close/>
                  <a:moveTo>
                    <a:pt x="4557" y="537"/>
                  </a:moveTo>
                  <a:lnTo>
                    <a:pt x="4557" y="3442"/>
                  </a:lnTo>
                  <a:lnTo>
                    <a:pt x="2806" y="3442"/>
                  </a:lnTo>
                  <a:lnTo>
                    <a:pt x="2806" y="537"/>
                  </a:lnTo>
                  <a:close/>
                  <a:moveTo>
                    <a:pt x="2289" y="3960"/>
                  </a:moveTo>
                  <a:lnTo>
                    <a:pt x="2289" y="6844"/>
                  </a:lnTo>
                  <a:lnTo>
                    <a:pt x="558" y="6844"/>
                  </a:lnTo>
                  <a:lnTo>
                    <a:pt x="558" y="3960"/>
                  </a:lnTo>
                  <a:close/>
                  <a:moveTo>
                    <a:pt x="4557" y="3960"/>
                  </a:moveTo>
                  <a:lnTo>
                    <a:pt x="4557" y="6844"/>
                  </a:lnTo>
                  <a:lnTo>
                    <a:pt x="2806" y="6844"/>
                  </a:lnTo>
                  <a:lnTo>
                    <a:pt x="2806" y="3960"/>
                  </a:lnTo>
                  <a:close/>
                  <a:moveTo>
                    <a:pt x="1" y="0"/>
                  </a:moveTo>
                  <a:lnTo>
                    <a:pt x="1" y="7362"/>
                  </a:lnTo>
                  <a:lnTo>
                    <a:pt x="5055" y="7362"/>
                  </a:lnTo>
                  <a:lnTo>
                    <a:pt x="50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8" name="Google Shape;2228;p15"/>
            <p:cNvSpPr/>
            <p:nvPr/>
          </p:nvSpPr>
          <p:spPr>
            <a:xfrm>
              <a:off x="3073325" y="3593200"/>
              <a:ext cx="178775" cy="29575"/>
            </a:xfrm>
            <a:custGeom>
              <a:avLst/>
              <a:gdLst/>
              <a:ahLst/>
              <a:cxnLst/>
              <a:rect l="l" t="t" r="r" b="b"/>
              <a:pathLst>
                <a:path w="7151" h="1183" extrusionOk="0">
                  <a:moveTo>
                    <a:pt x="6595" y="0"/>
                  </a:moveTo>
                  <a:cubicBezTo>
                    <a:pt x="6208" y="0"/>
                    <a:pt x="5706" y="127"/>
                    <a:pt x="5432" y="247"/>
                  </a:cubicBezTo>
                  <a:cubicBezTo>
                    <a:pt x="5239" y="340"/>
                    <a:pt x="5070" y="382"/>
                    <a:pt x="4893" y="382"/>
                  </a:cubicBezTo>
                  <a:cubicBezTo>
                    <a:pt x="4615" y="382"/>
                    <a:pt x="4318" y="278"/>
                    <a:pt x="3880" y="108"/>
                  </a:cubicBezTo>
                  <a:cubicBezTo>
                    <a:pt x="3703" y="39"/>
                    <a:pt x="3542" y="12"/>
                    <a:pt x="3389" y="12"/>
                  </a:cubicBezTo>
                  <a:cubicBezTo>
                    <a:pt x="2922" y="12"/>
                    <a:pt x="2529" y="267"/>
                    <a:pt x="1990" y="386"/>
                  </a:cubicBezTo>
                  <a:cubicBezTo>
                    <a:pt x="1914" y="401"/>
                    <a:pt x="1842" y="408"/>
                    <a:pt x="1774" y="408"/>
                  </a:cubicBezTo>
                  <a:cubicBezTo>
                    <a:pt x="1305" y="408"/>
                    <a:pt x="1019" y="99"/>
                    <a:pt x="695" y="99"/>
                  </a:cubicBezTo>
                  <a:cubicBezTo>
                    <a:pt x="625" y="99"/>
                    <a:pt x="554" y="113"/>
                    <a:pt x="478" y="148"/>
                  </a:cubicBezTo>
                  <a:cubicBezTo>
                    <a:pt x="1" y="386"/>
                    <a:pt x="1095" y="1182"/>
                    <a:pt x="1095" y="1182"/>
                  </a:cubicBezTo>
                  <a:lnTo>
                    <a:pt x="6149" y="1182"/>
                  </a:lnTo>
                  <a:cubicBezTo>
                    <a:pt x="6149" y="1182"/>
                    <a:pt x="7044" y="884"/>
                    <a:pt x="7124" y="327"/>
                  </a:cubicBezTo>
                  <a:cubicBezTo>
                    <a:pt x="7150" y="85"/>
                    <a:pt x="6911" y="0"/>
                    <a:pt x="65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9" name="Google Shape;2229;p15"/>
            <p:cNvSpPr/>
            <p:nvPr/>
          </p:nvSpPr>
          <p:spPr>
            <a:xfrm>
              <a:off x="3137000" y="3598375"/>
              <a:ext cx="35325" cy="8200"/>
            </a:xfrm>
            <a:custGeom>
              <a:avLst/>
              <a:gdLst/>
              <a:ahLst/>
              <a:cxnLst/>
              <a:rect l="l" t="t" r="r" b="b"/>
              <a:pathLst>
                <a:path w="1413" h="328" extrusionOk="0">
                  <a:moveTo>
                    <a:pt x="717" y="0"/>
                  </a:moveTo>
                  <a:cubicBezTo>
                    <a:pt x="617" y="0"/>
                    <a:pt x="518" y="20"/>
                    <a:pt x="418" y="60"/>
                  </a:cubicBezTo>
                  <a:cubicBezTo>
                    <a:pt x="339" y="80"/>
                    <a:pt x="259" y="100"/>
                    <a:pt x="199" y="160"/>
                  </a:cubicBezTo>
                  <a:cubicBezTo>
                    <a:pt x="40" y="259"/>
                    <a:pt x="0" y="319"/>
                    <a:pt x="0" y="319"/>
                  </a:cubicBezTo>
                  <a:cubicBezTo>
                    <a:pt x="0" y="319"/>
                    <a:pt x="100" y="299"/>
                    <a:pt x="239" y="299"/>
                  </a:cubicBezTo>
                  <a:cubicBezTo>
                    <a:pt x="359" y="279"/>
                    <a:pt x="538" y="259"/>
                    <a:pt x="717" y="259"/>
                  </a:cubicBezTo>
                  <a:lnTo>
                    <a:pt x="955" y="259"/>
                  </a:lnTo>
                  <a:cubicBezTo>
                    <a:pt x="1035" y="259"/>
                    <a:pt x="1115" y="279"/>
                    <a:pt x="1174" y="279"/>
                  </a:cubicBezTo>
                  <a:cubicBezTo>
                    <a:pt x="1274" y="293"/>
                    <a:pt x="1353" y="307"/>
                    <a:pt x="1390" y="314"/>
                  </a:cubicBezTo>
                  <a:lnTo>
                    <a:pt x="1390" y="314"/>
                  </a:lnTo>
                  <a:cubicBezTo>
                    <a:pt x="1363" y="287"/>
                    <a:pt x="1311" y="223"/>
                    <a:pt x="1234" y="160"/>
                  </a:cubicBezTo>
                  <a:cubicBezTo>
                    <a:pt x="1214" y="120"/>
                    <a:pt x="1174" y="100"/>
                    <a:pt x="1134" y="80"/>
                  </a:cubicBezTo>
                  <a:cubicBezTo>
                    <a:pt x="1115" y="60"/>
                    <a:pt x="1055" y="20"/>
                    <a:pt x="1015" y="20"/>
                  </a:cubicBezTo>
                  <a:cubicBezTo>
                    <a:pt x="916" y="0"/>
                    <a:pt x="816" y="0"/>
                    <a:pt x="717" y="0"/>
                  </a:cubicBezTo>
                  <a:close/>
                  <a:moveTo>
                    <a:pt x="1390" y="314"/>
                  </a:moveTo>
                  <a:cubicBezTo>
                    <a:pt x="1399" y="323"/>
                    <a:pt x="1405" y="328"/>
                    <a:pt x="1409" y="328"/>
                  </a:cubicBezTo>
                  <a:cubicBezTo>
                    <a:pt x="1412" y="328"/>
                    <a:pt x="1413" y="325"/>
                    <a:pt x="1413" y="319"/>
                  </a:cubicBezTo>
                  <a:cubicBezTo>
                    <a:pt x="1413" y="319"/>
                    <a:pt x="1405" y="317"/>
                    <a:pt x="1390" y="3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0" name="Google Shape;2230;p15"/>
            <p:cNvSpPr/>
            <p:nvPr/>
          </p:nvSpPr>
          <p:spPr>
            <a:xfrm>
              <a:off x="3213100" y="3598125"/>
              <a:ext cx="28375" cy="8225"/>
            </a:xfrm>
            <a:custGeom>
              <a:avLst/>
              <a:gdLst/>
              <a:ahLst/>
              <a:cxnLst/>
              <a:rect l="l" t="t" r="r" b="b"/>
              <a:pathLst>
                <a:path w="1135" h="329" extrusionOk="0">
                  <a:moveTo>
                    <a:pt x="764" y="0"/>
                  </a:moveTo>
                  <a:cubicBezTo>
                    <a:pt x="687" y="0"/>
                    <a:pt x="607" y="10"/>
                    <a:pt x="538" y="30"/>
                  </a:cubicBezTo>
                  <a:cubicBezTo>
                    <a:pt x="379" y="70"/>
                    <a:pt x="259" y="130"/>
                    <a:pt x="160" y="209"/>
                  </a:cubicBezTo>
                  <a:cubicBezTo>
                    <a:pt x="60" y="289"/>
                    <a:pt x="0" y="329"/>
                    <a:pt x="0" y="329"/>
                  </a:cubicBezTo>
                  <a:cubicBezTo>
                    <a:pt x="0" y="329"/>
                    <a:pt x="80" y="309"/>
                    <a:pt x="180" y="309"/>
                  </a:cubicBezTo>
                  <a:cubicBezTo>
                    <a:pt x="299" y="289"/>
                    <a:pt x="438" y="249"/>
                    <a:pt x="577" y="209"/>
                  </a:cubicBezTo>
                  <a:cubicBezTo>
                    <a:pt x="657" y="189"/>
                    <a:pt x="697" y="189"/>
                    <a:pt x="776" y="150"/>
                  </a:cubicBezTo>
                  <a:cubicBezTo>
                    <a:pt x="856" y="150"/>
                    <a:pt x="896" y="130"/>
                    <a:pt x="956" y="130"/>
                  </a:cubicBezTo>
                  <a:lnTo>
                    <a:pt x="1035" y="130"/>
                  </a:lnTo>
                  <a:cubicBezTo>
                    <a:pt x="1055" y="150"/>
                    <a:pt x="1075" y="150"/>
                    <a:pt x="1075" y="150"/>
                  </a:cubicBezTo>
                  <a:cubicBezTo>
                    <a:pt x="1095" y="189"/>
                    <a:pt x="1135" y="189"/>
                    <a:pt x="1135" y="189"/>
                  </a:cubicBezTo>
                  <a:cubicBezTo>
                    <a:pt x="1135" y="189"/>
                    <a:pt x="1135" y="170"/>
                    <a:pt x="1095" y="130"/>
                  </a:cubicBezTo>
                  <a:cubicBezTo>
                    <a:pt x="1095" y="110"/>
                    <a:pt x="1075" y="110"/>
                    <a:pt x="1055" y="90"/>
                  </a:cubicBezTo>
                  <a:cubicBezTo>
                    <a:pt x="1035" y="70"/>
                    <a:pt x="995" y="70"/>
                    <a:pt x="975" y="30"/>
                  </a:cubicBezTo>
                  <a:cubicBezTo>
                    <a:pt x="916" y="10"/>
                    <a:pt x="841" y="0"/>
                    <a:pt x="7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1" name="Google Shape;2231;p15"/>
            <p:cNvSpPr/>
            <p:nvPr/>
          </p:nvSpPr>
          <p:spPr>
            <a:xfrm>
              <a:off x="3087750" y="3600775"/>
              <a:ext cx="17925" cy="5575"/>
            </a:xfrm>
            <a:custGeom>
              <a:avLst/>
              <a:gdLst/>
              <a:ahLst/>
              <a:cxnLst/>
              <a:rect l="l" t="t" r="r" b="b"/>
              <a:pathLst>
                <a:path w="717" h="223" extrusionOk="0">
                  <a:moveTo>
                    <a:pt x="190" y="1"/>
                  </a:moveTo>
                  <a:cubicBezTo>
                    <a:pt x="145" y="1"/>
                    <a:pt x="105" y="7"/>
                    <a:pt x="80" y="24"/>
                  </a:cubicBezTo>
                  <a:cubicBezTo>
                    <a:pt x="40" y="24"/>
                    <a:pt x="21" y="64"/>
                    <a:pt x="21" y="64"/>
                  </a:cubicBezTo>
                  <a:lnTo>
                    <a:pt x="1" y="83"/>
                  </a:lnTo>
                  <a:lnTo>
                    <a:pt x="1" y="103"/>
                  </a:lnTo>
                  <a:cubicBezTo>
                    <a:pt x="1" y="103"/>
                    <a:pt x="21" y="103"/>
                    <a:pt x="21" y="83"/>
                  </a:cubicBezTo>
                  <a:lnTo>
                    <a:pt x="100" y="83"/>
                  </a:lnTo>
                  <a:cubicBezTo>
                    <a:pt x="120" y="83"/>
                    <a:pt x="180" y="83"/>
                    <a:pt x="220" y="103"/>
                  </a:cubicBezTo>
                  <a:cubicBezTo>
                    <a:pt x="279" y="103"/>
                    <a:pt x="319" y="123"/>
                    <a:pt x="339" y="123"/>
                  </a:cubicBezTo>
                  <a:cubicBezTo>
                    <a:pt x="438" y="163"/>
                    <a:pt x="538" y="183"/>
                    <a:pt x="617" y="203"/>
                  </a:cubicBezTo>
                  <a:cubicBezTo>
                    <a:pt x="677" y="203"/>
                    <a:pt x="717" y="223"/>
                    <a:pt x="717" y="223"/>
                  </a:cubicBezTo>
                  <a:cubicBezTo>
                    <a:pt x="717" y="223"/>
                    <a:pt x="697" y="183"/>
                    <a:pt x="617" y="163"/>
                  </a:cubicBezTo>
                  <a:cubicBezTo>
                    <a:pt x="538" y="103"/>
                    <a:pt x="478" y="64"/>
                    <a:pt x="379" y="24"/>
                  </a:cubicBezTo>
                  <a:cubicBezTo>
                    <a:pt x="321" y="12"/>
                    <a:pt x="251" y="1"/>
                    <a:pt x="1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2" name="Google Shape;2232;p15"/>
            <p:cNvSpPr/>
            <p:nvPr/>
          </p:nvSpPr>
          <p:spPr>
            <a:xfrm>
              <a:off x="2659000" y="334717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3" name="Google Shape;2233;p15"/>
            <p:cNvSpPr/>
            <p:nvPr/>
          </p:nvSpPr>
          <p:spPr>
            <a:xfrm>
              <a:off x="2693300" y="3375050"/>
              <a:ext cx="37350" cy="15925"/>
            </a:xfrm>
            <a:custGeom>
              <a:avLst/>
              <a:gdLst/>
              <a:ahLst/>
              <a:cxnLst/>
              <a:rect l="l" t="t" r="r" b="b"/>
              <a:pathLst>
                <a:path w="1494" h="637" extrusionOk="0">
                  <a:moveTo>
                    <a:pt x="1" y="0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4" name="Google Shape;2234;p15"/>
            <p:cNvSpPr/>
            <p:nvPr/>
          </p:nvSpPr>
          <p:spPr>
            <a:xfrm>
              <a:off x="2856450" y="3210900"/>
              <a:ext cx="37350" cy="15925"/>
            </a:xfrm>
            <a:custGeom>
              <a:avLst/>
              <a:gdLst/>
              <a:ahLst/>
              <a:cxnLst/>
              <a:rect l="l" t="t" r="r" b="b"/>
              <a:pathLst>
                <a:path w="1494" h="637" extrusionOk="0">
                  <a:moveTo>
                    <a:pt x="1" y="0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5" name="Google Shape;2235;p15"/>
            <p:cNvSpPr/>
            <p:nvPr/>
          </p:nvSpPr>
          <p:spPr>
            <a:xfrm>
              <a:off x="2890775" y="32397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6" name="Google Shape;2236;p15"/>
            <p:cNvSpPr/>
            <p:nvPr/>
          </p:nvSpPr>
          <p:spPr>
            <a:xfrm>
              <a:off x="2834575" y="3369575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0" y="0"/>
                  </a:moveTo>
                  <a:lnTo>
                    <a:pt x="0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7" name="Google Shape;2237;p15"/>
            <p:cNvSpPr/>
            <p:nvPr/>
          </p:nvSpPr>
          <p:spPr>
            <a:xfrm>
              <a:off x="2868900" y="3397425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0" y="0"/>
                  </a:moveTo>
                  <a:lnTo>
                    <a:pt x="0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8" name="Google Shape;2238;p15"/>
            <p:cNvSpPr/>
            <p:nvPr/>
          </p:nvSpPr>
          <p:spPr>
            <a:xfrm>
              <a:off x="2984300" y="315320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0"/>
                  </a:moveTo>
                  <a:lnTo>
                    <a:pt x="0" y="617"/>
                  </a:lnTo>
                  <a:lnTo>
                    <a:pt x="1492" y="61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9" name="Google Shape;2239;p15"/>
            <p:cNvSpPr/>
            <p:nvPr/>
          </p:nvSpPr>
          <p:spPr>
            <a:xfrm>
              <a:off x="3018625" y="3181550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0" y="0"/>
                  </a:moveTo>
                  <a:lnTo>
                    <a:pt x="0" y="637"/>
                  </a:lnTo>
                  <a:lnTo>
                    <a:pt x="1492" y="63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0" name="Google Shape;2240;p15"/>
            <p:cNvSpPr/>
            <p:nvPr/>
          </p:nvSpPr>
          <p:spPr>
            <a:xfrm>
              <a:off x="2983300" y="32173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1" name="Google Shape;2241;p15"/>
            <p:cNvSpPr/>
            <p:nvPr/>
          </p:nvSpPr>
          <p:spPr>
            <a:xfrm>
              <a:off x="3017625" y="3245700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0" y="1"/>
                  </a:moveTo>
                  <a:lnTo>
                    <a:pt x="0" y="638"/>
                  </a:lnTo>
                  <a:lnTo>
                    <a:pt x="1492" y="63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2" name="Google Shape;2242;p15"/>
            <p:cNvSpPr/>
            <p:nvPr/>
          </p:nvSpPr>
          <p:spPr>
            <a:xfrm>
              <a:off x="3215575" y="3391450"/>
              <a:ext cx="37350" cy="15450"/>
            </a:xfrm>
            <a:custGeom>
              <a:avLst/>
              <a:gdLst/>
              <a:ahLst/>
              <a:cxnLst/>
              <a:rect l="l" t="t" r="r" b="b"/>
              <a:pathLst>
                <a:path w="1494" h="618" extrusionOk="0">
                  <a:moveTo>
                    <a:pt x="1" y="1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3" name="Google Shape;2243;p15"/>
            <p:cNvSpPr/>
            <p:nvPr/>
          </p:nvSpPr>
          <p:spPr>
            <a:xfrm>
              <a:off x="3249900" y="3419800"/>
              <a:ext cx="37350" cy="15950"/>
            </a:xfrm>
            <a:custGeom>
              <a:avLst/>
              <a:gdLst/>
              <a:ahLst/>
              <a:cxnLst/>
              <a:rect l="l" t="t" r="r" b="b"/>
              <a:pathLst>
                <a:path w="1494" h="638" extrusionOk="0">
                  <a:moveTo>
                    <a:pt x="1" y="1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4" name="Google Shape;2244;p15"/>
            <p:cNvSpPr/>
            <p:nvPr/>
          </p:nvSpPr>
          <p:spPr>
            <a:xfrm>
              <a:off x="2659000" y="368242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5" name="Google Shape;2245;p15"/>
            <p:cNvSpPr/>
            <p:nvPr/>
          </p:nvSpPr>
          <p:spPr>
            <a:xfrm>
              <a:off x="2693300" y="3710775"/>
              <a:ext cx="37350" cy="15950"/>
            </a:xfrm>
            <a:custGeom>
              <a:avLst/>
              <a:gdLst/>
              <a:ahLst/>
              <a:cxnLst/>
              <a:rect l="l" t="t" r="r" b="b"/>
              <a:pathLst>
                <a:path w="1494" h="638" extrusionOk="0">
                  <a:moveTo>
                    <a:pt x="1" y="1"/>
                  </a:moveTo>
                  <a:lnTo>
                    <a:pt x="1" y="638"/>
                  </a:lnTo>
                  <a:lnTo>
                    <a:pt x="1493" y="63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6" name="Google Shape;2246;p15"/>
            <p:cNvSpPr/>
            <p:nvPr/>
          </p:nvSpPr>
          <p:spPr>
            <a:xfrm>
              <a:off x="2776375" y="373915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7" name="Google Shape;2247;p15"/>
            <p:cNvSpPr/>
            <p:nvPr/>
          </p:nvSpPr>
          <p:spPr>
            <a:xfrm>
              <a:off x="2810200" y="376750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8" name="Google Shape;2248;p15"/>
            <p:cNvSpPr/>
            <p:nvPr/>
          </p:nvSpPr>
          <p:spPr>
            <a:xfrm>
              <a:off x="2841525" y="3682425"/>
              <a:ext cx="37350" cy="15450"/>
            </a:xfrm>
            <a:custGeom>
              <a:avLst/>
              <a:gdLst/>
              <a:ahLst/>
              <a:cxnLst/>
              <a:rect l="l" t="t" r="r" b="b"/>
              <a:pathLst>
                <a:path w="1494" h="618" extrusionOk="0">
                  <a:moveTo>
                    <a:pt x="1" y="1"/>
                  </a:moveTo>
                  <a:lnTo>
                    <a:pt x="1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9" name="Google Shape;2249;p15"/>
            <p:cNvSpPr/>
            <p:nvPr/>
          </p:nvSpPr>
          <p:spPr>
            <a:xfrm>
              <a:off x="2875850" y="3710775"/>
              <a:ext cx="37350" cy="15950"/>
            </a:xfrm>
            <a:custGeom>
              <a:avLst/>
              <a:gdLst/>
              <a:ahLst/>
              <a:cxnLst/>
              <a:rect l="l" t="t" r="r" b="b"/>
              <a:pathLst>
                <a:path w="1494" h="638" extrusionOk="0">
                  <a:moveTo>
                    <a:pt x="1" y="1"/>
                  </a:moveTo>
                  <a:lnTo>
                    <a:pt x="1" y="638"/>
                  </a:lnTo>
                  <a:lnTo>
                    <a:pt x="1493" y="63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0" name="Google Shape;2250;p15"/>
            <p:cNvSpPr/>
            <p:nvPr/>
          </p:nvSpPr>
          <p:spPr>
            <a:xfrm>
              <a:off x="3051450" y="373915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0" y="0"/>
                  </a:moveTo>
                  <a:lnTo>
                    <a:pt x="0" y="617"/>
                  </a:lnTo>
                  <a:lnTo>
                    <a:pt x="1492" y="61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1" name="Google Shape;2251;p15"/>
            <p:cNvSpPr/>
            <p:nvPr/>
          </p:nvSpPr>
          <p:spPr>
            <a:xfrm>
              <a:off x="3085775" y="376750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0" y="0"/>
                  </a:moveTo>
                  <a:lnTo>
                    <a:pt x="0" y="617"/>
                  </a:lnTo>
                  <a:lnTo>
                    <a:pt x="1492" y="61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2" name="Google Shape;2252;p15"/>
            <p:cNvSpPr/>
            <p:nvPr/>
          </p:nvSpPr>
          <p:spPr>
            <a:xfrm>
              <a:off x="3184750" y="37167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7"/>
                  </a:lnTo>
                  <a:lnTo>
                    <a:pt x="1493" y="61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3" name="Google Shape;2253;p15"/>
            <p:cNvSpPr/>
            <p:nvPr/>
          </p:nvSpPr>
          <p:spPr>
            <a:xfrm>
              <a:off x="3218575" y="374510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4" name="Google Shape;2254;p15"/>
            <p:cNvSpPr/>
            <p:nvPr/>
          </p:nvSpPr>
          <p:spPr>
            <a:xfrm>
              <a:off x="2619200" y="3762725"/>
              <a:ext cx="697075" cy="73925"/>
            </a:xfrm>
            <a:custGeom>
              <a:avLst/>
              <a:gdLst/>
              <a:ahLst/>
              <a:cxnLst/>
              <a:rect l="l" t="t" r="r" b="b"/>
              <a:pathLst>
                <a:path w="27883" h="2957" extrusionOk="0">
                  <a:moveTo>
                    <a:pt x="15510" y="1"/>
                  </a:moveTo>
                  <a:cubicBezTo>
                    <a:pt x="14469" y="1"/>
                    <a:pt x="13677" y="377"/>
                    <a:pt x="12615" y="848"/>
                  </a:cubicBezTo>
                  <a:cubicBezTo>
                    <a:pt x="11970" y="1123"/>
                    <a:pt x="11335" y="1230"/>
                    <a:pt x="10698" y="1230"/>
                  </a:cubicBezTo>
                  <a:cubicBezTo>
                    <a:pt x="9585" y="1230"/>
                    <a:pt x="8464" y="905"/>
                    <a:pt x="7263" y="589"/>
                  </a:cubicBezTo>
                  <a:cubicBezTo>
                    <a:pt x="6988" y="514"/>
                    <a:pt x="6737" y="482"/>
                    <a:pt x="6506" y="482"/>
                  </a:cubicBezTo>
                  <a:cubicBezTo>
                    <a:pt x="5202" y="482"/>
                    <a:pt x="4495" y="1491"/>
                    <a:pt x="3485" y="1491"/>
                  </a:cubicBezTo>
                  <a:cubicBezTo>
                    <a:pt x="3438" y="1491"/>
                    <a:pt x="3391" y="1489"/>
                    <a:pt x="3343" y="1484"/>
                  </a:cubicBezTo>
                  <a:cubicBezTo>
                    <a:pt x="2522" y="1407"/>
                    <a:pt x="1933" y="1041"/>
                    <a:pt x="1415" y="1041"/>
                  </a:cubicBezTo>
                  <a:cubicBezTo>
                    <a:pt x="1129" y="1041"/>
                    <a:pt x="866" y="1152"/>
                    <a:pt x="597" y="1484"/>
                  </a:cubicBezTo>
                  <a:cubicBezTo>
                    <a:pt x="0" y="2240"/>
                    <a:pt x="1254" y="2957"/>
                    <a:pt x="1254" y="2957"/>
                  </a:cubicBezTo>
                  <a:lnTo>
                    <a:pt x="13948" y="2957"/>
                  </a:lnTo>
                  <a:lnTo>
                    <a:pt x="13948" y="2937"/>
                  </a:lnTo>
                  <a:lnTo>
                    <a:pt x="27099" y="2937"/>
                  </a:lnTo>
                  <a:cubicBezTo>
                    <a:pt x="27099" y="2937"/>
                    <a:pt x="27883" y="533"/>
                    <a:pt x="25214" y="533"/>
                  </a:cubicBezTo>
                  <a:cubicBezTo>
                    <a:pt x="25030" y="533"/>
                    <a:pt x="24830" y="545"/>
                    <a:pt x="24612" y="569"/>
                  </a:cubicBezTo>
                  <a:cubicBezTo>
                    <a:pt x="22615" y="792"/>
                    <a:pt x="21589" y="1078"/>
                    <a:pt x="20539" y="1078"/>
                  </a:cubicBezTo>
                  <a:cubicBezTo>
                    <a:pt x="19811" y="1078"/>
                    <a:pt x="19071" y="940"/>
                    <a:pt x="17987" y="549"/>
                  </a:cubicBezTo>
                  <a:cubicBezTo>
                    <a:pt x="16962" y="158"/>
                    <a:pt x="16184" y="1"/>
                    <a:pt x="15510" y="1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5" name="Google Shape;2255;p15"/>
            <p:cNvSpPr/>
            <p:nvPr/>
          </p:nvSpPr>
          <p:spPr>
            <a:xfrm>
              <a:off x="2953450" y="3772475"/>
              <a:ext cx="92050" cy="22900"/>
            </a:xfrm>
            <a:custGeom>
              <a:avLst/>
              <a:gdLst/>
              <a:ahLst/>
              <a:cxnLst/>
              <a:rect l="l" t="t" r="r" b="b"/>
              <a:pathLst>
                <a:path w="3682" h="916" extrusionOk="0">
                  <a:moveTo>
                    <a:pt x="1771" y="0"/>
                  </a:moveTo>
                  <a:cubicBezTo>
                    <a:pt x="1632" y="0"/>
                    <a:pt x="1513" y="20"/>
                    <a:pt x="1393" y="60"/>
                  </a:cubicBezTo>
                  <a:cubicBezTo>
                    <a:pt x="1274" y="80"/>
                    <a:pt x="1135" y="119"/>
                    <a:pt x="1035" y="159"/>
                  </a:cubicBezTo>
                  <a:cubicBezTo>
                    <a:pt x="916" y="179"/>
                    <a:pt x="816" y="259"/>
                    <a:pt x="717" y="299"/>
                  </a:cubicBezTo>
                  <a:lnTo>
                    <a:pt x="578" y="378"/>
                  </a:lnTo>
                  <a:cubicBezTo>
                    <a:pt x="518" y="398"/>
                    <a:pt x="498" y="418"/>
                    <a:pt x="438" y="478"/>
                  </a:cubicBezTo>
                  <a:cubicBezTo>
                    <a:pt x="379" y="517"/>
                    <a:pt x="299" y="577"/>
                    <a:pt x="239" y="657"/>
                  </a:cubicBezTo>
                  <a:lnTo>
                    <a:pt x="100" y="796"/>
                  </a:lnTo>
                  <a:cubicBezTo>
                    <a:pt x="21" y="876"/>
                    <a:pt x="1" y="915"/>
                    <a:pt x="1" y="915"/>
                  </a:cubicBezTo>
                  <a:cubicBezTo>
                    <a:pt x="1" y="915"/>
                    <a:pt x="80" y="895"/>
                    <a:pt x="180" y="876"/>
                  </a:cubicBezTo>
                  <a:cubicBezTo>
                    <a:pt x="220" y="856"/>
                    <a:pt x="299" y="856"/>
                    <a:pt x="339" y="796"/>
                  </a:cubicBezTo>
                  <a:lnTo>
                    <a:pt x="558" y="716"/>
                  </a:lnTo>
                  <a:cubicBezTo>
                    <a:pt x="637" y="696"/>
                    <a:pt x="737" y="677"/>
                    <a:pt x="836" y="657"/>
                  </a:cubicBezTo>
                  <a:lnTo>
                    <a:pt x="1135" y="577"/>
                  </a:lnTo>
                  <a:cubicBezTo>
                    <a:pt x="1234" y="557"/>
                    <a:pt x="1354" y="557"/>
                    <a:pt x="1473" y="517"/>
                  </a:cubicBezTo>
                  <a:cubicBezTo>
                    <a:pt x="1553" y="497"/>
                    <a:pt x="1692" y="497"/>
                    <a:pt x="1791" y="497"/>
                  </a:cubicBezTo>
                  <a:cubicBezTo>
                    <a:pt x="1851" y="488"/>
                    <a:pt x="1906" y="488"/>
                    <a:pt x="1960" y="488"/>
                  </a:cubicBezTo>
                  <a:cubicBezTo>
                    <a:pt x="2015" y="488"/>
                    <a:pt x="2070" y="488"/>
                    <a:pt x="2130" y="478"/>
                  </a:cubicBezTo>
                  <a:lnTo>
                    <a:pt x="2786" y="478"/>
                  </a:lnTo>
                  <a:cubicBezTo>
                    <a:pt x="2886" y="478"/>
                    <a:pt x="2985" y="478"/>
                    <a:pt x="3065" y="497"/>
                  </a:cubicBezTo>
                  <a:cubicBezTo>
                    <a:pt x="3463" y="557"/>
                    <a:pt x="3681" y="577"/>
                    <a:pt x="3681" y="577"/>
                  </a:cubicBezTo>
                  <a:cubicBezTo>
                    <a:pt x="3681" y="577"/>
                    <a:pt x="3482" y="398"/>
                    <a:pt x="3124" y="259"/>
                  </a:cubicBezTo>
                  <a:cubicBezTo>
                    <a:pt x="2965" y="179"/>
                    <a:pt x="2726" y="100"/>
                    <a:pt x="2508" y="60"/>
                  </a:cubicBezTo>
                  <a:cubicBezTo>
                    <a:pt x="2388" y="20"/>
                    <a:pt x="2269" y="0"/>
                    <a:pt x="2130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6" name="Google Shape;2256;p15"/>
            <p:cNvSpPr/>
            <p:nvPr/>
          </p:nvSpPr>
          <p:spPr>
            <a:xfrm>
              <a:off x="3229025" y="3783900"/>
              <a:ext cx="58225" cy="34350"/>
            </a:xfrm>
            <a:custGeom>
              <a:avLst/>
              <a:gdLst/>
              <a:ahLst/>
              <a:cxnLst/>
              <a:rect l="l" t="t" r="r" b="b"/>
              <a:pathLst>
                <a:path w="2329" h="1374" extrusionOk="0">
                  <a:moveTo>
                    <a:pt x="915" y="1"/>
                  </a:moveTo>
                  <a:cubicBezTo>
                    <a:pt x="816" y="1"/>
                    <a:pt x="736" y="1"/>
                    <a:pt x="637" y="21"/>
                  </a:cubicBezTo>
                  <a:cubicBezTo>
                    <a:pt x="557" y="40"/>
                    <a:pt x="498" y="40"/>
                    <a:pt x="418" y="60"/>
                  </a:cubicBezTo>
                  <a:cubicBezTo>
                    <a:pt x="338" y="100"/>
                    <a:pt x="299" y="120"/>
                    <a:pt x="239" y="140"/>
                  </a:cubicBezTo>
                  <a:cubicBezTo>
                    <a:pt x="199" y="160"/>
                    <a:pt x="139" y="200"/>
                    <a:pt x="120" y="220"/>
                  </a:cubicBezTo>
                  <a:cubicBezTo>
                    <a:pt x="40" y="259"/>
                    <a:pt x="0" y="299"/>
                    <a:pt x="0" y="299"/>
                  </a:cubicBezTo>
                  <a:cubicBezTo>
                    <a:pt x="0" y="299"/>
                    <a:pt x="40" y="319"/>
                    <a:pt x="120" y="319"/>
                  </a:cubicBezTo>
                  <a:cubicBezTo>
                    <a:pt x="199" y="339"/>
                    <a:pt x="319" y="339"/>
                    <a:pt x="438" y="359"/>
                  </a:cubicBezTo>
                  <a:cubicBezTo>
                    <a:pt x="517" y="399"/>
                    <a:pt x="557" y="399"/>
                    <a:pt x="637" y="399"/>
                  </a:cubicBezTo>
                  <a:cubicBezTo>
                    <a:pt x="716" y="399"/>
                    <a:pt x="796" y="419"/>
                    <a:pt x="856" y="438"/>
                  </a:cubicBezTo>
                  <a:cubicBezTo>
                    <a:pt x="915" y="438"/>
                    <a:pt x="935" y="458"/>
                    <a:pt x="995" y="458"/>
                  </a:cubicBezTo>
                  <a:cubicBezTo>
                    <a:pt x="1015" y="458"/>
                    <a:pt x="1055" y="498"/>
                    <a:pt x="1114" y="498"/>
                  </a:cubicBezTo>
                  <a:lnTo>
                    <a:pt x="1333" y="558"/>
                  </a:lnTo>
                  <a:cubicBezTo>
                    <a:pt x="1413" y="598"/>
                    <a:pt x="1453" y="617"/>
                    <a:pt x="1532" y="637"/>
                  </a:cubicBezTo>
                  <a:cubicBezTo>
                    <a:pt x="1592" y="657"/>
                    <a:pt x="1652" y="717"/>
                    <a:pt x="1711" y="737"/>
                  </a:cubicBezTo>
                  <a:cubicBezTo>
                    <a:pt x="1731" y="757"/>
                    <a:pt x="1751" y="797"/>
                    <a:pt x="1791" y="797"/>
                  </a:cubicBezTo>
                  <a:lnTo>
                    <a:pt x="1851" y="856"/>
                  </a:lnTo>
                  <a:cubicBezTo>
                    <a:pt x="1910" y="916"/>
                    <a:pt x="1950" y="956"/>
                    <a:pt x="2010" y="996"/>
                  </a:cubicBezTo>
                  <a:cubicBezTo>
                    <a:pt x="2189" y="1214"/>
                    <a:pt x="2288" y="1374"/>
                    <a:pt x="2288" y="1374"/>
                  </a:cubicBezTo>
                  <a:cubicBezTo>
                    <a:pt x="2288" y="1374"/>
                    <a:pt x="2308" y="1334"/>
                    <a:pt x="2308" y="1254"/>
                  </a:cubicBezTo>
                  <a:cubicBezTo>
                    <a:pt x="2308" y="1194"/>
                    <a:pt x="2328" y="1035"/>
                    <a:pt x="2288" y="916"/>
                  </a:cubicBezTo>
                  <a:cubicBezTo>
                    <a:pt x="2248" y="836"/>
                    <a:pt x="2229" y="757"/>
                    <a:pt x="2189" y="697"/>
                  </a:cubicBezTo>
                  <a:cubicBezTo>
                    <a:pt x="2149" y="637"/>
                    <a:pt x="2129" y="617"/>
                    <a:pt x="2109" y="558"/>
                  </a:cubicBezTo>
                  <a:cubicBezTo>
                    <a:pt x="2089" y="518"/>
                    <a:pt x="2049" y="498"/>
                    <a:pt x="2010" y="438"/>
                  </a:cubicBezTo>
                  <a:cubicBezTo>
                    <a:pt x="1930" y="359"/>
                    <a:pt x="1851" y="299"/>
                    <a:pt x="1791" y="239"/>
                  </a:cubicBezTo>
                  <a:cubicBezTo>
                    <a:pt x="1691" y="200"/>
                    <a:pt x="1612" y="140"/>
                    <a:pt x="1512" y="100"/>
                  </a:cubicBezTo>
                  <a:cubicBezTo>
                    <a:pt x="1413" y="60"/>
                    <a:pt x="1313" y="21"/>
                    <a:pt x="1214" y="21"/>
                  </a:cubicBezTo>
                  <a:cubicBezTo>
                    <a:pt x="1114" y="1"/>
                    <a:pt x="1015" y="1"/>
                    <a:pt x="915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7" name="Google Shape;2257;p15"/>
            <p:cNvSpPr/>
            <p:nvPr/>
          </p:nvSpPr>
          <p:spPr>
            <a:xfrm>
              <a:off x="2742050" y="3784900"/>
              <a:ext cx="72650" cy="21425"/>
            </a:xfrm>
            <a:custGeom>
              <a:avLst/>
              <a:gdLst/>
              <a:ahLst/>
              <a:cxnLst/>
              <a:rect l="l" t="t" r="r" b="b"/>
              <a:pathLst>
                <a:path w="2906" h="857" extrusionOk="0">
                  <a:moveTo>
                    <a:pt x="1393" y="0"/>
                  </a:moveTo>
                  <a:cubicBezTo>
                    <a:pt x="1294" y="0"/>
                    <a:pt x="1195" y="20"/>
                    <a:pt x="1075" y="60"/>
                  </a:cubicBezTo>
                  <a:cubicBezTo>
                    <a:pt x="976" y="80"/>
                    <a:pt x="876" y="120"/>
                    <a:pt x="777" y="160"/>
                  </a:cubicBezTo>
                  <a:cubicBezTo>
                    <a:pt x="677" y="199"/>
                    <a:pt x="598" y="259"/>
                    <a:pt x="518" y="299"/>
                  </a:cubicBezTo>
                  <a:cubicBezTo>
                    <a:pt x="438" y="359"/>
                    <a:pt x="379" y="398"/>
                    <a:pt x="319" y="458"/>
                  </a:cubicBezTo>
                  <a:cubicBezTo>
                    <a:pt x="200" y="558"/>
                    <a:pt x="120" y="657"/>
                    <a:pt x="80" y="717"/>
                  </a:cubicBezTo>
                  <a:cubicBezTo>
                    <a:pt x="21" y="796"/>
                    <a:pt x="1" y="856"/>
                    <a:pt x="1" y="856"/>
                  </a:cubicBezTo>
                  <a:cubicBezTo>
                    <a:pt x="1" y="856"/>
                    <a:pt x="41" y="856"/>
                    <a:pt x="140" y="816"/>
                  </a:cubicBezTo>
                  <a:cubicBezTo>
                    <a:pt x="200" y="796"/>
                    <a:pt x="240" y="796"/>
                    <a:pt x="299" y="776"/>
                  </a:cubicBezTo>
                  <a:cubicBezTo>
                    <a:pt x="339" y="757"/>
                    <a:pt x="419" y="757"/>
                    <a:pt x="498" y="717"/>
                  </a:cubicBezTo>
                  <a:cubicBezTo>
                    <a:pt x="578" y="697"/>
                    <a:pt x="637" y="677"/>
                    <a:pt x="717" y="677"/>
                  </a:cubicBezTo>
                  <a:cubicBezTo>
                    <a:pt x="797" y="657"/>
                    <a:pt x="876" y="617"/>
                    <a:pt x="936" y="617"/>
                  </a:cubicBezTo>
                  <a:cubicBezTo>
                    <a:pt x="1015" y="597"/>
                    <a:pt x="1115" y="597"/>
                    <a:pt x="1195" y="577"/>
                  </a:cubicBezTo>
                  <a:cubicBezTo>
                    <a:pt x="1274" y="577"/>
                    <a:pt x="1374" y="538"/>
                    <a:pt x="1433" y="538"/>
                  </a:cubicBezTo>
                  <a:cubicBezTo>
                    <a:pt x="1612" y="518"/>
                    <a:pt x="1791" y="518"/>
                    <a:pt x="1970" y="518"/>
                  </a:cubicBezTo>
                  <a:cubicBezTo>
                    <a:pt x="2130" y="518"/>
                    <a:pt x="2289" y="538"/>
                    <a:pt x="2428" y="538"/>
                  </a:cubicBezTo>
                  <a:cubicBezTo>
                    <a:pt x="2465" y="535"/>
                    <a:pt x="2501" y="534"/>
                    <a:pt x="2536" y="534"/>
                  </a:cubicBezTo>
                  <a:cubicBezTo>
                    <a:pt x="2745" y="534"/>
                    <a:pt x="2906" y="577"/>
                    <a:pt x="2906" y="577"/>
                  </a:cubicBezTo>
                  <a:cubicBezTo>
                    <a:pt x="2906" y="577"/>
                    <a:pt x="2886" y="518"/>
                    <a:pt x="2806" y="478"/>
                  </a:cubicBezTo>
                  <a:cubicBezTo>
                    <a:pt x="2727" y="398"/>
                    <a:pt x="2627" y="319"/>
                    <a:pt x="2508" y="259"/>
                  </a:cubicBezTo>
                  <a:cubicBezTo>
                    <a:pt x="2388" y="180"/>
                    <a:pt x="2209" y="100"/>
                    <a:pt x="2010" y="60"/>
                  </a:cubicBezTo>
                  <a:cubicBezTo>
                    <a:pt x="1911" y="20"/>
                    <a:pt x="1811" y="0"/>
                    <a:pt x="1712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8" name="Google Shape;2258;p15"/>
            <p:cNvSpPr/>
            <p:nvPr/>
          </p:nvSpPr>
          <p:spPr>
            <a:xfrm>
              <a:off x="2968375" y="3431750"/>
              <a:ext cx="82600" cy="84500"/>
            </a:xfrm>
            <a:custGeom>
              <a:avLst/>
              <a:gdLst/>
              <a:ahLst/>
              <a:cxnLst/>
              <a:rect l="l" t="t" r="r" b="b"/>
              <a:pathLst>
                <a:path w="3304" h="3380" extrusionOk="0">
                  <a:moveTo>
                    <a:pt x="1" y="0"/>
                  </a:moveTo>
                  <a:cubicBezTo>
                    <a:pt x="239" y="1094"/>
                    <a:pt x="617" y="1055"/>
                    <a:pt x="1334" y="1393"/>
                  </a:cubicBezTo>
                  <a:cubicBezTo>
                    <a:pt x="2070" y="1771"/>
                    <a:pt x="2010" y="1612"/>
                    <a:pt x="2408" y="2587"/>
                  </a:cubicBezTo>
                  <a:cubicBezTo>
                    <a:pt x="2691" y="3279"/>
                    <a:pt x="3023" y="3379"/>
                    <a:pt x="3192" y="3379"/>
                  </a:cubicBezTo>
                  <a:cubicBezTo>
                    <a:pt x="3262" y="3379"/>
                    <a:pt x="3303" y="3363"/>
                    <a:pt x="3303" y="3363"/>
                  </a:cubicBezTo>
                  <a:lnTo>
                    <a:pt x="33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9" name="Google Shape;2259;p15"/>
            <p:cNvSpPr/>
            <p:nvPr/>
          </p:nvSpPr>
          <p:spPr>
            <a:xfrm>
              <a:off x="2981300" y="3438700"/>
              <a:ext cx="20425" cy="12475"/>
            </a:xfrm>
            <a:custGeom>
              <a:avLst/>
              <a:gdLst/>
              <a:ahLst/>
              <a:cxnLst/>
              <a:rect l="l" t="t" r="r" b="b"/>
              <a:pathLst>
                <a:path w="817" h="499" extrusionOk="0">
                  <a:moveTo>
                    <a:pt x="61" y="1"/>
                  </a:moveTo>
                  <a:cubicBezTo>
                    <a:pt x="61" y="1"/>
                    <a:pt x="1" y="41"/>
                    <a:pt x="1" y="140"/>
                  </a:cubicBezTo>
                  <a:cubicBezTo>
                    <a:pt x="1" y="200"/>
                    <a:pt x="21" y="259"/>
                    <a:pt x="80" y="319"/>
                  </a:cubicBezTo>
                  <a:cubicBezTo>
                    <a:pt x="120" y="399"/>
                    <a:pt x="200" y="438"/>
                    <a:pt x="279" y="478"/>
                  </a:cubicBezTo>
                  <a:cubicBezTo>
                    <a:pt x="359" y="498"/>
                    <a:pt x="419" y="498"/>
                    <a:pt x="498" y="498"/>
                  </a:cubicBezTo>
                  <a:cubicBezTo>
                    <a:pt x="578" y="498"/>
                    <a:pt x="618" y="478"/>
                    <a:pt x="677" y="438"/>
                  </a:cubicBezTo>
                  <a:cubicBezTo>
                    <a:pt x="697" y="438"/>
                    <a:pt x="757" y="419"/>
                    <a:pt x="777" y="399"/>
                  </a:cubicBezTo>
                  <a:cubicBezTo>
                    <a:pt x="797" y="379"/>
                    <a:pt x="817" y="379"/>
                    <a:pt x="817" y="379"/>
                  </a:cubicBezTo>
                  <a:lnTo>
                    <a:pt x="657" y="379"/>
                  </a:lnTo>
                  <a:cubicBezTo>
                    <a:pt x="598" y="339"/>
                    <a:pt x="558" y="339"/>
                    <a:pt x="498" y="339"/>
                  </a:cubicBezTo>
                  <a:cubicBezTo>
                    <a:pt x="439" y="339"/>
                    <a:pt x="399" y="339"/>
                    <a:pt x="359" y="319"/>
                  </a:cubicBezTo>
                  <a:cubicBezTo>
                    <a:pt x="259" y="299"/>
                    <a:pt x="180" y="220"/>
                    <a:pt x="120" y="140"/>
                  </a:cubicBezTo>
                  <a:cubicBezTo>
                    <a:pt x="100" y="120"/>
                    <a:pt x="80" y="80"/>
                    <a:pt x="80" y="41"/>
                  </a:cubicBezTo>
                  <a:cubicBezTo>
                    <a:pt x="61" y="21"/>
                    <a:pt x="61" y="1"/>
                    <a:pt x="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0" name="Google Shape;2260;p15"/>
            <p:cNvSpPr/>
            <p:nvPr/>
          </p:nvSpPr>
          <p:spPr>
            <a:xfrm>
              <a:off x="3033525" y="3486450"/>
              <a:ext cx="15450" cy="18925"/>
            </a:xfrm>
            <a:custGeom>
              <a:avLst/>
              <a:gdLst/>
              <a:ahLst/>
              <a:cxnLst/>
              <a:rect l="l" t="t" r="r" b="b"/>
              <a:pathLst>
                <a:path w="618" h="757" extrusionOk="0">
                  <a:moveTo>
                    <a:pt x="120" y="1"/>
                  </a:moveTo>
                  <a:cubicBezTo>
                    <a:pt x="120" y="1"/>
                    <a:pt x="61" y="60"/>
                    <a:pt x="21" y="160"/>
                  </a:cubicBezTo>
                  <a:cubicBezTo>
                    <a:pt x="1" y="200"/>
                    <a:pt x="1" y="279"/>
                    <a:pt x="1" y="359"/>
                  </a:cubicBezTo>
                  <a:cubicBezTo>
                    <a:pt x="1" y="419"/>
                    <a:pt x="61" y="518"/>
                    <a:pt x="100" y="578"/>
                  </a:cubicBezTo>
                  <a:cubicBezTo>
                    <a:pt x="160" y="618"/>
                    <a:pt x="200" y="677"/>
                    <a:pt x="279" y="697"/>
                  </a:cubicBezTo>
                  <a:cubicBezTo>
                    <a:pt x="319" y="717"/>
                    <a:pt x="399" y="757"/>
                    <a:pt x="459" y="757"/>
                  </a:cubicBezTo>
                  <a:lnTo>
                    <a:pt x="618" y="757"/>
                  </a:lnTo>
                  <a:cubicBezTo>
                    <a:pt x="618" y="757"/>
                    <a:pt x="598" y="757"/>
                    <a:pt x="578" y="717"/>
                  </a:cubicBezTo>
                  <a:cubicBezTo>
                    <a:pt x="558" y="697"/>
                    <a:pt x="518" y="677"/>
                    <a:pt x="478" y="637"/>
                  </a:cubicBezTo>
                  <a:cubicBezTo>
                    <a:pt x="459" y="618"/>
                    <a:pt x="399" y="578"/>
                    <a:pt x="359" y="558"/>
                  </a:cubicBezTo>
                  <a:cubicBezTo>
                    <a:pt x="299" y="518"/>
                    <a:pt x="260" y="498"/>
                    <a:pt x="220" y="458"/>
                  </a:cubicBezTo>
                  <a:cubicBezTo>
                    <a:pt x="160" y="379"/>
                    <a:pt x="120" y="279"/>
                    <a:pt x="120" y="180"/>
                  </a:cubicBezTo>
                  <a:lnTo>
                    <a:pt x="120" y="60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61" name="Google Shape;2261;p15"/>
          <p:cNvGrpSpPr/>
          <p:nvPr/>
        </p:nvGrpSpPr>
        <p:grpSpPr>
          <a:xfrm>
            <a:off x="1921392" y="5274641"/>
            <a:ext cx="825703" cy="1493676"/>
            <a:chOff x="1288644" y="3955980"/>
            <a:chExt cx="619277" cy="1120257"/>
          </a:xfrm>
        </p:grpSpPr>
        <p:grpSp>
          <p:nvGrpSpPr>
            <p:cNvPr id="2262" name="Google Shape;2262;p15"/>
            <p:cNvGrpSpPr/>
            <p:nvPr/>
          </p:nvGrpSpPr>
          <p:grpSpPr>
            <a:xfrm>
              <a:off x="1288644" y="3955980"/>
              <a:ext cx="619277" cy="1087993"/>
              <a:chOff x="5711575" y="4495200"/>
              <a:chExt cx="358150" cy="629225"/>
            </a:xfrm>
          </p:grpSpPr>
          <p:sp>
            <p:nvSpPr>
              <p:cNvPr id="2263" name="Google Shape;2263;p15"/>
              <p:cNvSpPr/>
              <p:nvPr/>
            </p:nvSpPr>
            <p:spPr>
              <a:xfrm>
                <a:off x="5711575" y="4504650"/>
                <a:ext cx="358150" cy="413375"/>
              </a:xfrm>
              <a:custGeom>
                <a:avLst/>
                <a:gdLst/>
                <a:ahLst/>
                <a:cxnLst/>
                <a:rect l="l" t="t" r="r" b="b"/>
                <a:pathLst>
                  <a:path w="14326" h="16535" extrusionOk="0">
                    <a:moveTo>
                      <a:pt x="7163" y="0"/>
                    </a:moveTo>
                    <a:cubicBezTo>
                      <a:pt x="3204" y="0"/>
                      <a:pt x="0" y="3721"/>
                      <a:pt x="0" y="8277"/>
                    </a:cubicBezTo>
                    <a:cubicBezTo>
                      <a:pt x="0" y="12813"/>
                      <a:pt x="3204" y="16534"/>
                      <a:pt x="7163" y="16534"/>
                    </a:cubicBezTo>
                    <a:cubicBezTo>
                      <a:pt x="11122" y="16534"/>
                      <a:pt x="14326" y="12813"/>
                      <a:pt x="14326" y="8277"/>
                    </a:cubicBezTo>
                    <a:cubicBezTo>
                      <a:pt x="14326" y="3721"/>
                      <a:pt x="11122" y="40"/>
                      <a:pt x="71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64" name="Google Shape;2264;p15"/>
              <p:cNvSpPr/>
              <p:nvPr/>
            </p:nvSpPr>
            <p:spPr>
              <a:xfrm>
                <a:off x="5819000" y="4711575"/>
                <a:ext cx="146275" cy="412850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16514" extrusionOk="0">
                    <a:moveTo>
                      <a:pt x="2786" y="0"/>
                    </a:moveTo>
                    <a:lnTo>
                      <a:pt x="2488" y="4417"/>
                    </a:lnTo>
                    <a:lnTo>
                      <a:pt x="220" y="1214"/>
                    </a:lnTo>
                    <a:lnTo>
                      <a:pt x="1" y="1353"/>
                    </a:lnTo>
                    <a:lnTo>
                      <a:pt x="2488" y="5710"/>
                    </a:lnTo>
                    <a:lnTo>
                      <a:pt x="2488" y="16514"/>
                    </a:lnTo>
                    <a:lnTo>
                      <a:pt x="3264" y="16514"/>
                    </a:lnTo>
                    <a:lnTo>
                      <a:pt x="3264" y="3621"/>
                    </a:lnTo>
                    <a:lnTo>
                      <a:pt x="4279" y="2587"/>
                    </a:lnTo>
                    <a:lnTo>
                      <a:pt x="5652" y="2885"/>
                    </a:lnTo>
                    <a:lnTo>
                      <a:pt x="5771" y="2706"/>
                    </a:lnTo>
                    <a:lnTo>
                      <a:pt x="4796" y="2030"/>
                    </a:lnTo>
                    <a:lnTo>
                      <a:pt x="5850" y="955"/>
                    </a:lnTo>
                    <a:lnTo>
                      <a:pt x="5632" y="756"/>
                    </a:lnTo>
                    <a:lnTo>
                      <a:pt x="3264" y="2527"/>
                    </a:lnTo>
                    <a:lnTo>
                      <a:pt x="30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65" name="Google Shape;2265;p15"/>
              <p:cNvSpPr/>
              <p:nvPr/>
            </p:nvSpPr>
            <p:spPr>
              <a:xfrm>
                <a:off x="5727475" y="4495200"/>
                <a:ext cx="340750" cy="146625"/>
              </a:xfrm>
              <a:custGeom>
                <a:avLst/>
                <a:gdLst/>
                <a:ahLst/>
                <a:cxnLst/>
                <a:rect l="l" t="t" r="r" b="b"/>
                <a:pathLst>
                  <a:path w="13630" h="5865" extrusionOk="0">
                    <a:moveTo>
                      <a:pt x="6408" y="0"/>
                    </a:moveTo>
                    <a:cubicBezTo>
                      <a:pt x="6408" y="0"/>
                      <a:pt x="2528" y="159"/>
                      <a:pt x="459" y="3741"/>
                    </a:cubicBezTo>
                    <a:cubicBezTo>
                      <a:pt x="459" y="3741"/>
                      <a:pt x="0" y="4446"/>
                      <a:pt x="992" y="4446"/>
                    </a:cubicBezTo>
                    <a:cubicBezTo>
                      <a:pt x="1054" y="4446"/>
                      <a:pt x="1121" y="4443"/>
                      <a:pt x="1195" y="4437"/>
                    </a:cubicBezTo>
                    <a:cubicBezTo>
                      <a:pt x="2105" y="4366"/>
                      <a:pt x="2863" y="3654"/>
                      <a:pt x="3876" y="3654"/>
                    </a:cubicBezTo>
                    <a:cubicBezTo>
                      <a:pt x="4279" y="3654"/>
                      <a:pt x="4723" y="3767"/>
                      <a:pt x="5234" y="4079"/>
                    </a:cubicBezTo>
                    <a:cubicBezTo>
                      <a:pt x="6417" y="4802"/>
                      <a:pt x="6818" y="5204"/>
                      <a:pt x="7436" y="5204"/>
                    </a:cubicBezTo>
                    <a:cubicBezTo>
                      <a:pt x="7754" y="5204"/>
                      <a:pt x="8129" y="5098"/>
                      <a:pt x="8696" y="4875"/>
                    </a:cubicBezTo>
                    <a:cubicBezTo>
                      <a:pt x="9183" y="4673"/>
                      <a:pt x="9560" y="4592"/>
                      <a:pt x="9872" y="4592"/>
                    </a:cubicBezTo>
                    <a:cubicBezTo>
                      <a:pt x="10607" y="4592"/>
                      <a:pt x="10986" y="5041"/>
                      <a:pt x="11601" y="5432"/>
                    </a:cubicBezTo>
                    <a:cubicBezTo>
                      <a:pt x="12038" y="5720"/>
                      <a:pt x="12406" y="5865"/>
                      <a:pt x="12697" y="5865"/>
                    </a:cubicBezTo>
                    <a:cubicBezTo>
                      <a:pt x="12988" y="5865"/>
                      <a:pt x="13202" y="5720"/>
                      <a:pt x="13332" y="5432"/>
                    </a:cubicBezTo>
                    <a:cubicBezTo>
                      <a:pt x="13630" y="4875"/>
                      <a:pt x="11541" y="140"/>
                      <a:pt x="6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66" name="Google Shape;2266;p15"/>
              <p:cNvSpPr/>
              <p:nvPr/>
            </p:nvSpPr>
            <p:spPr>
              <a:xfrm>
                <a:off x="5865275" y="4568325"/>
                <a:ext cx="82100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1473" extrusionOk="0">
                    <a:moveTo>
                      <a:pt x="0" y="0"/>
                    </a:moveTo>
                    <a:cubicBezTo>
                      <a:pt x="0" y="0"/>
                      <a:pt x="100" y="219"/>
                      <a:pt x="358" y="557"/>
                    </a:cubicBezTo>
                    <a:cubicBezTo>
                      <a:pt x="617" y="816"/>
                      <a:pt x="995" y="1194"/>
                      <a:pt x="1512" y="1373"/>
                    </a:cubicBezTo>
                    <a:cubicBezTo>
                      <a:pt x="1632" y="1452"/>
                      <a:pt x="1791" y="1452"/>
                      <a:pt x="1910" y="1472"/>
                    </a:cubicBezTo>
                    <a:cubicBezTo>
                      <a:pt x="2030" y="1472"/>
                      <a:pt x="2189" y="1472"/>
                      <a:pt x="2308" y="1452"/>
                    </a:cubicBezTo>
                    <a:cubicBezTo>
                      <a:pt x="2428" y="1413"/>
                      <a:pt x="2547" y="1393"/>
                      <a:pt x="2647" y="1313"/>
                    </a:cubicBezTo>
                    <a:cubicBezTo>
                      <a:pt x="2786" y="1273"/>
                      <a:pt x="2845" y="1194"/>
                      <a:pt x="2925" y="1114"/>
                    </a:cubicBezTo>
                    <a:cubicBezTo>
                      <a:pt x="3005" y="1055"/>
                      <a:pt x="3044" y="995"/>
                      <a:pt x="3104" y="915"/>
                    </a:cubicBezTo>
                    <a:cubicBezTo>
                      <a:pt x="3144" y="856"/>
                      <a:pt x="3184" y="796"/>
                      <a:pt x="3204" y="756"/>
                    </a:cubicBezTo>
                    <a:lnTo>
                      <a:pt x="3283" y="597"/>
                    </a:lnTo>
                    <a:lnTo>
                      <a:pt x="3283" y="597"/>
                    </a:lnTo>
                    <a:cubicBezTo>
                      <a:pt x="3283" y="597"/>
                      <a:pt x="3223" y="617"/>
                      <a:pt x="3124" y="696"/>
                    </a:cubicBezTo>
                    <a:cubicBezTo>
                      <a:pt x="3084" y="716"/>
                      <a:pt x="3025" y="776"/>
                      <a:pt x="2985" y="816"/>
                    </a:cubicBezTo>
                    <a:cubicBezTo>
                      <a:pt x="2925" y="875"/>
                      <a:pt x="2845" y="895"/>
                      <a:pt x="2786" y="955"/>
                    </a:cubicBezTo>
                    <a:cubicBezTo>
                      <a:pt x="2706" y="995"/>
                      <a:pt x="2627" y="1015"/>
                      <a:pt x="2527" y="1035"/>
                    </a:cubicBezTo>
                    <a:cubicBezTo>
                      <a:pt x="2448" y="1074"/>
                      <a:pt x="2348" y="1074"/>
                      <a:pt x="2249" y="1094"/>
                    </a:cubicBezTo>
                    <a:cubicBezTo>
                      <a:pt x="2215" y="1101"/>
                      <a:pt x="2182" y="1103"/>
                      <a:pt x="2149" y="1103"/>
                    </a:cubicBezTo>
                    <a:cubicBezTo>
                      <a:pt x="2083" y="1103"/>
                      <a:pt x="2016" y="1094"/>
                      <a:pt x="1950" y="1094"/>
                    </a:cubicBezTo>
                    <a:cubicBezTo>
                      <a:pt x="1851" y="1074"/>
                      <a:pt x="1731" y="1074"/>
                      <a:pt x="1632" y="1015"/>
                    </a:cubicBezTo>
                    <a:cubicBezTo>
                      <a:pt x="1413" y="955"/>
                      <a:pt x="1214" y="816"/>
                      <a:pt x="1015" y="716"/>
                    </a:cubicBezTo>
                    <a:cubicBezTo>
                      <a:pt x="816" y="597"/>
                      <a:pt x="637" y="478"/>
                      <a:pt x="498" y="37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67" name="Google Shape;2267;p15"/>
              <p:cNvSpPr/>
              <p:nvPr/>
            </p:nvSpPr>
            <p:spPr>
              <a:xfrm>
                <a:off x="5995600" y="4584725"/>
                <a:ext cx="59200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1622" extrusionOk="0">
                    <a:moveTo>
                      <a:pt x="0" y="1"/>
                    </a:moveTo>
                    <a:cubicBezTo>
                      <a:pt x="0" y="1"/>
                      <a:pt x="100" y="220"/>
                      <a:pt x="299" y="558"/>
                    </a:cubicBezTo>
                    <a:cubicBezTo>
                      <a:pt x="498" y="856"/>
                      <a:pt x="816" y="1254"/>
                      <a:pt x="1194" y="1493"/>
                    </a:cubicBezTo>
                    <a:cubicBezTo>
                      <a:pt x="1293" y="1533"/>
                      <a:pt x="1393" y="1552"/>
                      <a:pt x="1492" y="1612"/>
                    </a:cubicBezTo>
                    <a:cubicBezTo>
                      <a:pt x="1559" y="1612"/>
                      <a:pt x="1625" y="1621"/>
                      <a:pt x="1685" y="1621"/>
                    </a:cubicBezTo>
                    <a:cubicBezTo>
                      <a:pt x="1716" y="1621"/>
                      <a:pt x="1744" y="1619"/>
                      <a:pt x="1771" y="1612"/>
                    </a:cubicBezTo>
                    <a:cubicBezTo>
                      <a:pt x="1831" y="1592"/>
                      <a:pt x="1910" y="1552"/>
                      <a:pt x="1990" y="1513"/>
                    </a:cubicBezTo>
                    <a:cubicBezTo>
                      <a:pt x="2069" y="1453"/>
                      <a:pt x="2109" y="1413"/>
                      <a:pt x="2169" y="1334"/>
                    </a:cubicBezTo>
                    <a:cubicBezTo>
                      <a:pt x="2189" y="1294"/>
                      <a:pt x="2229" y="1214"/>
                      <a:pt x="2268" y="1155"/>
                    </a:cubicBezTo>
                    <a:cubicBezTo>
                      <a:pt x="2288" y="1115"/>
                      <a:pt x="2288" y="1055"/>
                      <a:pt x="2308" y="1015"/>
                    </a:cubicBezTo>
                    <a:cubicBezTo>
                      <a:pt x="2368" y="916"/>
                      <a:pt x="2368" y="856"/>
                      <a:pt x="2368" y="856"/>
                    </a:cubicBezTo>
                    <a:lnTo>
                      <a:pt x="2368" y="856"/>
                    </a:lnTo>
                    <a:cubicBezTo>
                      <a:pt x="2368" y="856"/>
                      <a:pt x="2348" y="916"/>
                      <a:pt x="2288" y="956"/>
                    </a:cubicBezTo>
                    <a:cubicBezTo>
                      <a:pt x="2268" y="995"/>
                      <a:pt x="2209" y="1015"/>
                      <a:pt x="2189" y="1055"/>
                    </a:cubicBezTo>
                    <a:cubicBezTo>
                      <a:pt x="2169" y="1095"/>
                      <a:pt x="2109" y="1115"/>
                      <a:pt x="2069" y="1155"/>
                    </a:cubicBezTo>
                    <a:cubicBezTo>
                      <a:pt x="2010" y="1194"/>
                      <a:pt x="1950" y="1214"/>
                      <a:pt x="1890" y="1234"/>
                    </a:cubicBezTo>
                    <a:cubicBezTo>
                      <a:pt x="1850" y="1254"/>
                      <a:pt x="1771" y="1254"/>
                      <a:pt x="1691" y="1254"/>
                    </a:cubicBezTo>
                    <a:cubicBezTo>
                      <a:pt x="1671" y="1264"/>
                      <a:pt x="1653" y="1268"/>
                      <a:pt x="1635" y="1268"/>
                    </a:cubicBezTo>
                    <a:cubicBezTo>
                      <a:pt x="1581" y="1268"/>
                      <a:pt x="1532" y="1234"/>
                      <a:pt x="1472" y="1234"/>
                    </a:cubicBezTo>
                    <a:cubicBezTo>
                      <a:pt x="1393" y="1194"/>
                      <a:pt x="1313" y="1155"/>
                      <a:pt x="1254" y="1115"/>
                    </a:cubicBezTo>
                    <a:cubicBezTo>
                      <a:pt x="1094" y="1015"/>
                      <a:pt x="955" y="896"/>
                      <a:pt x="796" y="757"/>
                    </a:cubicBezTo>
                    <a:cubicBezTo>
                      <a:pt x="657" y="637"/>
                      <a:pt x="517" y="518"/>
                      <a:pt x="398" y="399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68" name="Google Shape;2268;p15"/>
              <p:cNvSpPr/>
              <p:nvPr/>
            </p:nvSpPr>
            <p:spPr>
              <a:xfrm>
                <a:off x="5752350" y="4562850"/>
                <a:ext cx="61700" cy="2760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1104" extrusionOk="0">
                    <a:moveTo>
                      <a:pt x="2468" y="0"/>
                    </a:moveTo>
                    <a:lnTo>
                      <a:pt x="2468" y="0"/>
                    </a:lnTo>
                    <a:cubicBezTo>
                      <a:pt x="2468" y="0"/>
                      <a:pt x="2289" y="100"/>
                      <a:pt x="2030" y="279"/>
                    </a:cubicBezTo>
                    <a:cubicBezTo>
                      <a:pt x="1891" y="338"/>
                      <a:pt x="1732" y="438"/>
                      <a:pt x="1573" y="517"/>
                    </a:cubicBezTo>
                    <a:cubicBezTo>
                      <a:pt x="1394" y="597"/>
                      <a:pt x="1234" y="697"/>
                      <a:pt x="1055" y="736"/>
                    </a:cubicBezTo>
                    <a:cubicBezTo>
                      <a:pt x="956" y="796"/>
                      <a:pt x="876" y="796"/>
                      <a:pt x="797" y="816"/>
                    </a:cubicBezTo>
                    <a:cubicBezTo>
                      <a:pt x="737" y="816"/>
                      <a:pt x="657" y="836"/>
                      <a:pt x="578" y="836"/>
                    </a:cubicBezTo>
                    <a:cubicBezTo>
                      <a:pt x="498" y="836"/>
                      <a:pt x="458" y="836"/>
                      <a:pt x="399" y="816"/>
                    </a:cubicBezTo>
                    <a:cubicBezTo>
                      <a:pt x="359" y="796"/>
                      <a:pt x="299" y="796"/>
                      <a:pt x="260" y="736"/>
                    </a:cubicBezTo>
                    <a:cubicBezTo>
                      <a:pt x="240" y="716"/>
                      <a:pt x="180" y="697"/>
                      <a:pt x="160" y="677"/>
                    </a:cubicBezTo>
                    <a:lnTo>
                      <a:pt x="80" y="597"/>
                    </a:lnTo>
                    <a:lnTo>
                      <a:pt x="1" y="517"/>
                    </a:lnTo>
                    <a:lnTo>
                      <a:pt x="1" y="617"/>
                    </a:lnTo>
                    <a:cubicBezTo>
                      <a:pt x="1" y="637"/>
                      <a:pt x="1" y="697"/>
                      <a:pt x="41" y="736"/>
                    </a:cubicBezTo>
                    <a:cubicBezTo>
                      <a:pt x="41" y="796"/>
                      <a:pt x="80" y="816"/>
                      <a:pt x="100" y="895"/>
                    </a:cubicBezTo>
                    <a:cubicBezTo>
                      <a:pt x="140" y="935"/>
                      <a:pt x="180" y="995"/>
                      <a:pt x="240" y="1015"/>
                    </a:cubicBezTo>
                    <a:cubicBezTo>
                      <a:pt x="279" y="1075"/>
                      <a:pt x="359" y="1094"/>
                      <a:pt x="439" y="1094"/>
                    </a:cubicBezTo>
                    <a:cubicBezTo>
                      <a:pt x="458" y="1101"/>
                      <a:pt x="483" y="1103"/>
                      <a:pt x="510" y="1103"/>
                    </a:cubicBezTo>
                    <a:cubicBezTo>
                      <a:pt x="565" y="1103"/>
                      <a:pt x="631" y="1094"/>
                      <a:pt x="697" y="1094"/>
                    </a:cubicBezTo>
                    <a:cubicBezTo>
                      <a:pt x="797" y="1075"/>
                      <a:pt x="896" y="1075"/>
                      <a:pt x="996" y="1015"/>
                    </a:cubicBezTo>
                    <a:cubicBezTo>
                      <a:pt x="1433" y="876"/>
                      <a:pt x="1792" y="617"/>
                      <a:pt x="2050" y="398"/>
                    </a:cubicBezTo>
                    <a:cubicBezTo>
                      <a:pt x="2329" y="179"/>
                      <a:pt x="2468" y="0"/>
                      <a:pt x="2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269" name="Google Shape;2269;p15"/>
            <p:cNvSpPr/>
            <p:nvPr/>
          </p:nvSpPr>
          <p:spPr>
            <a:xfrm flipH="1">
              <a:off x="1474124" y="4993637"/>
              <a:ext cx="220151" cy="82600"/>
            </a:xfrm>
            <a:custGeom>
              <a:avLst/>
              <a:gdLst/>
              <a:ahLst/>
              <a:cxnLst/>
              <a:rect l="l" t="t" r="r" b="b"/>
              <a:pathLst>
                <a:path w="2906" h="857" extrusionOk="0">
                  <a:moveTo>
                    <a:pt x="1393" y="0"/>
                  </a:moveTo>
                  <a:cubicBezTo>
                    <a:pt x="1294" y="0"/>
                    <a:pt x="1194" y="20"/>
                    <a:pt x="1075" y="60"/>
                  </a:cubicBezTo>
                  <a:cubicBezTo>
                    <a:pt x="975" y="80"/>
                    <a:pt x="876" y="120"/>
                    <a:pt x="776" y="160"/>
                  </a:cubicBezTo>
                  <a:cubicBezTo>
                    <a:pt x="677" y="199"/>
                    <a:pt x="597" y="259"/>
                    <a:pt x="518" y="299"/>
                  </a:cubicBezTo>
                  <a:cubicBezTo>
                    <a:pt x="458" y="359"/>
                    <a:pt x="379" y="398"/>
                    <a:pt x="319" y="458"/>
                  </a:cubicBezTo>
                  <a:cubicBezTo>
                    <a:pt x="199" y="558"/>
                    <a:pt x="120" y="657"/>
                    <a:pt x="80" y="717"/>
                  </a:cubicBezTo>
                  <a:cubicBezTo>
                    <a:pt x="20" y="796"/>
                    <a:pt x="0" y="856"/>
                    <a:pt x="0" y="856"/>
                  </a:cubicBezTo>
                  <a:cubicBezTo>
                    <a:pt x="0" y="856"/>
                    <a:pt x="60" y="856"/>
                    <a:pt x="160" y="816"/>
                  </a:cubicBezTo>
                  <a:cubicBezTo>
                    <a:pt x="199" y="796"/>
                    <a:pt x="259" y="796"/>
                    <a:pt x="299" y="776"/>
                  </a:cubicBezTo>
                  <a:cubicBezTo>
                    <a:pt x="339" y="757"/>
                    <a:pt x="418" y="757"/>
                    <a:pt x="498" y="717"/>
                  </a:cubicBezTo>
                  <a:cubicBezTo>
                    <a:pt x="577" y="697"/>
                    <a:pt x="637" y="677"/>
                    <a:pt x="717" y="677"/>
                  </a:cubicBezTo>
                  <a:cubicBezTo>
                    <a:pt x="796" y="657"/>
                    <a:pt x="876" y="617"/>
                    <a:pt x="955" y="617"/>
                  </a:cubicBezTo>
                  <a:cubicBezTo>
                    <a:pt x="1015" y="597"/>
                    <a:pt x="1115" y="597"/>
                    <a:pt x="1194" y="577"/>
                  </a:cubicBezTo>
                  <a:cubicBezTo>
                    <a:pt x="1274" y="577"/>
                    <a:pt x="1373" y="538"/>
                    <a:pt x="1453" y="538"/>
                  </a:cubicBezTo>
                  <a:cubicBezTo>
                    <a:pt x="1612" y="518"/>
                    <a:pt x="1791" y="518"/>
                    <a:pt x="1970" y="518"/>
                  </a:cubicBezTo>
                  <a:cubicBezTo>
                    <a:pt x="2149" y="518"/>
                    <a:pt x="2289" y="538"/>
                    <a:pt x="2448" y="538"/>
                  </a:cubicBezTo>
                  <a:cubicBezTo>
                    <a:pt x="2485" y="535"/>
                    <a:pt x="2520" y="534"/>
                    <a:pt x="2555" y="534"/>
                  </a:cubicBezTo>
                  <a:cubicBezTo>
                    <a:pt x="2759" y="534"/>
                    <a:pt x="2905" y="577"/>
                    <a:pt x="2905" y="577"/>
                  </a:cubicBezTo>
                  <a:cubicBezTo>
                    <a:pt x="2905" y="577"/>
                    <a:pt x="2885" y="518"/>
                    <a:pt x="2806" y="478"/>
                  </a:cubicBezTo>
                  <a:cubicBezTo>
                    <a:pt x="2746" y="398"/>
                    <a:pt x="2647" y="319"/>
                    <a:pt x="2507" y="259"/>
                  </a:cubicBezTo>
                  <a:cubicBezTo>
                    <a:pt x="2388" y="180"/>
                    <a:pt x="2209" y="100"/>
                    <a:pt x="2010" y="60"/>
                  </a:cubicBezTo>
                  <a:cubicBezTo>
                    <a:pt x="1911" y="20"/>
                    <a:pt x="1811" y="0"/>
                    <a:pt x="17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70" name="Google Shape;2270;p15"/>
          <p:cNvGrpSpPr/>
          <p:nvPr/>
        </p:nvGrpSpPr>
        <p:grpSpPr>
          <a:xfrm>
            <a:off x="688899" y="4608432"/>
            <a:ext cx="1176260" cy="2147987"/>
            <a:chOff x="364274" y="3456323"/>
            <a:chExt cx="882195" cy="1610990"/>
          </a:xfrm>
        </p:grpSpPr>
        <p:grpSp>
          <p:nvGrpSpPr>
            <p:cNvPr id="2271" name="Google Shape;2271;p15"/>
            <p:cNvGrpSpPr/>
            <p:nvPr/>
          </p:nvGrpSpPr>
          <p:grpSpPr>
            <a:xfrm>
              <a:off x="364274" y="3456323"/>
              <a:ext cx="882195" cy="1549907"/>
              <a:chOff x="5711575" y="4495200"/>
              <a:chExt cx="358150" cy="629225"/>
            </a:xfrm>
          </p:grpSpPr>
          <p:sp>
            <p:nvSpPr>
              <p:cNvPr id="2272" name="Google Shape;2272;p15"/>
              <p:cNvSpPr/>
              <p:nvPr/>
            </p:nvSpPr>
            <p:spPr>
              <a:xfrm>
                <a:off x="5711575" y="4504650"/>
                <a:ext cx="358150" cy="413375"/>
              </a:xfrm>
              <a:custGeom>
                <a:avLst/>
                <a:gdLst/>
                <a:ahLst/>
                <a:cxnLst/>
                <a:rect l="l" t="t" r="r" b="b"/>
                <a:pathLst>
                  <a:path w="14326" h="16535" extrusionOk="0">
                    <a:moveTo>
                      <a:pt x="7163" y="0"/>
                    </a:moveTo>
                    <a:cubicBezTo>
                      <a:pt x="3204" y="0"/>
                      <a:pt x="0" y="3721"/>
                      <a:pt x="0" y="8277"/>
                    </a:cubicBezTo>
                    <a:cubicBezTo>
                      <a:pt x="0" y="12813"/>
                      <a:pt x="3204" y="16534"/>
                      <a:pt x="7163" y="16534"/>
                    </a:cubicBezTo>
                    <a:cubicBezTo>
                      <a:pt x="11122" y="16534"/>
                      <a:pt x="14326" y="12813"/>
                      <a:pt x="14326" y="8277"/>
                    </a:cubicBezTo>
                    <a:cubicBezTo>
                      <a:pt x="14326" y="3721"/>
                      <a:pt x="11122" y="40"/>
                      <a:pt x="71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73" name="Google Shape;2273;p15"/>
              <p:cNvSpPr/>
              <p:nvPr/>
            </p:nvSpPr>
            <p:spPr>
              <a:xfrm>
                <a:off x="5819000" y="4711575"/>
                <a:ext cx="146275" cy="412850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16514" extrusionOk="0">
                    <a:moveTo>
                      <a:pt x="2786" y="0"/>
                    </a:moveTo>
                    <a:lnTo>
                      <a:pt x="2488" y="4417"/>
                    </a:lnTo>
                    <a:lnTo>
                      <a:pt x="220" y="1214"/>
                    </a:lnTo>
                    <a:lnTo>
                      <a:pt x="1" y="1353"/>
                    </a:lnTo>
                    <a:lnTo>
                      <a:pt x="2488" y="5710"/>
                    </a:lnTo>
                    <a:lnTo>
                      <a:pt x="2488" y="16514"/>
                    </a:lnTo>
                    <a:lnTo>
                      <a:pt x="3264" y="16514"/>
                    </a:lnTo>
                    <a:lnTo>
                      <a:pt x="3264" y="3621"/>
                    </a:lnTo>
                    <a:lnTo>
                      <a:pt x="4279" y="2587"/>
                    </a:lnTo>
                    <a:lnTo>
                      <a:pt x="5652" y="2885"/>
                    </a:lnTo>
                    <a:lnTo>
                      <a:pt x="5771" y="2706"/>
                    </a:lnTo>
                    <a:lnTo>
                      <a:pt x="4796" y="2030"/>
                    </a:lnTo>
                    <a:lnTo>
                      <a:pt x="5850" y="955"/>
                    </a:lnTo>
                    <a:lnTo>
                      <a:pt x="5632" y="756"/>
                    </a:lnTo>
                    <a:lnTo>
                      <a:pt x="3264" y="2527"/>
                    </a:lnTo>
                    <a:lnTo>
                      <a:pt x="30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74" name="Google Shape;2274;p15"/>
              <p:cNvSpPr/>
              <p:nvPr/>
            </p:nvSpPr>
            <p:spPr>
              <a:xfrm>
                <a:off x="5727475" y="4495200"/>
                <a:ext cx="340750" cy="146625"/>
              </a:xfrm>
              <a:custGeom>
                <a:avLst/>
                <a:gdLst/>
                <a:ahLst/>
                <a:cxnLst/>
                <a:rect l="l" t="t" r="r" b="b"/>
                <a:pathLst>
                  <a:path w="13630" h="5865" extrusionOk="0">
                    <a:moveTo>
                      <a:pt x="6408" y="0"/>
                    </a:moveTo>
                    <a:cubicBezTo>
                      <a:pt x="6408" y="0"/>
                      <a:pt x="2528" y="159"/>
                      <a:pt x="459" y="3741"/>
                    </a:cubicBezTo>
                    <a:cubicBezTo>
                      <a:pt x="459" y="3741"/>
                      <a:pt x="0" y="4446"/>
                      <a:pt x="992" y="4446"/>
                    </a:cubicBezTo>
                    <a:cubicBezTo>
                      <a:pt x="1054" y="4446"/>
                      <a:pt x="1121" y="4443"/>
                      <a:pt x="1195" y="4437"/>
                    </a:cubicBezTo>
                    <a:cubicBezTo>
                      <a:pt x="2105" y="4366"/>
                      <a:pt x="2863" y="3654"/>
                      <a:pt x="3876" y="3654"/>
                    </a:cubicBezTo>
                    <a:cubicBezTo>
                      <a:pt x="4279" y="3654"/>
                      <a:pt x="4723" y="3767"/>
                      <a:pt x="5234" y="4079"/>
                    </a:cubicBezTo>
                    <a:cubicBezTo>
                      <a:pt x="6417" y="4802"/>
                      <a:pt x="6818" y="5204"/>
                      <a:pt x="7436" y="5204"/>
                    </a:cubicBezTo>
                    <a:cubicBezTo>
                      <a:pt x="7754" y="5204"/>
                      <a:pt x="8129" y="5098"/>
                      <a:pt x="8696" y="4875"/>
                    </a:cubicBezTo>
                    <a:cubicBezTo>
                      <a:pt x="9183" y="4673"/>
                      <a:pt x="9560" y="4592"/>
                      <a:pt x="9872" y="4592"/>
                    </a:cubicBezTo>
                    <a:cubicBezTo>
                      <a:pt x="10607" y="4592"/>
                      <a:pt x="10986" y="5041"/>
                      <a:pt x="11601" y="5432"/>
                    </a:cubicBezTo>
                    <a:cubicBezTo>
                      <a:pt x="12038" y="5720"/>
                      <a:pt x="12406" y="5865"/>
                      <a:pt x="12697" y="5865"/>
                    </a:cubicBezTo>
                    <a:cubicBezTo>
                      <a:pt x="12988" y="5865"/>
                      <a:pt x="13202" y="5720"/>
                      <a:pt x="13332" y="5432"/>
                    </a:cubicBezTo>
                    <a:cubicBezTo>
                      <a:pt x="13630" y="4875"/>
                      <a:pt x="11541" y="140"/>
                      <a:pt x="6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75" name="Google Shape;2275;p15"/>
              <p:cNvSpPr/>
              <p:nvPr/>
            </p:nvSpPr>
            <p:spPr>
              <a:xfrm>
                <a:off x="5865275" y="4568325"/>
                <a:ext cx="82100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1473" extrusionOk="0">
                    <a:moveTo>
                      <a:pt x="0" y="0"/>
                    </a:moveTo>
                    <a:cubicBezTo>
                      <a:pt x="0" y="0"/>
                      <a:pt x="100" y="219"/>
                      <a:pt x="358" y="557"/>
                    </a:cubicBezTo>
                    <a:cubicBezTo>
                      <a:pt x="617" y="816"/>
                      <a:pt x="995" y="1194"/>
                      <a:pt x="1512" y="1373"/>
                    </a:cubicBezTo>
                    <a:cubicBezTo>
                      <a:pt x="1632" y="1452"/>
                      <a:pt x="1791" y="1452"/>
                      <a:pt x="1910" y="1472"/>
                    </a:cubicBezTo>
                    <a:cubicBezTo>
                      <a:pt x="2030" y="1472"/>
                      <a:pt x="2189" y="1472"/>
                      <a:pt x="2308" y="1452"/>
                    </a:cubicBezTo>
                    <a:cubicBezTo>
                      <a:pt x="2428" y="1413"/>
                      <a:pt x="2547" y="1393"/>
                      <a:pt x="2647" y="1313"/>
                    </a:cubicBezTo>
                    <a:cubicBezTo>
                      <a:pt x="2786" y="1273"/>
                      <a:pt x="2845" y="1194"/>
                      <a:pt x="2925" y="1114"/>
                    </a:cubicBezTo>
                    <a:cubicBezTo>
                      <a:pt x="3005" y="1055"/>
                      <a:pt x="3044" y="995"/>
                      <a:pt x="3104" y="915"/>
                    </a:cubicBezTo>
                    <a:cubicBezTo>
                      <a:pt x="3144" y="856"/>
                      <a:pt x="3184" y="796"/>
                      <a:pt x="3204" y="756"/>
                    </a:cubicBezTo>
                    <a:lnTo>
                      <a:pt x="3283" y="597"/>
                    </a:lnTo>
                    <a:lnTo>
                      <a:pt x="3283" y="597"/>
                    </a:lnTo>
                    <a:cubicBezTo>
                      <a:pt x="3283" y="597"/>
                      <a:pt x="3223" y="617"/>
                      <a:pt x="3124" y="696"/>
                    </a:cubicBezTo>
                    <a:cubicBezTo>
                      <a:pt x="3084" y="716"/>
                      <a:pt x="3025" y="776"/>
                      <a:pt x="2985" y="816"/>
                    </a:cubicBezTo>
                    <a:cubicBezTo>
                      <a:pt x="2925" y="875"/>
                      <a:pt x="2845" y="895"/>
                      <a:pt x="2786" y="955"/>
                    </a:cubicBezTo>
                    <a:cubicBezTo>
                      <a:pt x="2706" y="995"/>
                      <a:pt x="2627" y="1015"/>
                      <a:pt x="2527" y="1035"/>
                    </a:cubicBezTo>
                    <a:cubicBezTo>
                      <a:pt x="2448" y="1074"/>
                      <a:pt x="2348" y="1074"/>
                      <a:pt x="2249" y="1094"/>
                    </a:cubicBezTo>
                    <a:cubicBezTo>
                      <a:pt x="2215" y="1101"/>
                      <a:pt x="2182" y="1103"/>
                      <a:pt x="2149" y="1103"/>
                    </a:cubicBezTo>
                    <a:cubicBezTo>
                      <a:pt x="2083" y="1103"/>
                      <a:pt x="2016" y="1094"/>
                      <a:pt x="1950" y="1094"/>
                    </a:cubicBezTo>
                    <a:cubicBezTo>
                      <a:pt x="1851" y="1074"/>
                      <a:pt x="1731" y="1074"/>
                      <a:pt x="1632" y="1015"/>
                    </a:cubicBezTo>
                    <a:cubicBezTo>
                      <a:pt x="1413" y="955"/>
                      <a:pt x="1214" y="816"/>
                      <a:pt x="1015" y="716"/>
                    </a:cubicBezTo>
                    <a:cubicBezTo>
                      <a:pt x="816" y="597"/>
                      <a:pt x="637" y="478"/>
                      <a:pt x="498" y="37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76" name="Google Shape;2276;p15"/>
              <p:cNvSpPr/>
              <p:nvPr/>
            </p:nvSpPr>
            <p:spPr>
              <a:xfrm>
                <a:off x="5995600" y="4584725"/>
                <a:ext cx="59200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1622" extrusionOk="0">
                    <a:moveTo>
                      <a:pt x="0" y="1"/>
                    </a:moveTo>
                    <a:cubicBezTo>
                      <a:pt x="0" y="1"/>
                      <a:pt x="100" y="220"/>
                      <a:pt x="299" y="558"/>
                    </a:cubicBezTo>
                    <a:cubicBezTo>
                      <a:pt x="498" y="856"/>
                      <a:pt x="816" y="1254"/>
                      <a:pt x="1194" y="1493"/>
                    </a:cubicBezTo>
                    <a:cubicBezTo>
                      <a:pt x="1293" y="1533"/>
                      <a:pt x="1393" y="1552"/>
                      <a:pt x="1492" y="1612"/>
                    </a:cubicBezTo>
                    <a:cubicBezTo>
                      <a:pt x="1559" y="1612"/>
                      <a:pt x="1625" y="1621"/>
                      <a:pt x="1685" y="1621"/>
                    </a:cubicBezTo>
                    <a:cubicBezTo>
                      <a:pt x="1716" y="1621"/>
                      <a:pt x="1744" y="1619"/>
                      <a:pt x="1771" y="1612"/>
                    </a:cubicBezTo>
                    <a:cubicBezTo>
                      <a:pt x="1831" y="1592"/>
                      <a:pt x="1910" y="1552"/>
                      <a:pt x="1990" y="1513"/>
                    </a:cubicBezTo>
                    <a:cubicBezTo>
                      <a:pt x="2069" y="1453"/>
                      <a:pt x="2109" y="1413"/>
                      <a:pt x="2169" y="1334"/>
                    </a:cubicBezTo>
                    <a:cubicBezTo>
                      <a:pt x="2189" y="1294"/>
                      <a:pt x="2229" y="1214"/>
                      <a:pt x="2268" y="1155"/>
                    </a:cubicBezTo>
                    <a:cubicBezTo>
                      <a:pt x="2288" y="1115"/>
                      <a:pt x="2288" y="1055"/>
                      <a:pt x="2308" y="1015"/>
                    </a:cubicBezTo>
                    <a:cubicBezTo>
                      <a:pt x="2368" y="916"/>
                      <a:pt x="2368" y="856"/>
                      <a:pt x="2368" y="856"/>
                    </a:cubicBezTo>
                    <a:lnTo>
                      <a:pt x="2368" y="856"/>
                    </a:lnTo>
                    <a:cubicBezTo>
                      <a:pt x="2368" y="856"/>
                      <a:pt x="2348" y="916"/>
                      <a:pt x="2288" y="956"/>
                    </a:cubicBezTo>
                    <a:cubicBezTo>
                      <a:pt x="2268" y="995"/>
                      <a:pt x="2209" y="1015"/>
                      <a:pt x="2189" y="1055"/>
                    </a:cubicBezTo>
                    <a:cubicBezTo>
                      <a:pt x="2169" y="1095"/>
                      <a:pt x="2109" y="1115"/>
                      <a:pt x="2069" y="1155"/>
                    </a:cubicBezTo>
                    <a:cubicBezTo>
                      <a:pt x="2010" y="1194"/>
                      <a:pt x="1950" y="1214"/>
                      <a:pt x="1890" y="1234"/>
                    </a:cubicBezTo>
                    <a:cubicBezTo>
                      <a:pt x="1850" y="1254"/>
                      <a:pt x="1771" y="1254"/>
                      <a:pt x="1691" y="1254"/>
                    </a:cubicBezTo>
                    <a:cubicBezTo>
                      <a:pt x="1671" y="1264"/>
                      <a:pt x="1653" y="1268"/>
                      <a:pt x="1635" y="1268"/>
                    </a:cubicBezTo>
                    <a:cubicBezTo>
                      <a:pt x="1581" y="1268"/>
                      <a:pt x="1532" y="1234"/>
                      <a:pt x="1472" y="1234"/>
                    </a:cubicBezTo>
                    <a:cubicBezTo>
                      <a:pt x="1393" y="1194"/>
                      <a:pt x="1313" y="1155"/>
                      <a:pt x="1254" y="1115"/>
                    </a:cubicBezTo>
                    <a:cubicBezTo>
                      <a:pt x="1094" y="1015"/>
                      <a:pt x="955" y="896"/>
                      <a:pt x="796" y="757"/>
                    </a:cubicBezTo>
                    <a:cubicBezTo>
                      <a:pt x="657" y="637"/>
                      <a:pt x="517" y="518"/>
                      <a:pt x="398" y="399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77" name="Google Shape;2277;p15"/>
              <p:cNvSpPr/>
              <p:nvPr/>
            </p:nvSpPr>
            <p:spPr>
              <a:xfrm>
                <a:off x="5752350" y="4562850"/>
                <a:ext cx="61700" cy="2760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1104" extrusionOk="0">
                    <a:moveTo>
                      <a:pt x="2468" y="0"/>
                    </a:moveTo>
                    <a:lnTo>
                      <a:pt x="2468" y="0"/>
                    </a:lnTo>
                    <a:cubicBezTo>
                      <a:pt x="2468" y="0"/>
                      <a:pt x="2289" y="100"/>
                      <a:pt x="2030" y="279"/>
                    </a:cubicBezTo>
                    <a:cubicBezTo>
                      <a:pt x="1891" y="338"/>
                      <a:pt x="1732" y="438"/>
                      <a:pt x="1573" y="517"/>
                    </a:cubicBezTo>
                    <a:cubicBezTo>
                      <a:pt x="1394" y="597"/>
                      <a:pt x="1234" y="697"/>
                      <a:pt x="1055" y="736"/>
                    </a:cubicBezTo>
                    <a:cubicBezTo>
                      <a:pt x="956" y="796"/>
                      <a:pt x="876" y="796"/>
                      <a:pt x="797" y="816"/>
                    </a:cubicBezTo>
                    <a:cubicBezTo>
                      <a:pt x="737" y="816"/>
                      <a:pt x="657" y="836"/>
                      <a:pt x="578" y="836"/>
                    </a:cubicBezTo>
                    <a:cubicBezTo>
                      <a:pt x="498" y="836"/>
                      <a:pt x="458" y="836"/>
                      <a:pt x="399" y="816"/>
                    </a:cubicBezTo>
                    <a:cubicBezTo>
                      <a:pt x="359" y="796"/>
                      <a:pt x="299" y="796"/>
                      <a:pt x="260" y="736"/>
                    </a:cubicBezTo>
                    <a:cubicBezTo>
                      <a:pt x="240" y="716"/>
                      <a:pt x="180" y="697"/>
                      <a:pt x="160" y="677"/>
                    </a:cubicBezTo>
                    <a:lnTo>
                      <a:pt x="80" y="597"/>
                    </a:lnTo>
                    <a:lnTo>
                      <a:pt x="1" y="517"/>
                    </a:lnTo>
                    <a:lnTo>
                      <a:pt x="1" y="617"/>
                    </a:lnTo>
                    <a:cubicBezTo>
                      <a:pt x="1" y="637"/>
                      <a:pt x="1" y="697"/>
                      <a:pt x="41" y="736"/>
                    </a:cubicBezTo>
                    <a:cubicBezTo>
                      <a:pt x="41" y="796"/>
                      <a:pt x="80" y="816"/>
                      <a:pt x="100" y="895"/>
                    </a:cubicBezTo>
                    <a:cubicBezTo>
                      <a:pt x="140" y="935"/>
                      <a:pt x="180" y="995"/>
                      <a:pt x="240" y="1015"/>
                    </a:cubicBezTo>
                    <a:cubicBezTo>
                      <a:pt x="279" y="1075"/>
                      <a:pt x="359" y="1094"/>
                      <a:pt x="439" y="1094"/>
                    </a:cubicBezTo>
                    <a:cubicBezTo>
                      <a:pt x="458" y="1101"/>
                      <a:pt x="483" y="1103"/>
                      <a:pt x="510" y="1103"/>
                    </a:cubicBezTo>
                    <a:cubicBezTo>
                      <a:pt x="565" y="1103"/>
                      <a:pt x="631" y="1094"/>
                      <a:pt x="697" y="1094"/>
                    </a:cubicBezTo>
                    <a:cubicBezTo>
                      <a:pt x="797" y="1075"/>
                      <a:pt x="896" y="1075"/>
                      <a:pt x="996" y="1015"/>
                    </a:cubicBezTo>
                    <a:cubicBezTo>
                      <a:pt x="1433" y="876"/>
                      <a:pt x="1792" y="617"/>
                      <a:pt x="2050" y="398"/>
                    </a:cubicBezTo>
                    <a:cubicBezTo>
                      <a:pt x="2329" y="179"/>
                      <a:pt x="2468" y="0"/>
                      <a:pt x="2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278" name="Google Shape;2278;p15"/>
            <p:cNvSpPr/>
            <p:nvPr/>
          </p:nvSpPr>
          <p:spPr>
            <a:xfrm>
              <a:off x="682149" y="4984712"/>
              <a:ext cx="220151" cy="82600"/>
            </a:xfrm>
            <a:custGeom>
              <a:avLst/>
              <a:gdLst/>
              <a:ahLst/>
              <a:cxnLst/>
              <a:rect l="l" t="t" r="r" b="b"/>
              <a:pathLst>
                <a:path w="2906" h="857" extrusionOk="0">
                  <a:moveTo>
                    <a:pt x="1393" y="0"/>
                  </a:moveTo>
                  <a:cubicBezTo>
                    <a:pt x="1294" y="0"/>
                    <a:pt x="1194" y="20"/>
                    <a:pt x="1075" y="60"/>
                  </a:cubicBezTo>
                  <a:cubicBezTo>
                    <a:pt x="975" y="80"/>
                    <a:pt x="876" y="120"/>
                    <a:pt x="776" y="160"/>
                  </a:cubicBezTo>
                  <a:cubicBezTo>
                    <a:pt x="677" y="199"/>
                    <a:pt x="597" y="259"/>
                    <a:pt x="518" y="299"/>
                  </a:cubicBezTo>
                  <a:cubicBezTo>
                    <a:pt x="458" y="359"/>
                    <a:pt x="379" y="398"/>
                    <a:pt x="319" y="458"/>
                  </a:cubicBezTo>
                  <a:cubicBezTo>
                    <a:pt x="199" y="558"/>
                    <a:pt x="120" y="657"/>
                    <a:pt x="80" y="717"/>
                  </a:cubicBezTo>
                  <a:cubicBezTo>
                    <a:pt x="20" y="796"/>
                    <a:pt x="0" y="856"/>
                    <a:pt x="0" y="856"/>
                  </a:cubicBezTo>
                  <a:cubicBezTo>
                    <a:pt x="0" y="856"/>
                    <a:pt x="60" y="856"/>
                    <a:pt x="160" y="816"/>
                  </a:cubicBezTo>
                  <a:cubicBezTo>
                    <a:pt x="199" y="796"/>
                    <a:pt x="259" y="796"/>
                    <a:pt x="299" y="776"/>
                  </a:cubicBezTo>
                  <a:cubicBezTo>
                    <a:pt x="339" y="757"/>
                    <a:pt x="418" y="757"/>
                    <a:pt x="498" y="717"/>
                  </a:cubicBezTo>
                  <a:cubicBezTo>
                    <a:pt x="577" y="697"/>
                    <a:pt x="637" y="677"/>
                    <a:pt x="717" y="677"/>
                  </a:cubicBezTo>
                  <a:cubicBezTo>
                    <a:pt x="796" y="657"/>
                    <a:pt x="876" y="617"/>
                    <a:pt x="955" y="617"/>
                  </a:cubicBezTo>
                  <a:cubicBezTo>
                    <a:pt x="1015" y="597"/>
                    <a:pt x="1115" y="597"/>
                    <a:pt x="1194" y="577"/>
                  </a:cubicBezTo>
                  <a:cubicBezTo>
                    <a:pt x="1274" y="577"/>
                    <a:pt x="1373" y="538"/>
                    <a:pt x="1453" y="538"/>
                  </a:cubicBezTo>
                  <a:cubicBezTo>
                    <a:pt x="1612" y="518"/>
                    <a:pt x="1791" y="518"/>
                    <a:pt x="1970" y="518"/>
                  </a:cubicBezTo>
                  <a:cubicBezTo>
                    <a:pt x="2149" y="518"/>
                    <a:pt x="2289" y="538"/>
                    <a:pt x="2448" y="538"/>
                  </a:cubicBezTo>
                  <a:cubicBezTo>
                    <a:pt x="2485" y="535"/>
                    <a:pt x="2520" y="534"/>
                    <a:pt x="2555" y="534"/>
                  </a:cubicBezTo>
                  <a:cubicBezTo>
                    <a:pt x="2759" y="534"/>
                    <a:pt x="2905" y="577"/>
                    <a:pt x="2905" y="577"/>
                  </a:cubicBezTo>
                  <a:cubicBezTo>
                    <a:pt x="2905" y="577"/>
                    <a:pt x="2885" y="518"/>
                    <a:pt x="2806" y="478"/>
                  </a:cubicBezTo>
                  <a:cubicBezTo>
                    <a:pt x="2746" y="398"/>
                    <a:pt x="2647" y="319"/>
                    <a:pt x="2507" y="259"/>
                  </a:cubicBezTo>
                  <a:cubicBezTo>
                    <a:pt x="2388" y="180"/>
                    <a:pt x="2209" y="100"/>
                    <a:pt x="2010" y="60"/>
                  </a:cubicBezTo>
                  <a:cubicBezTo>
                    <a:pt x="1911" y="20"/>
                    <a:pt x="1811" y="0"/>
                    <a:pt x="17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3256767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userDrawn="1">
  <p:cSld name="Big number">
    <p:spTree>
      <p:nvGrpSpPr>
        <p:cNvPr id="1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8" name="Google Shape;1458;p11"/>
          <p:cNvGrpSpPr/>
          <p:nvPr/>
        </p:nvGrpSpPr>
        <p:grpSpPr>
          <a:xfrm>
            <a:off x="-45" y="203334"/>
            <a:ext cx="12192085" cy="2522763"/>
            <a:chOff x="1190200" y="503225"/>
            <a:chExt cx="5212075" cy="1819825"/>
          </a:xfrm>
        </p:grpSpPr>
        <p:sp>
          <p:nvSpPr>
            <p:cNvPr id="1459" name="Google Shape;1459;p11"/>
            <p:cNvSpPr/>
            <p:nvPr/>
          </p:nvSpPr>
          <p:spPr>
            <a:xfrm>
              <a:off x="1190200" y="503225"/>
              <a:ext cx="5212075" cy="838450"/>
            </a:xfrm>
            <a:custGeom>
              <a:avLst/>
              <a:gdLst/>
              <a:ahLst/>
              <a:cxnLst/>
              <a:rect l="l" t="t" r="r" b="b"/>
              <a:pathLst>
                <a:path w="208483" h="33538" extrusionOk="0">
                  <a:moveTo>
                    <a:pt x="92670" y="1"/>
                  </a:moveTo>
                  <a:cubicBezTo>
                    <a:pt x="76262" y="1"/>
                    <a:pt x="69239" y="6348"/>
                    <a:pt x="53805" y="9644"/>
                  </a:cubicBezTo>
                  <a:cubicBezTo>
                    <a:pt x="50910" y="10266"/>
                    <a:pt x="47630" y="10529"/>
                    <a:pt x="44151" y="10529"/>
                  </a:cubicBezTo>
                  <a:cubicBezTo>
                    <a:pt x="25060" y="10529"/>
                    <a:pt x="0" y="2605"/>
                    <a:pt x="0" y="2605"/>
                  </a:cubicBezTo>
                  <a:lnTo>
                    <a:pt x="0" y="14581"/>
                  </a:lnTo>
                  <a:cubicBezTo>
                    <a:pt x="14725" y="25374"/>
                    <a:pt x="32496" y="29268"/>
                    <a:pt x="46326" y="29268"/>
                  </a:cubicBezTo>
                  <a:cubicBezTo>
                    <a:pt x="50918" y="29268"/>
                    <a:pt x="55075" y="28839"/>
                    <a:pt x="58542" y="28090"/>
                  </a:cubicBezTo>
                  <a:cubicBezTo>
                    <a:pt x="65148" y="26668"/>
                    <a:pt x="71072" y="25583"/>
                    <a:pt x="78086" y="25583"/>
                  </a:cubicBezTo>
                  <a:cubicBezTo>
                    <a:pt x="85875" y="25583"/>
                    <a:pt x="95009" y="26922"/>
                    <a:pt x="107910" y="30626"/>
                  </a:cubicBezTo>
                  <a:cubicBezTo>
                    <a:pt x="114932" y="32663"/>
                    <a:pt x="122288" y="33537"/>
                    <a:pt x="129656" y="33537"/>
                  </a:cubicBezTo>
                  <a:cubicBezTo>
                    <a:pt x="147981" y="33537"/>
                    <a:pt x="166382" y="28129"/>
                    <a:pt x="179895" y="21752"/>
                  </a:cubicBezTo>
                  <a:cubicBezTo>
                    <a:pt x="186211" y="18784"/>
                    <a:pt x="191492" y="17794"/>
                    <a:pt x="195727" y="17794"/>
                  </a:cubicBezTo>
                  <a:cubicBezTo>
                    <a:pt x="204198" y="17794"/>
                    <a:pt x="208482" y="21752"/>
                    <a:pt x="208482" y="21752"/>
                  </a:cubicBezTo>
                  <a:lnTo>
                    <a:pt x="208482" y="7909"/>
                  </a:lnTo>
                  <a:cubicBezTo>
                    <a:pt x="208482" y="7909"/>
                    <a:pt x="202602" y="3095"/>
                    <a:pt x="188728" y="3095"/>
                  </a:cubicBezTo>
                  <a:cubicBezTo>
                    <a:pt x="183909" y="3095"/>
                    <a:pt x="178125" y="3676"/>
                    <a:pt x="171289" y="5241"/>
                  </a:cubicBezTo>
                  <a:cubicBezTo>
                    <a:pt x="163497" y="7034"/>
                    <a:pt x="156765" y="7736"/>
                    <a:pt x="150488" y="7736"/>
                  </a:cubicBezTo>
                  <a:cubicBezTo>
                    <a:pt x="135401" y="7736"/>
                    <a:pt x="122941" y="3680"/>
                    <a:pt x="104708" y="971"/>
                  </a:cubicBezTo>
                  <a:cubicBezTo>
                    <a:pt x="100146" y="293"/>
                    <a:pt x="96191" y="1"/>
                    <a:pt x="92670" y="1"/>
                  </a:cubicBezTo>
                  <a:close/>
                </a:path>
              </a:pathLst>
            </a:custGeom>
            <a:solidFill>
              <a:srgbClr val="C5C5FC">
                <a:alpha val="14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0" name="Google Shape;1460;p11"/>
            <p:cNvSpPr/>
            <p:nvPr/>
          </p:nvSpPr>
          <p:spPr>
            <a:xfrm>
              <a:off x="1190200" y="1484650"/>
              <a:ext cx="5212075" cy="838400"/>
            </a:xfrm>
            <a:custGeom>
              <a:avLst/>
              <a:gdLst/>
              <a:ahLst/>
              <a:cxnLst/>
              <a:rect l="l" t="t" r="r" b="b"/>
              <a:pathLst>
                <a:path w="208483" h="33536" extrusionOk="0">
                  <a:moveTo>
                    <a:pt x="78912" y="1"/>
                  </a:moveTo>
                  <a:cubicBezTo>
                    <a:pt x="60551" y="1"/>
                    <a:pt x="42119" y="5398"/>
                    <a:pt x="28587" y="11783"/>
                  </a:cubicBezTo>
                  <a:cubicBezTo>
                    <a:pt x="22271" y="14752"/>
                    <a:pt x="16990" y="15742"/>
                    <a:pt x="12755" y="15742"/>
                  </a:cubicBezTo>
                  <a:cubicBezTo>
                    <a:pt x="4285" y="15742"/>
                    <a:pt x="0" y="11783"/>
                    <a:pt x="0" y="11783"/>
                  </a:cubicBezTo>
                  <a:lnTo>
                    <a:pt x="0" y="25626"/>
                  </a:lnTo>
                  <a:cubicBezTo>
                    <a:pt x="0" y="25626"/>
                    <a:pt x="5885" y="30427"/>
                    <a:pt x="19773" y="30427"/>
                  </a:cubicBezTo>
                  <a:cubicBezTo>
                    <a:pt x="24588" y="30427"/>
                    <a:pt x="30365" y="29849"/>
                    <a:pt x="37193" y="28295"/>
                  </a:cubicBezTo>
                  <a:cubicBezTo>
                    <a:pt x="44980" y="26512"/>
                    <a:pt x="51712" y="25814"/>
                    <a:pt x="57989" y="25814"/>
                  </a:cubicBezTo>
                  <a:cubicBezTo>
                    <a:pt x="73089" y="25814"/>
                    <a:pt x="85561" y="29855"/>
                    <a:pt x="103774" y="32565"/>
                  </a:cubicBezTo>
                  <a:cubicBezTo>
                    <a:pt x="108337" y="33243"/>
                    <a:pt x="112291" y="33535"/>
                    <a:pt x="115813" y="33535"/>
                  </a:cubicBezTo>
                  <a:cubicBezTo>
                    <a:pt x="132221" y="33535"/>
                    <a:pt x="139249" y="27187"/>
                    <a:pt x="154710" y="23892"/>
                  </a:cubicBezTo>
                  <a:cubicBezTo>
                    <a:pt x="157580" y="23279"/>
                    <a:pt x="160831" y="23020"/>
                    <a:pt x="164279" y="23020"/>
                  </a:cubicBezTo>
                  <a:cubicBezTo>
                    <a:pt x="183359" y="23020"/>
                    <a:pt x="208482" y="30964"/>
                    <a:pt x="208482" y="30964"/>
                  </a:cubicBezTo>
                  <a:lnTo>
                    <a:pt x="208482" y="18955"/>
                  </a:lnTo>
                  <a:cubicBezTo>
                    <a:pt x="193767" y="8176"/>
                    <a:pt x="175981" y="4272"/>
                    <a:pt x="162147" y="4272"/>
                  </a:cubicBezTo>
                  <a:cubicBezTo>
                    <a:pt x="157573" y="4272"/>
                    <a:pt x="153430" y="4699"/>
                    <a:pt x="149974" y="5445"/>
                  </a:cubicBezTo>
                  <a:cubicBezTo>
                    <a:pt x="143394" y="6865"/>
                    <a:pt x="137479" y="7949"/>
                    <a:pt x="130477" y="7949"/>
                  </a:cubicBezTo>
                  <a:cubicBezTo>
                    <a:pt x="122676" y="7949"/>
                    <a:pt x="113526" y="6604"/>
                    <a:pt x="100605" y="2877"/>
                  </a:cubicBezTo>
                  <a:cubicBezTo>
                    <a:pt x="93598" y="865"/>
                    <a:pt x="86261" y="1"/>
                    <a:pt x="78912" y="1"/>
                  </a:cubicBezTo>
                  <a:close/>
                </a:path>
              </a:pathLst>
            </a:custGeom>
            <a:solidFill>
              <a:srgbClr val="C5C5FC">
                <a:alpha val="14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61" name="Google Shape;1461;p11"/>
          <p:cNvGrpSpPr/>
          <p:nvPr/>
        </p:nvGrpSpPr>
        <p:grpSpPr>
          <a:xfrm>
            <a:off x="-59" y="49"/>
            <a:ext cx="12192110" cy="6857948"/>
            <a:chOff x="-45" y="36"/>
            <a:chExt cx="9144083" cy="5143461"/>
          </a:xfrm>
        </p:grpSpPr>
        <p:sp>
          <p:nvSpPr>
            <p:cNvPr id="1462" name="Google Shape;1462;p11"/>
            <p:cNvSpPr/>
            <p:nvPr/>
          </p:nvSpPr>
          <p:spPr>
            <a:xfrm rot="10800000" flipH="1">
              <a:off x="2401974" y="4156274"/>
              <a:ext cx="56148" cy="56097"/>
            </a:xfrm>
            <a:custGeom>
              <a:avLst/>
              <a:gdLst/>
              <a:ahLst/>
              <a:cxnLst/>
              <a:rect l="l" t="t" r="r" b="b"/>
              <a:pathLst>
                <a:path w="1275" h="1274" extrusionOk="0">
                  <a:moveTo>
                    <a:pt x="757" y="0"/>
                  </a:moveTo>
                  <a:cubicBezTo>
                    <a:pt x="459" y="0"/>
                    <a:pt x="1" y="478"/>
                    <a:pt x="1" y="756"/>
                  </a:cubicBezTo>
                  <a:cubicBezTo>
                    <a:pt x="1" y="1055"/>
                    <a:pt x="459" y="1273"/>
                    <a:pt x="757" y="1273"/>
                  </a:cubicBezTo>
                  <a:cubicBezTo>
                    <a:pt x="1055" y="1273"/>
                    <a:pt x="1274" y="1015"/>
                    <a:pt x="1274" y="756"/>
                  </a:cubicBezTo>
                  <a:cubicBezTo>
                    <a:pt x="1274" y="458"/>
                    <a:pt x="1036" y="0"/>
                    <a:pt x="7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463" name="Google Shape;1463;p11"/>
            <p:cNvGrpSpPr/>
            <p:nvPr/>
          </p:nvGrpSpPr>
          <p:grpSpPr>
            <a:xfrm>
              <a:off x="-45" y="36"/>
              <a:ext cx="9144083" cy="5143461"/>
              <a:chOff x="-45" y="36"/>
              <a:chExt cx="9144083" cy="5143461"/>
            </a:xfrm>
          </p:grpSpPr>
          <p:sp>
            <p:nvSpPr>
              <p:cNvPr id="1464" name="Google Shape;1464;p11"/>
              <p:cNvSpPr/>
              <p:nvPr/>
            </p:nvSpPr>
            <p:spPr>
              <a:xfrm flipH="1">
                <a:off x="7939216" y="1346550"/>
                <a:ext cx="56148" cy="56141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5" extrusionOk="0">
                    <a:moveTo>
                      <a:pt x="518" y="1"/>
                    </a:moveTo>
                    <a:cubicBezTo>
                      <a:pt x="259" y="1"/>
                      <a:pt x="1" y="458"/>
                      <a:pt x="1" y="757"/>
                    </a:cubicBezTo>
                    <a:cubicBezTo>
                      <a:pt x="1" y="1015"/>
                      <a:pt x="239" y="1274"/>
                      <a:pt x="518" y="1274"/>
                    </a:cubicBezTo>
                    <a:cubicBezTo>
                      <a:pt x="816" y="1274"/>
                      <a:pt x="1274" y="1035"/>
                      <a:pt x="1274" y="757"/>
                    </a:cubicBezTo>
                    <a:cubicBezTo>
                      <a:pt x="1274" y="478"/>
                      <a:pt x="836" y="21"/>
                      <a:pt x="5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65" name="Google Shape;1465;p11"/>
              <p:cNvSpPr/>
              <p:nvPr/>
            </p:nvSpPr>
            <p:spPr>
              <a:xfrm flipH="1">
                <a:off x="7627240" y="2130034"/>
                <a:ext cx="102563" cy="93085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2114" extrusionOk="0">
                    <a:moveTo>
                      <a:pt x="1302" y="1"/>
                    </a:moveTo>
                    <a:cubicBezTo>
                      <a:pt x="1031" y="1"/>
                      <a:pt x="753" y="64"/>
                      <a:pt x="557" y="170"/>
                    </a:cubicBezTo>
                    <a:cubicBezTo>
                      <a:pt x="140" y="429"/>
                      <a:pt x="0" y="986"/>
                      <a:pt x="239" y="1404"/>
                    </a:cubicBezTo>
                    <a:cubicBezTo>
                      <a:pt x="447" y="1739"/>
                      <a:pt x="950" y="2114"/>
                      <a:pt x="1357" y="2114"/>
                    </a:cubicBezTo>
                    <a:cubicBezTo>
                      <a:pt x="1456" y="2114"/>
                      <a:pt x="1550" y="2091"/>
                      <a:pt x="1632" y="2040"/>
                    </a:cubicBezTo>
                    <a:cubicBezTo>
                      <a:pt x="2050" y="1802"/>
                      <a:pt x="2328" y="747"/>
                      <a:pt x="2109" y="329"/>
                    </a:cubicBezTo>
                    <a:cubicBezTo>
                      <a:pt x="1966" y="98"/>
                      <a:pt x="1639" y="1"/>
                      <a:pt x="13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66" name="Google Shape;1466;p11"/>
              <p:cNvSpPr/>
              <p:nvPr/>
            </p:nvSpPr>
            <p:spPr>
              <a:xfrm flipH="1">
                <a:off x="7688643" y="880466"/>
                <a:ext cx="41219" cy="41258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7" extrusionOk="0">
                    <a:moveTo>
                      <a:pt x="398" y="1"/>
                    </a:moveTo>
                    <a:cubicBezTo>
                      <a:pt x="179" y="1"/>
                      <a:pt x="0" y="319"/>
                      <a:pt x="0" y="538"/>
                    </a:cubicBezTo>
                    <a:cubicBezTo>
                      <a:pt x="0" y="757"/>
                      <a:pt x="179" y="936"/>
                      <a:pt x="398" y="936"/>
                    </a:cubicBezTo>
                    <a:cubicBezTo>
                      <a:pt x="617" y="936"/>
                      <a:pt x="935" y="757"/>
                      <a:pt x="935" y="538"/>
                    </a:cubicBezTo>
                    <a:cubicBezTo>
                      <a:pt x="935" y="319"/>
                      <a:pt x="617" y="1"/>
                      <a:pt x="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67" name="Google Shape;1467;p11"/>
              <p:cNvSpPr/>
              <p:nvPr/>
            </p:nvSpPr>
            <p:spPr>
              <a:xfrm flipH="1">
                <a:off x="8732199" y="1306260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399" y="0"/>
                    </a:moveTo>
                    <a:cubicBezTo>
                      <a:pt x="160" y="0"/>
                      <a:pt x="1" y="319"/>
                      <a:pt x="1" y="538"/>
                    </a:cubicBezTo>
                    <a:cubicBezTo>
                      <a:pt x="1" y="776"/>
                      <a:pt x="160" y="936"/>
                      <a:pt x="399" y="936"/>
                    </a:cubicBezTo>
                    <a:cubicBezTo>
                      <a:pt x="618" y="936"/>
                      <a:pt x="936" y="776"/>
                      <a:pt x="936" y="538"/>
                    </a:cubicBezTo>
                    <a:cubicBezTo>
                      <a:pt x="936" y="319"/>
                      <a:pt x="598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68" name="Google Shape;1468;p11"/>
              <p:cNvSpPr/>
              <p:nvPr/>
            </p:nvSpPr>
            <p:spPr>
              <a:xfrm flipH="1">
                <a:off x="8700624" y="874478"/>
                <a:ext cx="103444" cy="93041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113" extrusionOk="0">
                    <a:moveTo>
                      <a:pt x="1319" y="1"/>
                    </a:moveTo>
                    <a:cubicBezTo>
                      <a:pt x="1042" y="1"/>
                      <a:pt x="757" y="68"/>
                      <a:pt x="558" y="177"/>
                    </a:cubicBezTo>
                    <a:cubicBezTo>
                      <a:pt x="140" y="435"/>
                      <a:pt x="0" y="973"/>
                      <a:pt x="239" y="1390"/>
                    </a:cubicBezTo>
                    <a:cubicBezTo>
                      <a:pt x="449" y="1745"/>
                      <a:pt x="959" y="2113"/>
                      <a:pt x="1367" y="2113"/>
                    </a:cubicBezTo>
                    <a:cubicBezTo>
                      <a:pt x="1462" y="2113"/>
                      <a:pt x="1553" y="2092"/>
                      <a:pt x="1632" y="2047"/>
                    </a:cubicBezTo>
                    <a:cubicBezTo>
                      <a:pt x="2050" y="1788"/>
                      <a:pt x="2348" y="754"/>
                      <a:pt x="2109" y="336"/>
                    </a:cubicBezTo>
                    <a:cubicBezTo>
                      <a:pt x="1969" y="97"/>
                      <a:pt x="1650" y="1"/>
                      <a:pt x="13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69" name="Google Shape;1469;p11"/>
              <p:cNvSpPr/>
              <p:nvPr/>
            </p:nvSpPr>
            <p:spPr>
              <a:xfrm flipH="1">
                <a:off x="8092554" y="657970"/>
                <a:ext cx="56148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518" y="0"/>
                    </a:moveTo>
                    <a:cubicBezTo>
                      <a:pt x="260" y="0"/>
                      <a:pt x="1" y="438"/>
                      <a:pt x="1" y="736"/>
                    </a:cubicBezTo>
                    <a:cubicBezTo>
                      <a:pt x="1" y="1015"/>
                      <a:pt x="240" y="1274"/>
                      <a:pt x="518" y="1274"/>
                    </a:cubicBezTo>
                    <a:cubicBezTo>
                      <a:pt x="817" y="1274"/>
                      <a:pt x="1274" y="1035"/>
                      <a:pt x="1274" y="736"/>
                    </a:cubicBezTo>
                    <a:cubicBezTo>
                      <a:pt x="1274" y="438"/>
                      <a:pt x="83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0" name="Google Shape;1470;p11"/>
              <p:cNvSpPr/>
              <p:nvPr/>
            </p:nvSpPr>
            <p:spPr>
              <a:xfrm flipH="1">
                <a:off x="8570097" y="182243"/>
                <a:ext cx="56104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4" extrusionOk="0">
                    <a:moveTo>
                      <a:pt x="538" y="1"/>
                    </a:moveTo>
                    <a:cubicBezTo>
                      <a:pt x="259" y="1"/>
                      <a:pt x="0" y="458"/>
                      <a:pt x="0" y="757"/>
                    </a:cubicBezTo>
                    <a:cubicBezTo>
                      <a:pt x="0" y="1035"/>
                      <a:pt x="239" y="1274"/>
                      <a:pt x="538" y="1274"/>
                    </a:cubicBezTo>
                    <a:cubicBezTo>
                      <a:pt x="836" y="1274"/>
                      <a:pt x="1274" y="1055"/>
                      <a:pt x="1274" y="757"/>
                    </a:cubicBezTo>
                    <a:cubicBezTo>
                      <a:pt x="1274" y="458"/>
                      <a:pt x="83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1" name="Google Shape;1471;p11"/>
              <p:cNvSpPr/>
              <p:nvPr/>
            </p:nvSpPr>
            <p:spPr>
              <a:xfrm flipH="1">
                <a:off x="9061644" y="1463941"/>
                <a:ext cx="56104" cy="56141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5" extrusionOk="0">
                    <a:moveTo>
                      <a:pt x="518" y="1"/>
                    </a:moveTo>
                    <a:cubicBezTo>
                      <a:pt x="259" y="1"/>
                      <a:pt x="1" y="439"/>
                      <a:pt x="1" y="737"/>
                    </a:cubicBezTo>
                    <a:cubicBezTo>
                      <a:pt x="1" y="1015"/>
                      <a:pt x="219" y="1274"/>
                      <a:pt x="518" y="1274"/>
                    </a:cubicBezTo>
                    <a:cubicBezTo>
                      <a:pt x="816" y="1274"/>
                      <a:pt x="1274" y="1035"/>
                      <a:pt x="1274" y="737"/>
                    </a:cubicBezTo>
                    <a:cubicBezTo>
                      <a:pt x="1274" y="458"/>
                      <a:pt x="796" y="21"/>
                      <a:pt x="5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2" name="Google Shape;1472;p11"/>
              <p:cNvSpPr/>
              <p:nvPr/>
            </p:nvSpPr>
            <p:spPr>
              <a:xfrm flipH="1">
                <a:off x="7425783" y="321562"/>
                <a:ext cx="55267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518" y="0"/>
                    </a:moveTo>
                    <a:cubicBezTo>
                      <a:pt x="240" y="0"/>
                      <a:pt x="1" y="458"/>
                      <a:pt x="1" y="756"/>
                    </a:cubicBezTo>
                    <a:cubicBezTo>
                      <a:pt x="1" y="1015"/>
                      <a:pt x="220" y="1273"/>
                      <a:pt x="518" y="1273"/>
                    </a:cubicBezTo>
                    <a:cubicBezTo>
                      <a:pt x="817" y="1273"/>
                      <a:pt x="1254" y="1055"/>
                      <a:pt x="1254" y="756"/>
                    </a:cubicBezTo>
                    <a:cubicBezTo>
                      <a:pt x="1254" y="478"/>
                      <a:pt x="81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3" name="Google Shape;1473;p11"/>
              <p:cNvSpPr/>
              <p:nvPr/>
            </p:nvSpPr>
            <p:spPr>
              <a:xfrm flipH="1">
                <a:off x="8966126" y="464359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0"/>
                    </a:moveTo>
                    <a:cubicBezTo>
                      <a:pt x="180" y="0"/>
                      <a:pt x="1" y="319"/>
                      <a:pt x="1" y="537"/>
                    </a:cubicBezTo>
                    <a:cubicBezTo>
                      <a:pt x="1" y="756"/>
                      <a:pt x="180" y="935"/>
                      <a:pt x="399" y="935"/>
                    </a:cubicBezTo>
                    <a:cubicBezTo>
                      <a:pt x="617" y="935"/>
                      <a:pt x="956" y="756"/>
                      <a:pt x="956" y="537"/>
                    </a:cubicBezTo>
                    <a:cubicBezTo>
                      <a:pt x="956" y="319"/>
                      <a:pt x="617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4" name="Google Shape;1474;p11"/>
              <p:cNvSpPr/>
              <p:nvPr/>
            </p:nvSpPr>
            <p:spPr>
              <a:xfrm flipH="1">
                <a:off x="7919091" y="79735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1"/>
                    </a:moveTo>
                    <a:cubicBezTo>
                      <a:pt x="180" y="1"/>
                      <a:pt x="1" y="319"/>
                      <a:pt x="1" y="538"/>
                    </a:cubicBezTo>
                    <a:cubicBezTo>
                      <a:pt x="1" y="777"/>
                      <a:pt x="180" y="936"/>
                      <a:pt x="399" y="936"/>
                    </a:cubicBezTo>
                    <a:cubicBezTo>
                      <a:pt x="617" y="936"/>
                      <a:pt x="956" y="777"/>
                      <a:pt x="956" y="538"/>
                    </a:cubicBezTo>
                    <a:cubicBezTo>
                      <a:pt x="956" y="339"/>
                      <a:pt x="617" y="1"/>
                      <a:pt x="3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5" name="Google Shape;1475;p11"/>
              <p:cNvSpPr/>
              <p:nvPr/>
            </p:nvSpPr>
            <p:spPr>
              <a:xfrm flipH="1">
                <a:off x="6849244" y="75068"/>
                <a:ext cx="104325" cy="92909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2110" extrusionOk="0">
                    <a:moveTo>
                      <a:pt x="1329" y="0"/>
                    </a:moveTo>
                    <a:cubicBezTo>
                      <a:pt x="1053" y="0"/>
                      <a:pt x="768" y="69"/>
                      <a:pt x="577" y="186"/>
                    </a:cubicBezTo>
                    <a:cubicBezTo>
                      <a:pt x="160" y="425"/>
                      <a:pt x="0" y="982"/>
                      <a:pt x="259" y="1400"/>
                    </a:cubicBezTo>
                    <a:cubicBezTo>
                      <a:pt x="451" y="1736"/>
                      <a:pt x="951" y="2110"/>
                      <a:pt x="1367" y="2110"/>
                    </a:cubicBezTo>
                    <a:cubicBezTo>
                      <a:pt x="1469" y="2110"/>
                      <a:pt x="1566" y="2088"/>
                      <a:pt x="1652" y="2037"/>
                    </a:cubicBezTo>
                    <a:cubicBezTo>
                      <a:pt x="2070" y="1798"/>
                      <a:pt x="2368" y="743"/>
                      <a:pt x="2109" y="326"/>
                    </a:cubicBezTo>
                    <a:cubicBezTo>
                      <a:pt x="1979" y="98"/>
                      <a:pt x="1660" y="0"/>
                      <a:pt x="13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6" name="Google Shape;1476;p11"/>
              <p:cNvSpPr/>
              <p:nvPr/>
            </p:nvSpPr>
            <p:spPr>
              <a:xfrm flipH="1">
                <a:off x="6444688" y="407888"/>
                <a:ext cx="55223" cy="5614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5" extrusionOk="0">
                    <a:moveTo>
                      <a:pt x="736" y="1"/>
                    </a:moveTo>
                    <a:cubicBezTo>
                      <a:pt x="438" y="21"/>
                      <a:pt x="0" y="478"/>
                      <a:pt x="0" y="757"/>
                    </a:cubicBezTo>
                    <a:cubicBezTo>
                      <a:pt x="0" y="1035"/>
                      <a:pt x="438" y="1274"/>
                      <a:pt x="736" y="1274"/>
                    </a:cubicBezTo>
                    <a:cubicBezTo>
                      <a:pt x="1035" y="1274"/>
                      <a:pt x="1254" y="1015"/>
                      <a:pt x="1254" y="757"/>
                    </a:cubicBezTo>
                    <a:cubicBezTo>
                      <a:pt x="1254" y="458"/>
                      <a:pt x="1015" y="1"/>
                      <a:pt x="7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7" name="Google Shape;1477;p11"/>
              <p:cNvSpPr/>
              <p:nvPr/>
            </p:nvSpPr>
            <p:spPr>
              <a:xfrm flipH="1">
                <a:off x="6098372" y="925560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9"/>
                      <a:pt x="0" y="538"/>
                    </a:cubicBezTo>
                    <a:cubicBezTo>
                      <a:pt x="0" y="776"/>
                      <a:pt x="318" y="936"/>
                      <a:pt x="537" y="936"/>
                    </a:cubicBezTo>
                    <a:cubicBezTo>
                      <a:pt x="776" y="936"/>
                      <a:pt x="935" y="776"/>
                      <a:pt x="935" y="538"/>
                    </a:cubicBezTo>
                    <a:cubicBezTo>
                      <a:pt x="935" y="319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8" name="Google Shape;1478;p11"/>
              <p:cNvSpPr/>
              <p:nvPr/>
            </p:nvSpPr>
            <p:spPr>
              <a:xfrm flipH="1">
                <a:off x="6849253" y="531628"/>
                <a:ext cx="104281" cy="93041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113" extrusionOk="0">
                    <a:moveTo>
                      <a:pt x="1039" y="1"/>
                    </a:moveTo>
                    <a:cubicBezTo>
                      <a:pt x="708" y="1"/>
                      <a:pt x="389" y="97"/>
                      <a:pt x="259" y="336"/>
                    </a:cubicBezTo>
                    <a:cubicBezTo>
                      <a:pt x="0" y="754"/>
                      <a:pt x="298" y="1788"/>
                      <a:pt x="736" y="2047"/>
                    </a:cubicBezTo>
                    <a:cubicBezTo>
                      <a:pt x="816" y="2092"/>
                      <a:pt x="906" y="2113"/>
                      <a:pt x="1001" y="2113"/>
                    </a:cubicBezTo>
                    <a:cubicBezTo>
                      <a:pt x="1410" y="2113"/>
                      <a:pt x="1919" y="1745"/>
                      <a:pt x="2129" y="1390"/>
                    </a:cubicBezTo>
                    <a:cubicBezTo>
                      <a:pt x="2368" y="973"/>
                      <a:pt x="2228" y="435"/>
                      <a:pt x="1791" y="177"/>
                    </a:cubicBezTo>
                    <a:cubicBezTo>
                      <a:pt x="1601" y="68"/>
                      <a:pt x="1316" y="1"/>
                      <a:pt x="10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9" name="Google Shape;1479;p11"/>
              <p:cNvSpPr/>
              <p:nvPr/>
            </p:nvSpPr>
            <p:spPr>
              <a:xfrm flipH="1">
                <a:off x="4876100" y="657970"/>
                <a:ext cx="55267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737" y="0"/>
                    </a:moveTo>
                    <a:cubicBezTo>
                      <a:pt x="439" y="0"/>
                      <a:pt x="1" y="438"/>
                      <a:pt x="1" y="736"/>
                    </a:cubicBezTo>
                    <a:cubicBezTo>
                      <a:pt x="1" y="1035"/>
                      <a:pt x="439" y="1274"/>
                      <a:pt x="737" y="1274"/>
                    </a:cubicBezTo>
                    <a:cubicBezTo>
                      <a:pt x="1036" y="1274"/>
                      <a:pt x="1254" y="1015"/>
                      <a:pt x="1254" y="736"/>
                    </a:cubicBezTo>
                    <a:cubicBezTo>
                      <a:pt x="1254" y="438"/>
                      <a:pt x="1016" y="0"/>
                      <a:pt x="7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0" name="Google Shape;1480;p11"/>
              <p:cNvSpPr/>
              <p:nvPr/>
            </p:nvSpPr>
            <p:spPr>
              <a:xfrm flipH="1">
                <a:off x="4398601" y="182243"/>
                <a:ext cx="55223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4" extrusionOk="0">
                    <a:moveTo>
                      <a:pt x="737" y="1"/>
                    </a:moveTo>
                    <a:cubicBezTo>
                      <a:pt x="438" y="1"/>
                      <a:pt x="0" y="458"/>
                      <a:pt x="0" y="757"/>
                    </a:cubicBezTo>
                    <a:cubicBezTo>
                      <a:pt x="0" y="1055"/>
                      <a:pt x="438" y="1274"/>
                      <a:pt x="737" y="1274"/>
                    </a:cubicBezTo>
                    <a:cubicBezTo>
                      <a:pt x="1035" y="1274"/>
                      <a:pt x="1254" y="1035"/>
                      <a:pt x="1254" y="757"/>
                    </a:cubicBezTo>
                    <a:cubicBezTo>
                      <a:pt x="1254" y="458"/>
                      <a:pt x="1015" y="1"/>
                      <a:pt x="7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1" name="Google Shape;1481;p11"/>
              <p:cNvSpPr/>
              <p:nvPr/>
            </p:nvSpPr>
            <p:spPr>
              <a:xfrm flipH="1">
                <a:off x="5542871" y="321562"/>
                <a:ext cx="56148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757" y="0"/>
                    </a:moveTo>
                    <a:cubicBezTo>
                      <a:pt x="459" y="0"/>
                      <a:pt x="1" y="478"/>
                      <a:pt x="1" y="756"/>
                    </a:cubicBezTo>
                    <a:cubicBezTo>
                      <a:pt x="1" y="1055"/>
                      <a:pt x="459" y="1273"/>
                      <a:pt x="757" y="1273"/>
                    </a:cubicBezTo>
                    <a:cubicBezTo>
                      <a:pt x="1055" y="1273"/>
                      <a:pt x="1274" y="1015"/>
                      <a:pt x="1274" y="756"/>
                    </a:cubicBezTo>
                    <a:cubicBezTo>
                      <a:pt x="1274" y="458"/>
                      <a:pt x="1036" y="0"/>
                      <a:pt x="7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2" name="Google Shape;1482;p11"/>
              <p:cNvSpPr/>
              <p:nvPr/>
            </p:nvSpPr>
            <p:spPr>
              <a:xfrm flipH="1">
                <a:off x="3710895" y="464359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0"/>
                    </a:moveTo>
                    <a:cubicBezTo>
                      <a:pt x="31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58" y="935"/>
                    </a:cubicBezTo>
                    <a:cubicBezTo>
                      <a:pt x="776" y="935"/>
                      <a:pt x="956" y="756"/>
                      <a:pt x="956" y="537"/>
                    </a:cubicBezTo>
                    <a:cubicBezTo>
                      <a:pt x="956" y="319"/>
                      <a:pt x="776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3" name="Google Shape;1483;p11"/>
              <p:cNvSpPr/>
              <p:nvPr/>
            </p:nvSpPr>
            <p:spPr>
              <a:xfrm flipH="1">
                <a:off x="5062730" y="79735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58" y="936"/>
                    </a:cubicBezTo>
                    <a:cubicBezTo>
                      <a:pt x="776" y="936"/>
                      <a:pt x="956" y="777"/>
                      <a:pt x="956" y="538"/>
                    </a:cubicBezTo>
                    <a:cubicBezTo>
                      <a:pt x="956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4" name="Google Shape;1484;p11"/>
              <p:cNvSpPr/>
              <p:nvPr/>
            </p:nvSpPr>
            <p:spPr>
              <a:xfrm flipH="1">
                <a:off x="6149180" y="189244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1"/>
                    </a:moveTo>
                    <a:cubicBezTo>
                      <a:pt x="318" y="1"/>
                      <a:pt x="0" y="339"/>
                      <a:pt x="0" y="538"/>
                    </a:cubicBezTo>
                    <a:cubicBezTo>
                      <a:pt x="0" y="777"/>
                      <a:pt x="318" y="936"/>
                      <a:pt x="557" y="936"/>
                    </a:cubicBezTo>
                    <a:cubicBezTo>
                      <a:pt x="776" y="936"/>
                      <a:pt x="955" y="777"/>
                      <a:pt x="955" y="538"/>
                    </a:cubicBezTo>
                    <a:cubicBezTo>
                      <a:pt x="955" y="319"/>
                      <a:pt x="776" y="1"/>
                      <a:pt x="5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5" name="Google Shape;1485;p11"/>
              <p:cNvSpPr/>
              <p:nvPr/>
            </p:nvSpPr>
            <p:spPr>
              <a:xfrm flipH="1">
                <a:off x="5791727" y="36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0"/>
                    </a:moveTo>
                    <a:cubicBezTo>
                      <a:pt x="33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38" y="935"/>
                    </a:cubicBezTo>
                    <a:cubicBezTo>
                      <a:pt x="757" y="935"/>
                      <a:pt x="936" y="756"/>
                      <a:pt x="936" y="537"/>
                    </a:cubicBezTo>
                    <a:cubicBezTo>
                      <a:pt x="936" y="319"/>
                      <a:pt x="757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6" name="Google Shape;1486;p11"/>
              <p:cNvSpPr/>
              <p:nvPr/>
            </p:nvSpPr>
            <p:spPr>
              <a:xfrm flipH="1">
                <a:off x="5433350" y="604514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57"/>
                      <a:pt x="319" y="936"/>
                      <a:pt x="537" y="936"/>
                    </a:cubicBezTo>
                    <a:cubicBezTo>
                      <a:pt x="756" y="936"/>
                      <a:pt x="935" y="757"/>
                      <a:pt x="935" y="538"/>
                    </a:cubicBezTo>
                    <a:cubicBezTo>
                      <a:pt x="935" y="319"/>
                      <a:pt x="75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7" name="Google Shape;1487;p11"/>
              <p:cNvSpPr/>
              <p:nvPr/>
            </p:nvSpPr>
            <p:spPr>
              <a:xfrm flipH="1">
                <a:off x="4983859" y="354850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38" y="0"/>
                      <a:pt x="0" y="319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9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8" name="Google Shape;1488;p11"/>
              <p:cNvSpPr/>
              <p:nvPr/>
            </p:nvSpPr>
            <p:spPr>
              <a:xfrm flipH="1">
                <a:off x="7542501" y="3186251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18" y="0"/>
                      <a:pt x="0" y="338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8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9" name="Google Shape;1489;p11"/>
              <p:cNvSpPr/>
              <p:nvPr/>
            </p:nvSpPr>
            <p:spPr>
              <a:xfrm flipH="1">
                <a:off x="4612388" y="947087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8"/>
                      <a:pt x="0" y="537"/>
                    </a:cubicBezTo>
                    <a:cubicBezTo>
                      <a:pt x="0" y="776"/>
                      <a:pt x="318" y="935"/>
                      <a:pt x="537" y="935"/>
                    </a:cubicBezTo>
                    <a:cubicBezTo>
                      <a:pt x="756" y="935"/>
                      <a:pt x="935" y="756"/>
                      <a:pt x="935" y="537"/>
                    </a:cubicBezTo>
                    <a:cubicBezTo>
                      <a:pt x="935" y="318"/>
                      <a:pt x="75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0" name="Google Shape;1490;p11"/>
              <p:cNvSpPr/>
              <p:nvPr/>
            </p:nvSpPr>
            <p:spPr>
              <a:xfrm flipH="1">
                <a:off x="4036745" y="79735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39" y="1"/>
                      <a:pt x="1" y="339"/>
                      <a:pt x="1" y="538"/>
                    </a:cubicBezTo>
                    <a:cubicBezTo>
                      <a:pt x="1" y="777"/>
                      <a:pt x="339" y="936"/>
                      <a:pt x="558" y="936"/>
                    </a:cubicBezTo>
                    <a:cubicBezTo>
                      <a:pt x="777" y="936"/>
                      <a:pt x="956" y="777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1" name="Google Shape;1491;p11"/>
              <p:cNvSpPr/>
              <p:nvPr/>
            </p:nvSpPr>
            <p:spPr>
              <a:xfrm flipH="1">
                <a:off x="8562214" y="1981719"/>
                <a:ext cx="42100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0"/>
                    </a:moveTo>
                    <a:cubicBezTo>
                      <a:pt x="319" y="0"/>
                      <a:pt x="1" y="359"/>
                      <a:pt x="1" y="558"/>
                    </a:cubicBezTo>
                    <a:cubicBezTo>
                      <a:pt x="1" y="776"/>
                      <a:pt x="339" y="955"/>
                      <a:pt x="558" y="955"/>
                    </a:cubicBezTo>
                    <a:cubicBezTo>
                      <a:pt x="777" y="955"/>
                      <a:pt x="956" y="776"/>
                      <a:pt x="956" y="558"/>
                    </a:cubicBezTo>
                    <a:cubicBezTo>
                      <a:pt x="956" y="319"/>
                      <a:pt x="777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2" name="Google Shape;1492;p11"/>
              <p:cNvSpPr/>
              <p:nvPr/>
            </p:nvSpPr>
            <p:spPr>
              <a:xfrm flipH="1">
                <a:off x="9101938" y="2113112"/>
                <a:ext cx="42100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1"/>
                    </a:moveTo>
                    <a:cubicBezTo>
                      <a:pt x="319" y="1"/>
                      <a:pt x="1" y="35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56" y="777"/>
                      <a:pt x="956" y="55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3" name="Google Shape;1493;p11"/>
              <p:cNvSpPr/>
              <p:nvPr/>
            </p:nvSpPr>
            <p:spPr>
              <a:xfrm flipH="1">
                <a:off x="8958244" y="3344877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58" y="1"/>
                    </a:moveTo>
                    <a:cubicBezTo>
                      <a:pt x="35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4" name="Google Shape;1494;p11"/>
              <p:cNvSpPr/>
              <p:nvPr/>
            </p:nvSpPr>
            <p:spPr>
              <a:xfrm flipH="1">
                <a:off x="7349583" y="1383321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9" y="0"/>
                      <a:pt x="0" y="319"/>
                      <a:pt x="0" y="538"/>
                    </a:cubicBezTo>
                    <a:cubicBezTo>
                      <a:pt x="0" y="756"/>
                      <a:pt x="319" y="936"/>
                      <a:pt x="537" y="936"/>
                    </a:cubicBezTo>
                    <a:cubicBezTo>
                      <a:pt x="776" y="936"/>
                      <a:pt x="935" y="756"/>
                      <a:pt x="935" y="538"/>
                    </a:cubicBezTo>
                    <a:cubicBezTo>
                      <a:pt x="935" y="319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5" name="Google Shape;1495;p11"/>
              <p:cNvSpPr/>
              <p:nvPr/>
            </p:nvSpPr>
            <p:spPr>
              <a:xfrm flipH="1">
                <a:off x="8562214" y="1525278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1" y="339"/>
                      <a:pt x="1" y="538"/>
                    </a:cubicBezTo>
                    <a:cubicBezTo>
                      <a:pt x="1" y="776"/>
                      <a:pt x="339" y="936"/>
                      <a:pt x="558" y="936"/>
                    </a:cubicBezTo>
                    <a:cubicBezTo>
                      <a:pt x="777" y="936"/>
                      <a:pt x="956" y="776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6" name="Google Shape;1496;p11"/>
              <p:cNvSpPr/>
              <p:nvPr/>
            </p:nvSpPr>
            <p:spPr>
              <a:xfrm flipH="1">
                <a:off x="8145135" y="1036429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0"/>
                    </a:moveTo>
                    <a:cubicBezTo>
                      <a:pt x="339" y="0"/>
                      <a:pt x="0" y="339"/>
                      <a:pt x="0" y="558"/>
                    </a:cubicBezTo>
                    <a:cubicBezTo>
                      <a:pt x="0" y="776"/>
                      <a:pt x="319" y="955"/>
                      <a:pt x="538" y="955"/>
                    </a:cubicBezTo>
                    <a:cubicBezTo>
                      <a:pt x="756" y="955"/>
                      <a:pt x="935" y="776"/>
                      <a:pt x="935" y="558"/>
                    </a:cubicBezTo>
                    <a:cubicBezTo>
                      <a:pt x="935" y="339"/>
                      <a:pt x="756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7" name="Google Shape;1497;p11"/>
              <p:cNvSpPr/>
              <p:nvPr/>
            </p:nvSpPr>
            <p:spPr>
              <a:xfrm flipH="1">
                <a:off x="8937194" y="20159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7" y="1"/>
                    </a:moveTo>
                    <a:cubicBezTo>
                      <a:pt x="318" y="1"/>
                      <a:pt x="0" y="339"/>
                      <a:pt x="0" y="558"/>
                    </a:cubicBezTo>
                    <a:cubicBezTo>
                      <a:pt x="0" y="777"/>
                      <a:pt x="318" y="956"/>
                      <a:pt x="537" y="956"/>
                    </a:cubicBezTo>
                    <a:cubicBezTo>
                      <a:pt x="776" y="956"/>
                      <a:pt x="935" y="777"/>
                      <a:pt x="935" y="558"/>
                    </a:cubicBezTo>
                    <a:cubicBezTo>
                      <a:pt x="935" y="339"/>
                      <a:pt x="77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8" name="Google Shape;1498;p11"/>
              <p:cNvSpPr/>
              <p:nvPr/>
            </p:nvSpPr>
            <p:spPr>
              <a:xfrm flipH="1">
                <a:off x="8254657" y="241819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38" y="936"/>
                    </a:cubicBezTo>
                    <a:cubicBezTo>
                      <a:pt x="756" y="936"/>
                      <a:pt x="935" y="777"/>
                      <a:pt x="935" y="538"/>
                    </a:cubicBezTo>
                    <a:cubicBezTo>
                      <a:pt x="935" y="319"/>
                      <a:pt x="75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9" name="Google Shape;1499;p11"/>
              <p:cNvSpPr/>
              <p:nvPr/>
            </p:nvSpPr>
            <p:spPr>
              <a:xfrm flipH="1">
                <a:off x="7646587" y="483601"/>
                <a:ext cx="42100" cy="41258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7" extrusionOk="0">
                    <a:moveTo>
                      <a:pt x="558" y="1"/>
                    </a:moveTo>
                    <a:cubicBezTo>
                      <a:pt x="339" y="1"/>
                      <a:pt x="0" y="359"/>
                      <a:pt x="0" y="558"/>
                    </a:cubicBezTo>
                    <a:cubicBezTo>
                      <a:pt x="0" y="777"/>
                      <a:pt x="339" y="936"/>
                      <a:pt x="558" y="936"/>
                    </a:cubicBezTo>
                    <a:cubicBezTo>
                      <a:pt x="776" y="936"/>
                      <a:pt x="955" y="777"/>
                      <a:pt x="955" y="558"/>
                    </a:cubicBezTo>
                    <a:cubicBezTo>
                      <a:pt x="955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0" name="Google Shape;1500;p11"/>
              <p:cNvSpPr/>
              <p:nvPr/>
            </p:nvSpPr>
            <p:spPr>
              <a:xfrm flipH="1">
                <a:off x="8351906" y="2265512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1"/>
                    </a:moveTo>
                    <a:cubicBezTo>
                      <a:pt x="319" y="1"/>
                      <a:pt x="1" y="359"/>
                      <a:pt x="1" y="558"/>
                    </a:cubicBezTo>
                    <a:cubicBezTo>
                      <a:pt x="1" y="777"/>
                      <a:pt x="319" y="956"/>
                      <a:pt x="538" y="956"/>
                    </a:cubicBezTo>
                    <a:cubicBezTo>
                      <a:pt x="75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1" name="Google Shape;1501;p11"/>
              <p:cNvSpPr/>
              <p:nvPr/>
            </p:nvSpPr>
            <p:spPr>
              <a:xfrm>
                <a:off x="1566602" y="1444234"/>
                <a:ext cx="102563" cy="93085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2114" extrusionOk="0">
                    <a:moveTo>
                      <a:pt x="1302" y="1"/>
                    </a:moveTo>
                    <a:cubicBezTo>
                      <a:pt x="1031" y="1"/>
                      <a:pt x="753" y="64"/>
                      <a:pt x="557" y="170"/>
                    </a:cubicBezTo>
                    <a:cubicBezTo>
                      <a:pt x="140" y="429"/>
                      <a:pt x="0" y="986"/>
                      <a:pt x="239" y="1404"/>
                    </a:cubicBezTo>
                    <a:cubicBezTo>
                      <a:pt x="447" y="1739"/>
                      <a:pt x="950" y="2114"/>
                      <a:pt x="1357" y="2114"/>
                    </a:cubicBezTo>
                    <a:cubicBezTo>
                      <a:pt x="1456" y="2114"/>
                      <a:pt x="1550" y="2091"/>
                      <a:pt x="1632" y="2040"/>
                    </a:cubicBezTo>
                    <a:cubicBezTo>
                      <a:pt x="2050" y="1802"/>
                      <a:pt x="2328" y="747"/>
                      <a:pt x="2109" y="329"/>
                    </a:cubicBezTo>
                    <a:cubicBezTo>
                      <a:pt x="1966" y="98"/>
                      <a:pt x="1639" y="1"/>
                      <a:pt x="13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2" name="Google Shape;1502;p11"/>
              <p:cNvSpPr/>
              <p:nvPr/>
            </p:nvSpPr>
            <p:spPr>
              <a:xfrm>
                <a:off x="1144282" y="2061381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8" y="0"/>
                    </a:moveTo>
                    <a:cubicBezTo>
                      <a:pt x="179" y="0"/>
                      <a:pt x="0" y="318"/>
                      <a:pt x="0" y="537"/>
                    </a:cubicBezTo>
                    <a:cubicBezTo>
                      <a:pt x="0" y="756"/>
                      <a:pt x="179" y="935"/>
                      <a:pt x="398" y="935"/>
                    </a:cubicBezTo>
                    <a:cubicBezTo>
                      <a:pt x="617" y="935"/>
                      <a:pt x="955" y="756"/>
                      <a:pt x="955" y="537"/>
                    </a:cubicBezTo>
                    <a:cubicBezTo>
                      <a:pt x="955" y="318"/>
                      <a:pt x="617" y="0"/>
                      <a:pt x="3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3" name="Google Shape;1503;p11"/>
              <p:cNvSpPr/>
              <p:nvPr/>
            </p:nvSpPr>
            <p:spPr>
              <a:xfrm>
                <a:off x="1795144" y="1032866"/>
                <a:ext cx="41219" cy="41258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7" extrusionOk="0">
                    <a:moveTo>
                      <a:pt x="398" y="1"/>
                    </a:moveTo>
                    <a:cubicBezTo>
                      <a:pt x="179" y="1"/>
                      <a:pt x="0" y="319"/>
                      <a:pt x="0" y="538"/>
                    </a:cubicBezTo>
                    <a:cubicBezTo>
                      <a:pt x="0" y="757"/>
                      <a:pt x="179" y="936"/>
                      <a:pt x="398" y="936"/>
                    </a:cubicBezTo>
                    <a:cubicBezTo>
                      <a:pt x="617" y="936"/>
                      <a:pt x="935" y="757"/>
                      <a:pt x="935" y="538"/>
                    </a:cubicBezTo>
                    <a:cubicBezTo>
                      <a:pt x="935" y="319"/>
                      <a:pt x="617" y="1"/>
                      <a:pt x="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4" name="Google Shape;1504;p11"/>
              <p:cNvSpPr/>
              <p:nvPr/>
            </p:nvSpPr>
            <p:spPr>
              <a:xfrm>
                <a:off x="370587" y="1306260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399" y="0"/>
                    </a:moveTo>
                    <a:cubicBezTo>
                      <a:pt x="160" y="0"/>
                      <a:pt x="1" y="319"/>
                      <a:pt x="1" y="538"/>
                    </a:cubicBezTo>
                    <a:cubicBezTo>
                      <a:pt x="1" y="776"/>
                      <a:pt x="160" y="936"/>
                      <a:pt x="399" y="936"/>
                    </a:cubicBezTo>
                    <a:cubicBezTo>
                      <a:pt x="618" y="936"/>
                      <a:pt x="936" y="776"/>
                      <a:pt x="936" y="538"/>
                    </a:cubicBezTo>
                    <a:cubicBezTo>
                      <a:pt x="936" y="319"/>
                      <a:pt x="598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5" name="Google Shape;1505;p11"/>
              <p:cNvSpPr/>
              <p:nvPr/>
            </p:nvSpPr>
            <p:spPr>
              <a:xfrm>
                <a:off x="339937" y="874478"/>
                <a:ext cx="103444" cy="93041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113" extrusionOk="0">
                    <a:moveTo>
                      <a:pt x="1319" y="1"/>
                    </a:moveTo>
                    <a:cubicBezTo>
                      <a:pt x="1042" y="1"/>
                      <a:pt x="757" y="68"/>
                      <a:pt x="558" y="177"/>
                    </a:cubicBezTo>
                    <a:cubicBezTo>
                      <a:pt x="140" y="435"/>
                      <a:pt x="0" y="973"/>
                      <a:pt x="239" y="1390"/>
                    </a:cubicBezTo>
                    <a:cubicBezTo>
                      <a:pt x="449" y="1745"/>
                      <a:pt x="959" y="2113"/>
                      <a:pt x="1367" y="2113"/>
                    </a:cubicBezTo>
                    <a:cubicBezTo>
                      <a:pt x="1462" y="2113"/>
                      <a:pt x="1553" y="2092"/>
                      <a:pt x="1632" y="2047"/>
                    </a:cubicBezTo>
                    <a:cubicBezTo>
                      <a:pt x="2050" y="1788"/>
                      <a:pt x="2348" y="754"/>
                      <a:pt x="2109" y="336"/>
                    </a:cubicBezTo>
                    <a:cubicBezTo>
                      <a:pt x="1969" y="97"/>
                      <a:pt x="1650" y="1"/>
                      <a:pt x="13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6" name="Google Shape;1506;p11"/>
              <p:cNvSpPr/>
              <p:nvPr/>
            </p:nvSpPr>
            <p:spPr>
              <a:xfrm>
                <a:off x="995303" y="657970"/>
                <a:ext cx="56148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518" y="0"/>
                    </a:moveTo>
                    <a:cubicBezTo>
                      <a:pt x="260" y="0"/>
                      <a:pt x="1" y="438"/>
                      <a:pt x="1" y="736"/>
                    </a:cubicBezTo>
                    <a:cubicBezTo>
                      <a:pt x="1" y="1015"/>
                      <a:pt x="240" y="1274"/>
                      <a:pt x="518" y="1274"/>
                    </a:cubicBezTo>
                    <a:cubicBezTo>
                      <a:pt x="817" y="1274"/>
                      <a:pt x="1274" y="1035"/>
                      <a:pt x="1274" y="736"/>
                    </a:cubicBezTo>
                    <a:cubicBezTo>
                      <a:pt x="1274" y="438"/>
                      <a:pt x="83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7" name="Google Shape;1507;p11"/>
              <p:cNvSpPr/>
              <p:nvPr/>
            </p:nvSpPr>
            <p:spPr>
              <a:xfrm>
                <a:off x="517805" y="182243"/>
                <a:ext cx="56104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4" extrusionOk="0">
                    <a:moveTo>
                      <a:pt x="538" y="1"/>
                    </a:moveTo>
                    <a:cubicBezTo>
                      <a:pt x="259" y="1"/>
                      <a:pt x="0" y="458"/>
                      <a:pt x="0" y="757"/>
                    </a:cubicBezTo>
                    <a:cubicBezTo>
                      <a:pt x="0" y="1035"/>
                      <a:pt x="239" y="1274"/>
                      <a:pt x="538" y="1274"/>
                    </a:cubicBezTo>
                    <a:cubicBezTo>
                      <a:pt x="836" y="1274"/>
                      <a:pt x="1274" y="1055"/>
                      <a:pt x="1274" y="757"/>
                    </a:cubicBezTo>
                    <a:cubicBezTo>
                      <a:pt x="1274" y="458"/>
                      <a:pt x="83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8" name="Google Shape;1508;p11"/>
              <p:cNvSpPr/>
              <p:nvPr/>
            </p:nvSpPr>
            <p:spPr>
              <a:xfrm>
                <a:off x="26258" y="1463941"/>
                <a:ext cx="56104" cy="56141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5" extrusionOk="0">
                    <a:moveTo>
                      <a:pt x="518" y="1"/>
                    </a:moveTo>
                    <a:cubicBezTo>
                      <a:pt x="259" y="1"/>
                      <a:pt x="1" y="439"/>
                      <a:pt x="1" y="737"/>
                    </a:cubicBezTo>
                    <a:cubicBezTo>
                      <a:pt x="1" y="1015"/>
                      <a:pt x="219" y="1274"/>
                      <a:pt x="518" y="1274"/>
                    </a:cubicBezTo>
                    <a:cubicBezTo>
                      <a:pt x="816" y="1274"/>
                      <a:pt x="1274" y="1035"/>
                      <a:pt x="1274" y="737"/>
                    </a:cubicBezTo>
                    <a:cubicBezTo>
                      <a:pt x="1274" y="458"/>
                      <a:pt x="796" y="21"/>
                      <a:pt x="5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9" name="Google Shape;1509;p11"/>
              <p:cNvSpPr/>
              <p:nvPr/>
            </p:nvSpPr>
            <p:spPr>
              <a:xfrm>
                <a:off x="1662956" y="321562"/>
                <a:ext cx="55267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518" y="0"/>
                    </a:moveTo>
                    <a:cubicBezTo>
                      <a:pt x="240" y="0"/>
                      <a:pt x="1" y="458"/>
                      <a:pt x="1" y="756"/>
                    </a:cubicBezTo>
                    <a:cubicBezTo>
                      <a:pt x="1" y="1015"/>
                      <a:pt x="220" y="1273"/>
                      <a:pt x="518" y="1273"/>
                    </a:cubicBezTo>
                    <a:cubicBezTo>
                      <a:pt x="817" y="1273"/>
                      <a:pt x="1254" y="1055"/>
                      <a:pt x="1254" y="756"/>
                    </a:cubicBezTo>
                    <a:cubicBezTo>
                      <a:pt x="1254" y="478"/>
                      <a:pt x="81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0" name="Google Shape;1510;p11"/>
              <p:cNvSpPr/>
              <p:nvPr/>
            </p:nvSpPr>
            <p:spPr>
              <a:xfrm>
                <a:off x="135779" y="464359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0"/>
                    </a:moveTo>
                    <a:cubicBezTo>
                      <a:pt x="180" y="0"/>
                      <a:pt x="1" y="319"/>
                      <a:pt x="1" y="537"/>
                    </a:cubicBezTo>
                    <a:cubicBezTo>
                      <a:pt x="1" y="756"/>
                      <a:pt x="180" y="935"/>
                      <a:pt x="399" y="935"/>
                    </a:cubicBezTo>
                    <a:cubicBezTo>
                      <a:pt x="617" y="935"/>
                      <a:pt x="956" y="756"/>
                      <a:pt x="956" y="537"/>
                    </a:cubicBezTo>
                    <a:cubicBezTo>
                      <a:pt x="956" y="319"/>
                      <a:pt x="617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1" name="Google Shape;1511;p11"/>
              <p:cNvSpPr/>
              <p:nvPr/>
            </p:nvSpPr>
            <p:spPr>
              <a:xfrm>
                <a:off x="1182815" y="79735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1"/>
                    </a:moveTo>
                    <a:cubicBezTo>
                      <a:pt x="180" y="1"/>
                      <a:pt x="1" y="319"/>
                      <a:pt x="1" y="538"/>
                    </a:cubicBezTo>
                    <a:cubicBezTo>
                      <a:pt x="1" y="777"/>
                      <a:pt x="180" y="936"/>
                      <a:pt x="399" y="936"/>
                    </a:cubicBezTo>
                    <a:cubicBezTo>
                      <a:pt x="617" y="936"/>
                      <a:pt x="956" y="777"/>
                      <a:pt x="956" y="538"/>
                    </a:cubicBezTo>
                    <a:cubicBezTo>
                      <a:pt x="956" y="339"/>
                      <a:pt x="617" y="1"/>
                      <a:pt x="3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2" name="Google Shape;1512;p11"/>
              <p:cNvSpPr/>
              <p:nvPr/>
            </p:nvSpPr>
            <p:spPr>
              <a:xfrm>
                <a:off x="2190437" y="75068"/>
                <a:ext cx="104325" cy="92909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2110" extrusionOk="0">
                    <a:moveTo>
                      <a:pt x="1329" y="0"/>
                    </a:moveTo>
                    <a:cubicBezTo>
                      <a:pt x="1053" y="0"/>
                      <a:pt x="768" y="69"/>
                      <a:pt x="577" y="186"/>
                    </a:cubicBezTo>
                    <a:cubicBezTo>
                      <a:pt x="160" y="425"/>
                      <a:pt x="0" y="982"/>
                      <a:pt x="259" y="1400"/>
                    </a:cubicBezTo>
                    <a:cubicBezTo>
                      <a:pt x="451" y="1736"/>
                      <a:pt x="951" y="2110"/>
                      <a:pt x="1367" y="2110"/>
                    </a:cubicBezTo>
                    <a:cubicBezTo>
                      <a:pt x="1469" y="2110"/>
                      <a:pt x="1566" y="2088"/>
                      <a:pt x="1652" y="2037"/>
                    </a:cubicBezTo>
                    <a:cubicBezTo>
                      <a:pt x="2070" y="1798"/>
                      <a:pt x="2368" y="743"/>
                      <a:pt x="2109" y="326"/>
                    </a:cubicBezTo>
                    <a:cubicBezTo>
                      <a:pt x="1979" y="98"/>
                      <a:pt x="1660" y="0"/>
                      <a:pt x="13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3" name="Google Shape;1513;p11"/>
              <p:cNvSpPr/>
              <p:nvPr/>
            </p:nvSpPr>
            <p:spPr>
              <a:xfrm>
                <a:off x="6758140" y="1128998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9"/>
                      <a:pt x="0" y="538"/>
                    </a:cubicBezTo>
                    <a:cubicBezTo>
                      <a:pt x="0" y="776"/>
                      <a:pt x="318" y="936"/>
                      <a:pt x="537" y="936"/>
                    </a:cubicBezTo>
                    <a:cubicBezTo>
                      <a:pt x="776" y="936"/>
                      <a:pt x="935" y="776"/>
                      <a:pt x="935" y="538"/>
                    </a:cubicBezTo>
                    <a:cubicBezTo>
                      <a:pt x="935" y="319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4" name="Google Shape;1514;p11"/>
              <p:cNvSpPr/>
              <p:nvPr/>
            </p:nvSpPr>
            <p:spPr>
              <a:xfrm>
                <a:off x="5937622" y="531628"/>
                <a:ext cx="104281" cy="93041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113" extrusionOk="0">
                    <a:moveTo>
                      <a:pt x="1039" y="1"/>
                    </a:moveTo>
                    <a:cubicBezTo>
                      <a:pt x="708" y="1"/>
                      <a:pt x="389" y="97"/>
                      <a:pt x="259" y="336"/>
                    </a:cubicBezTo>
                    <a:cubicBezTo>
                      <a:pt x="0" y="754"/>
                      <a:pt x="298" y="1788"/>
                      <a:pt x="736" y="2047"/>
                    </a:cubicBezTo>
                    <a:cubicBezTo>
                      <a:pt x="816" y="2092"/>
                      <a:pt x="906" y="2113"/>
                      <a:pt x="1001" y="2113"/>
                    </a:cubicBezTo>
                    <a:cubicBezTo>
                      <a:pt x="1410" y="2113"/>
                      <a:pt x="1919" y="1745"/>
                      <a:pt x="2129" y="1390"/>
                    </a:cubicBezTo>
                    <a:cubicBezTo>
                      <a:pt x="2368" y="973"/>
                      <a:pt x="2228" y="435"/>
                      <a:pt x="1791" y="177"/>
                    </a:cubicBezTo>
                    <a:cubicBezTo>
                      <a:pt x="1601" y="68"/>
                      <a:pt x="1316" y="1"/>
                      <a:pt x="10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5" name="Google Shape;1515;p11"/>
              <p:cNvSpPr/>
              <p:nvPr/>
            </p:nvSpPr>
            <p:spPr>
              <a:xfrm>
                <a:off x="4136439" y="734170"/>
                <a:ext cx="55267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737" y="0"/>
                    </a:moveTo>
                    <a:cubicBezTo>
                      <a:pt x="439" y="0"/>
                      <a:pt x="1" y="438"/>
                      <a:pt x="1" y="736"/>
                    </a:cubicBezTo>
                    <a:cubicBezTo>
                      <a:pt x="1" y="1035"/>
                      <a:pt x="439" y="1274"/>
                      <a:pt x="737" y="1274"/>
                    </a:cubicBezTo>
                    <a:cubicBezTo>
                      <a:pt x="1036" y="1274"/>
                      <a:pt x="1254" y="1015"/>
                      <a:pt x="1254" y="736"/>
                    </a:cubicBezTo>
                    <a:cubicBezTo>
                      <a:pt x="1254" y="438"/>
                      <a:pt x="1016" y="0"/>
                      <a:pt x="7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6" name="Google Shape;1516;p11"/>
              <p:cNvSpPr/>
              <p:nvPr/>
            </p:nvSpPr>
            <p:spPr>
              <a:xfrm>
                <a:off x="4690182" y="182243"/>
                <a:ext cx="55223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4" extrusionOk="0">
                    <a:moveTo>
                      <a:pt x="737" y="1"/>
                    </a:moveTo>
                    <a:cubicBezTo>
                      <a:pt x="438" y="1"/>
                      <a:pt x="0" y="458"/>
                      <a:pt x="0" y="757"/>
                    </a:cubicBezTo>
                    <a:cubicBezTo>
                      <a:pt x="0" y="1055"/>
                      <a:pt x="438" y="1274"/>
                      <a:pt x="737" y="1274"/>
                    </a:cubicBezTo>
                    <a:cubicBezTo>
                      <a:pt x="1035" y="1274"/>
                      <a:pt x="1254" y="1035"/>
                      <a:pt x="1254" y="757"/>
                    </a:cubicBezTo>
                    <a:cubicBezTo>
                      <a:pt x="1254" y="458"/>
                      <a:pt x="1015" y="1"/>
                      <a:pt x="7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7" name="Google Shape;1517;p11"/>
              <p:cNvSpPr/>
              <p:nvPr/>
            </p:nvSpPr>
            <p:spPr>
              <a:xfrm>
                <a:off x="2935387" y="473962"/>
                <a:ext cx="56148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757" y="0"/>
                    </a:moveTo>
                    <a:cubicBezTo>
                      <a:pt x="459" y="0"/>
                      <a:pt x="1" y="478"/>
                      <a:pt x="1" y="756"/>
                    </a:cubicBezTo>
                    <a:cubicBezTo>
                      <a:pt x="1" y="1055"/>
                      <a:pt x="459" y="1273"/>
                      <a:pt x="757" y="1273"/>
                    </a:cubicBezTo>
                    <a:cubicBezTo>
                      <a:pt x="1055" y="1273"/>
                      <a:pt x="1274" y="1015"/>
                      <a:pt x="1274" y="756"/>
                    </a:cubicBezTo>
                    <a:cubicBezTo>
                      <a:pt x="1274" y="458"/>
                      <a:pt x="1036" y="0"/>
                      <a:pt x="7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8" name="Google Shape;1518;p11"/>
              <p:cNvSpPr/>
              <p:nvPr/>
            </p:nvSpPr>
            <p:spPr>
              <a:xfrm>
                <a:off x="5086211" y="464359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0"/>
                    </a:moveTo>
                    <a:cubicBezTo>
                      <a:pt x="31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58" y="935"/>
                    </a:cubicBezTo>
                    <a:cubicBezTo>
                      <a:pt x="776" y="935"/>
                      <a:pt x="956" y="756"/>
                      <a:pt x="956" y="537"/>
                    </a:cubicBezTo>
                    <a:cubicBezTo>
                      <a:pt x="956" y="319"/>
                      <a:pt x="776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9" name="Google Shape;1519;p11"/>
              <p:cNvSpPr/>
              <p:nvPr/>
            </p:nvSpPr>
            <p:spPr>
              <a:xfrm>
                <a:off x="4039175" y="79735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58" y="936"/>
                    </a:cubicBezTo>
                    <a:cubicBezTo>
                      <a:pt x="776" y="936"/>
                      <a:pt x="956" y="777"/>
                      <a:pt x="956" y="538"/>
                    </a:cubicBezTo>
                    <a:cubicBezTo>
                      <a:pt x="956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20" name="Google Shape;1520;p11"/>
              <p:cNvSpPr/>
              <p:nvPr/>
            </p:nvSpPr>
            <p:spPr>
              <a:xfrm>
                <a:off x="2874736" y="871517"/>
                <a:ext cx="103444" cy="92953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111" extrusionOk="0">
                    <a:moveTo>
                      <a:pt x="1019" y="1"/>
                    </a:moveTo>
                    <a:cubicBezTo>
                      <a:pt x="688" y="1"/>
                      <a:pt x="369" y="99"/>
                      <a:pt x="239" y="326"/>
                    </a:cubicBezTo>
                    <a:cubicBezTo>
                      <a:pt x="0" y="764"/>
                      <a:pt x="279" y="1798"/>
                      <a:pt x="697" y="2037"/>
                    </a:cubicBezTo>
                    <a:cubicBezTo>
                      <a:pt x="783" y="2088"/>
                      <a:pt x="880" y="2110"/>
                      <a:pt x="981" y="2110"/>
                    </a:cubicBezTo>
                    <a:cubicBezTo>
                      <a:pt x="1398" y="2110"/>
                      <a:pt x="1898" y="1736"/>
                      <a:pt x="2089" y="1401"/>
                    </a:cubicBezTo>
                    <a:cubicBezTo>
                      <a:pt x="2348" y="983"/>
                      <a:pt x="2189" y="426"/>
                      <a:pt x="1771" y="187"/>
                    </a:cubicBezTo>
                    <a:cubicBezTo>
                      <a:pt x="1581" y="69"/>
                      <a:pt x="1296" y="1"/>
                      <a:pt x="10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21" name="Google Shape;1521;p11"/>
              <p:cNvSpPr/>
              <p:nvPr/>
            </p:nvSpPr>
            <p:spPr>
              <a:xfrm>
                <a:off x="2952726" y="189244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1"/>
                    </a:moveTo>
                    <a:cubicBezTo>
                      <a:pt x="318" y="1"/>
                      <a:pt x="0" y="339"/>
                      <a:pt x="0" y="538"/>
                    </a:cubicBezTo>
                    <a:cubicBezTo>
                      <a:pt x="0" y="777"/>
                      <a:pt x="318" y="936"/>
                      <a:pt x="557" y="936"/>
                    </a:cubicBezTo>
                    <a:cubicBezTo>
                      <a:pt x="776" y="936"/>
                      <a:pt x="955" y="777"/>
                      <a:pt x="955" y="538"/>
                    </a:cubicBezTo>
                    <a:cubicBezTo>
                      <a:pt x="955" y="319"/>
                      <a:pt x="776" y="1"/>
                      <a:pt x="5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22" name="Google Shape;1522;p11"/>
              <p:cNvSpPr/>
              <p:nvPr/>
            </p:nvSpPr>
            <p:spPr>
              <a:xfrm>
                <a:off x="3311059" y="36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0"/>
                    </a:moveTo>
                    <a:cubicBezTo>
                      <a:pt x="33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38" y="935"/>
                    </a:cubicBezTo>
                    <a:cubicBezTo>
                      <a:pt x="757" y="935"/>
                      <a:pt x="936" y="756"/>
                      <a:pt x="936" y="537"/>
                    </a:cubicBezTo>
                    <a:cubicBezTo>
                      <a:pt x="936" y="319"/>
                      <a:pt x="757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23" name="Google Shape;1523;p11"/>
              <p:cNvSpPr/>
              <p:nvPr/>
            </p:nvSpPr>
            <p:spPr>
              <a:xfrm>
                <a:off x="3440837" y="833114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57"/>
                      <a:pt x="319" y="936"/>
                      <a:pt x="537" y="936"/>
                    </a:cubicBezTo>
                    <a:cubicBezTo>
                      <a:pt x="756" y="936"/>
                      <a:pt x="935" y="757"/>
                      <a:pt x="935" y="538"/>
                    </a:cubicBezTo>
                    <a:cubicBezTo>
                      <a:pt x="935" y="319"/>
                      <a:pt x="75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24" name="Google Shape;1524;p11"/>
              <p:cNvSpPr/>
              <p:nvPr/>
            </p:nvSpPr>
            <p:spPr>
              <a:xfrm>
                <a:off x="4118047" y="354850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38" y="0"/>
                      <a:pt x="0" y="319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9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25" name="Google Shape;1525;p11"/>
              <p:cNvSpPr/>
              <p:nvPr/>
            </p:nvSpPr>
            <p:spPr>
              <a:xfrm>
                <a:off x="1954618" y="3472228"/>
                <a:ext cx="42100" cy="41258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7" extrusionOk="0">
                    <a:moveTo>
                      <a:pt x="557" y="1"/>
                    </a:moveTo>
                    <a:cubicBezTo>
                      <a:pt x="358" y="1"/>
                      <a:pt x="0" y="319"/>
                      <a:pt x="0" y="538"/>
                    </a:cubicBezTo>
                    <a:cubicBezTo>
                      <a:pt x="0" y="757"/>
                      <a:pt x="318" y="936"/>
                      <a:pt x="557" y="936"/>
                    </a:cubicBezTo>
                    <a:cubicBezTo>
                      <a:pt x="776" y="936"/>
                      <a:pt x="955" y="757"/>
                      <a:pt x="955" y="538"/>
                    </a:cubicBezTo>
                    <a:cubicBezTo>
                      <a:pt x="955" y="319"/>
                      <a:pt x="776" y="1"/>
                      <a:pt x="5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26" name="Google Shape;1526;p11"/>
              <p:cNvSpPr/>
              <p:nvPr/>
            </p:nvSpPr>
            <p:spPr>
              <a:xfrm>
                <a:off x="2232075" y="790628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8"/>
                      <a:pt x="0" y="537"/>
                    </a:cubicBezTo>
                    <a:cubicBezTo>
                      <a:pt x="0" y="756"/>
                      <a:pt x="318" y="935"/>
                      <a:pt x="537" y="935"/>
                    </a:cubicBezTo>
                    <a:cubicBezTo>
                      <a:pt x="776" y="935"/>
                      <a:pt x="935" y="756"/>
                      <a:pt x="935" y="537"/>
                    </a:cubicBezTo>
                    <a:cubicBezTo>
                      <a:pt x="935" y="318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27" name="Google Shape;1527;p11"/>
              <p:cNvSpPr/>
              <p:nvPr/>
            </p:nvSpPr>
            <p:spPr>
              <a:xfrm>
                <a:off x="7959105" y="2612401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18" y="0"/>
                      <a:pt x="0" y="338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8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28" name="Google Shape;1528;p11"/>
              <p:cNvSpPr/>
              <p:nvPr/>
            </p:nvSpPr>
            <p:spPr>
              <a:xfrm>
                <a:off x="5065161" y="79735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39" y="1"/>
                      <a:pt x="1" y="339"/>
                      <a:pt x="1" y="538"/>
                    </a:cubicBezTo>
                    <a:cubicBezTo>
                      <a:pt x="1" y="777"/>
                      <a:pt x="339" y="936"/>
                      <a:pt x="558" y="936"/>
                    </a:cubicBezTo>
                    <a:cubicBezTo>
                      <a:pt x="777" y="936"/>
                      <a:pt x="956" y="777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29" name="Google Shape;1529;p11"/>
              <p:cNvSpPr/>
              <p:nvPr/>
            </p:nvSpPr>
            <p:spPr>
              <a:xfrm>
                <a:off x="1182819" y="2551157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0"/>
                    </a:moveTo>
                    <a:cubicBezTo>
                      <a:pt x="339" y="0"/>
                      <a:pt x="0" y="319"/>
                      <a:pt x="0" y="538"/>
                    </a:cubicBezTo>
                    <a:cubicBezTo>
                      <a:pt x="0" y="757"/>
                      <a:pt x="339" y="936"/>
                      <a:pt x="558" y="936"/>
                    </a:cubicBezTo>
                    <a:cubicBezTo>
                      <a:pt x="776" y="936"/>
                      <a:pt x="955" y="776"/>
                      <a:pt x="955" y="538"/>
                    </a:cubicBezTo>
                    <a:cubicBezTo>
                      <a:pt x="955" y="319"/>
                      <a:pt x="776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0" name="Google Shape;1530;p11"/>
              <p:cNvSpPr/>
              <p:nvPr/>
            </p:nvSpPr>
            <p:spPr>
              <a:xfrm>
                <a:off x="387291" y="2515119"/>
                <a:ext cx="42100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0"/>
                    </a:moveTo>
                    <a:cubicBezTo>
                      <a:pt x="319" y="0"/>
                      <a:pt x="1" y="359"/>
                      <a:pt x="1" y="558"/>
                    </a:cubicBezTo>
                    <a:cubicBezTo>
                      <a:pt x="1" y="776"/>
                      <a:pt x="339" y="955"/>
                      <a:pt x="558" y="955"/>
                    </a:cubicBezTo>
                    <a:cubicBezTo>
                      <a:pt x="777" y="955"/>
                      <a:pt x="956" y="776"/>
                      <a:pt x="956" y="558"/>
                    </a:cubicBezTo>
                    <a:cubicBezTo>
                      <a:pt x="956" y="319"/>
                      <a:pt x="777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1" name="Google Shape;1531;p11"/>
              <p:cNvSpPr/>
              <p:nvPr/>
            </p:nvSpPr>
            <p:spPr>
              <a:xfrm>
                <a:off x="-32" y="2113112"/>
                <a:ext cx="42100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1"/>
                    </a:moveTo>
                    <a:cubicBezTo>
                      <a:pt x="319" y="1"/>
                      <a:pt x="1" y="35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56" y="777"/>
                      <a:pt x="956" y="55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2" name="Google Shape;1532;p11"/>
              <p:cNvSpPr/>
              <p:nvPr/>
            </p:nvSpPr>
            <p:spPr>
              <a:xfrm>
                <a:off x="144543" y="3344877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58" y="1"/>
                    </a:moveTo>
                    <a:cubicBezTo>
                      <a:pt x="35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3" name="Google Shape;1533;p11"/>
              <p:cNvSpPr/>
              <p:nvPr/>
            </p:nvSpPr>
            <p:spPr>
              <a:xfrm>
                <a:off x="768291" y="1906278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1" y="339"/>
                      <a:pt x="1" y="538"/>
                    </a:cubicBezTo>
                    <a:cubicBezTo>
                      <a:pt x="1" y="776"/>
                      <a:pt x="339" y="936"/>
                      <a:pt x="558" y="936"/>
                    </a:cubicBezTo>
                    <a:cubicBezTo>
                      <a:pt x="777" y="936"/>
                      <a:pt x="956" y="776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4" name="Google Shape;1534;p11"/>
              <p:cNvSpPr/>
              <p:nvPr/>
            </p:nvSpPr>
            <p:spPr>
              <a:xfrm>
                <a:off x="957651" y="1036429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0"/>
                    </a:moveTo>
                    <a:cubicBezTo>
                      <a:pt x="339" y="0"/>
                      <a:pt x="0" y="339"/>
                      <a:pt x="0" y="558"/>
                    </a:cubicBezTo>
                    <a:cubicBezTo>
                      <a:pt x="0" y="776"/>
                      <a:pt x="319" y="955"/>
                      <a:pt x="538" y="955"/>
                    </a:cubicBezTo>
                    <a:cubicBezTo>
                      <a:pt x="756" y="955"/>
                      <a:pt x="935" y="776"/>
                      <a:pt x="935" y="558"/>
                    </a:cubicBezTo>
                    <a:cubicBezTo>
                      <a:pt x="935" y="339"/>
                      <a:pt x="756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5" name="Google Shape;1535;p11"/>
              <p:cNvSpPr/>
              <p:nvPr/>
            </p:nvSpPr>
            <p:spPr>
              <a:xfrm>
                <a:off x="165593" y="20159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7" y="1"/>
                    </a:moveTo>
                    <a:cubicBezTo>
                      <a:pt x="318" y="1"/>
                      <a:pt x="0" y="339"/>
                      <a:pt x="0" y="558"/>
                    </a:cubicBezTo>
                    <a:cubicBezTo>
                      <a:pt x="0" y="777"/>
                      <a:pt x="318" y="956"/>
                      <a:pt x="537" y="956"/>
                    </a:cubicBezTo>
                    <a:cubicBezTo>
                      <a:pt x="776" y="956"/>
                      <a:pt x="935" y="777"/>
                      <a:pt x="935" y="558"/>
                    </a:cubicBezTo>
                    <a:cubicBezTo>
                      <a:pt x="935" y="339"/>
                      <a:pt x="77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6" name="Google Shape;1536;p11"/>
              <p:cNvSpPr/>
              <p:nvPr/>
            </p:nvSpPr>
            <p:spPr>
              <a:xfrm>
                <a:off x="848130" y="241819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38" y="936"/>
                    </a:cubicBezTo>
                    <a:cubicBezTo>
                      <a:pt x="756" y="936"/>
                      <a:pt x="935" y="777"/>
                      <a:pt x="935" y="538"/>
                    </a:cubicBezTo>
                    <a:cubicBezTo>
                      <a:pt x="935" y="319"/>
                      <a:pt x="75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7" name="Google Shape;1537;p11"/>
              <p:cNvSpPr/>
              <p:nvPr/>
            </p:nvSpPr>
            <p:spPr>
              <a:xfrm>
                <a:off x="1455319" y="483601"/>
                <a:ext cx="42100" cy="41258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7" extrusionOk="0">
                    <a:moveTo>
                      <a:pt x="558" y="1"/>
                    </a:moveTo>
                    <a:cubicBezTo>
                      <a:pt x="339" y="1"/>
                      <a:pt x="0" y="359"/>
                      <a:pt x="0" y="558"/>
                    </a:cubicBezTo>
                    <a:cubicBezTo>
                      <a:pt x="0" y="777"/>
                      <a:pt x="339" y="936"/>
                      <a:pt x="558" y="936"/>
                    </a:cubicBezTo>
                    <a:cubicBezTo>
                      <a:pt x="776" y="936"/>
                      <a:pt x="955" y="777"/>
                      <a:pt x="955" y="558"/>
                    </a:cubicBezTo>
                    <a:cubicBezTo>
                      <a:pt x="955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8" name="Google Shape;1538;p11"/>
              <p:cNvSpPr/>
              <p:nvPr/>
            </p:nvSpPr>
            <p:spPr>
              <a:xfrm rot="10800000">
                <a:off x="8091603" y="3207442"/>
                <a:ext cx="56148" cy="56141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5" extrusionOk="0">
                    <a:moveTo>
                      <a:pt x="518" y="1"/>
                    </a:moveTo>
                    <a:cubicBezTo>
                      <a:pt x="259" y="1"/>
                      <a:pt x="1" y="458"/>
                      <a:pt x="1" y="757"/>
                    </a:cubicBezTo>
                    <a:cubicBezTo>
                      <a:pt x="1" y="1015"/>
                      <a:pt x="239" y="1274"/>
                      <a:pt x="518" y="1274"/>
                    </a:cubicBezTo>
                    <a:cubicBezTo>
                      <a:pt x="816" y="1274"/>
                      <a:pt x="1274" y="1035"/>
                      <a:pt x="1274" y="757"/>
                    </a:cubicBezTo>
                    <a:cubicBezTo>
                      <a:pt x="1274" y="478"/>
                      <a:pt x="836" y="21"/>
                      <a:pt x="5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9" name="Google Shape;1539;p11"/>
              <p:cNvSpPr/>
              <p:nvPr/>
            </p:nvSpPr>
            <p:spPr>
              <a:xfrm rot="10800000">
                <a:off x="8732187" y="3796059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399" y="0"/>
                    </a:moveTo>
                    <a:cubicBezTo>
                      <a:pt x="160" y="0"/>
                      <a:pt x="1" y="319"/>
                      <a:pt x="1" y="538"/>
                    </a:cubicBezTo>
                    <a:cubicBezTo>
                      <a:pt x="1" y="776"/>
                      <a:pt x="160" y="936"/>
                      <a:pt x="399" y="936"/>
                    </a:cubicBezTo>
                    <a:cubicBezTo>
                      <a:pt x="618" y="936"/>
                      <a:pt x="936" y="776"/>
                      <a:pt x="936" y="538"/>
                    </a:cubicBezTo>
                    <a:cubicBezTo>
                      <a:pt x="936" y="319"/>
                      <a:pt x="598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0" name="Google Shape;1540;p11"/>
              <p:cNvSpPr/>
              <p:nvPr/>
            </p:nvSpPr>
            <p:spPr>
              <a:xfrm rot="10800000">
                <a:off x="8700612" y="4176015"/>
                <a:ext cx="103444" cy="93041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113" extrusionOk="0">
                    <a:moveTo>
                      <a:pt x="1319" y="1"/>
                    </a:moveTo>
                    <a:cubicBezTo>
                      <a:pt x="1042" y="1"/>
                      <a:pt x="757" y="68"/>
                      <a:pt x="558" y="177"/>
                    </a:cubicBezTo>
                    <a:cubicBezTo>
                      <a:pt x="140" y="435"/>
                      <a:pt x="0" y="973"/>
                      <a:pt x="239" y="1390"/>
                    </a:cubicBezTo>
                    <a:cubicBezTo>
                      <a:pt x="449" y="1745"/>
                      <a:pt x="959" y="2113"/>
                      <a:pt x="1367" y="2113"/>
                    </a:cubicBezTo>
                    <a:cubicBezTo>
                      <a:pt x="1462" y="2113"/>
                      <a:pt x="1553" y="2092"/>
                      <a:pt x="1632" y="2047"/>
                    </a:cubicBezTo>
                    <a:cubicBezTo>
                      <a:pt x="2050" y="1788"/>
                      <a:pt x="2348" y="754"/>
                      <a:pt x="2109" y="336"/>
                    </a:cubicBezTo>
                    <a:cubicBezTo>
                      <a:pt x="1969" y="97"/>
                      <a:pt x="1650" y="1"/>
                      <a:pt x="13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1" name="Google Shape;1541;p11"/>
              <p:cNvSpPr/>
              <p:nvPr/>
            </p:nvSpPr>
            <p:spPr>
              <a:xfrm rot="10800000">
                <a:off x="8570085" y="4905193"/>
                <a:ext cx="56104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4" extrusionOk="0">
                    <a:moveTo>
                      <a:pt x="538" y="1"/>
                    </a:moveTo>
                    <a:cubicBezTo>
                      <a:pt x="259" y="1"/>
                      <a:pt x="0" y="458"/>
                      <a:pt x="0" y="757"/>
                    </a:cubicBezTo>
                    <a:cubicBezTo>
                      <a:pt x="0" y="1035"/>
                      <a:pt x="239" y="1274"/>
                      <a:pt x="538" y="1274"/>
                    </a:cubicBezTo>
                    <a:cubicBezTo>
                      <a:pt x="836" y="1274"/>
                      <a:pt x="1274" y="1055"/>
                      <a:pt x="1274" y="757"/>
                    </a:cubicBezTo>
                    <a:cubicBezTo>
                      <a:pt x="1274" y="458"/>
                      <a:pt x="83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2" name="Google Shape;1542;p11"/>
              <p:cNvSpPr/>
              <p:nvPr/>
            </p:nvSpPr>
            <p:spPr>
              <a:xfrm rot="10800000">
                <a:off x="9061631" y="3623451"/>
                <a:ext cx="56104" cy="56141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5" extrusionOk="0">
                    <a:moveTo>
                      <a:pt x="518" y="1"/>
                    </a:moveTo>
                    <a:cubicBezTo>
                      <a:pt x="259" y="1"/>
                      <a:pt x="1" y="439"/>
                      <a:pt x="1" y="737"/>
                    </a:cubicBezTo>
                    <a:cubicBezTo>
                      <a:pt x="1" y="1015"/>
                      <a:pt x="219" y="1274"/>
                      <a:pt x="518" y="1274"/>
                    </a:cubicBezTo>
                    <a:cubicBezTo>
                      <a:pt x="816" y="1274"/>
                      <a:pt x="1274" y="1035"/>
                      <a:pt x="1274" y="737"/>
                    </a:cubicBezTo>
                    <a:cubicBezTo>
                      <a:pt x="1274" y="458"/>
                      <a:pt x="796" y="21"/>
                      <a:pt x="5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3" name="Google Shape;1543;p11"/>
              <p:cNvSpPr/>
              <p:nvPr/>
            </p:nvSpPr>
            <p:spPr>
              <a:xfrm rot="10800000">
                <a:off x="7425770" y="4461074"/>
                <a:ext cx="55267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518" y="0"/>
                    </a:moveTo>
                    <a:cubicBezTo>
                      <a:pt x="240" y="0"/>
                      <a:pt x="1" y="458"/>
                      <a:pt x="1" y="756"/>
                    </a:cubicBezTo>
                    <a:cubicBezTo>
                      <a:pt x="1" y="1015"/>
                      <a:pt x="220" y="1273"/>
                      <a:pt x="518" y="1273"/>
                    </a:cubicBezTo>
                    <a:cubicBezTo>
                      <a:pt x="817" y="1273"/>
                      <a:pt x="1254" y="1055"/>
                      <a:pt x="1254" y="756"/>
                    </a:cubicBezTo>
                    <a:cubicBezTo>
                      <a:pt x="1254" y="478"/>
                      <a:pt x="81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4" name="Google Shape;1544;p11"/>
              <p:cNvSpPr/>
              <p:nvPr/>
            </p:nvSpPr>
            <p:spPr>
              <a:xfrm rot="10800000">
                <a:off x="8966114" y="4637960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0"/>
                    </a:moveTo>
                    <a:cubicBezTo>
                      <a:pt x="180" y="0"/>
                      <a:pt x="1" y="319"/>
                      <a:pt x="1" y="537"/>
                    </a:cubicBezTo>
                    <a:cubicBezTo>
                      <a:pt x="1" y="756"/>
                      <a:pt x="180" y="935"/>
                      <a:pt x="399" y="935"/>
                    </a:cubicBezTo>
                    <a:cubicBezTo>
                      <a:pt x="617" y="935"/>
                      <a:pt x="956" y="756"/>
                      <a:pt x="956" y="537"/>
                    </a:cubicBezTo>
                    <a:cubicBezTo>
                      <a:pt x="956" y="319"/>
                      <a:pt x="617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5" name="Google Shape;1545;p11"/>
              <p:cNvSpPr/>
              <p:nvPr/>
            </p:nvSpPr>
            <p:spPr>
              <a:xfrm rot="10800000">
                <a:off x="7690478" y="4793984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1"/>
                    </a:moveTo>
                    <a:cubicBezTo>
                      <a:pt x="180" y="1"/>
                      <a:pt x="1" y="319"/>
                      <a:pt x="1" y="538"/>
                    </a:cubicBezTo>
                    <a:cubicBezTo>
                      <a:pt x="1" y="777"/>
                      <a:pt x="180" y="936"/>
                      <a:pt x="399" y="936"/>
                    </a:cubicBezTo>
                    <a:cubicBezTo>
                      <a:pt x="617" y="936"/>
                      <a:pt x="956" y="777"/>
                      <a:pt x="956" y="538"/>
                    </a:cubicBezTo>
                    <a:cubicBezTo>
                      <a:pt x="956" y="339"/>
                      <a:pt x="617" y="1"/>
                      <a:pt x="3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6" name="Google Shape;1546;p11"/>
              <p:cNvSpPr/>
              <p:nvPr/>
            </p:nvSpPr>
            <p:spPr>
              <a:xfrm rot="10800000">
                <a:off x="6849231" y="4975557"/>
                <a:ext cx="104325" cy="92909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2110" extrusionOk="0">
                    <a:moveTo>
                      <a:pt x="1329" y="0"/>
                    </a:moveTo>
                    <a:cubicBezTo>
                      <a:pt x="1053" y="0"/>
                      <a:pt x="768" y="69"/>
                      <a:pt x="577" y="186"/>
                    </a:cubicBezTo>
                    <a:cubicBezTo>
                      <a:pt x="160" y="425"/>
                      <a:pt x="0" y="982"/>
                      <a:pt x="259" y="1400"/>
                    </a:cubicBezTo>
                    <a:cubicBezTo>
                      <a:pt x="451" y="1736"/>
                      <a:pt x="951" y="2110"/>
                      <a:pt x="1367" y="2110"/>
                    </a:cubicBezTo>
                    <a:cubicBezTo>
                      <a:pt x="1469" y="2110"/>
                      <a:pt x="1566" y="2088"/>
                      <a:pt x="1652" y="2037"/>
                    </a:cubicBezTo>
                    <a:cubicBezTo>
                      <a:pt x="2070" y="1798"/>
                      <a:pt x="2368" y="743"/>
                      <a:pt x="2109" y="326"/>
                    </a:cubicBezTo>
                    <a:cubicBezTo>
                      <a:pt x="1979" y="98"/>
                      <a:pt x="1660" y="0"/>
                      <a:pt x="13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7" name="Google Shape;1547;p11"/>
              <p:cNvSpPr/>
              <p:nvPr/>
            </p:nvSpPr>
            <p:spPr>
              <a:xfrm rot="10800000">
                <a:off x="6825676" y="3841304"/>
                <a:ext cx="55223" cy="5614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5" extrusionOk="0">
                    <a:moveTo>
                      <a:pt x="736" y="1"/>
                    </a:moveTo>
                    <a:cubicBezTo>
                      <a:pt x="438" y="21"/>
                      <a:pt x="0" y="478"/>
                      <a:pt x="0" y="757"/>
                    </a:cubicBezTo>
                    <a:cubicBezTo>
                      <a:pt x="0" y="1035"/>
                      <a:pt x="438" y="1274"/>
                      <a:pt x="736" y="1274"/>
                    </a:cubicBezTo>
                    <a:cubicBezTo>
                      <a:pt x="1035" y="1274"/>
                      <a:pt x="1254" y="1015"/>
                      <a:pt x="1254" y="757"/>
                    </a:cubicBezTo>
                    <a:cubicBezTo>
                      <a:pt x="1254" y="458"/>
                      <a:pt x="1015" y="1"/>
                      <a:pt x="7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8" name="Google Shape;1548;p11"/>
              <p:cNvSpPr/>
              <p:nvPr/>
            </p:nvSpPr>
            <p:spPr>
              <a:xfrm rot="10800000">
                <a:off x="6849240" y="4366465"/>
                <a:ext cx="104281" cy="93041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113" extrusionOk="0">
                    <a:moveTo>
                      <a:pt x="1039" y="1"/>
                    </a:moveTo>
                    <a:cubicBezTo>
                      <a:pt x="708" y="1"/>
                      <a:pt x="389" y="97"/>
                      <a:pt x="259" y="336"/>
                    </a:cubicBezTo>
                    <a:cubicBezTo>
                      <a:pt x="0" y="754"/>
                      <a:pt x="298" y="1788"/>
                      <a:pt x="736" y="2047"/>
                    </a:cubicBezTo>
                    <a:cubicBezTo>
                      <a:pt x="816" y="2092"/>
                      <a:pt x="906" y="2113"/>
                      <a:pt x="1001" y="2113"/>
                    </a:cubicBezTo>
                    <a:cubicBezTo>
                      <a:pt x="1410" y="2113"/>
                      <a:pt x="1919" y="1745"/>
                      <a:pt x="2129" y="1390"/>
                    </a:cubicBezTo>
                    <a:cubicBezTo>
                      <a:pt x="2368" y="973"/>
                      <a:pt x="2228" y="435"/>
                      <a:pt x="1791" y="177"/>
                    </a:cubicBezTo>
                    <a:cubicBezTo>
                      <a:pt x="1601" y="68"/>
                      <a:pt x="1316" y="1"/>
                      <a:pt x="10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9" name="Google Shape;1549;p11"/>
              <p:cNvSpPr/>
              <p:nvPr/>
            </p:nvSpPr>
            <p:spPr>
              <a:xfrm rot="10800000">
                <a:off x="5542859" y="4765874"/>
                <a:ext cx="56148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757" y="0"/>
                    </a:moveTo>
                    <a:cubicBezTo>
                      <a:pt x="459" y="0"/>
                      <a:pt x="1" y="478"/>
                      <a:pt x="1" y="756"/>
                    </a:cubicBezTo>
                    <a:cubicBezTo>
                      <a:pt x="1" y="1055"/>
                      <a:pt x="459" y="1273"/>
                      <a:pt x="757" y="1273"/>
                    </a:cubicBezTo>
                    <a:cubicBezTo>
                      <a:pt x="1055" y="1273"/>
                      <a:pt x="1274" y="1015"/>
                      <a:pt x="1274" y="756"/>
                    </a:cubicBezTo>
                    <a:cubicBezTo>
                      <a:pt x="1274" y="458"/>
                      <a:pt x="1036" y="0"/>
                      <a:pt x="7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0" name="Google Shape;1550;p11"/>
              <p:cNvSpPr/>
              <p:nvPr/>
            </p:nvSpPr>
            <p:spPr>
              <a:xfrm rot="10800000">
                <a:off x="5062718" y="5022584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58" y="936"/>
                    </a:cubicBezTo>
                    <a:cubicBezTo>
                      <a:pt x="776" y="936"/>
                      <a:pt x="956" y="777"/>
                      <a:pt x="956" y="538"/>
                    </a:cubicBezTo>
                    <a:cubicBezTo>
                      <a:pt x="956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1" name="Google Shape;1551;p11"/>
              <p:cNvSpPr/>
              <p:nvPr/>
            </p:nvSpPr>
            <p:spPr>
              <a:xfrm rot="10800000">
                <a:off x="6301567" y="4532075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1"/>
                    </a:moveTo>
                    <a:cubicBezTo>
                      <a:pt x="318" y="1"/>
                      <a:pt x="0" y="339"/>
                      <a:pt x="0" y="538"/>
                    </a:cubicBezTo>
                    <a:cubicBezTo>
                      <a:pt x="0" y="777"/>
                      <a:pt x="318" y="936"/>
                      <a:pt x="557" y="936"/>
                    </a:cubicBezTo>
                    <a:cubicBezTo>
                      <a:pt x="776" y="936"/>
                      <a:pt x="955" y="777"/>
                      <a:pt x="955" y="538"/>
                    </a:cubicBezTo>
                    <a:cubicBezTo>
                      <a:pt x="955" y="319"/>
                      <a:pt x="776" y="1"/>
                      <a:pt x="5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2" name="Google Shape;1552;p11"/>
              <p:cNvSpPr/>
              <p:nvPr/>
            </p:nvSpPr>
            <p:spPr>
              <a:xfrm rot="10800000">
                <a:off x="5791715" y="5102283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0"/>
                    </a:moveTo>
                    <a:cubicBezTo>
                      <a:pt x="33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38" y="935"/>
                    </a:cubicBezTo>
                    <a:cubicBezTo>
                      <a:pt x="757" y="935"/>
                      <a:pt x="936" y="756"/>
                      <a:pt x="936" y="537"/>
                    </a:cubicBezTo>
                    <a:cubicBezTo>
                      <a:pt x="936" y="319"/>
                      <a:pt x="757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3" name="Google Shape;1553;p11"/>
              <p:cNvSpPr/>
              <p:nvPr/>
            </p:nvSpPr>
            <p:spPr>
              <a:xfrm rot="10800000">
                <a:off x="4983847" y="4747469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38" y="0"/>
                      <a:pt x="0" y="319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9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4" name="Google Shape;1554;p11"/>
              <p:cNvSpPr/>
              <p:nvPr/>
            </p:nvSpPr>
            <p:spPr>
              <a:xfrm rot="10800000">
                <a:off x="8228288" y="1992268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18" y="0"/>
                      <a:pt x="0" y="338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8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5" name="Google Shape;1555;p11"/>
              <p:cNvSpPr/>
              <p:nvPr/>
            </p:nvSpPr>
            <p:spPr>
              <a:xfrm rot="10800000">
                <a:off x="4036732" y="5022584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39" y="1"/>
                      <a:pt x="1" y="339"/>
                      <a:pt x="1" y="538"/>
                    </a:cubicBezTo>
                    <a:cubicBezTo>
                      <a:pt x="1" y="777"/>
                      <a:pt x="339" y="936"/>
                      <a:pt x="558" y="936"/>
                    </a:cubicBezTo>
                    <a:cubicBezTo>
                      <a:pt x="777" y="936"/>
                      <a:pt x="956" y="777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6" name="Google Shape;1556;p11"/>
              <p:cNvSpPr/>
              <p:nvPr/>
            </p:nvSpPr>
            <p:spPr>
              <a:xfrm rot="10800000">
                <a:off x="8604258" y="2827883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1"/>
                    </a:moveTo>
                    <a:cubicBezTo>
                      <a:pt x="31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3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7" name="Google Shape;1557;p11"/>
              <p:cNvSpPr/>
              <p:nvPr/>
            </p:nvSpPr>
            <p:spPr>
              <a:xfrm rot="10800000">
                <a:off x="9101926" y="2988326"/>
                <a:ext cx="42100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1"/>
                    </a:moveTo>
                    <a:cubicBezTo>
                      <a:pt x="319" y="1"/>
                      <a:pt x="1" y="35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56" y="777"/>
                      <a:pt x="956" y="55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8" name="Google Shape;1558;p11"/>
              <p:cNvSpPr/>
              <p:nvPr/>
            </p:nvSpPr>
            <p:spPr>
              <a:xfrm rot="10800000">
                <a:off x="8958231" y="1756561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58" y="1"/>
                    </a:moveTo>
                    <a:cubicBezTo>
                      <a:pt x="35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9" name="Google Shape;1559;p11"/>
              <p:cNvSpPr/>
              <p:nvPr/>
            </p:nvSpPr>
            <p:spPr>
              <a:xfrm rot="10800000">
                <a:off x="8562202" y="3577041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1" y="339"/>
                      <a:pt x="1" y="538"/>
                    </a:cubicBezTo>
                    <a:cubicBezTo>
                      <a:pt x="1" y="776"/>
                      <a:pt x="339" y="936"/>
                      <a:pt x="558" y="936"/>
                    </a:cubicBezTo>
                    <a:cubicBezTo>
                      <a:pt x="777" y="936"/>
                      <a:pt x="956" y="776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0" name="Google Shape;1560;p11"/>
              <p:cNvSpPr/>
              <p:nvPr/>
            </p:nvSpPr>
            <p:spPr>
              <a:xfrm rot="10800000">
                <a:off x="7992723" y="3836409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0"/>
                    </a:moveTo>
                    <a:cubicBezTo>
                      <a:pt x="339" y="0"/>
                      <a:pt x="0" y="339"/>
                      <a:pt x="0" y="558"/>
                    </a:cubicBezTo>
                    <a:cubicBezTo>
                      <a:pt x="0" y="776"/>
                      <a:pt x="319" y="955"/>
                      <a:pt x="538" y="955"/>
                    </a:cubicBezTo>
                    <a:cubicBezTo>
                      <a:pt x="756" y="955"/>
                      <a:pt x="935" y="776"/>
                      <a:pt x="935" y="558"/>
                    </a:cubicBezTo>
                    <a:cubicBezTo>
                      <a:pt x="935" y="339"/>
                      <a:pt x="756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1" name="Google Shape;1561;p11"/>
              <p:cNvSpPr/>
              <p:nvPr/>
            </p:nvSpPr>
            <p:spPr>
              <a:xfrm rot="10800000">
                <a:off x="8937181" y="5081279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7" y="1"/>
                    </a:moveTo>
                    <a:cubicBezTo>
                      <a:pt x="318" y="1"/>
                      <a:pt x="0" y="339"/>
                      <a:pt x="0" y="558"/>
                    </a:cubicBezTo>
                    <a:cubicBezTo>
                      <a:pt x="0" y="777"/>
                      <a:pt x="318" y="956"/>
                      <a:pt x="537" y="956"/>
                    </a:cubicBezTo>
                    <a:cubicBezTo>
                      <a:pt x="776" y="956"/>
                      <a:pt x="935" y="777"/>
                      <a:pt x="935" y="558"/>
                    </a:cubicBezTo>
                    <a:cubicBezTo>
                      <a:pt x="935" y="339"/>
                      <a:pt x="77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2" name="Google Shape;1562;p11"/>
              <p:cNvSpPr/>
              <p:nvPr/>
            </p:nvSpPr>
            <p:spPr>
              <a:xfrm rot="10800000">
                <a:off x="8026044" y="4479500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38" y="936"/>
                    </a:cubicBezTo>
                    <a:cubicBezTo>
                      <a:pt x="756" y="936"/>
                      <a:pt x="935" y="777"/>
                      <a:pt x="935" y="538"/>
                    </a:cubicBezTo>
                    <a:cubicBezTo>
                      <a:pt x="935" y="319"/>
                      <a:pt x="75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3" name="Google Shape;1563;p11"/>
              <p:cNvSpPr/>
              <p:nvPr/>
            </p:nvSpPr>
            <p:spPr>
              <a:xfrm rot="10800000" flipH="1">
                <a:off x="1261789" y="3606214"/>
                <a:ext cx="102563" cy="93085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2114" extrusionOk="0">
                    <a:moveTo>
                      <a:pt x="1302" y="1"/>
                    </a:moveTo>
                    <a:cubicBezTo>
                      <a:pt x="1031" y="1"/>
                      <a:pt x="753" y="64"/>
                      <a:pt x="557" y="170"/>
                    </a:cubicBezTo>
                    <a:cubicBezTo>
                      <a:pt x="140" y="429"/>
                      <a:pt x="0" y="986"/>
                      <a:pt x="239" y="1404"/>
                    </a:cubicBezTo>
                    <a:cubicBezTo>
                      <a:pt x="447" y="1739"/>
                      <a:pt x="950" y="2114"/>
                      <a:pt x="1357" y="2114"/>
                    </a:cubicBezTo>
                    <a:cubicBezTo>
                      <a:pt x="1456" y="2114"/>
                      <a:pt x="1550" y="2091"/>
                      <a:pt x="1632" y="2040"/>
                    </a:cubicBezTo>
                    <a:cubicBezTo>
                      <a:pt x="2050" y="1802"/>
                      <a:pt x="2328" y="747"/>
                      <a:pt x="2109" y="329"/>
                    </a:cubicBezTo>
                    <a:cubicBezTo>
                      <a:pt x="1966" y="98"/>
                      <a:pt x="1639" y="1"/>
                      <a:pt x="13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4" name="Google Shape;1564;p11"/>
              <p:cNvSpPr/>
              <p:nvPr/>
            </p:nvSpPr>
            <p:spPr>
              <a:xfrm rot="10800000" flipH="1">
                <a:off x="1144270" y="3040938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8" y="0"/>
                    </a:moveTo>
                    <a:cubicBezTo>
                      <a:pt x="179" y="0"/>
                      <a:pt x="0" y="318"/>
                      <a:pt x="0" y="537"/>
                    </a:cubicBezTo>
                    <a:cubicBezTo>
                      <a:pt x="0" y="756"/>
                      <a:pt x="179" y="935"/>
                      <a:pt x="398" y="935"/>
                    </a:cubicBezTo>
                    <a:cubicBezTo>
                      <a:pt x="617" y="935"/>
                      <a:pt x="955" y="756"/>
                      <a:pt x="955" y="537"/>
                    </a:cubicBezTo>
                    <a:cubicBezTo>
                      <a:pt x="955" y="318"/>
                      <a:pt x="617" y="0"/>
                      <a:pt x="3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5" name="Google Shape;1565;p11"/>
              <p:cNvSpPr/>
              <p:nvPr/>
            </p:nvSpPr>
            <p:spPr>
              <a:xfrm rot="10800000" flipH="1">
                <a:off x="370575" y="3796059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399" y="0"/>
                    </a:moveTo>
                    <a:cubicBezTo>
                      <a:pt x="160" y="0"/>
                      <a:pt x="1" y="319"/>
                      <a:pt x="1" y="538"/>
                    </a:cubicBezTo>
                    <a:cubicBezTo>
                      <a:pt x="1" y="776"/>
                      <a:pt x="160" y="936"/>
                      <a:pt x="399" y="936"/>
                    </a:cubicBezTo>
                    <a:cubicBezTo>
                      <a:pt x="618" y="936"/>
                      <a:pt x="936" y="776"/>
                      <a:pt x="936" y="538"/>
                    </a:cubicBezTo>
                    <a:cubicBezTo>
                      <a:pt x="936" y="319"/>
                      <a:pt x="598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6" name="Google Shape;1566;p11"/>
              <p:cNvSpPr/>
              <p:nvPr/>
            </p:nvSpPr>
            <p:spPr>
              <a:xfrm rot="10800000" flipH="1">
                <a:off x="339925" y="4176015"/>
                <a:ext cx="103444" cy="93041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113" extrusionOk="0">
                    <a:moveTo>
                      <a:pt x="1319" y="1"/>
                    </a:moveTo>
                    <a:cubicBezTo>
                      <a:pt x="1042" y="1"/>
                      <a:pt x="757" y="68"/>
                      <a:pt x="558" y="177"/>
                    </a:cubicBezTo>
                    <a:cubicBezTo>
                      <a:pt x="140" y="435"/>
                      <a:pt x="0" y="973"/>
                      <a:pt x="239" y="1390"/>
                    </a:cubicBezTo>
                    <a:cubicBezTo>
                      <a:pt x="449" y="1745"/>
                      <a:pt x="959" y="2113"/>
                      <a:pt x="1367" y="2113"/>
                    </a:cubicBezTo>
                    <a:cubicBezTo>
                      <a:pt x="1462" y="2113"/>
                      <a:pt x="1553" y="2092"/>
                      <a:pt x="1632" y="2047"/>
                    </a:cubicBezTo>
                    <a:cubicBezTo>
                      <a:pt x="2050" y="1788"/>
                      <a:pt x="2348" y="754"/>
                      <a:pt x="2109" y="336"/>
                    </a:cubicBezTo>
                    <a:cubicBezTo>
                      <a:pt x="1969" y="97"/>
                      <a:pt x="1650" y="1"/>
                      <a:pt x="13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7" name="Google Shape;1567;p11"/>
              <p:cNvSpPr/>
              <p:nvPr/>
            </p:nvSpPr>
            <p:spPr>
              <a:xfrm rot="10800000" flipH="1">
                <a:off x="517792" y="4905193"/>
                <a:ext cx="56104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4" extrusionOk="0">
                    <a:moveTo>
                      <a:pt x="538" y="1"/>
                    </a:moveTo>
                    <a:cubicBezTo>
                      <a:pt x="259" y="1"/>
                      <a:pt x="0" y="458"/>
                      <a:pt x="0" y="757"/>
                    </a:cubicBezTo>
                    <a:cubicBezTo>
                      <a:pt x="0" y="1035"/>
                      <a:pt x="239" y="1274"/>
                      <a:pt x="538" y="1274"/>
                    </a:cubicBezTo>
                    <a:cubicBezTo>
                      <a:pt x="836" y="1274"/>
                      <a:pt x="1274" y="1055"/>
                      <a:pt x="1274" y="757"/>
                    </a:cubicBezTo>
                    <a:cubicBezTo>
                      <a:pt x="1274" y="458"/>
                      <a:pt x="83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8" name="Google Shape;1568;p11"/>
              <p:cNvSpPr/>
              <p:nvPr/>
            </p:nvSpPr>
            <p:spPr>
              <a:xfrm rot="10800000" flipH="1">
                <a:off x="26246" y="3623451"/>
                <a:ext cx="56104" cy="56141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5" extrusionOk="0">
                    <a:moveTo>
                      <a:pt x="518" y="1"/>
                    </a:moveTo>
                    <a:cubicBezTo>
                      <a:pt x="259" y="1"/>
                      <a:pt x="1" y="439"/>
                      <a:pt x="1" y="737"/>
                    </a:cubicBezTo>
                    <a:cubicBezTo>
                      <a:pt x="1" y="1015"/>
                      <a:pt x="219" y="1274"/>
                      <a:pt x="518" y="1274"/>
                    </a:cubicBezTo>
                    <a:cubicBezTo>
                      <a:pt x="816" y="1274"/>
                      <a:pt x="1274" y="1035"/>
                      <a:pt x="1274" y="737"/>
                    </a:cubicBezTo>
                    <a:cubicBezTo>
                      <a:pt x="1274" y="458"/>
                      <a:pt x="796" y="21"/>
                      <a:pt x="5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9" name="Google Shape;1569;p11"/>
              <p:cNvSpPr/>
              <p:nvPr/>
            </p:nvSpPr>
            <p:spPr>
              <a:xfrm rot="10800000" flipH="1">
                <a:off x="1358143" y="4765874"/>
                <a:ext cx="55267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518" y="0"/>
                    </a:moveTo>
                    <a:cubicBezTo>
                      <a:pt x="240" y="0"/>
                      <a:pt x="1" y="458"/>
                      <a:pt x="1" y="756"/>
                    </a:cubicBezTo>
                    <a:cubicBezTo>
                      <a:pt x="1" y="1015"/>
                      <a:pt x="220" y="1273"/>
                      <a:pt x="518" y="1273"/>
                    </a:cubicBezTo>
                    <a:cubicBezTo>
                      <a:pt x="817" y="1273"/>
                      <a:pt x="1254" y="1055"/>
                      <a:pt x="1254" y="756"/>
                    </a:cubicBezTo>
                    <a:cubicBezTo>
                      <a:pt x="1254" y="478"/>
                      <a:pt x="81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0" name="Google Shape;1570;p11"/>
              <p:cNvSpPr/>
              <p:nvPr/>
            </p:nvSpPr>
            <p:spPr>
              <a:xfrm rot="10800000" flipH="1">
                <a:off x="135767" y="4637960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0"/>
                    </a:moveTo>
                    <a:cubicBezTo>
                      <a:pt x="180" y="0"/>
                      <a:pt x="1" y="319"/>
                      <a:pt x="1" y="537"/>
                    </a:cubicBezTo>
                    <a:cubicBezTo>
                      <a:pt x="1" y="756"/>
                      <a:pt x="180" y="935"/>
                      <a:pt x="399" y="935"/>
                    </a:cubicBezTo>
                    <a:cubicBezTo>
                      <a:pt x="617" y="935"/>
                      <a:pt x="956" y="756"/>
                      <a:pt x="956" y="537"/>
                    </a:cubicBezTo>
                    <a:cubicBezTo>
                      <a:pt x="956" y="319"/>
                      <a:pt x="617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1" name="Google Shape;1571;p11"/>
              <p:cNvSpPr/>
              <p:nvPr/>
            </p:nvSpPr>
            <p:spPr>
              <a:xfrm rot="10800000" flipH="1">
                <a:off x="2190425" y="4975557"/>
                <a:ext cx="104325" cy="92909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2110" extrusionOk="0">
                    <a:moveTo>
                      <a:pt x="1329" y="0"/>
                    </a:moveTo>
                    <a:cubicBezTo>
                      <a:pt x="1053" y="0"/>
                      <a:pt x="768" y="69"/>
                      <a:pt x="577" y="186"/>
                    </a:cubicBezTo>
                    <a:cubicBezTo>
                      <a:pt x="160" y="425"/>
                      <a:pt x="0" y="982"/>
                      <a:pt x="259" y="1400"/>
                    </a:cubicBezTo>
                    <a:cubicBezTo>
                      <a:pt x="451" y="1736"/>
                      <a:pt x="951" y="2110"/>
                      <a:pt x="1367" y="2110"/>
                    </a:cubicBezTo>
                    <a:cubicBezTo>
                      <a:pt x="1469" y="2110"/>
                      <a:pt x="1566" y="2088"/>
                      <a:pt x="1652" y="2037"/>
                    </a:cubicBezTo>
                    <a:cubicBezTo>
                      <a:pt x="2070" y="1798"/>
                      <a:pt x="2368" y="743"/>
                      <a:pt x="2109" y="326"/>
                    </a:cubicBezTo>
                    <a:cubicBezTo>
                      <a:pt x="1979" y="98"/>
                      <a:pt x="1660" y="0"/>
                      <a:pt x="13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2" name="Google Shape;1572;p11"/>
              <p:cNvSpPr/>
              <p:nvPr/>
            </p:nvSpPr>
            <p:spPr>
              <a:xfrm rot="10800000" flipH="1">
                <a:off x="7476460" y="3996390"/>
                <a:ext cx="104281" cy="93041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113" extrusionOk="0">
                    <a:moveTo>
                      <a:pt x="1039" y="1"/>
                    </a:moveTo>
                    <a:cubicBezTo>
                      <a:pt x="708" y="1"/>
                      <a:pt x="389" y="97"/>
                      <a:pt x="259" y="336"/>
                    </a:cubicBezTo>
                    <a:cubicBezTo>
                      <a:pt x="0" y="754"/>
                      <a:pt x="298" y="1788"/>
                      <a:pt x="736" y="2047"/>
                    </a:cubicBezTo>
                    <a:cubicBezTo>
                      <a:pt x="816" y="2092"/>
                      <a:pt x="906" y="2113"/>
                      <a:pt x="1001" y="2113"/>
                    </a:cubicBezTo>
                    <a:cubicBezTo>
                      <a:pt x="1410" y="2113"/>
                      <a:pt x="1919" y="1745"/>
                      <a:pt x="2129" y="1390"/>
                    </a:cubicBezTo>
                    <a:cubicBezTo>
                      <a:pt x="2368" y="973"/>
                      <a:pt x="2228" y="435"/>
                      <a:pt x="1791" y="177"/>
                    </a:cubicBezTo>
                    <a:cubicBezTo>
                      <a:pt x="1601" y="68"/>
                      <a:pt x="1316" y="1"/>
                      <a:pt x="10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3" name="Google Shape;1573;p11"/>
              <p:cNvSpPr/>
              <p:nvPr/>
            </p:nvSpPr>
            <p:spPr>
              <a:xfrm rot="10800000" flipH="1">
                <a:off x="2935374" y="4613474"/>
                <a:ext cx="56148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757" y="0"/>
                    </a:moveTo>
                    <a:cubicBezTo>
                      <a:pt x="459" y="0"/>
                      <a:pt x="1" y="478"/>
                      <a:pt x="1" y="756"/>
                    </a:cubicBezTo>
                    <a:cubicBezTo>
                      <a:pt x="1" y="1055"/>
                      <a:pt x="459" y="1273"/>
                      <a:pt x="757" y="1273"/>
                    </a:cubicBezTo>
                    <a:cubicBezTo>
                      <a:pt x="1055" y="1273"/>
                      <a:pt x="1274" y="1015"/>
                      <a:pt x="1274" y="756"/>
                    </a:cubicBezTo>
                    <a:cubicBezTo>
                      <a:pt x="1274" y="458"/>
                      <a:pt x="1036" y="0"/>
                      <a:pt x="7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4" name="Google Shape;1574;p11"/>
              <p:cNvSpPr/>
              <p:nvPr/>
            </p:nvSpPr>
            <p:spPr>
              <a:xfrm rot="10800000" flipH="1">
                <a:off x="4039163" y="5022584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58" y="936"/>
                    </a:cubicBezTo>
                    <a:cubicBezTo>
                      <a:pt x="776" y="936"/>
                      <a:pt x="956" y="777"/>
                      <a:pt x="956" y="538"/>
                    </a:cubicBezTo>
                    <a:cubicBezTo>
                      <a:pt x="956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5" name="Google Shape;1575;p11"/>
              <p:cNvSpPr/>
              <p:nvPr/>
            </p:nvSpPr>
            <p:spPr>
              <a:xfrm rot="10800000" flipH="1">
                <a:off x="2952714" y="4913075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1"/>
                    </a:moveTo>
                    <a:cubicBezTo>
                      <a:pt x="318" y="1"/>
                      <a:pt x="0" y="339"/>
                      <a:pt x="0" y="538"/>
                    </a:cubicBezTo>
                    <a:cubicBezTo>
                      <a:pt x="0" y="777"/>
                      <a:pt x="318" y="936"/>
                      <a:pt x="557" y="936"/>
                    </a:cubicBezTo>
                    <a:cubicBezTo>
                      <a:pt x="776" y="936"/>
                      <a:pt x="955" y="777"/>
                      <a:pt x="955" y="538"/>
                    </a:cubicBezTo>
                    <a:cubicBezTo>
                      <a:pt x="955" y="319"/>
                      <a:pt x="776" y="1"/>
                      <a:pt x="5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6" name="Google Shape;1576;p11"/>
              <p:cNvSpPr/>
              <p:nvPr/>
            </p:nvSpPr>
            <p:spPr>
              <a:xfrm rot="10800000" flipH="1">
                <a:off x="3311047" y="5102283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0"/>
                    </a:moveTo>
                    <a:cubicBezTo>
                      <a:pt x="33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38" y="935"/>
                    </a:cubicBezTo>
                    <a:cubicBezTo>
                      <a:pt x="757" y="935"/>
                      <a:pt x="936" y="756"/>
                      <a:pt x="936" y="537"/>
                    </a:cubicBezTo>
                    <a:cubicBezTo>
                      <a:pt x="936" y="319"/>
                      <a:pt x="757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7" name="Google Shape;1577;p11"/>
              <p:cNvSpPr/>
              <p:nvPr/>
            </p:nvSpPr>
            <p:spPr>
              <a:xfrm rot="10800000" flipH="1">
                <a:off x="3813234" y="4595069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38" y="0"/>
                      <a:pt x="0" y="319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9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8" name="Google Shape;1578;p11"/>
              <p:cNvSpPr/>
              <p:nvPr/>
            </p:nvSpPr>
            <p:spPr>
              <a:xfrm rot="10800000" flipH="1">
                <a:off x="2030805" y="1858647"/>
                <a:ext cx="42100" cy="41258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7" extrusionOk="0">
                    <a:moveTo>
                      <a:pt x="557" y="1"/>
                    </a:moveTo>
                    <a:cubicBezTo>
                      <a:pt x="358" y="1"/>
                      <a:pt x="0" y="319"/>
                      <a:pt x="0" y="538"/>
                    </a:cubicBezTo>
                    <a:cubicBezTo>
                      <a:pt x="0" y="757"/>
                      <a:pt x="318" y="936"/>
                      <a:pt x="557" y="936"/>
                    </a:cubicBezTo>
                    <a:cubicBezTo>
                      <a:pt x="776" y="936"/>
                      <a:pt x="955" y="757"/>
                      <a:pt x="955" y="538"/>
                    </a:cubicBezTo>
                    <a:cubicBezTo>
                      <a:pt x="955" y="319"/>
                      <a:pt x="776" y="1"/>
                      <a:pt x="5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9" name="Google Shape;1579;p11"/>
              <p:cNvSpPr/>
              <p:nvPr/>
            </p:nvSpPr>
            <p:spPr>
              <a:xfrm rot="10800000" flipH="1">
                <a:off x="1774862" y="4159291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8"/>
                      <a:pt x="0" y="537"/>
                    </a:cubicBezTo>
                    <a:cubicBezTo>
                      <a:pt x="0" y="756"/>
                      <a:pt x="318" y="935"/>
                      <a:pt x="537" y="935"/>
                    </a:cubicBezTo>
                    <a:cubicBezTo>
                      <a:pt x="776" y="935"/>
                      <a:pt x="935" y="756"/>
                      <a:pt x="935" y="537"/>
                    </a:cubicBezTo>
                    <a:cubicBezTo>
                      <a:pt x="935" y="318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0" name="Google Shape;1580;p11"/>
              <p:cNvSpPr/>
              <p:nvPr/>
            </p:nvSpPr>
            <p:spPr>
              <a:xfrm rot="10800000" flipH="1">
                <a:off x="4607949" y="4870184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39" y="1"/>
                      <a:pt x="1" y="339"/>
                      <a:pt x="1" y="538"/>
                    </a:cubicBezTo>
                    <a:cubicBezTo>
                      <a:pt x="1" y="777"/>
                      <a:pt x="339" y="936"/>
                      <a:pt x="558" y="936"/>
                    </a:cubicBezTo>
                    <a:cubicBezTo>
                      <a:pt x="777" y="936"/>
                      <a:pt x="956" y="777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1" name="Google Shape;1581;p11"/>
              <p:cNvSpPr/>
              <p:nvPr/>
            </p:nvSpPr>
            <p:spPr>
              <a:xfrm rot="10800000" flipH="1">
                <a:off x="539679" y="3119719"/>
                <a:ext cx="42100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0"/>
                    </a:moveTo>
                    <a:cubicBezTo>
                      <a:pt x="319" y="0"/>
                      <a:pt x="1" y="359"/>
                      <a:pt x="1" y="558"/>
                    </a:cubicBezTo>
                    <a:cubicBezTo>
                      <a:pt x="1" y="776"/>
                      <a:pt x="339" y="955"/>
                      <a:pt x="558" y="955"/>
                    </a:cubicBezTo>
                    <a:cubicBezTo>
                      <a:pt x="777" y="955"/>
                      <a:pt x="956" y="776"/>
                      <a:pt x="956" y="558"/>
                    </a:cubicBezTo>
                    <a:cubicBezTo>
                      <a:pt x="956" y="319"/>
                      <a:pt x="777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2" name="Google Shape;1582;p11"/>
              <p:cNvSpPr/>
              <p:nvPr/>
            </p:nvSpPr>
            <p:spPr>
              <a:xfrm rot="10800000" flipH="1">
                <a:off x="-45" y="2988326"/>
                <a:ext cx="42100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1"/>
                    </a:moveTo>
                    <a:cubicBezTo>
                      <a:pt x="319" y="1"/>
                      <a:pt x="1" y="35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56" y="777"/>
                      <a:pt x="956" y="55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3" name="Google Shape;1583;p11"/>
              <p:cNvSpPr/>
              <p:nvPr/>
            </p:nvSpPr>
            <p:spPr>
              <a:xfrm rot="10800000" flipH="1">
                <a:off x="144530" y="1756561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58" y="1"/>
                    </a:moveTo>
                    <a:cubicBezTo>
                      <a:pt x="35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4" name="Google Shape;1584;p11"/>
              <p:cNvSpPr/>
              <p:nvPr/>
            </p:nvSpPr>
            <p:spPr>
              <a:xfrm rot="10800000" flipH="1">
                <a:off x="165580" y="5081279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7" y="1"/>
                    </a:moveTo>
                    <a:cubicBezTo>
                      <a:pt x="318" y="1"/>
                      <a:pt x="0" y="339"/>
                      <a:pt x="0" y="558"/>
                    </a:cubicBezTo>
                    <a:cubicBezTo>
                      <a:pt x="0" y="777"/>
                      <a:pt x="318" y="956"/>
                      <a:pt x="537" y="956"/>
                    </a:cubicBezTo>
                    <a:cubicBezTo>
                      <a:pt x="776" y="956"/>
                      <a:pt x="935" y="777"/>
                      <a:pt x="935" y="558"/>
                    </a:cubicBezTo>
                    <a:cubicBezTo>
                      <a:pt x="935" y="339"/>
                      <a:pt x="77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5" name="Google Shape;1585;p11"/>
              <p:cNvSpPr/>
              <p:nvPr/>
            </p:nvSpPr>
            <p:spPr>
              <a:xfrm rot="10800000" flipH="1">
                <a:off x="1000518" y="4631900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38" y="936"/>
                    </a:cubicBezTo>
                    <a:cubicBezTo>
                      <a:pt x="756" y="936"/>
                      <a:pt x="935" y="777"/>
                      <a:pt x="935" y="538"/>
                    </a:cubicBezTo>
                    <a:cubicBezTo>
                      <a:pt x="935" y="319"/>
                      <a:pt x="75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6" name="Google Shape;1586;p11"/>
              <p:cNvSpPr/>
              <p:nvPr/>
            </p:nvSpPr>
            <p:spPr>
              <a:xfrm rot="10800000" flipH="1">
                <a:off x="1074307" y="4237674"/>
                <a:ext cx="42100" cy="41258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7" extrusionOk="0">
                    <a:moveTo>
                      <a:pt x="558" y="1"/>
                    </a:moveTo>
                    <a:cubicBezTo>
                      <a:pt x="339" y="1"/>
                      <a:pt x="0" y="359"/>
                      <a:pt x="0" y="558"/>
                    </a:cubicBezTo>
                    <a:cubicBezTo>
                      <a:pt x="0" y="777"/>
                      <a:pt x="339" y="936"/>
                      <a:pt x="558" y="936"/>
                    </a:cubicBezTo>
                    <a:cubicBezTo>
                      <a:pt x="776" y="936"/>
                      <a:pt x="955" y="777"/>
                      <a:pt x="955" y="558"/>
                    </a:cubicBezTo>
                    <a:cubicBezTo>
                      <a:pt x="955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1587" name="Google Shape;1587;p11"/>
            <p:cNvSpPr/>
            <p:nvPr/>
          </p:nvSpPr>
          <p:spPr>
            <a:xfrm rot="10800000" flipH="1">
              <a:off x="3544974" y="3927674"/>
              <a:ext cx="56148" cy="56097"/>
            </a:xfrm>
            <a:custGeom>
              <a:avLst/>
              <a:gdLst/>
              <a:ahLst/>
              <a:cxnLst/>
              <a:rect l="l" t="t" r="r" b="b"/>
              <a:pathLst>
                <a:path w="1275" h="1274" extrusionOk="0">
                  <a:moveTo>
                    <a:pt x="757" y="0"/>
                  </a:moveTo>
                  <a:cubicBezTo>
                    <a:pt x="459" y="0"/>
                    <a:pt x="1" y="478"/>
                    <a:pt x="1" y="756"/>
                  </a:cubicBezTo>
                  <a:cubicBezTo>
                    <a:pt x="1" y="1055"/>
                    <a:pt x="459" y="1273"/>
                    <a:pt x="757" y="1273"/>
                  </a:cubicBezTo>
                  <a:cubicBezTo>
                    <a:pt x="1055" y="1273"/>
                    <a:pt x="1274" y="1015"/>
                    <a:pt x="1274" y="756"/>
                  </a:cubicBezTo>
                  <a:cubicBezTo>
                    <a:pt x="1274" y="458"/>
                    <a:pt x="1036" y="0"/>
                    <a:pt x="7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88" name="Google Shape;1588;p11"/>
            <p:cNvSpPr/>
            <p:nvPr/>
          </p:nvSpPr>
          <p:spPr>
            <a:xfrm rot="10800000">
              <a:off x="5619059" y="4003874"/>
              <a:ext cx="56148" cy="56097"/>
            </a:xfrm>
            <a:custGeom>
              <a:avLst/>
              <a:gdLst/>
              <a:ahLst/>
              <a:cxnLst/>
              <a:rect l="l" t="t" r="r" b="b"/>
              <a:pathLst>
                <a:path w="1275" h="1274" extrusionOk="0">
                  <a:moveTo>
                    <a:pt x="757" y="0"/>
                  </a:moveTo>
                  <a:cubicBezTo>
                    <a:pt x="459" y="0"/>
                    <a:pt x="1" y="478"/>
                    <a:pt x="1" y="756"/>
                  </a:cubicBezTo>
                  <a:cubicBezTo>
                    <a:pt x="1" y="1055"/>
                    <a:pt x="459" y="1273"/>
                    <a:pt x="757" y="1273"/>
                  </a:cubicBezTo>
                  <a:cubicBezTo>
                    <a:pt x="1055" y="1273"/>
                    <a:pt x="1274" y="1015"/>
                    <a:pt x="1274" y="756"/>
                  </a:cubicBezTo>
                  <a:cubicBezTo>
                    <a:pt x="1274" y="458"/>
                    <a:pt x="1036" y="0"/>
                    <a:pt x="7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89" name="Google Shape;1589;p11"/>
            <p:cNvSpPr/>
            <p:nvPr/>
          </p:nvSpPr>
          <p:spPr>
            <a:xfrm rot="10800000">
              <a:off x="4244167" y="4074875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1"/>
                  </a:moveTo>
                  <a:cubicBezTo>
                    <a:pt x="318" y="1"/>
                    <a:pt x="0" y="339"/>
                    <a:pt x="0" y="538"/>
                  </a:cubicBezTo>
                  <a:cubicBezTo>
                    <a:pt x="0" y="777"/>
                    <a:pt x="318" y="936"/>
                    <a:pt x="557" y="936"/>
                  </a:cubicBezTo>
                  <a:cubicBezTo>
                    <a:pt x="776" y="936"/>
                    <a:pt x="955" y="777"/>
                    <a:pt x="955" y="538"/>
                  </a:cubicBezTo>
                  <a:cubicBezTo>
                    <a:pt x="955" y="319"/>
                    <a:pt x="776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0" name="Google Shape;1590;p11"/>
            <p:cNvSpPr/>
            <p:nvPr/>
          </p:nvSpPr>
          <p:spPr>
            <a:xfrm rot="10800000" flipH="1">
              <a:off x="2841662" y="3625891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0"/>
                  </a:moveTo>
                  <a:cubicBezTo>
                    <a:pt x="318" y="0"/>
                    <a:pt x="0" y="318"/>
                    <a:pt x="0" y="537"/>
                  </a:cubicBezTo>
                  <a:cubicBezTo>
                    <a:pt x="0" y="756"/>
                    <a:pt x="318" y="935"/>
                    <a:pt x="537" y="935"/>
                  </a:cubicBezTo>
                  <a:cubicBezTo>
                    <a:pt x="776" y="935"/>
                    <a:pt x="935" y="756"/>
                    <a:pt x="935" y="537"/>
                  </a:cubicBezTo>
                  <a:cubicBezTo>
                    <a:pt x="935" y="318"/>
                    <a:pt x="776" y="0"/>
                    <a:pt x="5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1" name="Google Shape;1591;p11"/>
            <p:cNvSpPr/>
            <p:nvPr/>
          </p:nvSpPr>
          <p:spPr>
            <a:xfrm rot="10800000" flipH="1">
              <a:off x="5203862" y="3702091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0"/>
                  </a:moveTo>
                  <a:cubicBezTo>
                    <a:pt x="318" y="0"/>
                    <a:pt x="0" y="318"/>
                    <a:pt x="0" y="537"/>
                  </a:cubicBezTo>
                  <a:cubicBezTo>
                    <a:pt x="0" y="756"/>
                    <a:pt x="318" y="935"/>
                    <a:pt x="537" y="935"/>
                  </a:cubicBezTo>
                  <a:cubicBezTo>
                    <a:pt x="776" y="935"/>
                    <a:pt x="935" y="756"/>
                    <a:pt x="935" y="537"/>
                  </a:cubicBezTo>
                  <a:cubicBezTo>
                    <a:pt x="935" y="318"/>
                    <a:pt x="776" y="0"/>
                    <a:pt x="5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2" name="Google Shape;1592;p11"/>
            <p:cNvSpPr/>
            <p:nvPr/>
          </p:nvSpPr>
          <p:spPr>
            <a:xfrm rot="10800000" flipH="1">
              <a:off x="4441862" y="3625891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0"/>
                  </a:moveTo>
                  <a:cubicBezTo>
                    <a:pt x="318" y="0"/>
                    <a:pt x="0" y="318"/>
                    <a:pt x="0" y="537"/>
                  </a:cubicBezTo>
                  <a:cubicBezTo>
                    <a:pt x="0" y="756"/>
                    <a:pt x="318" y="935"/>
                    <a:pt x="537" y="935"/>
                  </a:cubicBezTo>
                  <a:cubicBezTo>
                    <a:pt x="776" y="935"/>
                    <a:pt x="935" y="756"/>
                    <a:pt x="935" y="537"/>
                  </a:cubicBezTo>
                  <a:cubicBezTo>
                    <a:pt x="935" y="318"/>
                    <a:pt x="776" y="0"/>
                    <a:pt x="5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593" name="Google Shape;1593;p11"/>
          <p:cNvGrpSpPr/>
          <p:nvPr/>
        </p:nvGrpSpPr>
        <p:grpSpPr>
          <a:xfrm flipH="1">
            <a:off x="-185614" y="5588521"/>
            <a:ext cx="7285710" cy="1349808"/>
            <a:chOff x="1971760" y="2938350"/>
            <a:chExt cx="5464283" cy="1164297"/>
          </a:xfrm>
        </p:grpSpPr>
        <p:grpSp>
          <p:nvGrpSpPr>
            <p:cNvPr id="1594" name="Google Shape;1594;p11"/>
            <p:cNvGrpSpPr/>
            <p:nvPr/>
          </p:nvGrpSpPr>
          <p:grpSpPr>
            <a:xfrm>
              <a:off x="1971760" y="2938350"/>
              <a:ext cx="5464283" cy="1164297"/>
              <a:chOff x="581300" y="3757663"/>
              <a:chExt cx="696575" cy="73925"/>
            </a:xfrm>
          </p:grpSpPr>
          <p:sp>
            <p:nvSpPr>
              <p:cNvPr id="1595" name="Google Shape;1595;p11"/>
              <p:cNvSpPr/>
              <p:nvPr/>
            </p:nvSpPr>
            <p:spPr>
              <a:xfrm>
                <a:off x="581300" y="3757663"/>
                <a:ext cx="696575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27863" h="2957" extrusionOk="0">
                    <a:moveTo>
                      <a:pt x="15496" y="1"/>
                    </a:moveTo>
                    <a:cubicBezTo>
                      <a:pt x="14452" y="1"/>
                      <a:pt x="13665" y="377"/>
                      <a:pt x="12614" y="848"/>
                    </a:cubicBezTo>
                    <a:cubicBezTo>
                      <a:pt x="11969" y="1123"/>
                      <a:pt x="11335" y="1230"/>
                      <a:pt x="10697" y="1230"/>
                    </a:cubicBezTo>
                    <a:cubicBezTo>
                      <a:pt x="9585" y="1230"/>
                      <a:pt x="8464" y="905"/>
                      <a:pt x="7262" y="589"/>
                    </a:cubicBezTo>
                    <a:cubicBezTo>
                      <a:pt x="6988" y="514"/>
                      <a:pt x="6736" y="482"/>
                      <a:pt x="6504" y="482"/>
                    </a:cubicBezTo>
                    <a:cubicBezTo>
                      <a:pt x="5196" y="482"/>
                      <a:pt x="4476" y="1491"/>
                      <a:pt x="3465" y="1491"/>
                    </a:cubicBezTo>
                    <a:cubicBezTo>
                      <a:pt x="3418" y="1491"/>
                      <a:pt x="3371" y="1489"/>
                      <a:pt x="3323" y="1484"/>
                    </a:cubicBezTo>
                    <a:cubicBezTo>
                      <a:pt x="2514" y="1407"/>
                      <a:pt x="1921" y="1041"/>
                      <a:pt x="1405" y="1041"/>
                    </a:cubicBezTo>
                    <a:cubicBezTo>
                      <a:pt x="1120" y="1041"/>
                      <a:pt x="858" y="1152"/>
                      <a:pt x="597" y="1484"/>
                    </a:cubicBezTo>
                    <a:cubicBezTo>
                      <a:pt x="0" y="2240"/>
                      <a:pt x="1234" y="2957"/>
                      <a:pt x="1234" y="2957"/>
                    </a:cubicBezTo>
                    <a:lnTo>
                      <a:pt x="13927" y="2957"/>
                    </a:lnTo>
                    <a:lnTo>
                      <a:pt x="13927" y="2937"/>
                    </a:lnTo>
                    <a:lnTo>
                      <a:pt x="27079" y="2937"/>
                    </a:lnTo>
                    <a:cubicBezTo>
                      <a:pt x="27079" y="2937"/>
                      <a:pt x="27863" y="533"/>
                      <a:pt x="25193" y="533"/>
                    </a:cubicBezTo>
                    <a:cubicBezTo>
                      <a:pt x="25010" y="533"/>
                      <a:pt x="24810" y="545"/>
                      <a:pt x="24592" y="569"/>
                    </a:cubicBezTo>
                    <a:cubicBezTo>
                      <a:pt x="22595" y="792"/>
                      <a:pt x="21569" y="1078"/>
                      <a:pt x="20523" y="1078"/>
                    </a:cubicBezTo>
                    <a:cubicBezTo>
                      <a:pt x="19797" y="1078"/>
                      <a:pt x="19062" y="940"/>
                      <a:pt x="17986" y="549"/>
                    </a:cubicBezTo>
                    <a:cubicBezTo>
                      <a:pt x="16954" y="158"/>
                      <a:pt x="16171" y="1"/>
                      <a:pt x="15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96" name="Google Shape;1596;p11"/>
              <p:cNvSpPr/>
              <p:nvPr/>
            </p:nvSpPr>
            <p:spPr>
              <a:xfrm>
                <a:off x="917575" y="3772475"/>
                <a:ext cx="92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916" extrusionOk="0">
                    <a:moveTo>
                      <a:pt x="1771" y="0"/>
                    </a:moveTo>
                    <a:cubicBezTo>
                      <a:pt x="1652" y="0"/>
                      <a:pt x="1532" y="20"/>
                      <a:pt x="1393" y="60"/>
                    </a:cubicBezTo>
                    <a:cubicBezTo>
                      <a:pt x="1274" y="80"/>
                      <a:pt x="1154" y="119"/>
                      <a:pt x="1055" y="159"/>
                    </a:cubicBezTo>
                    <a:cubicBezTo>
                      <a:pt x="916" y="179"/>
                      <a:pt x="816" y="259"/>
                      <a:pt x="717" y="299"/>
                    </a:cubicBezTo>
                    <a:lnTo>
                      <a:pt x="577" y="378"/>
                    </a:lnTo>
                    <a:cubicBezTo>
                      <a:pt x="537" y="398"/>
                      <a:pt x="498" y="418"/>
                      <a:pt x="458" y="478"/>
                    </a:cubicBezTo>
                    <a:cubicBezTo>
                      <a:pt x="378" y="517"/>
                      <a:pt x="299" y="577"/>
                      <a:pt x="259" y="657"/>
                    </a:cubicBezTo>
                    <a:lnTo>
                      <a:pt x="100" y="796"/>
                    </a:lnTo>
                    <a:cubicBezTo>
                      <a:pt x="40" y="876"/>
                      <a:pt x="0" y="915"/>
                      <a:pt x="0" y="915"/>
                    </a:cubicBezTo>
                    <a:cubicBezTo>
                      <a:pt x="0" y="915"/>
                      <a:pt x="80" y="895"/>
                      <a:pt x="179" y="876"/>
                    </a:cubicBezTo>
                    <a:cubicBezTo>
                      <a:pt x="239" y="856"/>
                      <a:pt x="299" y="856"/>
                      <a:pt x="358" y="796"/>
                    </a:cubicBezTo>
                    <a:lnTo>
                      <a:pt x="577" y="716"/>
                    </a:lnTo>
                    <a:cubicBezTo>
                      <a:pt x="657" y="696"/>
                      <a:pt x="756" y="677"/>
                      <a:pt x="856" y="657"/>
                    </a:cubicBezTo>
                    <a:lnTo>
                      <a:pt x="1154" y="577"/>
                    </a:lnTo>
                    <a:cubicBezTo>
                      <a:pt x="1254" y="557"/>
                      <a:pt x="1373" y="557"/>
                      <a:pt x="1473" y="517"/>
                    </a:cubicBezTo>
                    <a:cubicBezTo>
                      <a:pt x="1572" y="497"/>
                      <a:pt x="1691" y="497"/>
                      <a:pt x="1791" y="497"/>
                    </a:cubicBezTo>
                    <a:cubicBezTo>
                      <a:pt x="1841" y="488"/>
                      <a:pt x="1900" y="488"/>
                      <a:pt x="1963" y="488"/>
                    </a:cubicBezTo>
                    <a:cubicBezTo>
                      <a:pt x="2025" y="488"/>
                      <a:pt x="2089" y="488"/>
                      <a:pt x="2149" y="478"/>
                    </a:cubicBezTo>
                    <a:lnTo>
                      <a:pt x="2786" y="478"/>
                    </a:lnTo>
                    <a:cubicBezTo>
                      <a:pt x="2885" y="478"/>
                      <a:pt x="2985" y="478"/>
                      <a:pt x="3064" y="497"/>
                    </a:cubicBezTo>
                    <a:cubicBezTo>
                      <a:pt x="3442" y="557"/>
                      <a:pt x="3681" y="577"/>
                      <a:pt x="3681" y="577"/>
                    </a:cubicBezTo>
                    <a:cubicBezTo>
                      <a:pt x="3681" y="577"/>
                      <a:pt x="3482" y="398"/>
                      <a:pt x="3144" y="259"/>
                    </a:cubicBezTo>
                    <a:cubicBezTo>
                      <a:pt x="2965" y="179"/>
                      <a:pt x="2746" y="100"/>
                      <a:pt x="2527" y="60"/>
                    </a:cubicBezTo>
                    <a:cubicBezTo>
                      <a:pt x="2388" y="20"/>
                      <a:pt x="2268" y="0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97" name="Google Shape;1597;p11"/>
              <p:cNvSpPr/>
              <p:nvPr/>
            </p:nvSpPr>
            <p:spPr>
              <a:xfrm>
                <a:off x="1198572" y="3779705"/>
                <a:ext cx="50359" cy="26621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374" extrusionOk="0">
                    <a:moveTo>
                      <a:pt x="916" y="1"/>
                    </a:moveTo>
                    <a:cubicBezTo>
                      <a:pt x="817" y="1"/>
                      <a:pt x="737" y="1"/>
                      <a:pt x="638" y="21"/>
                    </a:cubicBezTo>
                    <a:cubicBezTo>
                      <a:pt x="558" y="40"/>
                      <a:pt x="498" y="40"/>
                      <a:pt x="419" y="60"/>
                    </a:cubicBezTo>
                    <a:cubicBezTo>
                      <a:pt x="339" y="100"/>
                      <a:pt x="299" y="120"/>
                      <a:pt x="240" y="140"/>
                    </a:cubicBezTo>
                    <a:cubicBezTo>
                      <a:pt x="200" y="160"/>
                      <a:pt x="140" y="200"/>
                      <a:pt x="120" y="220"/>
                    </a:cubicBezTo>
                    <a:cubicBezTo>
                      <a:pt x="41" y="259"/>
                      <a:pt x="1" y="299"/>
                      <a:pt x="1" y="299"/>
                    </a:cubicBezTo>
                    <a:cubicBezTo>
                      <a:pt x="1" y="299"/>
                      <a:pt x="41" y="319"/>
                      <a:pt x="120" y="319"/>
                    </a:cubicBezTo>
                    <a:cubicBezTo>
                      <a:pt x="200" y="339"/>
                      <a:pt x="319" y="339"/>
                      <a:pt x="439" y="359"/>
                    </a:cubicBezTo>
                    <a:cubicBezTo>
                      <a:pt x="518" y="399"/>
                      <a:pt x="578" y="399"/>
                      <a:pt x="638" y="399"/>
                    </a:cubicBezTo>
                    <a:cubicBezTo>
                      <a:pt x="717" y="399"/>
                      <a:pt x="797" y="419"/>
                      <a:pt x="876" y="438"/>
                    </a:cubicBezTo>
                    <a:cubicBezTo>
                      <a:pt x="916" y="438"/>
                      <a:pt x="936" y="458"/>
                      <a:pt x="996" y="458"/>
                    </a:cubicBezTo>
                    <a:cubicBezTo>
                      <a:pt x="1016" y="458"/>
                      <a:pt x="1075" y="498"/>
                      <a:pt x="1095" y="498"/>
                    </a:cubicBezTo>
                    <a:lnTo>
                      <a:pt x="1314" y="558"/>
                    </a:lnTo>
                    <a:cubicBezTo>
                      <a:pt x="1394" y="598"/>
                      <a:pt x="1433" y="617"/>
                      <a:pt x="1513" y="637"/>
                    </a:cubicBezTo>
                    <a:cubicBezTo>
                      <a:pt x="1573" y="657"/>
                      <a:pt x="1632" y="717"/>
                      <a:pt x="1692" y="737"/>
                    </a:cubicBezTo>
                    <a:cubicBezTo>
                      <a:pt x="1712" y="757"/>
                      <a:pt x="1732" y="797"/>
                      <a:pt x="1772" y="797"/>
                    </a:cubicBezTo>
                    <a:lnTo>
                      <a:pt x="1831" y="856"/>
                    </a:lnTo>
                    <a:cubicBezTo>
                      <a:pt x="1891" y="916"/>
                      <a:pt x="1931" y="956"/>
                      <a:pt x="1991" y="996"/>
                    </a:cubicBezTo>
                    <a:cubicBezTo>
                      <a:pt x="2190" y="1214"/>
                      <a:pt x="2289" y="1374"/>
                      <a:pt x="2289" y="1374"/>
                    </a:cubicBezTo>
                    <a:cubicBezTo>
                      <a:pt x="2289" y="1374"/>
                      <a:pt x="2309" y="1334"/>
                      <a:pt x="2309" y="1254"/>
                    </a:cubicBezTo>
                    <a:cubicBezTo>
                      <a:pt x="2309" y="1194"/>
                      <a:pt x="2329" y="1035"/>
                      <a:pt x="2289" y="916"/>
                    </a:cubicBezTo>
                    <a:cubicBezTo>
                      <a:pt x="2269" y="836"/>
                      <a:pt x="2229" y="757"/>
                      <a:pt x="2190" y="697"/>
                    </a:cubicBezTo>
                    <a:cubicBezTo>
                      <a:pt x="2150" y="637"/>
                      <a:pt x="2130" y="617"/>
                      <a:pt x="2110" y="558"/>
                    </a:cubicBezTo>
                    <a:cubicBezTo>
                      <a:pt x="2090" y="518"/>
                      <a:pt x="2050" y="498"/>
                      <a:pt x="2010" y="438"/>
                    </a:cubicBezTo>
                    <a:cubicBezTo>
                      <a:pt x="1931" y="359"/>
                      <a:pt x="1851" y="299"/>
                      <a:pt x="1792" y="239"/>
                    </a:cubicBezTo>
                    <a:cubicBezTo>
                      <a:pt x="1692" y="200"/>
                      <a:pt x="1613" y="140"/>
                      <a:pt x="1513" y="100"/>
                    </a:cubicBezTo>
                    <a:cubicBezTo>
                      <a:pt x="1414" y="60"/>
                      <a:pt x="1314" y="21"/>
                      <a:pt x="1215" y="21"/>
                    </a:cubicBezTo>
                    <a:cubicBezTo>
                      <a:pt x="1115" y="1"/>
                      <a:pt x="1016" y="1"/>
                      <a:pt x="9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98" name="Google Shape;1598;p11"/>
              <p:cNvSpPr/>
              <p:nvPr/>
            </p:nvSpPr>
            <p:spPr>
              <a:xfrm>
                <a:off x="705675" y="3784900"/>
                <a:ext cx="726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857" extrusionOk="0">
                    <a:moveTo>
                      <a:pt x="1393" y="0"/>
                    </a:moveTo>
                    <a:cubicBezTo>
                      <a:pt x="1294" y="0"/>
                      <a:pt x="1194" y="20"/>
                      <a:pt x="1075" y="60"/>
                    </a:cubicBezTo>
                    <a:cubicBezTo>
                      <a:pt x="975" y="80"/>
                      <a:pt x="876" y="120"/>
                      <a:pt x="776" y="160"/>
                    </a:cubicBezTo>
                    <a:cubicBezTo>
                      <a:pt x="677" y="199"/>
                      <a:pt x="597" y="259"/>
                      <a:pt x="518" y="299"/>
                    </a:cubicBezTo>
                    <a:cubicBezTo>
                      <a:pt x="458" y="359"/>
                      <a:pt x="379" y="398"/>
                      <a:pt x="319" y="458"/>
                    </a:cubicBezTo>
                    <a:cubicBezTo>
                      <a:pt x="199" y="558"/>
                      <a:pt x="120" y="657"/>
                      <a:pt x="80" y="717"/>
                    </a:cubicBezTo>
                    <a:cubicBezTo>
                      <a:pt x="20" y="796"/>
                      <a:pt x="0" y="856"/>
                      <a:pt x="0" y="856"/>
                    </a:cubicBezTo>
                    <a:cubicBezTo>
                      <a:pt x="0" y="856"/>
                      <a:pt x="60" y="856"/>
                      <a:pt x="160" y="816"/>
                    </a:cubicBezTo>
                    <a:cubicBezTo>
                      <a:pt x="199" y="796"/>
                      <a:pt x="259" y="796"/>
                      <a:pt x="299" y="776"/>
                    </a:cubicBezTo>
                    <a:cubicBezTo>
                      <a:pt x="339" y="757"/>
                      <a:pt x="418" y="757"/>
                      <a:pt x="498" y="717"/>
                    </a:cubicBezTo>
                    <a:cubicBezTo>
                      <a:pt x="577" y="697"/>
                      <a:pt x="637" y="677"/>
                      <a:pt x="717" y="677"/>
                    </a:cubicBezTo>
                    <a:cubicBezTo>
                      <a:pt x="796" y="657"/>
                      <a:pt x="876" y="617"/>
                      <a:pt x="955" y="617"/>
                    </a:cubicBezTo>
                    <a:cubicBezTo>
                      <a:pt x="1015" y="597"/>
                      <a:pt x="1115" y="597"/>
                      <a:pt x="1194" y="577"/>
                    </a:cubicBezTo>
                    <a:cubicBezTo>
                      <a:pt x="1274" y="577"/>
                      <a:pt x="1373" y="538"/>
                      <a:pt x="1453" y="538"/>
                    </a:cubicBezTo>
                    <a:cubicBezTo>
                      <a:pt x="1612" y="518"/>
                      <a:pt x="1791" y="518"/>
                      <a:pt x="1970" y="518"/>
                    </a:cubicBezTo>
                    <a:cubicBezTo>
                      <a:pt x="2149" y="518"/>
                      <a:pt x="2289" y="538"/>
                      <a:pt x="2448" y="538"/>
                    </a:cubicBezTo>
                    <a:cubicBezTo>
                      <a:pt x="2485" y="535"/>
                      <a:pt x="2520" y="534"/>
                      <a:pt x="2555" y="534"/>
                    </a:cubicBezTo>
                    <a:cubicBezTo>
                      <a:pt x="2759" y="534"/>
                      <a:pt x="2905" y="577"/>
                      <a:pt x="2905" y="577"/>
                    </a:cubicBezTo>
                    <a:cubicBezTo>
                      <a:pt x="2905" y="577"/>
                      <a:pt x="2885" y="518"/>
                      <a:pt x="2806" y="478"/>
                    </a:cubicBezTo>
                    <a:cubicBezTo>
                      <a:pt x="2746" y="398"/>
                      <a:pt x="2647" y="319"/>
                      <a:pt x="2507" y="259"/>
                    </a:cubicBezTo>
                    <a:cubicBezTo>
                      <a:pt x="2388" y="180"/>
                      <a:pt x="2209" y="100"/>
                      <a:pt x="2010" y="60"/>
                    </a:cubicBezTo>
                    <a:cubicBezTo>
                      <a:pt x="1911" y="20"/>
                      <a:pt x="1811" y="0"/>
                      <a:pt x="17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1599" name="Google Shape;1599;p11"/>
            <p:cNvSpPr/>
            <p:nvPr/>
          </p:nvSpPr>
          <p:spPr>
            <a:xfrm>
              <a:off x="4008225" y="3770850"/>
              <a:ext cx="3282000" cy="331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00" name="Google Shape;1600;p11"/>
          <p:cNvGrpSpPr/>
          <p:nvPr/>
        </p:nvGrpSpPr>
        <p:grpSpPr>
          <a:xfrm>
            <a:off x="299705" y="3894751"/>
            <a:ext cx="1877528" cy="2530024"/>
            <a:chOff x="6481050" y="2803650"/>
            <a:chExt cx="753100" cy="1033000"/>
          </a:xfrm>
        </p:grpSpPr>
        <p:sp>
          <p:nvSpPr>
            <p:cNvPr id="1601" name="Google Shape;1601;p11"/>
            <p:cNvSpPr/>
            <p:nvPr/>
          </p:nvSpPr>
          <p:spPr>
            <a:xfrm>
              <a:off x="6542750" y="2843800"/>
              <a:ext cx="629725" cy="974450"/>
            </a:xfrm>
            <a:custGeom>
              <a:avLst/>
              <a:gdLst/>
              <a:ahLst/>
              <a:cxnLst/>
              <a:rect l="l" t="t" r="r" b="b"/>
              <a:pathLst>
                <a:path w="25189" h="38978" extrusionOk="0">
                  <a:moveTo>
                    <a:pt x="12614" y="1"/>
                  </a:moveTo>
                  <a:lnTo>
                    <a:pt x="0" y="12396"/>
                  </a:lnTo>
                  <a:lnTo>
                    <a:pt x="0" y="38978"/>
                  </a:lnTo>
                  <a:lnTo>
                    <a:pt x="25189" y="38978"/>
                  </a:lnTo>
                  <a:lnTo>
                    <a:pt x="25189" y="12396"/>
                  </a:lnTo>
                  <a:lnTo>
                    <a:pt x="22184" y="9452"/>
                  </a:lnTo>
                  <a:lnTo>
                    <a:pt x="22184" y="618"/>
                  </a:lnTo>
                  <a:lnTo>
                    <a:pt x="18165" y="618"/>
                  </a:lnTo>
                  <a:lnTo>
                    <a:pt x="18165" y="5472"/>
                  </a:lnTo>
                  <a:lnTo>
                    <a:pt x="1261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2" name="Google Shape;1602;p11"/>
            <p:cNvSpPr/>
            <p:nvPr/>
          </p:nvSpPr>
          <p:spPr>
            <a:xfrm>
              <a:off x="6639250" y="3093475"/>
              <a:ext cx="475525" cy="7525"/>
            </a:xfrm>
            <a:custGeom>
              <a:avLst/>
              <a:gdLst/>
              <a:ahLst/>
              <a:cxnLst/>
              <a:rect l="l" t="t" r="r" b="b"/>
              <a:pathLst>
                <a:path w="19021" h="301" extrusionOk="0">
                  <a:moveTo>
                    <a:pt x="181" y="1"/>
                  </a:moveTo>
                  <a:cubicBezTo>
                    <a:pt x="0" y="1"/>
                    <a:pt x="6" y="300"/>
                    <a:pt x="199" y="300"/>
                  </a:cubicBezTo>
                  <a:lnTo>
                    <a:pt x="18822" y="300"/>
                  </a:lnTo>
                  <a:cubicBezTo>
                    <a:pt x="19021" y="300"/>
                    <a:pt x="19021" y="2"/>
                    <a:pt x="18822" y="2"/>
                  </a:cubicBezTo>
                  <a:lnTo>
                    <a:pt x="199" y="2"/>
                  </a:lnTo>
                  <a:cubicBezTo>
                    <a:pt x="193" y="1"/>
                    <a:pt x="187" y="1"/>
                    <a:pt x="181" y="1"/>
                  </a:cubicBez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3" name="Google Shape;1603;p11"/>
            <p:cNvSpPr/>
            <p:nvPr/>
          </p:nvSpPr>
          <p:spPr>
            <a:xfrm>
              <a:off x="6853625" y="2865950"/>
              <a:ext cx="7725" cy="235300"/>
            </a:xfrm>
            <a:custGeom>
              <a:avLst/>
              <a:gdLst/>
              <a:ahLst/>
              <a:cxnLst/>
              <a:rect l="l" t="t" r="r" b="b"/>
              <a:pathLst>
                <a:path w="309" h="9412" extrusionOk="0">
                  <a:moveTo>
                    <a:pt x="157" y="0"/>
                  </a:moveTo>
                  <a:cubicBezTo>
                    <a:pt x="80" y="0"/>
                    <a:pt x="0" y="50"/>
                    <a:pt x="0" y="149"/>
                  </a:cubicBezTo>
                  <a:lnTo>
                    <a:pt x="0" y="9262"/>
                  </a:lnTo>
                  <a:cubicBezTo>
                    <a:pt x="0" y="9361"/>
                    <a:pt x="75" y="9411"/>
                    <a:pt x="149" y="9411"/>
                  </a:cubicBezTo>
                  <a:cubicBezTo>
                    <a:pt x="224" y="9411"/>
                    <a:pt x="299" y="9361"/>
                    <a:pt x="299" y="9262"/>
                  </a:cubicBezTo>
                  <a:lnTo>
                    <a:pt x="299" y="149"/>
                  </a:lnTo>
                  <a:cubicBezTo>
                    <a:pt x="309" y="50"/>
                    <a:pt x="234" y="0"/>
                    <a:pt x="157" y="0"/>
                  </a:cubicBez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4" name="Google Shape;1604;p11"/>
            <p:cNvSpPr/>
            <p:nvPr/>
          </p:nvSpPr>
          <p:spPr>
            <a:xfrm>
              <a:off x="6739675" y="2934850"/>
              <a:ext cx="235400" cy="166025"/>
            </a:xfrm>
            <a:custGeom>
              <a:avLst/>
              <a:gdLst/>
              <a:ahLst/>
              <a:cxnLst/>
              <a:rect l="l" t="t" r="r" b="b"/>
              <a:pathLst>
                <a:path w="9416" h="6641" extrusionOk="0">
                  <a:moveTo>
                    <a:pt x="9195" y="1"/>
                  </a:moveTo>
                  <a:cubicBezTo>
                    <a:pt x="9144" y="1"/>
                    <a:pt x="9092" y="24"/>
                    <a:pt x="9055" y="79"/>
                  </a:cubicBezTo>
                  <a:cubicBezTo>
                    <a:pt x="7626" y="2127"/>
                    <a:pt x="6178" y="4192"/>
                    <a:pt x="4766" y="6241"/>
                  </a:cubicBezTo>
                  <a:lnTo>
                    <a:pt x="4766" y="6241"/>
                  </a:lnTo>
                  <a:cubicBezTo>
                    <a:pt x="4763" y="6236"/>
                    <a:pt x="4760" y="6232"/>
                    <a:pt x="4757" y="6227"/>
                  </a:cubicBezTo>
                  <a:cubicBezTo>
                    <a:pt x="4578" y="6009"/>
                    <a:pt x="4399" y="5770"/>
                    <a:pt x="4260" y="5551"/>
                  </a:cubicBezTo>
                  <a:cubicBezTo>
                    <a:pt x="3703" y="4835"/>
                    <a:pt x="3185" y="4118"/>
                    <a:pt x="2648" y="3382"/>
                  </a:cubicBezTo>
                  <a:cubicBezTo>
                    <a:pt x="1872" y="2368"/>
                    <a:pt x="1136" y="1353"/>
                    <a:pt x="360" y="358"/>
                  </a:cubicBezTo>
                  <a:cubicBezTo>
                    <a:pt x="316" y="294"/>
                    <a:pt x="259" y="269"/>
                    <a:pt x="206" y="269"/>
                  </a:cubicBezTo>
                  <a:cubicBezTo>
                    <a:pt x="94" y="269"/>
                    <a:pt x="0" y="383"/>
                    <a:pt x="82" y="477"/>
                  </a:cubicBezTo>
                  <a:cubicBezTo>
                    <a:pt x="1594" y="2527"/>
                    <a:pt x="3126" y="4536"/>
                    <a:pt x="4638" y="6566"/>
                  </a:cubicBezTo>
                  <a:cubicBezTo>
                    <a:pt x="4668" y="6615"/>
                    <a:pt x="4717" y="6640"/>
                    <a:pt x="4767" y="6640"/>
                  </a:cubicBezTo>
                  <a:cubicBezTo>
                    <a:pt x="4817" y="6640"/>
                    <a:pt x="4867" y="6615"/>
                    <a:pt x="4896" y="6566"/>
                  </a:cubicBezTo>
                  <a:cubicBezTo>
                    <a:pt x="6369" y="4457"/>
                    <a:pt x="7861" y="2348"/>
                    <a:pt x="9333" y="239"/>
                  </a:cubicBezTo>
                  <a:cubicBezTo>
                    <a:pt x="9416" y="115"/>
                    <a:pt x="9309" y="1"/>
                    <a:pt x="9195" y="1"/>
                  </a:cubicBez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5" name="Google Shape;1605;p11"/>
            <p:cNvSpPr/>
            <p:nvPr/>
          </p:nvSpPr>
          <p:spPr>
            <a:xfrm>
              <a:off x="6980950" y="2841325"/>
              <a:ext cx="137300" cy="90200"/>
            </a:xfrm>
            <a:custGeom>
              <a:avLst/>
              <a:gdLst/>
              <a:ahLst/>
              <a:cxnLst/>
              <a:rect l="l" t="t" r="r" b="b"/>
              <a:pathLst>
                <a:path w="5492" h="3608" extrusionOk="0">
                  <a:moveTo>
                    <a:pt x="2707" y="0"/>
                  </a:moveTo>
                  <a:cubicBezTo>
                    <a:pt x="498" y="0"/>
                    <a:pt x="359" y="398"/>
                    <a:pt x="359" y="398"/>
                  </a:cubicBezTo>
                  <a:cubicBezTo>
                    <a:pt x="359" y="398"/>
                    <a:pt x="1" y="2149"/>
                    <a:pt x="598" y="2189"/>
                  </a:cubicBezTo>
                  <a:cubicBezTo>
                    <a:pt x="606" y="2189"/>
                    <a:pt x="614" y="2189"/>
                    <a:pt x="622" y="2189"/>
                  </a:cubicBezTo>
                  <a:cubicBezTo>
                    <a:pt x="1190" y="2189"/>
                    <a:pt x="1337" y="1532"/>
                    <a:pt x="1848" y="1532"/>
                  </a:cubicBezTo>
                  <a:cubicBezTo>
                    <a:pt x="1856" y="1532"/>
                    <a:pt x="1863" y="1532"/>
                    <a:pt x="1871" y="1532"/>
                  </a:cubicBezTo>
                  <a:cubicBezTo>
                    <a:pt x="2408" y="1572"/>
                    <a:pt x="2169" y="2686"/>
                    <a:pt x="2746" y="2806"/>
                  </a:cubicBezTo>
                  <a:cubicBezTo>
                    <a:pt x="2777" y="2812"/>
                    <a:pt x="2805" y="2815"/>
                    <a:pt x="2833" y="2815"/>
                  </a:cubicBezTo>
                  <a:cubicBezTo>
                    <a:pt x="3305" y="2815"/>
                    <a:pt x="3329" y="1891"/>
                    <a:pt x="3781" y="1891"/>
                  </a:cubicBezTo>
                  <a:cubicBezTo>
                    <a:pt x="4243" y="1891"/>
                    <a:pt x="3829" y="3607"/>
                    <a:pt x="4561" y="3607"/>
                  </a:cubicBezTo>
                  <a:cubicBezTo>
                    <a:pt x="4585" y="3607"/>
                    <a:pt x="4610" y="3605"/>
                    <a:pt x="4636" y="3602"/>
                  </a:cubicBezTo>
                  <a:cubicBezTo>
                    <a:pt x="5492" y="3482"/>
                    <a:pt x="5054" y="398"/>
                    <a:pt x="5054" y="398"/>
                  </a:cubicBezTo>
                  <a:cubicBezTo>
                    <a:pt x="5054" y="398"/>
                    <a:pt x="4935" y="0"/>
                    <a:pt x="27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6" name="Google Shape;1606;p11"/>
            <p:cNvSpPr/>
            <p:nvPr/>
          </p:nvSpPr>
          <p:spPr>
            <a:xfrm>
              <a:off x="6481050" y="2803650"/>
              <a:ext cx="753100" cy="397825"/>
            </a:xfrm>
            <a:custGeom>
              <a:avLst/>
              <a:gdLst/>
              <a:ahLst/>
              <a:cxnLst/>
              <a:rect l="l" t="t" r="r" b="b"/>
              <a:pathLst>
                <a:path w="30124" h="15913" extrusionOk="0">
                  <a:moveTo>
                    <a:pt x="15033" y="0"/>
                  </a:moveTo>
                  <a:cubicBezTo>
                    <a:pt x="14704" y="0"/>
                    <a:pt x="14376" y="125"/>
                    <a:pt x="14127" y="373"/>
                  </a:cubicBezTo>
                  <a:lnTo>
                    <a:pt x="856" y="13445"/>
                  </a:lnTo>
                  <a:cubicBezTo>
                    <a:pt x="1" y="14261"/>
                    <a:pt x="697" y="15435"/>
                    <a:pt x="1573" y="15594"/>
                  </a:cubicBezTo>
                  <a:lnTo>
                    <a:pt x="1553" y="15634"/>
                  </a:lnTo>
                  <a:cubicBezTo>
                    <a:pt x="1553" y="15634"/>
                    <a:pt x="1887" y="15912"/>
                    <a:pt x="2473" y="15912"/>
                  </a:cubicBezTo>
                  <a:cubicBezTo>
                    <a:pt x="2994" y="15912"/>
                    <a:pt x="3715" y="15692"/>
                    <a:pt x="4577" y="14858"/>
                  </a:cubicBezTo>
                  <a:cubicBezTo>
                    <a:pt x="6427" y="13107"/>
                    <a:pt x="6248" y="12749"/>
                    <a:pt x="8357" y="12649"/>
                  </a:cubicBezTo>
                  <a:cubicBezTo>
                    <a:pt x="10446" y="12550"/>
                    <a:pt x="9472" y="9923"/>
                    <a:pt x="10427" y="9088"/>
                  </a:cubicBezTo>
                  <a:cubicBezTo>
                    <a:pt x="11342" y="8232"/>
                    <a:pt x="12158" y="8889"/>
                    <a:pt x="13013" y="7118"/>
                  </a:cubicBezTo>
                  <a:cubicBezTo>
                    <a:pt x="13715" y="5666"/>
                    <a:pt x="14698" y="4039"/>
                    <a:pt x="15621" y="4039"/>
                  </a:cubicBezTo>
                  <a:cubicBezTo>
                    <a:pt x="15824" y="4039"/>
                    <a:pt x="16023" y="4118"/>
                    <a:pt x="16216" y="4293"/>
                  </a:cubicBezTo>
                  <a:cubicBezTo>
                    <a:pt x="17291" y="5288"/>
                    <a:pt x="17012" y="7317"/>
                    <a:pt x="18683" y="7795"/>
                  </a:cubicBezTo>
                  <a:cubicBezTo>
                    <a:pt x="20355" y="8272"/>
                    <a:pt x="20673" y="8312"/>
                    <a:pt x="21230" y="10262"/>
                  </a:cubicBezTo>
                  <a:cubicBezTo>
                    <a:pt x="21767" y="12192"/>
                    <a:pt x="23041" y="12410"/>
                    <a:pt x="24016" y="12609"/>
                  </a:cubicBezTo>
                  <a:cubicBezTo>
                    <a:pt x="24951" y="12808"/>
                    <a:pt x="25209" y="15554"/>
                    <a:pt x="28214" y="15594"/>
                  </a:cubicBezTo>
                  <a:lnTo>
                    <a:pt x="28353" y="15594"/>
                  </a:lnTo>
                  <a:cubicBezTo>
                    <a:pt x="29328" y="15554"/>
                    <a:pt x="30124" y="14301"/>
                    <a:pt x="29228" y="13445"/>
                  </a:cubicBezTo>
                  <a:lnTo>
                    <a:pt x="15938" y="373"/>
                  </a:lnTo>
                  <a:cubicBezTo>
                    <a:pt x="15689" y="125"/>
                    <a:pt x="15361" y="0"/>
                    <a:pt x="150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7" name="Google Shape;1607;p11"/>
            <p:cNvSpPr/>
            <p:nvPr/>
          </p:nvSpPr>
          <p:spPr>
            <a:xfrm>
              <a:off x="6660125" y="3075600"/>
              <a:ext cx="47775" cy="30650"/>
            </a:xfrm>
            <a:custGeom>
              <a:avLst/>
              <a:gdLst/>
              <a:ahLst/>
              <a:cxnLst/>
              <a:rect l="l" t="t" r="r" b="b"/>
              <a:pathLst>
                <a:path w="1911" h="1226" extrusionOk="0">
                  <a:moveTo>
                    <a:pt x="1871" y="0"/>
                  </a:moveTo>
                  <a:cubicBezTo>
                    <a:pt x="1871" y="0"/>
                    <a:pt x="1871" y="20"/>
                    <a:pt x="1851" y="100"/>
                  </a:cubicBezTo>
                  <a:cubicBezTo>
                    <a:pt x="1851" y="120"/>
                    <a:pt x="1811" y="160"/>
                    <a:pt x="1811" y="219"/>
                  </a:cubicBezTo>
                  <a:cubicBezTo>
                    <a:pt x="1811" y="259"/>
                    <a:pt x="1791" y="319"/>
                    <a:pt x="1771" y="359"/>
                  </a:cubicBezTo>
                  <a:cubicBezTo>
                    <a:pt x="1771" y="418"/>
                    <a:pt x="1712" y="458"/>
                    <a:pt x="1692" y="518"/>
                  </a:cubicBezTo>
                  <a:cubicBezTo>
                    <a:pt x="1672" y="577"/>
                    <a:pt x="1612" y="617"/>
                    <a:pt x="1572" y="657"/>
                  </a:cubicBezTo>
                  <a:cubicBezTo>
                    <a:pt x="1552" y="717"/>
                    <a:pt x="1473" y="737"/>
                    <a:pt x="1413" y="796"/>
                  </a:cubicBezTo>
                  <a:cubicBezTo>
                    <a:pt x="1353" y="816"/>
                    <a:pt x="1294" y="836"/>
                    <a:pt x="1234" y="856"/>
                  </a:cubicBezTo>
                  <a:cubicBezTo>
                    <a:pt x="1095" y="916"/>
                    <a:pt x="956" y="936"/>
                    <a:pt x="796" y="956"/>
                  </a:cubicBezTo>
                  <a:cubicBezTo>
                    <a:pt x="657" y="956"/>
                    <a:pt x="538" y="995"/>
                    <a:pt x="398" y="995"/>
                  </a:cubicBezTo>
                  <a:cubicBezTo>
                    <a:pt x="180" y="1015"/>
                    <a:pt x="1" y="1015"/>
                    <a:pt x="1" y="1015"/>
                  </a:cubicBezTo>
                  <a:cubicBezTo>
                    <a:pt x="1" y="1015"/>
                    <a:pt x="160" y="1115"/>
                    <a:pt x="379" y="1194"/>
                  </a:cubicBezTo>
                  <a:cubicBezTo>
                    <a:pt x="474" y="1212"/>
                    <a:pt x="595" y="1225"/>
                    <a:pt x="729" y="1225"/>
                  </a:cubicBezTo>
                  <a:cubicBezTo>
                    <a:pt x="905" y="1225"/>
                    <a:pt x="1102" y="1202"/>
                    <a:pt x="1294" y="1135"/>
                  </a:cubicBezTo>
                  <a:cubicBezTo>
                    <a:pt x="1393" y="1115"/>
                    <a:pt x="1473" y="1055"/>
                    <a:pt x="1552" y="1015"/>
                  </a:cubicBezTo>
                  <a:cubicBezTo>
                    <a:pt x="1612" y="956"/>
                    <a:pt x="1692" y="916"/>
                    <a:pt x="1751" y="836"/>
                  </a:cubicBezTo>
                  <a:cubicBezTo>
                    <a:pt x="1791" y="757"/>
                    <a:pt x="1851" y="697"/>
                    <a:pt x="1871" y="617"/>
                  </a:cubicBezTo>
                  <a:cubicBezTo>
                    <a:pt x="1891" y="538"/>
                    <a:pt x="1911" y="498"/>
                    <a:pt x="1911" y="418"/>
                  </a:cubicBezTo>
                  <a:lnTo>
                    <a:pt x="1911" y="239"/>
                  </a:lnTo>
                  <a:cubicBezTo>
                    <a:pt x="1911" y="199"/>
                    <a:pt x="1891" y="140"/>
                    <a:pt x="1891" y="120"/>
                  </a:cubicBezTo>
                  <a:cubicBezTo>
                    <a:pt x="1871" y="40"/>
                    <a:pt x="1871" y="0"/>
                    <a:pt x="18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8" name="Google Shape;1608;p11"/>
            <p:cNvSpPr/>
            <p:nvPr/>
          </p:nvSpPr>
          <p:spPr>
            <a:xfrm>
              <a:off x="6524325" y="3160150"/>
              <a:ext cx="47775" cy="30650"/>
            </a:xfrm>
            <a:custGeom>
              <a:avLst/>
              <a:gdLst/>
              <a:ahLst/>
              <a:cxnLst/>
              <a:rect l="l" t="t" r="r" b="b"/>
              <a:pathLst>
                <a:path w="1911" h="1226" extrusionOk="0">
                  <a:moveTo>
                    <a:pt x="1851" y="1"/>
                  </a:moveTo>
                  <a:cubicBezTo>
                    <a:pt x="1851" y="1"/>
                    <a:pt x="1851" y="21"/>
                    <a:pt x="1831" y="100"/>
                  </a:cubicBezTo>
                  <a:cubicBezTo>
                    <a:pt x="1831" y="120"/>
                    <a:pt x="1811" y="160"/>
                    <a:pt x="1811" y="220"/>
                  </a:cubicBezTo>
                  <a:cubicBezTo>
                    <a:pt x="1811" y="259"/>
                    <a:pt x="1792" y="319"/>
                    <a:pt x="1752" y="359"/>
                  </a:cubicBezTo>
                  <a:cubicBezTo>
                    <a:pt x="1752" y="419"/>
                    <a:pt x="1712" y="458"/>
                    <a:pt x="1692" y="518"/>
                  </a:cubicBezTo>
                  <a:cubicBezTo>
                    <a:pt x="1652" y="578"/>
                    <a:pt x="1612" y="618"/>
                    <a:pt x="1553" y="677"/>
                  </a:cubicBezTo>
                  <a:cubicBezTo>
                    <a:pt x="1533" y="717"/>
                    <a:pt x="1453" y="737"/>
                    <a:pt x="1414" y="797"/>
                  </a:cubicBezTo>
                  <a:cubicBezTo>
                    <a:pt x="1334" y="817"/>
                    <a:pt x="1294" y="836"/>
                    <a:pt x="1215" y="876"/>
                  </a:cubicBezTo>
                  <a:cubicBezTo>
                    <a:pt x="1095" y="916"/>
                    <a:pt x="936" y="936"/>
                    <a:pt x="797" y="956"/>
                  </a:cubicBezTo>
                  <a:cubicBezTo>
                    <a:pt x="638" y="956"/>
                    <a:pt x="518" y="996"/>
                    <a:pt x="399" y="996"/>
                  </a:cubicBezTo>
                  <a:cubicBezTo>
                    <a:pt x="160" y="1016"/>
                    <a:pt x="1" y="1016"/>
                    <a:pt x="1" y="1016"/>
                  </a:cubicBezTo>
                  <a:cubicBezTo>
                    <a:pt x="1" y="1016"/>
                    <a:pt x="140" y="1095"/>
                    <a:pt x="359" y="1195"/>
                  </a:cubicBezTo>
                  <a:cubicBezTo>
                    <a:pt x="463" y="1212"/>
                    <a:pt x="585" y="1225"/>
                    <a:pt x="720" y="1225"/>
                  </a:cubicBezTo>
                  <a:cubicBezTo>
                    <a:pt x="895" y="1225"/>
                    <a:pt x="1092" y="1202"/>
                    <a:pt x="1294" y="1135"/>
                  </a:cubicBezTo>
                  <a:cubicBezTo>
                    <a:pt x="1394" y="1115"/>
                    <a:pt x="1453" y="1055"/>
                    <a:pt x="1533" y="1016"/>
                  </a:cubicBezTo>
                  <a:cubicBezTo>
                    <a:pt x="1612" y="956"/>
                    <a:pt x="1692" y="916"/>
                    <a:pt x="1732" y="836"/>
                  </a:cubicBezTo>
                  <a:cubicBezTo>
                    <a:pt x="1792" y="757"/>
                    <a:pt x="1831" y="697"/>
                    <a:pt x="1851" y="618"/>
                  </a:cubicBezTo>
                  <a:cubicBezTo>
                    <a:pt x="1891" y="538"/>
                    <a:pt x="1911" y="498"/>
                    <a:pt x="1911" y="419"/>
                  </a:cubicBezTo>
                  <a:lnTo>
                    <a:pt x="1911" y="240"/>
                  </a:lnTo>
                  <a:cubicBezTo>
                    <a:pt x="1911" y="200"/>
                    <a:pt x="1891" y="140"/>
                    <a:pt x="1891" y="120"/>
                  </a:cubicBezTo>
                  <a:cubicBezTo>
                    <a:pt x="1851" y="41"/>
                    <a:pt x="1851" y="1"/>
                    <a:pt x="1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9" name="Google Shape;1609;p11"/>
            <p:cNvSpPr/>
            <p:nvPr/>
          </p:nvSpPr>
          <p:spPr>
            <a:xfrm>
              <a:off x="6763100" y="2950750"/>
              <a:ext cx="35325" cy="46275"/>
            </a:xfrm>
            <a:custGeom>
              <a:avLst/>
              <a:gdLst/>
              <a:ahLst/>
              <a:cxnLst/>
              <a:rect l="l" t="t" r="r" b="b"/>
              <a:pathLst>
                <a:path w="1413" h="1851" extrusionOk="0">
                  <a:moveTo>
                    <a:pt x="1114" y="1"/>
                  </a:moveTo>
                  <a:cubicBezTo>
                    <a:pt x="1114" y="1"/>
                    <a:pt x="1114" y="20"/>
                    <a:pt x="1134" y="100"/>
                  </a:cubicBezTo>
                  <a:cubicBezTo>
                    <a:pt x="1154" y="140"/>
                    <a:pt x="1154" y="160"/>
                    <a:pt x="1194" y="219"/>
                  </a:cubicBezTo>
                  <a:cubicBezTo>
                    <a:pt x="1194" y="259"/>
                    <a:pt x="1214" y="319"/>
                    <a:pt x="1214" y="359"/>
                  </a:cubicBezTo>
                  <a:lnTo>
                    <a:pt x="1214" y="538"/>
                  </a:lnTo>
                  <a:cubicBezTo>
                    <a:pt x="1214" y="617"/>
                    <a:pt x="1194" y="657"/>
                    <a:pt x="1194" y="737"/>
                  </a:cubicBezTo>
                  <a:cubicBezTo>
                    <a:pt x="1194" y="816"/>
                    <a:pt x="1134" y="856"/>
                    <a:pt x="1114" y="936"/>
                  </a:cubicBezTo>
                  <a:cubicBezTo>
                    <a:pt x="1055" y="995"/>
                    <a:pt x="1035" y="1055"/>
                    <a:pt x="995" y="1115"/>
                  </a:cubicBezTo>
                  <a:cubicBezTo>
                    <a:pt x="895" y="1214"/>
                    <a:pt x="756" y="1314"/>
                    <a:pt x="657" y="1413"/>
                  </a:cubicBezTo>
                  <a:cubicBezTo>
                    <a:pt x="557" y="1493"/>
                    <a:pt x="438" y="1552"/>
                    <a:pt x="338" y="1632"/>
                  </a:cubicBezTo>
                  <a:cubicBezTo>
                    <a:pt x="139" y="1751"/>
                    <a:pt x="0" y="1851"/>
                    <a:pt x="0" y="1851"/>
                  </a:cubicBezTo>
                  <a:cubicBezTo>
                    <a:pt x="0" y="1851"/>
                    <a:pt x="139" y="1851"/>
                    <a:pt x="398" y="1732"/>
                  </a:cubicBezTo>
                  <a:cubicBezTo>
                    <a:pt x="617" y="1652"/>
                    <a:pt x="935" y="1513"/>
                    <a:pt x="1154" y="1234"/>
                  </a:cubicBezTo>
                  <a:lnTo>
                    <a:pt x="1313" y="1015"/>
                  </a:lnTo>
                  <a:cubicBezTo>
                    <a:pt x="1333" y="936"/>
                    <a:pt x="1393" y="836"/>
                    <a:pt x="1393" y="757"/>
                  </a:cubicBezTo>
                  <a:cubicBezTo>
                    <a:pt x="1393" y="657"/>
                    <a:pt x="1413" y="597"/>
                    <a:pt x="1393" y="518"/>
                  </a:cubicBezTo>
                  <a:cubicBezTo>
                    <a:pt x="1393" y="438"/>
                    <a:pt x="1353" y="359"/>
                    <a:pt x="1333" y="319"/>
                  </a:cubicBezTo>
                  <a:lnTo>
                    <a:pt x="1254" y="160"/>
                  </a:lnTo>
                  <a:cubicBezTo>
                    <a:pt x="1234" y="120"/>
                    <a:pt x="1214" y="100"/>
                    <a:pt x="1194" y="60"/>
                  </a:cubicBezTo>
                  <a:lnTo>
                    <a:pt x="11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0" name="Google Shape;1610;p11"/>
            <p:cNvSpPr/>
            <p:nvPr/>
          </p:nvSpPr>
          <p:spPr>
            <a:xfrm>
              <a:off x="6929725" y="2944775"/>
              <a:ext cx="37825" cy="44025"/>
            </a:xfrm>
            <a:custGeom>
              <a:avLst/>
              <a:gdLst/>
              <a:ahLst/>
              <a:cxnLst/>
              <a:rect l="l" t="t" r="r" b="b"/>
              <a:pathLst>
                <a:path w="1513" h="1761" extrusionOk="0">
                  <a:moveTo>
                    <a:pt x="40" y="1"/>
                  </a:moveTo>
                  <a:cubicBezTo>
                    <a:pt x="40" y="1"/>
                    <a:pt x="0" y="160"/>
                    <a:pt x="20" y="439"/>
                  </a:cubicBezTo>
                  <a:cubicBezTo>
                    <a:pt x="20" y="677"/>
                    <a:pt x="60" y="1035"/>
                    <a:pt x="259" y="1334"/>
                  </a:cubicBezTo>
                  <a:cubicBezTo>
                    <a:pt x="319" y="1394"/>
                    <a:pt x="378" y="1453"/>
                    <a:pt x="438" y="1533"/>
                  </a:cubicBezTo>
                  <a:cubicBezTo>
                    <a:pt x="518" y="1573"/>
                    <a:pt x="577" y="1652"/>
                    <a:pt x="657" y="1672"/>
                  </a:cubicBezTo>
                  <a:cubicBezTo>
                    <a:pt x="736" y="1732"/>
                    <a:pt x="816" y="1752"/>
                    <a:pt x="876" y="1752"/>
                  </a:cubicBezTo>
                  <a:cubicBezTo>
                    <a:pt x="929" y="1752"/>
                    <a:pt x="982" y="1760"/>
                    <a:pt x="1035" y="1760"/>
                  </a:cubicBezTo>
                  <a:cubicBezTo>
                    <a:pt x="1061" y="1760"/>
                    <a:pt x="1088" y="1758"/>
                    <a:pt x="1115" y="1752"/>
                  </a:cubicBezTo>
                  <a:cubicBezTo>
                    <a:pt x="1174" y="1752"/>
                    <a:pt x="1234" y="1752"/>
                    <a:pt x="1274" y="1732"/>
                  </a:cubicBezTo>
                  <a:cubicBezTo>
                    <a:pt x="1333" y="1692"/>
                    <a:pt x="1393" y="1692"/>
                    <a:pt x="1413" y="1672"/>
                  </a:cubicBezTo>
                  <a:cubicBezTo>
                    <a:pt x="1493" y="1652"/>
                    <a:pt x="1512" y="1632"/>
                    <a:pt x="1512" y="1632"/>
                  </a:cubicBezTo>
                  <a:lnTo>
                    <a:pt x="1254" y="1632"/>
                  </a:lnTo>
                  <a:cubicBezTo>
                    <a:pt x="1214" y="1632"/>
                    <a:pt x="1154" y="1592"/>
                    <a:pt x="1115" y="1592"/>
                  </a:cubicBezTo>
                  <a:cubicBezTo>
                    <a:pt x="1055" y="1592"/>
                    <a:pt x="995" y="1573"/>
                    <a:pt x="935" y="1553"/>
                  </a:cubicBezTo>
                  <a:cubicBezTo>
                    <a:pt x="856" y="1553"/>
                    <a:pt x="816" y="1493"/>
                    <a:pt x="756" y="1473"/>
                  </a:cubicBezTo>
                  <a:cubicBezTo>
                    <a:pt x="717" y="1453"/>
                    <a:pt x="657" y="1394"/>
                    <a:pt x="617" y="1354"/>
                  </a:cubicBezTo>
                  <a:cubicBezTo>
                    <a:pt x="597" y="1294"/>
                    <a:pt x="518" y="1254"/>
                    <a:pt x="498" y="1175"/>
                  </a:cubicBezTo>
                  <a:cubicBezTo>
                    <a:pt x="418" y="1055"/>
                    <a:pt x="339" y="896"/>
                    <a:pt x="299" y="777"/>
                  </a:cubicBezTo>
                  <a:cubicBezTo>
                    <a:pt x="239" y="657"/>
                    <a:pt x="199" y="538"/>
                    <a:pt x="159" y="399"/>
                  </a:cubicBezTo>
                  <a:cubicBezTo>
                    <a:pt x="100" y="160"/>
                    <a:pt x="40" y="1"/>
                    <a:pt x="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1" name="Google Shape;1611;p11"/>
            <p:cNvSpPr/>
            <p:nvPr/>
          </p:nvSpPr>
          <p:spPr>
            <a:xfrm>
              <a:off x="7032675" y="3053225"/>
              <a:ext cx="37825" cy="43725"/>
            </a:xfrm>
            <a:custGeom>
              <a:avLst/>
              <a:gdLst/>
              <a:ahLst/>
              <a:cxnLst/>
              <a:rect l="l" t="t" r="r" b="b"/>
              <a:pathLst>
                <a:path w="1513" h="1749" extrusionOk="0">
                  <a:moveTo>
                    <a:pt x="61" y="0"/>
                  </a:moveTo>
                  <a:cubicBezTo>
                    <a:pt x="61" y="0"/>
                    <a:pt x="21" y="179"/>
                    <a:pt x="1" y="418"/>
                  </a:cubicBezTo>
                  <a:cubicBezTo>
                    <a:pt x="1" y="677"/>
                    <a:pt x="41" y="1015"/>
                    <a:pt x="240" y="1313"/>
                  </a:cubicBezTo>
                  <a:cubicBezTo>
                    <a:pt x="299" y="1393"/>
                    <a:pt x="379" y="1433"/>
                    <a:pt x="419" y="1512"/>
                  </a:cubicBezTo>
                  <a:cubicBezTo>
                    <a:pt x="498" y="1572"/>
                    <a:pt x="578" y="1632"/>
                    <a:pt x="638" y="1671"/>
                  </a:cubicBezTo>
                  <a:cubicBezTo>
                    <a:pt x="737" y="1711"/>
                    <a:pt x="817" y="1731"/>
                    <a:pt x="896" y="1731"/>
                  </a:cubicBezTo>
                  <a:cubicBezTo>
                    <a:pt x="949" y="1731"/>
                    <a:pt x="993" y="1749"/>
                    <a:pt x="1041" y="1749"/>
                  </a:cubicBezTo>
                  <a:cubicBezTo>
                    <a:pt x="1064" y="1749"/>
                    <a:pt x="1089" y="1744"/>
                    <a:pt x="1115" y="1731"/>
                  </a:cubicBezTo>
                  <a:cubicBezTo>
                    <a:pt x="1195" y="1731"/>
                    <a:pt x="1234" y="1731"/>
                    <a:pt x="1294" y="1711"/>
                  </a:cubicBezTo>
                  <a:cubicBezTo>
                    <a:pt x="1334" y="1691"/>
                    <a:pt x="1394" y="1691"/>
                    <a:pt x="1413" y="1671"/>
                  </a:cubicBezTo>
                  <a:cubicBezTo>
                    <a:pt x="1493" y="1632"/>
                    <a:pt x="1513" y="1612"/>
                    <a:pt x="1513" y="1612"/>
                  </a:cubicBezTo>
                  <a:lnTo>
                    <a:pt x="1274" y="1612"/>
                  </a:lnTo>
                  <a:cubicBezTo>
                    <a:pt x="1215" y="1612"/>
                    <a:pt x="1175" y="1592"/>
                    <a:pt x="1115" y="1592"/>
                  </a:cubicBezTo>
                  <a:cubicBezTo>
                    <a:pt x="1075" y="1592"/>
                    <a:pt x="996" y="1572"/>
                    <a:pt x="936" y="1532"/>
                  </a:cubicBezTo>
                  <a:cubicBezTo>
                    <a:pt x="876" y="1532"/>
                    <a:pt x="817" y="1492"/>
                    <a:pt x="777" y="1472"/>
                  </a:cubicBezTo>
                  <a:cubicBezTo>
                    <a:pt x="717" y="1433"/>
                    <a:pt x="677" y="1393"/>
                    <a:pt x="618" y="1333"/>
                  </a:cubicBezTo>
                  <a:cubicBezTo>
                    <a:pt x="598" y="1293"/>
                    <a:pt x="518" y="1234"/>
                    <a:pt x="498" y="1174"/>
                  </a:cubicBezTo>
                  <a:cubicBezTo>
                    <a:pt x="419" y="1035"/>
                    <a:pt x="359" y="895"/>
                    <a:pt x="299" y="776"/>
                  </a:cubicBezTo>
                  <a:cubicBezTo>
                    <a:pt x="259" y="637"/>
                    <a:pt x="200" y="517"/>
                    <a:pt x="180" y="398"/>
                  </a:cubicBezTo>
                  <a:cubicBezTo>
                    <a:pt x="100" y="139"/>
                    <a:pt x="61" y="0"/>
                    <a:pt x="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2" name="Google Shape;1612;p11"/>
            <p:cNvSpPr/>
            <p:nvPr/>
          </p:nvSpPr>
          <p:spPr>
            <a:xfrm>
              <a:off x="7131675" y="3138275"/>
              <a:ext cx="65175" cy="42300"/>
            </a:xfrm>
            <a:custGeom>
              <a:avLst/>
              <a:gdLst/>
              <a:ahLst/>
              <a:cxnLst/>
              <a:rect l="l" t="t" r="r" b="b"/>
              <a:pathLst>
                <a:path w="2607" h="1692" extrusionOk="0">
                  <a:moveTo>
                    <a:pt x="0" y="0"/>
                  </a:moveTo>
                  <a:cubicBezTo>
                    <a:pt x="0" y="1"/>
                    <a:pt x="20" y="219"/>
                    <a:pt x="139" y="558"/>
                  </a:cubicBezTo>
                  <a:cubicBezTo>
                    <a:pt x="299" y="836"/>
                    <a:pt x="577" y="1254"/>
                    <a:pt x="955" y="1493"/>
                  </a:cubicBezTo>
                  <a:cubicBezTo>
                    <a:pt x="1055" y="1572"/>
                    <a:pt x="1194" y="1592"/>
                    <a:pt x="1293" y="1652"/>
                  </a:cubicBezTo>
                  <a:cubicBezTo>
                    <a:pt x="1413" y="1672"/>
                    <a:pt x="1532" y="1692"/>
                    <a:pt x="1632" y="1692"/>
                  </a:cubicBezTo>
                  <a:cubicBezTo>
                    <a:pt x="1771" y="1692"/>
                    <a:pt x="1851" y="1692"/>
                    <a:pt x="1950" y="1652"/>
                  </a:cubicBezTo>
                  <a:cubicBezTo>
                    <a:pt x="2069" y="1612"/>
                    <a:pt x="2129" y="1572"/>
                    <a:pt x="2209" y="1513"/>
                  </a:cubicBezTo>
                  <a:cubicBezTo>
                    <a:pt x="2288" y="1473"/>
                    <a:pt x="2328" y="1413"/>
                    <a:pt x="2388" y="1373"/>
                  </a:cubicBezTo>
                  <a:cubicBezTo>
                    <a:pt x="2428" y="1314"/>
                    <a:pt x="2487" y="1294"/>
                    <a:pt x="2507" y="1254"/>
                  </a:cubicBezTo>
                  <a:cubicBezTo>
                    <a:pt x="2587" y="1174"/>
                    <a:pt x="2607" y="1115"/>
                    <a:pt x="2607" y="1115"/>
                  </a:cubicBezTo>
                  <a:lnTo>
                    <a:pt x="2607" y="1115"/>
                  </a:lnTo>
                  <a:cubicBezTo>
                    <a:pt x="2607" y="1115"/>
                    <a:pt x="2567" y="1154"/>
                    <a:pt x="2487" y="1194"/>
                  </a:cubicBezTo>
                  <a:lnTo>
                    <a:pt x="2328" y="1274"/>
                  </a:lnTo>
                  <a:cubicBezTo>
                    <a:pt x="2268" y="1294"/>
                    <a:pt x="2209" y="1314"/>
                    <a:pt x="2129" y="1353"/>
                  </a:cubicBezTo>
                  <a:cubicBezTo>
                    <a:pt x="2069" y="1373"/>
                    <a:pt x="1990" y="1393"/>
                    <a:pt x="1910" y="1393"/>
                  </a:cubicBezTo>
                  <a:cubicBezTo>
                    <a:pt x="1884" y="1400"/>
                    <a:pt x="1855" y="1402"/>
                    <a:pt x="1826" y="1402"/>
                  </a:cubicBezTo>
                  <a:cubicBezTo>
                    <a:pt x="1769" y="1402"/>
                    <a:pt x="1711" y="1393"/>
                    <a:pt x="1671" y="1393"/>
                  </a:cubicBezTo>
                  <a:cubicBezTo>
                    <a:pt x="1592" y="1393"/>
                    <a:pt x="1492" y="1353"/>
                    <a:pt x="1413" y="1314"/>
                  </a:cubicBezTo>
                  <a:cubicBezTo>
                    <a:pt x="1333" y="1294"/>
                    <a:pt x="1234" y="1274"/>
                    <a:pt x="1174" y="1194"/>
                  </a:cubicBezTo>
                  <a:cubicBezTo>
                    <a:pt x="1015" y="1095"/>
                    <a:pt x="876" y="955"/>
                    <a:pt x="716" y="816"/>
                  </a:cubicBezTo>
                  <a:cubicBezTo>
                    <a:pt x="577" y="677"/>
                    <a:pt x="438" y="558"/>
                    <a:pt x="338" y="418"/>
                  </a:cubicBezTo>
                  <a:cubicBezTo>
                    <a:pt x="140" y="180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3" name="Google Shape;1613;p11"/>
            <p:cNvSpPr/>
            <p:nvPr/>
          </p:nvSpPr>
          <p:spPr>
            <a:xfrm>
              <a:off x="6756125" y="3431750"/>
              <a:ext cx="203475" cy="387000"/>
            </a:xfrm>
            <a:custGeom>
              <a:avLst/>
              <a:gdLst/>
              <a:ahLst/>
              <a:cxnLst/>
              <a:rect l="l" t="t" r="r" b="b"/>
              <a:pathLst>
                <a:path w="8139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8138" y="15479"/>
                  </a:lnTo>
                  <a:lnTo>
                    <a:pt x="813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4" name="Google Shape;1614;p11"/>
            <p:cNvSpPr/>
            <p:nvPr/>
          </p:nvSpPr>
          <p:spPr>
            <a:xfrm>
              <a:off x="6756123" y="3431753"/>
              <a:ext cx="6000" cy="374577"/>
            </a:xfrm>
            <a:custGeom>
              <a:avLst/>
              <a:gdLst/>
              <a:ahLst/>
              <a:cxnLst/>
              <a:rect l="l" t="t" r="r" b="b"/>
              <a:pathLst>
                <a:path w="24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239" y="1547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rgbClr val="3D3D3D">
                <a:alpha val="55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5" name="Google Shape;1615;p11"/>
            <p:cNvSpPr/>
            <p:nvPr/>
          </p:nvSpPr>
          <p:spPr>
            <a:xfrm>
              <a:off x="6788947" y="3431753"/>
              <a:ext cx="6000" cy="374577"/>
            </a:xfrm>
            <a:custGeom>
              <a:avLst/>
              <a:gdLst/>
              <a:ahLst/>
              <a:cxnLst/>
              <a:rect l="l" t="t" r="r" b="b"/>
              <a:pathLst>
                <a:path w="24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239" y="1547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rgbClr val="3D3D3D">
                <a:alpha val="55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6" name="Google Shape;1616;p11"/>
            <p:cNvSpPr/>
            <p:nvPr/>
          </p:nvSpPr>
          <p:spPr>
            <a:xfrm>
              <a:off x="6821771" y="3431753"/>
              <a:ext cx="6500" cy="374577"/>
            </a:xfrm>
            <a:custGeom>
              <a:avLst/>
              <a:gdLst/>
              <a:ahLst/>
              <a:cxnLst/>
              <a:rect l="l" t="t" r="r" b="b"/>
              <a:pathLst>
                <a:path w="26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259" y="15479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rgbClr val="3D3D3D">
                <a:alpha val="55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7" name="Google Shape;1617;p11"/>
            <p:cNvSpPr/>
            <p:nvPr/>
          </p:nvSpPr>
          <p:spPr>
            <a:xfrm>
              <a:off x="6854121" y="3431753"/>
              <a:ext cx="6475" cy="374577"/>
            </a:xfrm>
            <a:custGeom>
              <a:avLst/>
              <a:gdLst/>
              <a:ahLst/>
              <a:cxnLst/>
              <a:rect l="l" t="t" r="r" b="b"/>
              <a:pathLst>
                <a:path w="259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259" y="15479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rgbClr val="3D3D3D">
                <a:alpha val="55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8" name="Google Shape;1618;p11"/>
            <p:cNvSpPr/>
            <p:nvPr/>
          </p:nvSpPr>
          <p:spPr>
            <a:xfrm>
              <a:off x="6887445" y="3431753"/>
              <a:ext cx="5975" cy="374577"/>
            </a:xfrm>
            <a:custGeom>
              <a:avLst/>
              <a:gdLst/>
              <a:ahLst/>
              <a:cxnLst/>
              <a:rect l="l" t="t" r="r" b="b"/>
              <a:pathLst>
                <a:path w="239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239" y="1547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rgbClr val="3D3D3D">
                <a:alpha val="55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9" name="Google Shape;1619;p11"/>
            <p:cNvSpPr/>
            <p:nvPr/>
          </p:nvSpPr>
          <p:spPr>
            <a:xfrm>
              <a:off x="6920269" y="3431753"/>
              <a:ext cx="6000" cy="374577"/>
            </a:xfrm>
            <a:custGeom>
              <a:avLst/>
              <a:gdLst/>
              <a:ahLst/>
              <a:cxnLst/>
              <a:rect l="l" t="t" r="r" b="b"/>
              <a:pathLst>
                <a:path w="240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239" y="1547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rgbClr val="3D3D3D">
                <a:alpha val="55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0" name="Google Shape;1620;p11"/>
            <p:cNvSpPr/>
            <p:nvPr/>
          </p:nvSpPr>
          <p:spPr>
            <a:xfrm>
              <a:off x="6953094" y="3431753"/>
              <a:ext cx="6500" cy="374577"/>
            </a:xfrm>
            <a:custGeom>
              <a:avLst/>
              <a:gdLst/>
              <a:ahLst/>
              <a:cxnLst/>
              <a:rect l="l" t="t" r="r" b="b"/>
              <a:pathLst>
                <a:path w="260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259" y="15479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rgbClr val="3D3D3D">
                <a:alpha val="55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1" name="Google Shape;1621;p11"/>
            <p:cNvSpPr/>
            <p:nvPr/>
          </p:nvSpPr>
          <p:spPr>
            <a:xfrm>
              <a:off x="6920275" y="3615275"/>
              <a:ext cx="19925" cy="19925"/>
            </a:xfrm>
            <a:custGeom>
              <a:avLst/>
              <a:gdLst/>
              <a:ahLst/>
              <a:cxnLst/>
              <a:rect l="l" t="t" r="r" b="b"/>
              <a:pathLst>
                <a:path w="797" h="797" extrusionOk="0">
                  <a:moveTo>
                    <a:pt x="398" y="1"/>
                  </a:moveTo>
                  <a:cubicBezTo>
                    <a:pt x="179" y="1"/>
                    <a:pt x="0" y="180"/>
                    <a:pt x="0" y="399"/>
                  </a:cubicBezTo>
                  <a:cubicBezTo>
                    <a:pt x="0" y="618"/>
                    <a:pt x="179" y="797"/>
                    <a:pt x="398" y="797"/>
                  </a:cubicBezTo>
                  <a:cubicBezTo>
                    <a:pt x="617" y="797"/>
                    <a:pt x="796" y="618"/>
                    <a:pt x="796" y="399"/>
                  </a:cubicBezTo>
                  <a:cubicBezTo>
                    <a:pt x="796" y="180"/>
                    <a:pt x="617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2" name="Google Shape;1622;p11"/>
            <p:cNvSpPr/>
            <p:nvPr/>
          </p:nvSpPr>
          <p:spPr>
            <a:xfrm>
              <a:off x="6632275" y="3196475"/>
              <a:ext cx="114425" cy="172625"/>
            </a:xfrm>
            <a:custGeom>
              <a:avLst/>
              <a:gdLst/>
              <a:ahLst/>
              <a:cxnLst/>
              <a:rect l="l" t="t" r="r" b="b"/>
              <a:pathLst>
                <a:path w="4577" h="6905" extrusionOk="0">
                  <a:moveTo>
                    <a:pt x="0" y="0"/>
                  </a:moveTo>
                  <a:lnTo>
                    <a:pt x="0" y="6904"/>
                  </a:lnTo>
                  <a:lnTo>
                    <a:pt x="4576" y="6904"/>
                  </a:lnTo>
                  <a:lnTo>
                    <a:pt x="45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3" name="Google Shape;1623;p11"/>
            <p:cNvSpPr/>
            <p:nvPr/>
          </p:nvSpPr>
          <p:spPr>
            <a:xfrm>
              <a:off x="6627800" y="3191000"/>
              <a:ext cx="126350" cy="184050"/>
            </a:xfrm>
            <a:custGeom>
              <a:avLst/>
              <a:gdLst/>
              <a:ahLst/>
              <a:cxnLst/>
              <a:rect l="l" t="t" r="r" b="b"/>
              <a:pathLst>
                <a:path w="5054" h="7362" extrusionOk="0">
                  <a:moveTo>
                    <a:pt x="2268" y="538"/>
                  </a:moveTo>
                  <a:lnTo>
                    <a:pt x="2268" y="3423"/>
                  </a:lnTo>
                  <a:lnTo>
                    <a:pt x="537" y="3423"/>
                  </a:lnTo>
                  <a:lnTo>
                    <a:pt x="537" y="538"/>
                  </a:lnTo>
                  <a:close/>
                  <a:moveTo>
                    <a:pt x="4537" y="538"/>
                  </a:moveTo>
                  <a:lnTo>
                    <a:pt x="4537" y="3423"/>
                  </a:lnTo>
                  <a:lnTo>
                    <a:pt x="2786" y="3423"/>
                  </a:lnTo>
                  <a:lnTo>
                    <a:pt x="2786" y="538"/>
                  </a:lnTo>
                  <a:close/>
                  <a:moveTo>
                    <a:pt x="2268" y="3960"/>
                  </a:moveTo>
                  <a:lnTo>
                    <a:pt x="2268" y="6845"/>
                  </a:lnTo>
                  <a:lnTo>
                    <a:pt x="537" y="6845"/>
                  </a:lnTo>
                  <a:lnTo>
                    <a:pt x="537" y="3960"/>
                  </a:lnTo>
                  <a:close/>
                  <a:moveTo>
                    <a:pt x="4537" y="3960"/>
                  </a:moveTo>
                  <a:lnTo>
                    <a:pt x="4537" y="6845"/>
                  </a:lnTo>
                  <a:lnTo>
                    <a:pt x="2786" y="6845"/>
                  </a:lnTo>
                  <a:lnTo>
                    <a:pt x="2786" y="3960"/>
                  </a:lnTo>
                  <a:close/>
                  <a:moveTo>
                    <a:pt x="0" y="0"/>
                  </a:moveTo>
                  <a:lnTo>
                    <a:pt x="0" y="7362"/>
                  </a:lnTo>
                  <a:lnTo>
                    <a:pt x="5054" y="7362"/>
                  </a:lnTo>
                  <a:lnTo>
                    <a:pt x="5054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4" name="Google Shape;1624;p11"/>
            <p:cNvSpPr/>
            <p:nvPr/>
          </p:nvSpPr>
          <p:spPr>
            <a:xfrm>
              <a:off x="6599950" y="3352750"/>
              <a:ext cx="178475" cy="29275"/>
            </a:xfrm>
            <a:custGeom>
              <a:avLst/>
              <a:gdLst/>
              <a:ahLst/>
              <a:cxnLst/>
              <a:rect l="l" t="t" r="r" b="b"/>
              <a:pathLst>
                <a:path w="7139" h="1171" extrusionOk="0">
                  <a:moveTo>
                    <a:pt x="6592" y="0"/>
                  </a:moveTo>
                  <a:cubicBezTo>
                    <a:pt x="6202" y="0"/>
                    <a:pt x="5688" y="134"/>
                    <a:pt x="5412" y="255"/>
                  </a:cubicBezTo>
                  <a:cubicBezTo>
                    <a:pt x="5226" y="337"/>
                    <a:pt x="5065" y="375"/>
                    <a:pt x="4898" y="375"/>
                  </a:cubicBezTo>
                  <a:cubicBezTo>
                    <a:pt x="4620" y="375"/>
                    <a:pt x="4328" y="270"/>
                    <a:pt x="3880" y="96"/>
                  </a:cubicBezTo>
                  <a:cubicBezTo>
                    <a:pt x="3706" y="33"/>
                    <a:pt x="3547" y="8"/>
                    <a:pt x="3397" y="8"/>
                  </a:cubicBezTo>
                  <a:cubicBezTo>
                    <a:pt x="2926" y="8"/>
                    <a:pt x="2532" y="254"/>
                    <a:pt x="1990" y="375"/>
                  </a:cubicBezTo>
                  <a:cubicBezTo>
                    <a:pt x="1904" y="394"/>
                    <a:pt x="1823" y="402"/>
                    <a:pt x="1748" y="402"/>
                  </a:cubicBezTo>
                  <a:cubicBezTo>
                    <a:pt x="1294" y="402"/>
                    <a:pt x="1013" y="107"/>
                    <a:pt x="695" y="107"/>
                  </a:cubicBezTo>
                  <a:cubicBezTo>
                    <a:pt x="625" y="107"/>
                    <a:pt x="553" y="121"/>
                    <a:pt x="478" y="156"/>
                  </a:cubicBezTo>
                  <a:cubicBezTo>
                    <a:pt x="0" y="375"/>
                    <a:pt x="1094" y="1171"/>
                    <a:pt x="1094" y="1171"/>
                  </a:cubicBezTo>
                  <a:lnTo>
                    <a:pt x="6148" y="1171"/>
                  </a:lnTo>
                  <a:cubicBezTo>
                    <a:pt x="6148" y="1171"/>
                    <a:pt x="7043" y="852"/>
                    <a:pt x="7103" y="335"/>
                  </a:cubicBezTo>
                  <a:cubicBezTo>
                    <a:pt x="7139" y="87"/>
                    <a:pt x="6905" y="0"/>
                    <a:pt x="6592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5" name="Google Shape;1625;p11"/>
            <p:cNvSpPr/>
            <p:nvPr/>
          </p:nvSpPr>
          <p:spPr>
            <a:xfrm>
              <a:off x="6666100" y="3357125"/>
              <a:ext cx="35325" cy="8225"/>
            </a:xfrm>
            <a:custGeom>
              <a:avLst/>
              <a:gdLst/>
              <a:ahLst/>
              <a:cxnLst/>
              <a:rect l="l" t="t" r="r" b="b"/>
              <a:pathLst>
                <a:path w="1413" h="329" extrusionOk="0">
                  <a:moveTo>
                    <a:pt x="717" y="1"/>
                  </a:moveTo>
                  <a:cubicBezTo>
                    <a:pt x="617" y="1"/>
                    <a:pt x="518" y="21"/>
                    <a:pt x="418" y="60"/>
                  </a:cubicBezTo>
                  <a:cubicBezTo>
                    <a:pt x="339" y="80"/>
                    <a:pt x="259" y="100"/>
                    <a:pt x="179" y="160"/>
                  </a:cubicBezTo>
                  <a:cubicBezTo>
                    <a:pt x="40" y="259"/>
                    <a:pt x="0" y="319"/>
                    <a:pt x="0" y="319"/>
                  </a:cubicBezTo>
                  <a:cubicBezTo>
                    <a:pt x="0" y="319"/>
                    <a:pt x="100" y="299"/>
                    <a:pt x="239" y="299"/>
                  </a:cubicBezTo>
                  <a:cubicBezTo>
                    <a:pt x="358" y="279"/>
                    <a:pt x="538" y="259"/>
                    <a:pt x="717" y="259"/>
                  </a:cubicBezTo>
                  <a:lnTo>
                    <a:pt x="955" y="259"/>
                  </a:lnTo>
                  <a:cubicBezTo>
                    <a:pt x="1035" y="259"/>
                    <a:pt x="1114" y="279"/>
                    <a:pt x="1194" y="279"/>
                  </a:cubicBezTo>
                  <a:cubicBezTo>
                    <a:pt x="1279" y="293"/>
                    <a:pt x="1354" y="308"/>
                    <a:pt x="1390" y="315"/>
                  </a:cubicBezTo>
                  <a:lnTo>
                    <a:pt x="1390" y="315"/>
                  </a:lnTo>
                  <a:cubicBezTo>
                    <a:pt x="1362" y="288"/>
                    <a:pt x="1310" y="224"/>
                    <a:pt x="1234" y="160"/>
                  </a:cubicBezTo>
                  <a:cubicBezTo>
                    <a:pt x="1214" y="120"/>
                    <a:pt x="1194" y="100"/>
                    <a:pt x="1134" y="80"/>
                  </a:cubicBezTo>
                  <a:cubicBezTo>
                    <a:pt x="1114" y="60"/>
                    <a:pt x="1055" y="21"/>
                    <a:pt x="1015" y="21"/>
                  </a:cubicBezTo>
                  <a:cubicBezTo>
                    <a:pt x="916" y="1"/>
                    <a:pt x="816" y="1"/>
                    <a:pt x="717" y="1"/>
                  </a:cubicBezTo>
                  <a:close/>
                  <a:moveTo>
                    <a:pt x="1390" y="315"/>
                  </a:moveTo>
                  <a:cubicBezTo>
                    <a:pt x="1399" y="323"/>
                    <a:pt x="1405" y="328"/>
                    <a:pt x="1409" y="328"/>
                  </a:cubicBezTo>
                  <a:cubicBezTo>
                    <a:pt x="1412" y="328"/>
                    <a:pt x="1413" y="325"/>
                    <a:pt x="1413" y="319"/>
                  </a:cubicBezTo>
                  <a:cubicBezTo>
                    <a:pt x="1413" y="319"/>
                    <a:pt x="1405" y="317"/>
                    <a:pt x="1390" y="315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6" name="Google Shape;1626;p11"/>
            <p:cNvSpPr/>
            <p:nvPr/>
          </p:nvSpPr>
          <p:spPr>
            <a:xfrm>
              <a:off x="6742200" y="3356875"/>
              <a:ext cx="27875" cy="8250"/>
            </a:xfrm>
            <a:custGeom>
              <a:avLst/>
              <a:gdLst/>
              <a:ahLst/>
              <a:cxnLst/>
              <a:rect l="l" t="t" r="r" b="b"/>
              <a:pathLst>
                <a:path w="1115" h="330" extrusionOk="0">
                  <a:moveTo>
                    <a:pt x="761" y="1"/>
                  </a:moveTo>
                  <a:cubicBezTo>
                    <a:pt x="682" y="1"/>
                    <a:pt x="597" y="11"/>
                    <a:pt x="518" y="31"/>
                  </a:cubicBezTo>
                  <a:cubicBezTo>
                    <a:pt x="378" y="51"/>
                    <a:pt x="259" y="130"/>
                    <a:pt x="160" y="210"/>
                  </a:cubicBezTo>
                  <a:cubicBezTo>
                    <a:pt x="60" y="289"/>
                    <a:pt x="0" y="329"/>
                    <a:pt x="0" y="329"/>
                  </a:cubicBezTo>
                  <a:cubicBezTo>
                    <a:pt x="0" y="329"/>
                    <a:pt x="80" y="309"/>
                    <a:pt x="179" y="309"/>
                  </a:cubicBezTo>
                  <a:cubicBezTo>
                    <a:pt x="299" y="289"/>
                    <a:pt x="418" y="250"/>
                    <a:pt x="577" y="210"/>
                  </a:cubicBezTo>
                  <a:cubicBezTo>
                    <a:pt x="657" y="190"/>
                    <a:pt x="697" y="190"/>
                    <a:pt x="776" y="150"/>
                  </a:cubicBezTo>
                  <a:cubicBezTo>
                    <a:pt x="856" y="150"/>
                    <a:pt x="896" y="130"/>
                    <a:pt x="955" y="130"/>
                  </a:cubicBezTo>
                  <a:lnTo>
                    <a:pt x="1015" y="130"/>
                  </a:lnTo>
                  <a:cubicBezTo>
                    <a:pt x="1055" y="150"/>
                    <a:pt x="1075" y="150"/>
                    <a:pt x="1075" y="150"/>
                  </a:cubicBezTo>
                  <a:cubicBezTo>
                    <a:pt x="1095" y="150"/>
                    <a:pt x="1115" y="190"/>
                    <a:pt x="1115" y="190"/>
                  </a:cubicBezTo>
                  <a:cubicBezTo>
                    <a:pt x="1115" y="190"/>
                    <a:pt x="1115" y="170"/>
                    <a:pt x="1095" y="130"/>
                  </a:cubicBezTo>
                  <a:cubicBezTo>
                    <a:pt x="1095" y="110"/>
                    <a:pt x="1075" y="110"/>
                    <a:pt x="1055" y="90"/>
                  </a:cubicBezTo>
                  <a:cubicBezTo>
                    <a:pt x="1015" y="70"/>
                    <a:pt x="995" y="70"/>
                    <a:pt x="975" y="31"/>
                  </a:cubicBezTo>
                  <a:cubicBezTo>
                    <a:pt x="916" y="11"/>
                    <a:pt x="841" y="1"/>
                    <a:pt x="761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7" name="Google Shape;1627;p11"/>
            <p:cNvSpPr/>
            <p:nvPr/>
          </p:nvSpPr>
          <p:spPr>
            <a:xfrm>
              <a:off x="6616850" y="3359550"/>
              <a:ext cx="17925" cy="5575"/>
            </a:xfrm>
            <a:custGeom>
              <a:avLst/>
              <a:gdLst/>
              <a:ahLst/>
              <a:cxnLst/>
              <a:rect l="l" t="t" r="r" b="b"/>
              <a:pathLst>
                <a:path w="717" h="223" extrusionOk="0">
                  <a:moveTo>
                    <a:pt x="178" y="0"/>
                  </a:moveTo>
                  <a:cubicBezTo>
                    <a:pt x="135" y="0"/>
                    <a:pt x="94" y="6"/>
                    <a:pt x="60" y="23"/>
                  </a:cubicBezTo>
                  <a:cubicBezTo>
                    <a:pt x="40" y="23"/>
                    <a:pt x="20" y="63"/>
                    <a:pt x="20" y="63"/>
                  </a:cubicBezTo>
                  <a:lnTo>
                    <a:pt x="1" y="83"/>
                  </a:lnTo>
                  <a:lnTo>
                    <a:pt x="1" y="103"/>
                  </a:lnTo>
                  <a:cubicBezTo>
                    <a:pt x="1" y="103"/>
                    <a:pt x="20" y="103"/>
                    <a:pt x="20" y="83"/>
                  </a:cubicBezTo>
                  <a:lnTo>
                    <a:pt x="100" y="83"/>
                  </a:lnTo>
                  <a:cubicBezTo>
                    <a:pt x="120" y="83"/>
                    <a:pt x="160" y="83"/>
                    <a:pt x="219" y="103"/>
                  </a:cubicBezTo>
                  <a:cubicBezTo>
                    <a:pt x="259" y="103"/>
                    <a:pt x="319" y="123"/>
                    <a:pt x="339" y="162"/>
                  </a:cubicBezTo>
                  <a:cubicBezTo>
                    <a:pt x="438" y="182"/>
                    <a:pt x="538" y="202"/>
                    <a:pt x="617" y="222"/>
                  </a:cubicBezTo>
                  <a:cubicBezTo>
                    <a:pt x="631" y="215"/>
                    <a:pt x="646" y="213"/>
                    <a:pt x="661" y="213"/>
                  </a:cubicBezTo>
                  <a:cubicBezTo>
                    <a:pt x="690" y="213"/>
                    <a:pt x="717" y="222"/>
                    <a:pt x="717" y="222"/>
                  </a:cubicBezTo>
                  <a:cubicBezTo>
                    <a:pt x="717" y="222"/>
                    <a:pt x="697" y="182"/>
                    <a:pt x="617" y="162"/>
                  </a:cubicBezTo>
                  <a:cubicBezTo>
                    <a:pt x="538" y="103"/>
                    <a:pt x="478" y="63"/>
                    <a:pt x="359" y="23"/>
                  </a:cubicBezTo>
                  <a:cubicBezTo>
                    <a:pt x="301" y="12"/>
                    <a:pt x="237" y="0"/>
                    <a:pt x="178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8" name="Google Shape;1628;p11"/>
            <p:cNvSpPr/>
            <p:nvPr/>
          </p:nvSpPr>
          <p:spPr>
            <a:xfrm>
              <a:off x="6966525" y="3196475"/>
              <a:ext cx="114425" cy="172625"/>
            </a:xfrm>
            <a:custGeom>
              <a:avLst/>
              <a:gdLst/>
              <a:ahLst/>
              <a:cxnLst/>
              <a:rect l="l" t="t" r="r" b="b"/>
              <a:pathLst>
                <a:path w="4577" h="6905" extrusionOk="0">
                  <a:moveTo>
                    <a:pt x="1" y="0"/>
                  </a:moveTo>
                  <a:lnTo>
                    <a:pt x="1" y="6904"/>
                  </a:lnTo>
                  <a:lnTo>
                    <a:pt x="4577" y="6904"/>
                  </a:lnTo>
                  <a:lnTo>
                    <a:pt x="45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9" name="Google Shape;1629;p11"/>
            <p:cNvSpPr/>
            <p:nvPr/>
          </p:nvSpPr>
          <p:spPr>
            <a:xfrm>
              <a:off x="6962550" y="3191000"/>
              <a:ext cx="126375" cy="184050"/>
            </a:xfrm>
            <a:custGeom>
              <a:avLst/>
              <a:gdLst/>
              <a:ahLst/>
              <a:cxnLst/>
              <a:rect l="l" t="t" r="r" b="b"/>
              <a:pathLst>
                <a:path w="5055" h="7362" extrusionOk="0">
                  <a:moveTo>
                    <a:pt x="2249" y="538"/>
                  </a:moveTo>
                  <a:lnTo>
                    <a:pt x="2249" y="3423"/>
                  </a:lnTo>
                  <a:lnTo>
                    <a:pt x="518" y="3423"/>
                  </a:lnTo>
                  <a:lnTo>
                    <a:pt x="518" y="538"/>
                  </a:lnTo>
                  <a:close/>
                  <a:moveTo>
                    <a:pt x="4517" y="538"/>
                  </a:moveTo>
                  <a:lnTo>
                    <a:pt x="4517" y="3423"/>
                  </a:lnTo>
                  <a:lnTo>
                    <a:pt x="2786" y="3423"/>
                  </a:lnTo>
                  <a:lnTo>
                    <a:pt x="2786" y="538"/>
                  </a:lnTo>
                  <a:close/>
                  <a:moveTo>
                    <a:pt x="2249" y="3960"/>
                  </a:moveTo>
                  <a:lnTo>
                    <a:pt x="2249" y="6845"/>
                  </a:lnTo>
                  <a:lnTo>
                    <a:pt x="518" y="6845"/>
                  </a:lnTo>
                  <a:lnTo>
                    <a:pt x="518" y="3960"/>
                  </a:lnTo>
                  <a:close/>
                  <a:moveTo>
                    <a:pt x="4517" y="3960"/>
                  </a:moveTo>
                  <a:lnTo>
                    <a:pt x="4517" y="6845"/>
                  </a:lnTo>
                  <a:lnTo>
                    <a:pt x="2786" y="6845"/>
                  </a:lnTo>
                  <a:lnTo>
                    <a:pt x="2786" y="3960"/>
                  </a:lnTo>
                  <a:close/>
                  <a:moveTo>
                    <a:pt x="0" y="0"/>
                  </a:moveTo>
                  <a:lnTo>
                    <a:pt x="0" y="7362"/>
                  </a:lnTo>
                  <a:lnTo>
                    <a:pt x="5054" y="7362"/>
                  </a:lnTo>
                  <a:lnTo>
                    <a:pt x="50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0" name="Google Shape;1630;p11"/>
            <p:cNvSpPr/>
            <p:nvPr/>
          </p:nvSpPr>
          <p:spPr>
            <a:xfrm>
              <a:off x="6934200" y="3352750"/>
              <a:ext cx="178975" cy="29275"/>
            </a:xfrm>
            <a:custGeom>
              <a:avLst/>
              <a:gdLst/>
              <a:ahLst/>
              <a:cxnLst/>
              <a:rect l="l" t="t" r="r" b="b"/>
              <a:pathLst>
                <a:path w="7159" h="1171" extrusionOk="0">
                  <a:moveTo>
                    <a:pt x="6612" y="0"/>
                  </a:moveTo>
                  <a:cubicBezTo>
                    <a:pt x="6222" y="0"/>
                    <a:pt x="5708" y="134"/>
                    <a:pt x="5432" y="255"/>
                  </a:cubicBezTo>
                  <a:cubicBezTo>
                    <a:pt x="5246" y="337"/>
                    <a:pt x="5085" y="375"/>
                    <a:pt x="4917" y="375"/>
                  </a:cubicBezTo>
                  <a:cubicBezTo>
                    <a:pt x="4638" y="375"/>
                    <a:pt x="4341" y="270"/>
                    <a:pt x="3880" y="96"/>
                  </a:cubicBezTo>
                  <a:cubicBezTo>
                    <a:pt x="3706" y="33"/>
                    <a:pt x="3549" y="8"/>
                    <a:pt x="3400" y="8"/>
                  </a:cubicBezTo>
                  <a:cubicBezTo>
                    <a:pt x="2934" y="8"/>
                    <a:pt x="2548" y="254"/>
                    <a:pt x="1990" y="375"/>
                  </a:cubicBezTo>
                  <a:cubicBezTo>
                    <a:pt x="1904" y="394"/>
                    <a:pt x="1823" y="402"/>
                    <a:pt x="1748" y="402"/>
                  </a:cubicBezTo>
                  <a:cubicBezTo>
                    <a:pt x="1294" y="402"/>
                    <a:pt x="1013" y="107"/>
                    <a:pt x="695" y="107"/>
                  </a:cubicBezTo>
                  <a:cubicBezTo>
                    <a:pt x="625" y="107"/>
                    <a:pt x="553" y="121"/>
                    <a:pt x="478" y="156"/>
                  </a:cubicBezTo>
                  <a:cubicBezTo>
                    <a:pt x="0" y="375"/>
                    <a:pt x="1095" y="1171"/>
                    <a:pt x="1095" y="1171"/>
                  </a:cubicBezTo>
                  <a:lnTo>
                    <a:pt x="6148" y="1171"/>
                  </a:lnTo>
                  <a:cubicBezTo>
                    <a:pt x="6148" y="1171"/>
                    <a:pt x="7044" y="852"/>
                    <a:pt x="7123" y="335"/>
                  </a:cubicBezTo>
                  <a:cubicBezTo>
                    <a:pt x="7159" y="87"/>
                    <a:pt x="6926" y="0"/>
                    <a:pt x="6612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1" name="Google Shape;1631;p11"/>
            <p:cNvSpPr/>
            <p:nvPr/>
          </p:nvSpPr>
          <p:spPr>
            <a:xfrm>
              <a:off x="6997875" y="3357125"/>
              <a:ext cx="35325" cy="8225"/>
            </a:xfrm>
            <a:custGeom>
              <a:avLst/>
              <a:gdLst/>
              <a:ahLst/>
              <a:cxnLst/>
              <a:rect l="l" t="t" r="r" b="b"/>
              <a:pathLst>
                <a:path w="1413" h="329" extrusionOk="0">
                  <a:moveTo>
                    <a:pt x="716" y="1"/>
                  </a:moveTo>
                  <a:cubicBezTo>
                    <a:pt x="617" y="1"/>
                    <a:pt x="517" y="21"/>
                    <a:pt x="418" y="60"/>
                  </a:cubicBezTo>
                  <a:cubicBezTo>
                    <a:pt x="338" y="80"/>
                    <a:pt x="279" y="100"/>
                    <a:pt x="199" y="160"/>
                  </a:cubicBezTo>
                  <a:cubicBezTo>
                    <a:pt x="60" y="259"/>
                    <a:pt x="0" y="319"/>
                    <a:pt x="0" y="319"/>
                  </a:cubicBezTo>
                  <a:cubicBezTo>
                    <a:pt x="0" y="319"/>
                    <a:pt x="100" y="319"/>
                    <a:pt x="259" y="299"/>
                  </a:cubicBezTo>
                  <a:cubicBezTo>
                    <a:pt x="378" y="279"/>
                    <a:pt x="557" y="259"/>
                    <a:pt x="716" y="259"/>
                  </a:cubicBezTo>
                  <a:lnTo>
                    <a:pt x="975" y="259"/>
                  </a:lnTo>
                  <a:cubicBezTo>
                    <a:pt x="1055" y="259"/>
                    <a:pt x="1114" y="279"/>
                    <a:pt x="1194" y="279"/>
                  </a:cubicBezTo>
                  <a:cubicBezTo>
                    <a:pt x="1285" y="294"/>
                    <a:pt x="1364" y="310"/>
                    <a:pt x="1397" y="316"/>
                  </a:cubicBezTo>
                  <a:lnTo>
                    <a:pt x="1397" y="316"/>
                  </a:lnTo>
                  <a:cubicBezTo>
                    <a:pt x="1375" y="290"/>
                    <a:pt x="1331" y="225"/>
                    <a:pt x="1254" y="160"/>
                  </a:cubicBezTo>
                  <a:cubicBezTo>
                    <a:pt x="1214" y="120"/>
                    <a:pt x="1194" y="100"/>
                    <a:pt x="1154" y="80"/>
                  </a:cubicBezTo>
                  <a:cubicBezTo>
                    <a:pt x="1114" y="60"/>
                    <a:pt x="1075" y="21"/>
                    <a:pt x="1015" y="21"/>
                  </a:cubicBezTo>
                  <a:cubicBezTo>
                    <a:pt x="915" y="1"/>
                    <a:pt x="816" y="1"/>
                    <a:pt x="716" y="1"/>
                  </a:cubicBezTo>
                  <a:close/>
                  <a:moveTo>
                    <a:pt x="1397" y="316"/>
                  </a:moveTo>
                  <a:cubicBezTo>
                    <a:pt x="1403" y="324"/>
                    <a:pt x="1407" y="328"/>
                    <a:pt x="1410" y="328"/>
                  </a:cubicBezTo>
                  <a:cubicBezTo>
                    <a:pt x="1412" y="328"/>
                    <a:pt x="1413" y="325"/>
                    <a:pt x="1413" y="319"/>
                  </a:cubicBezTo>
                  <a:cubicBezTo>
                    <a:pt x="1413" y="319"/>
                    <a:pt x="1407" y="318"/>
                    <a:pt x="1397" y="316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2" name="Google Shape;1632;p11"/>
            <p:cNvSpPr/>
            <p:nvPr/>
          </p:nvSpPr>
          <p:spPr>
            <a:xfrm>
              <a:off x="7074475" y="3356875"/>
              <a:ext cx="27875" cy="8250"/>
            </a:xfrm>
            <a:custGeom>
              <a:avLst/>
              <a:gdLst/>
              <a:ahLst/>
              <a:cxnLst/>
              <a:rect l="l" t="t" r="r" b="b"/>
              <a:pathLst>
                <a:path w="1115" h="330" extrusionOk="0">
                  <a:moveTo>
                    <a:pt x="744" y="1"/>
                  </a:moveTo>
                  <a:cubicBezTo>
                    <a:pt x="667" y="1"/>
                    <a:pt x="587" y="11"/>
                    <a:pt x="517" y="31"/>
                  </a:cubicBezTo>
                  <a:cubicBezTo>
                    <a:pt x="378" y="51"/>
                    <a:pt x="239" y="130"/>
                    <a:pt x="139" y="210"/>
                  </a:cubicBezTo>
                  <a:cubicBezTo>
                    <a:pt x="40" y="289"/>
                    <a:pt x="0" y="329"/>
                    <a:pt x="0" y="329"/>
                  </a:cubicBezTo>
                  <a:cubicBezTo>
                    <a:pt x="0" y="329"/>
                    <a:pt x="80" y="329"/>
                    <a:pt x="159" y="309"/>
                  </a:cubicBezTo>
                  <a:cubicBezTo>
                    <a:pt x="299" y="289"/>
                    <a:pt x="418" y="250"/>
                    <a:pt x="557" y="210"/>
                  </a:cubicBezTo>
                  <a:cubicBezTo>
                    <a:pt x="637" y="190"/>
                    <a:pt x="696" y="190"/>
                    <a:pt x="756" y="150"/>
                  </a:cubicBezTo>
                  <a:cubicBezTo>
                    <a:pt x="836" y="150"/>
                    <a:pt x="895" y="130"/>
                    <a:pt x="935" y="130"/>
                  </a:cubicBezTo>
                  <a:lnTo>
                    <a:pt x="1015" y="130"/>
                  </a:lnTo>
                  <a:cubicBezTo>
                    <a:pt x="1035" y="150"/>
                    <a:pt x="1055" y="150"/>
                    <a:pt x="1055" y="150"/>
                  </a:cubicBezTo>
                  <a:cubicBezTo>
                    <a:pt x="1094" y="190"/>
                    <a:pt x="1114" y="190"/>
                    <a:pt x="1114" y="190"/>
                  </a:cubicBezTo>
                  <a:cubicBezTo>
                    <a:pt x="1114" y="190"/>
                    <a:pt x="1114" y="170"/>
                    <a:pt x="1094" y="130"/>
                  </a:cubicBezTo>
                  <a:cubicBezTo>
                    <a:pt x="1094" y="110"/>
                    <a:pt x="1055" y="110"/>
                    <a:pt x="1035" y="90"/>
                  </a:cubicBezTo>
                  <a:cubicBezTo>
                    <a:pt x="1015" y="70"/>
                    <a:pt x="995" y="70"/>
                    <a:pt x="955" y="31"/>
                  </a:cubicBezTo>
                  <a:cubicBezTo>
                    <a:pt x="895" y="11"/>
                    <a:pt x="821" y="1"/>
                    <a:pt x="744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3" name="Google Shape;1633;p11"/>
            <p:cNvSpPr/>
            <p:nvPr/>
          </p:nvSpPr>
          <p:spPr>
            <a:xfrm>
              <a:off x="6949125" y="3359550"/>
              <a:ext cx="18425" cy="5575"/>
            </a:xfrm>
            <a:custGeom>
              <a:avLst/>
              <a:gdLst/>
              <a:ahLst/>
              <a:cxnLst/>
              <a:rect l="l" t="t" r="r" b="b"/>
              <a:pathLst>
                <a:path w="737" h="223" extrusionOk="0">
                  <a:moveTo>
                    <a:pt x="198" y="0"/>
                  </a:moveTo>
                  <a:cubicBezTo>
                    <a:pt x="154" y="0"/>
                    <a:pt x="113" y="6"/>
                    <a:pt x="80" y="23"/>
                  </a:cubicBezTo>
                  <a:cubicBezTo>
                    <a:pt x="60" y="23"/>
                    <a:pt x="40" y="63"/>
                    <a:pt x="40" y="63"/>
                  </a:cubicBezTo>
                  <a:lnTo>
                    <a:pt x="0" y="83"/>
                  </a:lnTo>
                  <a:lnTo>
                    <a:pt x="0" y="103"/>
                  </a:lnTo>
                  <a:cubicBezTo>
                    <a:pt x="0" y="103"/>
                    <a:pt x="40" y="103"/>
                    <a:pt x="40" y="83"/>
                  </a:cubicBezTo>
                  <a:lnTo>
                    <a:pt x="100" y="83"/>
                  </a:lnTo>
                  <a:cubicBezTo>
                    <a:pt x="140" y="83"/>
                    <a:pt x="179" y="83"/>
                    <a:pt x="239" y="103"/>
                  </a:cubicBezTo>
                  <a:cubicBezTo>
                    <a:pt x="279" y="103"/>
                    <a:pt x="339" y="123"/>
                    <a:pt x="358" y="123"/>
                  </a:cubicBezTo>
                  <a:cubicBezTo>
                    <a:pt x="458" y="162"/>
                    <a:pt x="557" y="182"/>
                    <a:pt x="637" y="202"/>
                  </a:cubicBezTo>
                  <a:cubicBezTo>
                    <a:pt x="677" y="222"/>
                    <a:pt x="736" y="222"/>
                    <a:pt x="736" y="222"/>
                  </a:cubicBezTo>
                  <a:cubicBezTo>
                    <a:pt x="736" y="222"/>
                    <a:pt x="717" y="182"/>
                    <a:pt x="637" y="162"/>
                  </a:cubicBezTo>
                  <a:cubicBezTo>
                    <a:pt x="557" y="103"/>
                    <a:pt x="478" y="63"/>
                    <a:pt x="378" y="23"/>
                  </a:cubicBezTo>
                  <a:cubicBezTo>
                    <a:pt x="321" y="12"/>
                    <a:pt x="257" y="0"/>
                    <a:pt x="198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4" name="Google Shape;1634;p11"/>
            <p:cNvSpPr/>
            <p:nvPr/>
          </p:nvSpPr>
          <p:spPr>
            <a:xfrm>
              <a:off x="6509725" y="3762725"/>
              <a:ext cx="696575" cy="73925"/>
            </a:xfrm>
            <a:custGeom>
              <a:avLst/>
              <a:gdLst/>
              <a:ahLst/>
              <a:cxnLst/>
              <a:rect l="l" t="t" r="r" b="b"/>
              <a:pathLst>
                <a:path w="27863" h="2957" extrusionOk="0">
                  <a:moveTo>
                    <a:pt x="12358" y="1"/>
                  </a:moveTo>
                  <a:cubicBezTo>
                    <a:pt x="11682" y="1"/>
                    <a:pt x="10901" y="158"/>
                    <a:pt x="9876" y="549"/>
                  </a:cubicBezTo>
                  <a:cubicBezTo>
                    <a:pt x="8801" y="940"/>
                    <a:pt x="8065" y="1078"/>
                    <a:pt x="7340" y="1078"/>
                  </a:cubicBezTo>
                  <a:cubicBezTo>
                    <a:pt x="6294" y="1078"/>
                    <a:pt x="5268" y="792"/>
                    <a:pt x="3271" y="569"/>
                  </a:cubicBezTo>
                  <a:cubicBezTo>
                    <a:pt x="3053" y="545"/>
                    <a:pt x="2853" y="533"/>
                    <a:pt x="2669" y="533"/>
                  </a:cubicBezTo>
                  <a:cubicBezTo>
                    <a:pt x="0" y="533"/>
                    <a:pt x="784" y="2937"/>
                    <a:pt x="784" y="2937"/>
                  </a:cubicBezTo>
                  <a:lnTo>
                    <a:pt x="13935" y="2937"/>
                  </a:lnTo>
                  <a:lnTo>
                    <a:pt x="13935" y="2957"/>
                  </a:lnTo>
                  <a:lnTo>
                    <a:pt x="26609" y="2957"/>
                  </a:lnTo>
                  <a:cubicBezTo>
                    <a:pt x="26609" y="2957"/>
                    <a:pt x="27863" y="2240"/>
                    <a:pt x="27266" y="1484"/>
                  </a:cubicBezTo>
                  <a:cubicBezTo>
                    <a:pt x="26997" y="1152"/>
                    <a:pt x="26734" y="1041"/>
                    <a:pt x="26448" y="1041"/>
                  </a:cubicBezTo>
                  <a:cubicBezTo>
                    <a:pt x="25931" y="1041"/>
                    <a:pt x="25341" y="1407"/>
                    <a:pt x="24520" y="1484"/>
                  </a:cubicBezTo>
                  <a:cubicBezTo>
                    <a:pt x="24473" y="1489"/>
                    <a:pt x="24426" y="1491"/>
                    <a:pt x="24380" y="1491"/>
                  </a:cubicBezTo>
                  <a:cubicBezTo>
                    <a:pt x="23384" y="1491"/>
                    <a:pt x="22666" y="482"/>
                    <a:pt x="21359" y="482"/>
                  </a:cubicBezTo>
                  <a:cubicBezTo>
                    <a:pt x="21126" y="482"/>
                    <a:pt x="20875" y="514"/>
                    <a:pt x="20601" y="589"/>
                  </a:cubicBezTo>
                  <a:cubicBezTo>
                    <a:pt x="19399" y="905"/>
                    <a:pt x="18278" y="1230"/>
                    <a:pt x="17165" y="1230"/>
                  </a:cubicBezTo>
                  <a:cubicBezTo>
                    <a:pt x="16528" y="1230"/>
                    <a:pt x="15893" y="1123"/>
                    <a:pt x="15248" y="848"/>
                  </a:cubicBezTo>
                  <a:cubicBezTo>
                    <a:pt x="14198" y="377"/>
                    <a:pt x="13403" y="1"/>
                    <a:pt x="12358" y="1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5" name="Google Shape;1635;p11"/>
            <p:cNvSpPr/>
            <p:nvPr/>
          </p:nvSpPr>
          <p:spPr>
            <a:xfrm>
              <a:off x="6779500" y="3772475"/>
              <a:ext cx="92050" cy="22900"/>
            </a:xfrm>
            <a:custGeom>
              <a:avLst/>
              <a:gdLst/>
              <a:ahLst/>
              <a:cxnLst/>
              <a:rect l="l" t="t" r="r" b="b"/>
              <a:pathLst>
                <a:path w="3682" h="916" extrusionOk="0">
                  <a:moveTo>
                    <a:pt x="1553" y="0"/>
                  </a:moveTo>
                  <a:cubicBezTo>
                    <a:pt x="1433" y="0"/>
                    <a:pt x="1294" y="20"/>
                    <a:pt x="1175" y="60"/>
                  </a:cubicBezTo>
                  <a:cubicBezTo>
                    <a:pt x="956" y="100"/>
                    <a:pt x="737" y="179"/>
                    <a:pt x="558" y="259"/>
                  </a:cubicBezTo>
                  <a:cubicBezTo>
                    <a:pt x="200" y="398"/>
                    <a:pt x="1" y="577"/>
                    <a:pt x="1" y="577"/>
                  </a:cubicBezTo>
                  <a:cubicBezTo>
                    <a:pt x="1" y="577"/>
                    <a:pt x="239" y="557"/>
                    <a:pt x="617" y="497"/>
                  </a:cubicBezTo>
                  <a:cubicBezTo>
                    <a:pt x="697" y="478"/>
                    <a:pt x="797" y="478"/>
                    <a:pt x="896" y="478"/>
                  </a:cubicBezTo>
                  <a:lnTo>
                    <a:pt x="1553" y="478"/>
                  </a:lnTo>
                  <a:cubicBezTo>
                    <a:pt x="1612" y="488"/>
                    <a:pt x="1667" y="488"/>
                    <a:pt x="1722" y="488"/>
                  </a:cubicBezTo>
                  <a:cubicBezTo>
                    <a:pt x="1776" y="488"/>
                    <a:pt x="1831" y="488"/>
                    <a:pt x="1891" y="497"/>
                  </a:cubicBezTo>
                  <a:cubicBezTo>
                    <a:pt x="1990" y="497"/>
                    <a:pt x="2110" y="497"/>
                    <a:pt x="2209" y="517"/>
                  </a:cubicBezTo>
                  <a:cubicBezTo>
                    <a:pt x="2309" y="557"/>
                    <a:pt x="2448" y="557"/>
                    <a:pt x="2547" y="577"/>
                  </a:cubicBezTo>
                  <a:lnTo>
                    <a:pt x="2846" y="657"/>
                  </a:lnTo>
                  <a:cubicBezTo>
                    <a:pt x="2945" y="677"/>
                    <a:pt x="3045" y="696"/>
                    <a:pt x="3104" y="716"/>
                  </a:cubicBezTo>
                  <a:lnTo>
                    <a:pt x="3343" y="796"/>
                  </a:lnTo>
                  <a:cubicBezTo>
                    <a:pt x="3383" y="856"/>
                    <a:pt x="3463" y="856"/>
                    <a:pt x="3502" y="876"/>
                  </a:cubicBezTo>
                  <a:cubicBezTo>
                    <a:pt x="3602" y="895"/>
                    <a:pt x="3681" y="915"/>
                    <a:pt x="3681" y="915"/>
                  </a:cubicBezTo>
                  <a:cubicBezTo>
                    <a:pt x="3681" y="915"/>
                    <a:pt x="3662" y="876"/>
                    <a:pt x="3582" y="796"/>
                  </a:cubicBezTo>
                  <a:lnTo>
                    <a:pt x="3443" y="657"/>
                  </a:lnTo>
                  <a:cubicBezTo>
                    <a:pt x="3383" y="577"/>
                    <a:pt x="3303" y="517"/>
                    <a:pt x="3244" y="478"/>
                  </a:cubicBezTo>
                  <a:cubicBezTo>
                    <a:pt x="3184" y="418"/>
                    <a:pt x="3164" y="398"/>
                    <a:pt x="3104" y="378"/>
                  </a:cubicBezTo>
                  <a:lnTo>
                    <a:pt x="2965" y="299"/>
                  </a:lnTo>
                  <a:cubicBezTo>
                    <a:pt x="2866" y="259"/>
                    <a:pt x="2766" y="179"/>
                    <a:pt x="2647" y="159"/>
                  </a:cubicBezTo>
                  <a:cubicBezTo>
                    <a:pt x="2547" y="119"/>
                    <a:pt x="2428" y="80"/>
                    <a:pt x="2289" y="60"/>
                  </a:cubicBezTo>
                  <a:cubicBezTo>
                    <a:pt x="2169" y="20"/>
                    <a:pt x="2050" y="0"/>
                    <a:pt x="1931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6" name="Google Shape;1636;p11"/>
            <p:cNvSpPr/>
            <p:nvPr/>
          </p:nvSpPr>
          <p:spPr>
            <a:xfrm>
              <a:off x="6537775" y="3783900"/>
              <a:ext cx="58700" cy="34350"/>
            </a:xfrm>
            <a:custGeom>
              <a:avLst/>
              <a:gdLst/>
              <a:ahLst/>
              <a:cxnLst/>
              <a:rect l="l" t="t" r="r" b="b"/>
              <a:pathLst>
                <a:path w="2348" h="1374" extrusionOk="0">
                  <a:moveTo>
                    <a:pt x="1413" y="1"/>
                  </a:moveTo>
                  <a:cubicBezTo>
                    <a:pt x="1313" y="1"/>
                    <a:pt x="1214" y="1"/>
                    <a:pt x="1114" y="21"/>
                  </a:cubicBezTo>
                  <a:cubicBezTo>
                    <a:pt x="1015" y="21"/>
                    <a:pt x="915" y="60"/>
                    <a:pt x="816" y="100"/>
                  </a:cubicBezTo>
                  <a:cubicBezTo>
                    <a:pt x="716" y="140"/>
                    <a:pt x="637" y="200"/>
                    <a:pt x="537" y="239"/>
                  </a:cubicBezTo>
                  <a:cubicBezTo>
                    <a:pt x="478" y="299"/>
                    <a:pt x="398" y="359"/>
                    <a:pt x="318" y="438"/>
                  </a:cubicBezTo>
                  <a:cubicBezTo>
                    <a:pt x="279" y="498"/>
                    <a:pt x="259" y="518"/>
                    <a:pt x="219" y="558"/>
                  </a:cubicBezTo>
                  <a:cubicBezTo>
                    <a:pt x="199" y="617"/>
                    <a:pt x="179" y="637"/>
                    <a:pt x="159" y="697"/>
                  </a:cubicBezTo>
                  <a:cubicBezTo>
                    <a:pt x="100" y="757"/>
                    <a:pt x="80" y="836"/>
                    <a:pt x="60" y="916"/>
                  </a:cubicBezTo>
                  <a:cubicBezTo>
                    <a:pt x="0" y="1035"/>
                    <a:pt x="20" y="1194"/>
                    <a:pt x="20" y="1254"/>
                  </a:cubicBezTo>
                  <a:cubicBezTo>
                    <a:pt x="20" y="1334"/>
                    <a:pt x="60" y="1374"/>
                    <a:pt x="60" y="1374"/>
                  </a:cubicBezTo>
                  <a:cubicBezTo>
                    <a:pt x="60" y="1374"/>
                    <a:pt x="159" y="1214"/>
                    <a:pt x="318" y="996"/>
                  </a:cubicBezTo>
                  <a:cubicBezTo>
                    <a:pt x="378" y="956"/>
                    <a:pt x="418" y="916"/>
                    <a:pt x="478" y="856"/>
                  </a:cubicBezTo>
                  <a:lnTo>
                    <a:pt x="557" y="797"/>
                  </a:lnTo>
                  <a:cubicBezTo>
                    <a:pt x="577" y="797"/>
                    <a:pt x="597" y="757"/>
                    <a:pt x="617" y="737"/>
                  </a:cubicBezTo>
                  <a:cubicBezTo>
                    <a:pt x="677" y="717"/>
                    <a:pt x="756" y="657"/>
                    <a:pt x="796" y="637"/>
                  </a:cubicBezTo>
                  <a:cubicBezTo>
                    <a:pt x="876" y="617"/>
                    <a:pt x="915" y="598"/>
                    <a:pt x="995" y="558"/>
                  </a:cubicBezTo>
                  <a:lnTo>
                    <a:pt x="1214" y="498"/>
                  </a:lnTo>
                  <a:cubicBezTo>
                    <a:pt x="1273" y="498"/>
                    <a:pt x="1313" y="458"/>
                    <a:pt x="1353" y="458"/>
                  </a:cubicBezTo>
                  <a:cubicBezTo>
                    <a:pt x="1393" y="458"/>
                    <a:pt x="1413" y="438"/>
                    <a:pt x="1472" y="438"/>
                  </a:cubicBezTo>
                  <a:cubicBezTo>
                    <a:pt x="1552" y="419"/>
                    <a:pt x="1612" y="399"/>
                    <a:pt x="1691" y="399"/>
                  </a:cubicBezTo>
                  <a:cubicBezTo>
                    <a:pt x="1771" y="399"/>
                    <a:pt x="1811" y="399"/>
                    <a:pt x="1890" y="359"/>
                  </a:cubicBezTo>
                  <a:cubicBezTo>
                    <a:pt x="2010" y="339"/>
                    <a:pt x="2149" y="339"/>
                    <a:pt x="2209" y="319"/>
                  </a:cubicBezTo>
                  <a:cubicBezTo>
                    <a:pt x="2288" y="319"/>
                    <a:pt x="2348" y="299"/>
                    <a:pt x="2348" y="299"/>
                  </a:cubicBezTo>
                  <a:cubicBezTo>
                    <a:pt x="2348" y="299"/>
                    <a:pt x="2288" y="259"/>
                    <a:pt x="2209" y="220"/>
                  </a:cubicBezTo>
                  <a:cubicBezTo>
                    <a:pt x="2189" y="200"/>
                    <a:pt x="2149" y="160"/>
                    <a:pt x="2089" y="140"/>
                  </a:cubicBezTo>
                  <a:cubicBezTo>
                    <a:pt x="2049" y="120"/>
                    <a:pt x="1990" y="100"/>
                    <a:pt x="1910" y="60"/>
                  </a:cubicBezTo>
                  <a:cubicBezTo>
                    <a:pt x="1850" y="40"/>
                    <a:pt x="1771" y="40"/>
                    <a:pt x="1691" y="21"/>
                  </a:cubicBezTo>
                  <a:cubicBezTo>
                    <a:pt x="1592" y="1"/>
                    <a:pt x="1512" y="1"/>
                    <a:pt x="1413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7" name="Google Shape;1637;p11"/>
            <p:cNvSpPr/>
            <p:nvPr/>
          </p:nvSpPr>
          <p:spPr>
            <a:xfrm>
              <a:off x="7010300" y="3784900"/>
              <a:ext cx="72650" cy="21425"/>
            </a:xfrm>
            <a:custGeom>
              <a:avLst/>
              <a:gdLst/>
              <a:ahLst/>
              <a:cxnLst/>
              <a:rect l="l" t="t" r="r" b="b"/>
              <a:pathLst>
                <a:path w="2906" h="857" extrusionOk="0">
                  <a:moveTo>
                    <a:pt x="1194" y="0"/>
                  </a:moveTo>
                  <a:cubicBezTo>
                    <a:pt x="1095" y="0"/>
                    <a:pt x="995" y="20"/>
                    <a:pt x="896" y="60"/>
                  </a:cubicBezTo>
                  <a:cubicBezTo>
                    <a:pt x="697" y="100"/>
                    <a:pt x="518" y="180"/>
                    <a:pt x="398" y="259"/>
                  </a:cubicBezTo>
                  <a:cubicBezTo>
                    <a:pt x="279" y="319"/>
                    <a:pt x="180" y="398"/>
                    <a:pt x="100" y="478"/>
                  </a:cubicBezTo>
                  <a:cubicBezTo>
                    <a:pt x="20" y="518"/>
                    <a:pt x="1" y="577"/>
                    <a:pt x="1" y="577"/>
                  </a:cubicBezTo>
                  <a:cubicBezTo>
                    <a:pt x="1" y="577"/>
                    <a:pt x="161" y="534"/>
                    <a:pt x="370" y="534"/>
                  </a:cubicBezTo>
                  <a:cubicBezTo>
                    <a:pt x="405" y="534"/>
                    <a:pt x="441" y="535"/>
                    <a:pt x="478" y="538"/>
                  </a:cubicBezTo>
                  <a:cubicBezTo>
                    <a:pt x="617" y="538"/>
                    <a:pt x="776" y="518"/>
                    <a:pt x="956" y="518"/>
                  </a:cubicBezTo>
                  <a:cubicBezTo>
                    <a:pt x="1115" y="518"/>
                    <a:pt x="1294" y="518"/>
                    <a:pt x="1473" y="538"/>
                  </a:cubicBezTo>
                  <a:cubicBezTo>
                    <a:pt x="1552" y="538"/>
                    <a:pt x="1652" y="577"/>
                    <a:pt x="1712" y="577"/>
                  </a:cubicBezTo>
                  <a:cubicBezTo>
                    <a:pt x="1791" y="597"/>
                    <a:pt x="1891" y="597"/>
                    <a:pt x="1970" y="617"/>
                  </a:cubicBezTo>
                  <a:cubicBezTo>
                    <a:pt x="2050" y="617"/>
                    <a:pt x="2110" y="657"/>
                    <a:pt x="2189" y="677"/>
                  </a:cubicBezTo>
                  <a:cubicBezTo>
                    <a:pt x="2269" y="677"/>
                    <a:pt x="2348" y="697"/>
                    <a:pt x="2408" y="717"/>
                  </a:cubicBezTo>
                  <a:cubicBezTo>
                    <a:pt x="2488" y="757"/>
                    <a:pt x="2567" y="757"/>
                    <a:pt x="2607" y="776"/>
                  </a:cubicBezTo>
                  <a:cubicBezTo>
                    <a:pt x="2667" y="796"/>
                    <a:pt x="2706" y="796"/>
                    <a:pt x="2766" y="816"/>
                  </a:cubicBezTo>
                  <a:cubicBezTo>
                    <a:pt x="2866" y="856"/>
                    <a:pt x="2905" y="856"/>
                    <a:pt x="2905" y="856"/>
                  </a:cubicBezTo>
                  <a:cubicBezTo>
                    <a:pt x="2905" y="856"/>
                    <a:pt x="2885" y="796"/>
                    <a:pt x="2846" y="717"/>
                  </a:cubicBezTo>
                  <a:cubicBezTo>
                    <a:pt x="2786" y="657"/>
                    <a:pt x="2706" y="558"/>
                    <a:pt x="2587" y="458"/>
                  </a:cubicBezTo>
                  <a:cubicBezTo>
                    <a:pt x="2547" y="398"/>
                    <a:pt x="2468" y="359"/>
                    <a:pt x="2388" y="299"/>
                  </a:cubicBezTo>
                  <a:cubicBezTo>
                    <a:pt x="2308" y="259"/>
                    <a:pt x="2249" y="199"/>
                    <a:pt x="2149" y="160"/>
                  </a:cubicBezTo>
                  <a:cubicBezTo>
                    <a:pt x="2050" y="120"/>
                    <a:pt x="1950" y="80"/>
                    <a:pt x="1851" y="60"/>
                  </a:cubicBezTo>
                  <a:cubicBezTo>
                    <a:pt x="1712" y="20"/>
                    <a:pt x="1612" y="0"/>
                    <a:pt x="1513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8" name="Google Shape;1638;p11"/>
            <p:cNvSpPr/>
            <p:nvPr/>
          </p:nvSpPr>
          <p:spPr>
            <a:xfrm>
              <a:off x="6542750" y="3444675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0" y="0"/>
                  </a:moveTo>
                  <a:lnTo>
                    <a:pt x="0" y="637"/>
                  </a:lnTo>
                  <a:lnTo>
                    <a:pt x="1492" y="63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9" name="Google Shape;1639;p11"/>
            <p:cNvSpPr/>
            <p:nvPr/>
          </p:nvSpPr>
          <p:spPr>
            <a:xfrm>
              <a:off x="6577050" y="3473525"/>
              <a:ext cx="37350" cy="15450"/>
            </a:xfrm>
            <a:custGeom>
              <a:avLst/>
              <a:gdLst/>
              <a:ahLst/>
              <a:cxnLst/>
              <a:rect l="l" t="t" r="r" b="b"/>
              <a:pathLst>
                <a:path w="1494" h="618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0" name="Google Shape;1640;p11"/>
            <p:cNvSpPr/>
            <p:nvPr/>
          </p:nvSpPr>
          <p:spPr>
            <a:xfrm>
              <a:off x="6542750" y="350885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0" y="0"/>
                  </a:moveTo>
                  <a:lnTo>
                    <a:pt x="0" y="617"/>
                  </a:lnTo>
                  <a:lnTo>
                    <a:pt x="1492" y="61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1" name="Google Shape;1641;p11"/>
            <p:cNvSpPr/>
            <p:nvPr/>
          </p:nvSpPr>
          <p:spPr>
            <a:xfrm>
              <a:off x="6577050" y="3537700"/>
              <a:ext cx="37350" cy="15425"/>
            </a:xfrm>
            <a:custGeom>
              <a:avLst/>
              <a:gdLst/>
              <a:ahLst/>
              <a:cxnLst/>
              <a:rect l="l" t="t" r="r" b="b"/>
              <a:pathLst>
                <a:path w="1494" h="617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2" name="Google Shape;1642;p11"/>
            <p:cNvSpPr/>
            <p:nvPr/>
          </p:nvSpPr>
          <p:spPr>
            <a:xfrm>
              <a:off x="6684500" y="357600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0" y="0"/>
                  </a:moveTo>
                  <a:lnTo>
                    <a:pt x="0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3" name="Google Shape;1643;p11"/>
            <p:cNvSpPr/>
            <p:nvPr/>
          </p:nvSpPr>
          <p:spPr>
            <a:xfrm>
              <a:off x="6718825" y="3604350"/>
              <a:ext cx="37325" cy="15925"/>
            </a:xfrm>
            <a:custGeom>
              <a:avLst/>
              <a:gdLst/>
              <a:ahLst/>
              <a:cxnLst/>
              <a:rect l="l" t="t" r="r" b="b"/>
              <a:pathLst>
                <a:path w="1493" h="637" extrusionOk="0">
                  <a:moveTo>
                    <a:pt x="0" y="0"/>
                  </a:moveTo>
                  <a:lnTo>
                    <a:pt x="0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4" name="Google Shape;1644;p11"/>
            <p:cNvSpPr/>
            <p:nvPr/>
          </p:nvSpPr>
          <p:spPr>
            <a:xfrm>
              <a:off x="6596950" y="3669000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1" y="1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5" name="Google Shape;1645;p11"/>
            <p:cNvSpPr/>
            <p:nvPr/>
          </p:nvSpPr>
          <p:spPr>
            <a:xfrm>
              <a:off x="6630775" y="36978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1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6" name="Google Shape;1646;p11"/>
            <p:cNvSpPr/>
            <p:nvPr/>
          </p:nvSpPr>
          <p:spPr>
            <a:xfrm>
              <a:off x="6754125" y="3268600"/>
              <a:ext cx="37350" cy="15925"/>
            </a:xfrm>
            <a:custGeom>
              <a:avLst/>
              <a:gdLst/>
              <a:ahLst/>
              <a:cxnLst/>
              <a:rect l="l" t="t" r="r" b="b"/>
              <a:pathLst>
                <a:path w="1494" h="637" extrusionOk="0">
                  <a:moveTo>
                    <a:pt x="1" y="0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7" name="Google Shape;1647;p11"/>
            <p:cNvSpPr/>
            <p:nvPr/>
          </p:nvSpPr>
          <p:spPr>
            <a:xfrm>
              <a:off x="6788450" y="329745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8" name="Google Shape;1648;p11"/>
            <p:cNvSpPr/>
            <p:nvPr/>
          </p:nvSpPr>
          <p:spPr>
            <a:xfrm>
              <a:off x="6980450" y="3111425"/>
              <a:ext cx="37325" cy="15925"/>
            </a:xfrm>
            <a:custGeom>
              <a:avLst/>
              <a:gdLst/>
              <a:ahLst/>
              <a:cxnLst/>
              <a:rect l="l" t="t" r="r" b="b"/>
              <a:pathLst>
                <a:path w="1493" h="637" extrusionOk="0">
                  <a:moveTo>
                    <a:pt x="1" y="0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9" name="Google Shape;1649;p11"/>
            <p:cNvSpPr/>
            <p:nvPr/>
          </p:nvSpPr>
          <p:spPr>
            <a:xfrm>
              <a:off x="7014775" y="31402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1"/>
                  </a:moveTo>
                  <a:lnTo>
                    <a:pt x="1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0" name="Google Shape;1650;p11"/>
            <p:cNvSpPr/>
            <p:nvPr/>
          </p:nvSpPr>
          <p:spPr>
            <a:xfrm>
              <a:off x="6959575" y="343870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1" name="Google Shape;1651;p11"/>
            <p:cNvSpPr/>
            <p:nvPr/>
          </p:nvSpPr>
          <p:spPr>
            <a:xfrm>
              <a:off x="6993400" y="34670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2" name="Google Shape;1652;p11"/>
            <p:cNvSpPr/>
            <p:nvPr/>
          </p:nvSpPr>
          <p:spPr>
            <a:xfrm>
              <a:off x="7101325" y="353917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1"/>
                  </a:moveTo>
                  <a:lnTo>
                    <a:pt x="1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3" name="Google Shape;1653;p11"/>
            <p:cNvSpPr/>
            <p:nvPr/>
          </p:nvSpPr>
          <p:spPr>
            <a:xfrm>
              <a:off x="7135150" y="356802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4" name="Google Shape;1654;p11"/>
            <p:cNvSpPr/>
            <p:nvPr/>
          </p:nvSpPr>
          <p:spPr>
            <a:xfrm>
              <a:off x="7101325" y="36028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5" name="Google Shape;1655;p11"/>
            <p:cNvSpPr/>
            <p:nvPr/>
          </p:nvSpPr>
          <p:spPr>
            <a:xfrm>
              <a:off x="7135150" y="3631200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0" y="1"/>
                  </a:moveTo>
                  <a:lnTo>
                    <a:pt x="0" y="637"/>
                  </a:lnTo>
                  <a:lnTo>
                    <a:pt x="1493" y="63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6" name="Google Shape;1656;p11"/>
            <p:cNvSpPr/>
            <p:nvPr/>
          </p:nvSpPr>
          <p:spPr>
            <a:xfrm>
              <a:off x="6959575" y="369187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7" name="Google Shape;1657;p11"/>
            <p:cNvSpPr/>
            <p:nvPr/>
          </p:nvSpPr>
          <p:spPr>
            <a:xfrm>
              <a:off x="6993400" y="372022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8" name="Google Shape;1658;p11"/>
            <p:cNvSpPr/>
            <p:nvPr/>
          </p:nvSpPr>
          <p:spPr>
            <a:xfrm>
              <a:off x="6794925" y="3431750"/>
              <a:ext cx="164675" cy="29450"/>
            </a:xfrm>
            <a:custGeom>
              <a:avLst/>
              <a:gdLst/>
              <a:ahLst/>
              <a:cxnLst/>
              <a:rect l="l" t="t" r="r" b="b"/>
              <a:pathLst>
                <a:path w="6587" h="1178" extrusionOk="0">
                  <a:moveTo>
                    <a:pt x="0" y="0"/>
                  </a:moveTo>
                  <a:cubicBezTo>
                    <a:pt x="733" y="849"/>
                    <a:pt x="1142" y="1165"/>
                    <a:pt x="1651" y="1165"/>
                  </a:cubicBezTo>
                  <a:cubicBezTo>
                    <a:pt x="1929" y="1165"/>
                    <a:pt x="2238" y="1070"/>
                    <a:pt x="2647" y="915"/>
                  </a:cubicBezTo>
                  <a:cubicBezTo>
                    <a:pt x="2934" y="803"/>
                    <a:pt x="3143" y="760"/>
                    <a:pt x="3320" y="760"/>
                  </a:cubicBezTo>
                  <a:cubicBezTo>
                    <a:pt x="3829" y="760"/>
                    <a:pt x="4070" y="1115"/>
                    <a:pt x="5134" y="1174"/>
                  </a:cubicBezTo>
                  <a:cubicBezTo>
                    <a:pt x="5178" y="1177"/>
                    <a:pt x="5222" y="1178"/>
                    <a:pt x="5264" y="1178"/>
                  </a:cubicBezTo>
                  <a:cubicBezTo>
                    <a:pt x="6586" y="1178"/>
                    <a:pt x="6586" y="0"/>
                    <a:pt x="65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9" name="Google Shape;1659;p11"/>
            <p:cNvSpPr/>
            <p:nvPr/>
          </p:nvSpPr>
          <p:spPr>
            <a:xfrm>
              <a:off x="6824275" y="3443675"/>
              <a:ext cx="39800" cy="13175"/>
            </a:xfrm>
            <a:custGeom>
              <a:avLst/>
              <a:gdLst/>
              <a:ahLst/>
              <a:cxnLst/>
              <a:rect l="l" t="t" r="r" b="b"/>
              <a:pathLst>
                <a:path w="1592" h="527" extrusionOk="0">
                  <a:moveTo>
                    <a:pt x="1592" y="1"/>
                  </a:moveTo>
                  <a:lnTo>
                    <a:pt x="1592" y="1"/>
                  </a:lnTo>
                  <a:cubicBezTo>
                    <a:pt x="1592" y="1"/>
                    <a:pt x="1572" y="1"/>
                    <a:pt x="1512" y="21"/>
                  </a:cubicBezTo>
                  <a:cubicBezTo>
                    <a:pt x="1473" y="40"/>
                    <a:pt x="1393" y="80"/>
                    <a:pt x="1313" y="100"/>
                  </a:cubicBezTo>
                  <a:cubicBezTo>
                    <a:pt x="1234" y="120"/>
                    <a:pt x="1154" y="180"/>
                    <a:pt x="1055" y="200"/>
                  </a:cubicBezTo>
                  <a:cubicBezTo>
                    <a:pt x="975" y="239"/>
                    <a:pt x="876" y="279"/>
                    <a:pt x="776" y="299"/>
                  </a:cubicBezTo>
                  <a:cubicBezTo>
                    <a:pt x="660" y="322"/>
                    <a:pt x="564" y="332"/>
                    <a:pt x="472" y="332"/>
                  </a:cubicBezTo>
                  <a:cubicBezTo>
                    <a:pt x="407" y="332"/>
                    <a:pt x="345" y="327"/>
                    <a:pt x="279" y="319"/>
                  </a:cubicBezTo>
                  <a:cubicBezTo>
                    <a:pt x="199" y="299"/>
                    <a:pt x="159" y="299"/>
                    <a:pt x="100" y="279"/>
                  </a:cubicBezTo>
                  <a:cubicBezTo>
                    <a:pt x="60" y="239"/>
                    <a:pt x="40" y="239"/>
                    <a:pt x="40" y="239"/>
                  </a:cubicBezTo>
                  <a:lnTo>
                    <a:pt x="40" y="239"/>
                  </a:lnTo>
                  <a:cubicBezTo>
                    <a:pt x="40" y="239"/>
                    <a:pt x="0" y="319"/>
                    <a:pt x="159" y="419"/>
                  </a:cubicBezTo>
                  <a:cubicBezTo>
                    <a:pt x="199" y="478"/>
                    <a:pt x="279" y="498"/>
                    <a:pt x="398" y="518"/>
                  </a:cubicBezTo>
                  <a:cubicBezTo>
                    <a:pt x="427" y="524"/>
                    <a:pt x="462" y="526"/>
                    <a:pt x="499" y="526"/>
                  </a:cubicBezTo>
                  <a:cubicBezTo>
                    <a:pt x="589" y="526"/>
                    <a:pt x="698" y="512"/>
                    <a:pt x="796" y="498"/>
                  </a:cubicBezTo>
                  <a:cubicBezTo>
                    <a:pt x="955" y="438"/>
                    <a:pt x="1075" y="399"/>
                    <a:pt x="1174" y="339"/>
                  </a:cubicBezTo>
                  <a:cubicBezTo>
                    <a:pt x="1274" y="279"/>
                    <a:pt x="1353" y="220"/>
                    <a:pt x="1413" y="180"/>
                  </a:cubicBezTo>
                  <a:lnTo>
                    <a:pt x="1552" y="40"/>
                  </a:lnTo>
                  <a:lnTo>
                    <a:pt x="15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0" name="Google Shape;1660;p11"/>
            <p:cNvSpPr/>
            <p:nvPr/>
          </p:nvSpPr>
          <p:spPr>
            <a:xfrm>
              <a:off x="6909825" y="3443675"/>
              <a:ext cx="38825" cy="13175"/>
            </a:xfrm>
            <a:custGeom>
              <a:avLst/>
              <a:gdLst/>
              <a:ahLst/>
              <a:cxnLst/>
              <a:rect l="l" t="t" r="r" b="b"/>
              <a:pathLst>
                <a:path w="1553" h="527" extrusionOk="0">
                  <a:moveTo>
                    <a:pt x="1552" y="1"/>
                  </a:moveTo>
                  <a:cubicBezTo>
                    <a:pt x="1552" y="1"/>
                    <a:pt x="1532" y="1"/>
                    <a:pt x="1473" y="21"/>
                  </a:cubicBezTo>
                  <a:cubicBezTo>
                    <a:pt x="1433" y="40"/>
                    <a:pt x="1353" y="80"/>
                    <a:pt x="1274" y="100"/>
                  </a:cubicBezTo>
                  <a:cubicBezTo>
                    <a:pt x="1194" y="120"/>
                    <a:pt x="1115" y="180"/>
                    <a:pt x="1015" y="200"/>
                  </a:cubicBezTo>
                  <a:cubicBezTo>
                    <a:pt x="936" y="239"/>
                    <a:pt x="836" y="279"/>
                    <a:pt x="737" y="299"/>
                  </a:cubicBezTo>
                  <a:cubicBezTo>
                    <a:pt x="620" y="322"/>
                    <a:pt x="517" y="332"/>
                    <a:pt x="424" y="332"/>
                  </a:cubicBezTo>
                  <a:cubicBezTo>
                    <a:pt x="358" y="332"/>
                    <a:pt x="297" y="327"/>
                    <a:pt x="239" y="319"/>
                  </a:cubicBezTo>
                  <a:cubicBezTo>
                    <a:pt x="160" y="299"/>
                    <a:pt x="120" y="299"/>
                    <a:pt x="60" y="279"/>
                  </a:cubicBezTo>
                  <a:cubicBezTo>
                    <a:pt x="20" y="239"/>
                    <a:pt x="0" y="239"/>
                    <a:pt x="0" y="239"/>
                  </a:cubicBezTo>
                  <a:lnTo>
                    <a:pt x="0" y="239"/>
                  </a:lnTo>
                  <a:cubicBezTo>
                    <a:pt x="0" y="239"/>
                    <a:pt x="0" y="319"/>
                    <a:pt x="120" y="419"/>
                  </a:cubicBezTo>
                  <a:cubicBezTo>
                    <a:pt x="160" y="478"/>
                    <a:pt x="239" y="498"/>
                    <a:pt x="359" y="518"/>
                  </a:cubicBezTo>
                  <a:cubicBezTo>
                    <a:pt x="388" y="524"/>
                    <a:pt x="422" y="526"/>
                    <a:pt x="459" y="526"/>
                  </a:cubicBezTo>
                  <a:cubicBezTo>
                    <a:pt x="550" y="526"/>
                    <a:pt x="658" y="512"/>
                    <a:pt x="757" y="498"/>
                  </a:cubicBezTo>
                  <a:cubicBezTo>
                    <a:pt x="916" y="438"/>
                    <a:pt x="1035" y="399"/>
                    <a:pt x="1135" y="339"/>
                  </a:cubicBezTo>
                  <a:cubicBezTo>
                    <a:pt x="1234" y="279"/>
                    <a:pt x="1314" y="220"/>
                    <a:pt x="1373" y="180"/>
                  </a:cubicBezTo>
                  <a:lnTo>
                    <a:pt x="1513" y="40"/>
                  </a:lnTo>
                  <a:lnTo>
                    <a:pt x="155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61" name="Google Shape;1661;p11"/>
          <p:cNvGrpSpPr/>
          <p:nvPr/>
        </p:nvGrpSpPr>
        <p:grpSpPr>
          <a:xfrm flipH="1">
            <a:off x="9357216" y="1402295"/>
            <a:ext cx="3534205" cy="4860015"/>
            <a:chOff x="3914675" y="3690400"/>
            <a:chExt cx="1165225" cy="1563242"/>
          </a:xfrm>
        </p:grpSpPr>
        <p:sp>
          <p:nvSpPr>
            <p:cNvPr id="1662" name="Google Shape;1662;p11"/>
            <p:cNvSpPr/>
            <p:nvPr/>
          </p:nvSpPr>
          <p:spPr>
            <a:xfrm>
              <a:off x="4037300" y="4026150"/>
              <a:ext cx="946600" cy="1017700"/>
            </a:xfrm>
            <a:custGeom>
              <a:avLst/>
              <a:gdLst/>
              <a:ahLst/>
              <a:cxnLst/>
              <a:rect l="l" t="t" r="r" b="b"/>
              <a:pathLst>
                <a:path w="37864" h="40708" extrusionOk="0">
                  <a:moveTo>
                    <a:pt x="18405" y="0"/>
                  </a:moveTo>
                  <a:lnTo>
                    <a:pt x="1" y="40708"/>
                  </a:lnTo>
                  <a:lnTo>
                    <a:pt x="37863" y="40708"/>
                  </a:lnTo>
                  <a:lnTo>
                    <a:pt x="18405" y="0"/>
                  </a:lnTo>
                  <a:close/>
                </a:path>
              </a:pathLst>
            </a:custGeom>
            <a:solidFill>
              <a:srgbClr val="2EA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3" name="Google Shape;1663;p11"/>
            <p:cNvSpPr/>
            <p:nvPr/>
          </p:nvSpPr>
          <p:spPr>
            <a:xfrm>
              <a:off x="4114400" y="3911750"/>
              <a:ext cx="791900" cy="777450"/>
            </a:xfrm>
            <a:custGeom>
              <a:avLst/>
              <a:gdLst/>
              <a:ahLst/>
              <a:cxnLst/>
              <a:rect l="l" t="t" r="r" b="b"/>
              <a:pathLst>
                <a:path w="31676" h="31098" extrusionOk="0">
                  <a:moveTo>
                    <a:pt x="15420" y="0"/>
                  </a:moveTo>
                  <a:lnTo>
                    <a:pt x="1" y="31098"/>
                  </a:lnTo>
                  <a:lnTo>
                    <a:pt x="31675" y="31098"/>
                  </a:lnTo>
                  <a:lnTo>
                    <a:pt x="15420" y="0"/>
                  </a:lnTo>
                  <a:close/>
                </a:path>
              </a:pathLst>
            </a:custGeom>
            <a:solidFill>
              <a:srgbClr val="42B7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4" name="Google Shape;1664;p11"/>
            <p:cNvSpPr/>
            <p:nvPr/>
          </p:nvSpPr>
          <p:spPr>
            <a:xfrm>
              <a:off x="4289000" y="3789875"/>
              <a:ext cx="443200" cy="435250"/>
            </a:xfrm>
            <a:custGeom>
              <a:avLst/>
              <a:gdLst/>
              <a:ahLst/>
              <a:cxnLst/>
              <a:rect l="l" t="t" r="r" b="b"/>
              <a:pathLst>
                <a:path w="17728" h="17410" extrusionOk="0">
                  <a:moveTo>
                    <a:pt x="8595" y="0"/>
                  </a:moveTo>
                  <a:lnTo>
                    <a:pt x="0" y="17410"/>
                  </a:lnTo>
                  <a:lnTo>
                    <a:pt x="17728" y="17410"/>
                  </a:lnTo>
                  <a:lnTo>
                    <a:pt x="8595" y="0"/>
                  </a:lnTo>
                  <a:close/>
                </a:path>
              </a:pathLst>
            </a:custGeom>
            <a:solidFill>
              <a:srgbClr val="60C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5" name="Google Shape;1665;p11"/>
            <p:cNvSpPr/>
            <p:nvPr/>
          </p:nvSpPr>
          <p:spPr>
            <a:xfrm>
              <a:off x="4442703" y="5043834"/>
              <a:ext cx="105943" cy="209808"/>
            </a:xfrm>
            <a:custGeom>
              <a:avLst/>
              <a:gdLst/>
              <a:ahLst/>
              <a:cxnLst/>
              <a:rect l="l" t="t" r="r" b="b"/>
              <a:pathLst>
                <a:path w="3025" h="3384" extrusionOk="0">
                  <a:moveTo>
                    <a:pt x="1" y="1"/>
                  </a:moveTo>
                  <a:lnTo>
                    <a:pt x="1" y="3383"/>
                  </a:lnTo>
                  <a:lnTo>
                    <a:pt x="3025" y="3383"/>
                  </a:lnTo>
                  <a:lnTo>
                    <a:pt x="302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6" name="Google Shape;1666;p11"/>
            <p:cNvSpPr/>
            <p:nvPr/>
          </p:nvSpPr>
          <p:spPr>
            <a:xfrm>
              <a:off x="4436225" y="3690400"/>
              <a:ext cx="148750" cy="141775"/>
            </a:xfrm>
            <a:custGeom>
              <a:avLst/>
              <a:gdLst/>
              <a:ahLst/>
              <a:cxnLst/>
              <a:rect l="l" t="t" r="r" b="b"/>
              <a:pathLst>
                <a:path w="5950" h="5671" extrusionOk="0">
                  <a:moveTo>
                    <a:pt x="2965" y="0"/>
                  </a:moveTo>
                  <a:lnTo>
                    <a:pt x="2050" y="1870"/>
                  </a:lnTo>
                  <a:lnTo>
                    <a:pt x="0" y="2169"/>
                  </a:lnTo>
                  <a:lnTo>
                    <a:pt x="1493" y="3621"/>
                  </a:lnTo>
                  <a:lnTo>
                    <a:pt x="1154" y="5671"/>
                  </a:lnTo>
                  <a:lnTo>
                    <a:pt x="2965" y="4696"/>
                  </a:lnTo>
                  <a:lnTo>
                    <a:pt x="4795" y="5671"/>
                  </a:lnTo>
                  <a:lnTo>
                    <a:pt x="4457" y="3621"/>
                  </a:lnTo>
                  <a:lnTo>
                    <a:pt x="5949" y="2169"/>
                  </a:lnTo>
                  <a:lnTo>
                    <a:pt x="3880" y="1870"/>
                  </a:lnTo>
                  <a:lnTo>
                    <a:pt x="296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7" name="Google Shape;1667;p11"/>
            <p:cNvSpPr/>
            <p:nvPr/>
          </p:nvSpPr>
          <p:spPr>
            <a:xfrm>
              <a:off x="4326825" y="4014375"/>
              <a:ext cx="317850" cy="116525"/>
            </a:xfrm>
            <a:custGeom>
              <a:avLst/>
              <a:gdLst/>
              <a:ahLst/>
              <a:cxnLst/>
              <a:rect l="l" t="t" r="r" b="b"/>
              <a:pathLst>
                <a:path w="12714" h="4661" extrusionOk="0">
                  <a:moveTo>
                    <a:pt x="12048" y="0"/>
                  </a:moveTo>
                  <a:cubicBezTo>
                    <a:pt x="11941" y="0"/>
                    <a:pt x="11832" y="45"/>
                    <a:pt x="11738" y="153"/>
                  </a:cubicBezTo>
                  <a:cubicBezTo>
                    <a:pt x="9312" y="2665"/>
                    <a:pt x="5648" y="3744"/>
                    <a:pt x="2154" y="3744"/>
                  </a:cubicBezTo>
                  <a:cubicBezTo>
                    <a:pt x="1636" y="3744"/>
                    <a:pt x="1122" y="3721"/>
                    <a:pt x="616" y="3674"/>
                  </a:cubicBezTo>
                  <a:cubicBezTo>
                    <a:pt x="591" y="3671"/>
                    <a:pt x="568" y="3670"/>
                    <a:pt x="545" y="3670"/>
                  </a:cubicBezTo>
                  <a:cubicBezTo>
                    <a:pt x="0" y="3670"/>
                    <a:pt x="23" y="4551"/>
                    <a:pt x="596" y="4590"/>
                  </a:cubicBezTo>
                  <a:cubicBezTo>
                    <a:pt x="1113" y="4637"/>
                    <a:pt x="1638" y="4661"/>
                    <a:pt x="2166" y="4661"/>
                  </a:cubicBezTo>
                  <a:cubicBezTo>
                    <a:pt x="5890" y="4661"/>
                    <a:pt x="9799" y="3473"/>
                    <a:pt x="12395" y="789"/>
                  </a:cubicBezTo>
                  <a:cubicBezTo>
                    <a:pt x="12714" y="470"/>
                    <a:pt x="12394" y="0"/>
                    <a:pt x="120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8" name="Google Shape;1668;p11"/>
            <p:cNvSpPr/>
            <p:nvPr/>
          </p:nvSpPr>
          <p:spPr>
            <a:xfrm>
              <a:off x="4152475" y="4406350"/>
              <a:ext cx="628925" cy="191900"/>
            </a:xfrm>
            <a:custGeom>
              <a:avLst/>
              <a:gdLst/>
              <a:ahLst/>
              <a:cxnLst/>
              <a:rect l="l" t="t" r="r" b="b"/>
              <a:pathLst>
                <a:path w="25157" h="7676" extrusionOk="0">
                  <a:moveTo>
                    <a:pt x="24465" y="1"/>
                  </a:moveTo>
                  <a:cubicBezTo>
                    <a:pt x="24362" y="1"/>
                    <a:pt x="24256" y="39"/>
                    <a:pt x="24164" y="132"/>
                  </a:cubicBezTo>
                  <a:cubicBezTo>
                    <a:pt x="19231" y="4643"/>
                    <a:pt x="12101" y="6785"/>
                    <a:pt x="5322" y="6785"/>
                  </a:cubicBezTo>
                  <a:cubicBezTo>
                    <a:pt x="3789" y="6785"/>
                    <a:pt x="2273" y="6676"/>
                    <a:pt x="805" y="6459"/>
                  </a:cubicBezTo>
                  <a:cubicBezTo>
                    <a:pt x="774" y="6454"/>
                    <a:pt x="744" y="6451"/>
                    <a:pt x="714" y="6451"/>
                  </a:cubicBezTo>
                  <a:cubicBezTo>
                    <a:pt x="186" y="6451"/>
                    <a:pt x="0" y="7259"/>
                    <a:pt x="547" y="7335"/>
                  </a:cubicBezTo>
                  <a:cubicBezTo>
                    <a:pt x="2107" y="7561"/>
                    <a:pt x="3710" y="7676"/>
                    <a:pt x="5326" y="7676"/>
                  </a:cubicBezTo>
                  <a:cubicBezTo>
                    <a:pt x="12382" y="7676"/>
                    <a:pt x="19684" y="5484"/>
                    <a:pt x="24800" y="789"/>
                  </a:cubicBezTo>
                  <a:cubicBezTo>
                    <a:pt x="25156" y="479"/>
                    <a:pt x="24826" y="1"/>
                    <a:pt x="244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9" name="Google Shape;1669;p11"/>
            <p:cNvSpPr/>
            <p:nvPr/>
          </p:nvSpPr>
          <p:spPr>
            <a:xfrm>
              <a:off x="4124350" y="4860125"/>
              <a:ext cx="794875" cy="195675"/>
            </a:xfrm>
            <a:custGeom>
              <a:avLst/>
              <a:gdLst/>
              <a:ahLst/>
              <a:cxnLst/>
              <a:rect l="l" t="t" r="r" b="b"/>
              <a:pathLst>
                <a:path w="31795" h="7827" extrusionOk="0">
                  <a:moveTo>
                    <a:pt x="31111" y="1"/>
                  </a:moveTo>
                  <a:cubicBezTo>
                    <a:pt x="31037" y="1"/>
                    <a:pt x="30959" y="21"/>
                    <a:pt x="30879" y="67"/>
                  </a:cubicBezTo>
                  <a:cubicBezTo>
                    <a:pt x="25328" y="3250"/>
                    <a:pt x="18564" y="4444"/>
                    <a:pt x="12336" y="5459"/>
                  </a:cubicBezTo>
                  <a:cubicBezTo>
                    <a:pt x="8456" y="6115"/>
                    <a:pt x="4517" y="6613"/>
                    <a:pt x="597" y="6911"/>
                  </a:cubicBezTo>
                  <a:cubicBezTo>
                    <a:pt x="7" y="6931"/>
                    <a:pt x="1" y="7827"/>
                    <a:pt x="578" y="7827"/>
                  </a:cubicBezTo>
                  <a:cubicBezTo>
                    <a:pt x="585" y="7827"/>
                    <a:pt x="591" y="7827"/>
                    <a:pt x="597" y="7826"/>
                  </a:cubicBezTo>
                  <a:cubicBezTo>
                    <a:pt x="4596" y="7528"/>
                    <a:pt x="8596" y="7011"/>
                    <a:pt x="12575" y="6354"/>
                  </a:cubicBezTo>
                  <a:cubicBezTo>
                    <a:pt x="18902" y="5339"/>
                    <a:pt x="25726" y="4106"/>
                    <a:pt x="31357" y="863"/>
                  </a:cubicBezTo>
                  <a:cubicBezTo>
                    <a:pt x="31795" y="610"/>
                    <a:pt x="31520" y="1"/>
                    <a:pt x="311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0" name="Google Shape;1670;p11"/>
            <p:cNvSpPr/>
            <p:nvPr/>
          </p:nvSpPr>
          <p:spPr>
            <a:xfrm>
              <a:off x="4442700" y="3958500"/>
              <a:ext cx="83075" cy="83075"/>
            </a:xfrm>
            <a:custGeom>
              <a:avLst/>
              <a:gdLst/>
              <a:ahLst/>
              <a:cxnLst/>
              <a:rect l="l" t="t" r="r" b="b"/>
              <a:pathLst>
                <a:path w="3323" h="3323" extrusionOk="0">
                  <a:moveTo>
                    <a:pt x="1651" y="0"/>
                  </a:moveTo>
                  <a:cubicBezTo>
                    <a:pt x="736" y="0"/>
                    <a:pt x="0" y="736"/>
                    <a:pt x="0" y="1672"/>
                  </a:cubicBezTo>
                  <a:cubicBezTo>
                    <a:pt x="0" y="2587"/>
                    <a:pt x="736" y="3323"/>
                    <a:pt x="1651" y="3323"/>
                  </a:cubicBezTo>
                  <a:cubicBezTo>
                    <a:pt x="2587" y="3323"/>
                    <a:pt x="3323" y="2587"/>
                    <a:pt x="3323" y="1672"/>
                  </a:cubicBezTo>
                  <a:cubicBezTo>
                    <a:pt x="3323" y="736"/>
                    <a:pt x="2587" y="0"/>
                    <a:pt x="1651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1" name="Google Shape;1671;p11"/>
            <p:cNvSpPr/>
            <p:nvPr/>
          </p:nvSpPr>
          <p:spPr>
            <a:xfrm>
              <a:off x="4578475" y="4143525"/>
              <a:ext cx="61200" cy="61200"/>
            </a:xfrm>
            <a:custGeom>
              <a:avLst/>
              <a:gdLst/>
              <a:ahLst/>
              <a:cxnLst/>
              <a:rect l="l" t="t" r="r" b="b"/>
              <a:pathLst>
                <a:path w="2448" h="2448" extrusionOk="0">
                  <a:moveTo>
                    <a:pt x="1234" y="1"/>
                  </a:moveTo>
                  <a:cubicBezTo>
                    <a:pt x="558" y="1"/>
                    <a:pt x="1" y="558"/>
                    <a:pt x="1" y="1234"/>
                  </a:cubicBezTo>
                  <a:cubicBezTo>
                    <a:pt x="1" y="1891"/>
                    <a:pt x="558" y="2448"/>
                    <a:pt x="1234" y="2448"/>
                  </a:cubicBezTo>
                  <a:cubicBezTo>
                    <a:pt x="1891" y="2448"/>
                    <a:pt x="2448" y="1891"/>
                    <a:pt x="2448" y="1234"/>
                  </a:cubicBezTo>
                  <a:cubicBezTo>
                    <a:pt x="2448" y="558"/>
                    <a:pt x="1891" y="1"/>
                    <a:pt x="1234" y="1"/>
                  </a:cubicBezTo>
                  <a:close/>
                </a:path>
              </a:pathLst>
            </a:custGeom>
            <a:solidFill>
              <a:srgbClr val="C5C5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2" name="Google Shape;1672;p11"/>
            <p:cNvSpPr/>
            <p:nvPr/>
          </p:nvSpPr>
          <p:spPr>
            <a:xfrm>
              <a:off x="4373550" y="4269875"/>
              <a:ext cx="60700" cy="60700"/>
            </a:xfrm>
            <a:custGeom>
              <a:avLst/>
              <a:gdLst/>
              <a:ahLst/>
              <a:cxnLst/>
              <a:rect l="l" t="t" r="r" b="b"/>
              <a:pathLst>
                <a:path w="2428" h="2428" extrusionOk="0">
                  <a:moveTo>
                    <a:pt x="1214" y="0"/>
                  </a:moveTo>
                  <a:cubicBezTo>
                    <a:pt x="538" y="0"/>
                    <a:pt x="0" y="537"/>
                    <a:pt x="0" y="1214"/>
                  </a:cubicBezTo>
                  <a:cubicBezTo>
                    <a:pt x="0" y="1890"/>
                    <a:pt x="538" y="2428"/>
                    <a:pt x="1214" y="2428"/>
                  </a:cubicBezTo>
                  <a:cubicBezTo>
                    <a:pt x="1891" y="2428"/>
                    <a:pt x="2428" y="1890"/>
                    <a:pt x="2428" y="1214"/>
                  </a:cubicBezTo>
                  <a:cubicBezTo>
                    <a:pt x="2428" y="557"/>
                    <a:pt x="1891" y="0"/>
                    <a:pt x="1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3" name="Google Shape;1673;p11"/>
            <p:cNvSpPr/>
            <p:nvPr/>
          </p:nvSpPr>
          <p:spPr>
            <a:xfrm>
              <a:off x="4543175" y="4314625"/>
              <a:ext cx="83575" cy="83600"/>
            </a:xfrm>
            <a:custGeom>
              <a:avLst/>
              <a:gdLst/>
              <a:ahLst/>
              <a:cxnLst/>
              <a:rect l="l" t="t" r="r" b="b"/>
              <a:pathLst>
                <a:path w="3343" h="3344" extrusionOk="0">
                  <a:moveTo>
                    <a:pt x="1671" y="1"/>
                  </a:moveTo>
                  <a:cubicBezTo>
                    <a:pt x="736" y="1"/>
                    <a:pt x="0" y="737"/>
                    <a:pt x="0" y="1672"/>
                  </a:cubicBezTo>
                  <a:cubicBezTo>
                    <a:pt x="0" y="2587"/>
                    <a:pt x="736" y="3344"/>
                    <a:pt x="1671" y="3344"/>
                  </a:cubicBezTo>
                  <a:cubicBezTo>
                    <a:pt x="2587" y="3344"/>
                    <a:pt x="3343" y="2587"/>
                    <a:pt x="3343" y="1672"/>
                  </a:cubicBezTo>
                  <a:cubicBezTo>
                    <a:pt x="3343" y="717"/>
                    <a:pt x="2587" y="1"/>
                    <a:pt x="1671" y="1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4" name="Google Shape;1674;p11"/>
            <p:cNvSpPr/>
            <p:nvPr/>
          </p:nvSpPr>
          <p:spPr>
            <a:xfrm>
              <a:off x="4329775" y="4431525"/>
              <a:ext cx="61200" cy="60700"/>
            </a:xfrm>
            <a:custGeom>
              <a:avLst/>
              <a:gdLst/>
              <a:ahLst/>
              <a:cxnLst/>
              <a:rect l="l" t="t" r="r" b="b"/>
              <a:pathLst>
                <a:path w="2448" h="2428" extrusionOk="0">
                  <a:moveTo>
                    <a:pt x="1234" y="1"/>
                  </a:moveTo>
                  <a:cubicBezTo>
                    <a:pt x="558" y="1"/>
                    <a:pt x="1" y="538"/>
                    <a:pt x="1" y="1214"/>
                  </a:cubicBezTo>
                  <a:cubicBezTo>
                    <a:pt x="1" y="1891"/>
                    <a:pt x="558" y="2428"/>
                    <a:pt x="1234" y="2428"/>
                  </a:cubicBezTo>
                  <a:cubicBezTo>
                    <a:pt x="1891" y="2428"/>
                    <a:pt x="2448" y="1891"/>
                    <a:pt x="2448" y="1214"/>
                  </a:cubicBezTo>
                  <a:cubicBezTo>
                    <a:pt x="2448" y="558"/>
                    <a:pt x="1931" y="20"/>
                    <a:pt x="1234" y="1"/>
                  </a:cubicBezTo>
                  <a:close/>
                </a:path>
              </a:pathLst>
            </a:custGeom>
            <a:solidFill>
              <a:srgbClr val="C9CA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5" name="Google Shape;1675;p11"/>
            <p:cNvSpPr/>
            <p:nvPr/>
          </p:nvSpPr>
          <p:spPr>
            <a:xfrm>
              <a:off x="4715275" y="4534975"/>
              <a:ext cx="61200" cy="60725"/>
            </a:xfrm>
            <a:custGeom>
              <a:avLst/>
              <a:gdLst/>
              <a:ahLst/>
              <a:cxnLst/>
              <a:rect l="l" t="t" r="r" b="b"/>
              <a:pathLst>
                <a:path w="2448" h="2429" extrusionOk="0">
                  <a:moveTo>
                    <a:pt x="1234" y="1"/>
                  </a:moveTo>
                  <a:cubicBezTo>
                    <a:pt x="557" y="1"/>
                    <a:pt x="0" y="538"/>
                    <a:pt x="0" y="1215"/>
                  </a:cubicBezTo>
                  <a:cubicBezTo>
                    <a:pt x="0" y="1871"/>
                    <a:pt x="557" y="2428"/>
                    <a:pt x="1234" y="2428"/>
                  </a:cubicBezTo>
                  <a:cubicBezTo>
                    <a:pt x="1890" y="2428"/>
                    <a:pt x="2447" y="1891"/>
                    <a:pt x="2447" y="1215"/>
                  </a:cubicBezTo>
                  <a:cubicBezTo>
                    <a:pt x="2447" y="538"/>
                    <a:pt x="1890" y="1"/>
                    <a:pt x="12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6" name="Google Shape;1676;p11"/>
            <p:cNvSpPr/>
            <p:nvPr/>
          </p:nvSpPr>
          <p:spPr>
            <a:xfrm>
              <a:off x="4289000" y="4678250"/>
              <a:ext cx="83075" cy="83575"/>
            </a:xfrm>
            <a:custGeom>
              <a:avLst/>
              <a:gdLst/>
              <a:ahLst/>
              <a:cxnLst/>
              <a:rect l="l" t="t" r="r" b="b"/>
              <a:pathLst>
                <a:path w="3323" h="3343" extrusionOk="0">
                  <a:moveTo>
                    <a:pt x="1671" y="0"/>
                  </a:moveTo>
                  <a:cubicBezTo>
                    <a:pt x="736" y="0"/>
                    <a:pt x="0" y="756"/>
                    <a:pt x="0" y="1671"/>
                  </a:cubicBezTo>
                  <a:cubicBezTo>
                    <a:pt x="0" y="2587"/>
                    <a:pt x="736" y="3343"/>
                    <a:pt x="1671" y="3343"/>
                  </a:cubicBezTo>
                  <a:cubicBezTo>
                    <a:pt x="2587" y="3343"/>
                    <a:pt x="3323" y="2587"/>
                    <a:pt x="3323" y="1671"/>
                  </a:cubicBezTo>
                  <a:cubicBezTo>
                    <a:pt x="3323" y="756"/>
                    <a:pt x="2587" y="0"/>
                    <a:pt x="1671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7" name="Google Shape;1677;p11"/>
            <p:cNvSpPr/>
            <p:nvPr/>
          </p:nvSpPr>
          <p:spPr>
            <a:xfrm>
              <a:off x="4578475" y="4635475"/>
              <a:ext cx="61200" cy="61200"/>
            </a:xfrm>
            <a:custGeom>
              <a:avLst/>
              <a:gdLst/>
              <a:ahLst/>
              <a:cxnLst/>
              <a:rect l="l" t="t" r="r" b="b"/>
              <a:pathLst>
                <a:path w="2448" h="2448" extrusionOk="0">
                  <a:moveTo>
                    <a:pt x="1234" y="0"/>
                  </a:moveTo>
                  <a:cubicBezTo>
                    <a:pt x="558" y="0"/>
                    <a:pt x="1" y="557"/>
                    <a:pt x="1" y="1214"/>
                  </a:cubicBezTo>
                  <a:cubicBezTo>
                    <a:pt x="1" y="1890"/>
                    <a:pt x="558" y="2447"/>
                    <a:pt x="1234" y="2447"/>
                  </a:cubicBezTo>
                  <a:cubicBezTo>
                    <a:pt x="1891" y="2447"/>
                    <a:pt x="2448" y="1890"/>
                    <a:pt x="2448" y="1214"/>
                  </a:cubicBezTo>
                  <a:cubicBezTo>
                    <a:pt x="2448" y="557"/>
                    <a:pt x="1891" y="0"/>
                    <a:pt x="1234" y="0"/>
                  </a:cubicBezTo>
                  <a:close/>
                </a:path>
              </a:pathLst>
            </a:custGeom>
            <a:solidFill>
              <a:srgbClr val="C8C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8" name="Google Shape;1678;p11"/>
            <p:cNvSpPr/>
            <p:nvPr/>
          </p:nvSpPr>
          <p:spPr>
            <a:xfrm>
              <a:off x="4433725" y="4821500"/>
              <a:ext cx="61225" cy="60700"/>
            </a:xfrm>
            <a:custGeom>
              <a:avLst/>
              <a:gdLst/>
              <a:ahLst/>
              <a:cxnLst/>
              <a:rect l="l" t="t" r="r" b="b"/>
              <a:pathLst>
                <a:path w="2449" h="2428" extrusionOk="0">
                  <a:moveTo>
                    <a:pt x="1215" y="0"/>
                  </a:moveTo>
                  <a:cubicBezTo>
                    <a:pt x="558" y="0"/>
                    <a:pt x="1" y="537"/>
                    <a:pt x="1" y="1214"/>
                  </a:cubicBezTo>
                  <a:cubicBezTo>
                    <a:pt x="1" y="1890"/>
                    <a:pt x="558" y="2428"/>
                    <a:pt x="1215" y="2428"/>
                  </a:cubicBezTo>
                  <a:cubicBezTo>
                    <a:pt x="1891" y="2428"/>
                    <a:pt x="2448" y="1890"/>
                    <a:pt x="2448" y="1214"/>
                  </a:cubicBezTo>
                  <a:cubicBezTo>
                    <a:pt x="2448" y="537"/>
                    <a:pt x="1911" y="0"/>
                    <a:pt x="12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9" name="Google Shape;1679;p11"/>
            <p:cNvSpPr/>
            <p:nvPr/>
          </p:nvSpPr>
          <p:spPr>
            <a:xfrm>
              <a:off x="4692875" y="4754350"/>
              <a:ext cx="83600" cy="83075"/>
            </a:xfrm>
            <a:custGeom>
              <a:avLst/>
              <a:gdLst/>
              <a:ahLst/>
              <a:cxnLst/>
              <a:rect l="l" t="t" r="r" b="b"/>
              <a:pathLst>
                <a:path w="3344" h="3323" extrusionOk="0">
                  <a:moveTo>
                    <a:pt x="1672" y="0"/>
                  </a:moveTo>
                  <a:cubicBezTo>
                    <a:pt x="757" y="0"/>
                    <a:pt x="1" y="736"/>
                    <a:pt x="1" y="1671"/>
                  </a:cubicBezTo>
                  <a:cubicBezTo>
                    <a:pt x="1" y="2587"/>
                    <a:pt x="757" y="3323"/>
                    <a:pt x="1672" y="3323"/>
                  </a:cubicBezTo>
                  <a:cubicBezTo>
                    <a:pt x="2587" y="3323"/>
                    <a:pt x="3343" y="2587"/>
                    <a:pt x="3343" y="1671"/>
                  </a:cubicBezTo>
                  <a:cubicBezTo>
                    <a:pt x="3343" y="736"/>
                    <a:pt x="2587" y="0"/>
                    <a:pt x="1672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0" name="Google Shape;1680;p11"/>
            <p:cNvSpPr/>
            <p:nvPr/>
          </p:nvSpPr>
          <p:spPr>
            <a:xfrm>
              <a:off x="4214875" y="4873725"/>
              <a:ext cx="61200" cy="60700"/>
            </a:xfrm>
            <a:custGeom>
              <a:avLst/>
              <a:gdLst/>
              <a:ahLst/>
              <a:cxnLst/>
              <a:rect l="l" t="t" r="r" b="b"/>
              <a:pathLst>
                <a:path w="2448" h="2428" extrusionOk="0">
                  <a:moveTo>
                    <a:pt x="1214" y="0"/>
                  </a:moveTo>
                  <a:cubicBezTo>
                    <a:pt x="558" y="0"/>
                    <a:pt x="1" y="537"/>
                    <a:pt x="1" y="1214"/>
                  </a:cubicBezTo>
                  <a:cubicBezTo>
                    <a:pt x="1" y="1890"/>
                    <a:pt x="538" y="2428"/>
                    <a:pt x="1214" y="2428"/>
                  </a:cubicBezTo>
                  <a:cubicBezTo>
                    <a:pt x="1891" y="2428"/>
                    <a:pt x="2448" y="1890"/>
                    <a:pt x="2448" y="1214"/>
                  </a:cubicBezTo>
                  <a:cubicBezTo>
                    <a:pt x="2448" y="537"/>
                    <a:pt x="1891" y="20"/>
                    <a:pt x="1214" y="0"/>
                  </a:cubicBezTo>
                  <a:close/>
                </a:path>
              </a:pathLst>
            </a:custGeom>
            <a:solidFill>
              <a:srgbClr val="C8C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1" name="Google Shape;1681;p11"/>
            <p:cNvSpPr/>
            <p:nvPr/>
          </p:nvSpPr>
          <p:spPr>
            <a:xfrm>
              <a:off x="4852050" y="4948325"/>
              <a:ext cx="61200" cy="60725"/>
            </a:xfrm>
            <a:custGeom>
              <a:avLst/>
              <a:gdLst/>
              <a:ahLst/>
              <a:cxnLst/>
              <a:rect l="l" t="t" r="r" b="b"/>
              <a:pathLst>
                <a:path w="2448" h="2429" extrusionOk="0">
                  <a:moveTo>
                    <a:pt x="1234" y="1"/>
                  </a:moveTo>
                  <a:cubicBezTo>
                    <a:pt x="558" y="1"/>
                    <a:pt x="1" y="538"/>
                    <a:pt x="1" y="1214"/>
                  </a:cubicBezTo>
                  <a:cubicBezTo>
                    <a:pt x="1" y="1891"/>
                    <a:pt x="558" y="2428"/>
                    <a:pt x="1234" y="2428"/>
                  </a:cubicBezTo>
                  <a:cubicBezTo>
                    <a:pt x="1891" y="2428"/>
                    <a:pt x="2448" y="1891"/>
                    <a:pt x="2448" y="1214"/>
                  </a:cubicBezTo>
                  <a:cubicBezTo>
                    <a:pt x="2448" y="538"/>
                    <a:pt x="1891" y="1"/>
                    <a:pt x="1234" y="1"/>
                  </a:cubicBezTo>
                  <a:close/>
                </a:path>
              </a:pathLst>
            </a:custGeom>
            <a:solidFill>
              <a:srgbClr val="C8C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2" name="Google Shape;1682;p11"/>
            <p:cNvSpPr/>
            <p:nvPr/>
          </p:nvSpPr>
          <p:spPr>
            <a:xfrm>
              <a:off x="4479000" y="4158450"/>
              <a:ext cx="31850" cy="31350"/>
            </a:xfrm>
            <a:custGeom>
              <a:avLst/>
              <a:gdLst/>
              <a:ahLst/>
              <a:cxnLst/>
              <a:rect l="l" t="t" r="r" b="b"/>
              <a:pathLst>
                <a:path w="1274" h="1254" extrusionOk="0">
                  <a:moveTo>
                    <a:pt x="637" y="1"/>
                  </a:moveTo>
                  <a:lnTo>
                    <a:pt x="438" y="398"/>
                  </a:lnTo>
                  <a:lnTo>
                    <a:pt x="0" y="637"/>
                  </a:lnTo>
                  <a:lnTo>
                    <a:pt x="438" y="856"/>
                  </a:lnTo>
                  <a:lnTo>
                    <a:pt x="637" y="1254"/>
                  </a:lnTo>
                  <a:lnTo>
                    <a:pt x="856" y="856"/>
                  </a:lnTo>
                  <a:lnTo>
                    <a:pt x="1274" y="637"/>
                  </a:lnTo>
                  <a:lnTo>
                    <a:pt x="856" y="398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3" name="Google Shape;1683;p11"/>
            <p:cNvSpPr/>
            <p:nvPr/>
          </p:nvSpPr>
          <p:spPr>
            <a:xfrm>
              <a:off x="4470050" y="3878900"/>
              <a:ext cx="50250" cy="48275"/>
            </a:xfrm>
            <a:custGeom>
              <a:avLst/>
              <a:gdLst/>
              <a:ahLst/>
              <a:cxnLst/>
              <a:rect l="l" t="t" r="r" b="b"/>
              <a:pathLst>
                <a:path w="2010" h="1931" extrusionOk="0">
                  <a:moveTo>
                    <a:pt x="995" y="1"/>
                  </a:moveTo>
                  <a:lnTo>
                    <a:pt x="657" y="618"/>
                  </a:lnTo>
                  <a:lnTo>
                    <a:pt x="0" y="976"/>
                  </a:lnTo>
                  <a:lnTo>
                    <a:pt x="657" y="1314"/>
                  </a:lnTo>
                  <a:lnTo>
                    <a:pt x="995" y="1931"/>
                  </a:lnTo>
                  <a:lnTo>
                    <a:pt x="1333" y="1314"/>
                  </a:lnTo>
                  <a:lnTo>
                    <a:pt x="2010" y="976"/>
                  </a:lnTo>
                  <a:lnTo>
                    <a:pt x="1333" y="618"/>
                  </a:lnTo>
                  <a:lnTo>
                    <a:pt x="995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4" name="Google Shape;1684;p11"/>
            <p:cNvSpPr/>
            <p:nvPr/>
          </p:nvSpPr>
          <p:spPr>
            <a:xfrm>
              <a:off x="4460100" y="4356425"/>
              <a:ext cx="50250" cy="48275"/>
            </a:xfrm>
            <a:custGeom>
              <a:avLst/>
              <a:gdLst/>
              <a:ahLst/>
              <a:cxnLst/>
              <a:rect l="l" t="t" r="r" b="b"/>
              <a:pathLst>
                <a:path w="2010" h="1931" extrusionOk="0">
                  <a:moveTo>
                    <a:pt x="1015" y="0"/>
                  </a:moveTo>
                  <a:lnTo>
                    <a:pt x="657" y="617"/>
                  </a:lnTo>
                  <a:lnTo>
                    <a:pt x="0" y="975"/>
                  </a:lnTo>
                  <a:lnTo>
                    <a:pt x="657" y="1293"/>
                  </a:lnTo>
                  <a:lnTo>
                    <a:pt x="1015" y="1930"/>
                  </a:lnTo>
                  <a:lnTo>
                    <a:pt x="1333" y="1293"/>
                  </a:lnTo>
                  <a:lnTo>
                    <a:pt x="2010" y="975"/>
                  </a:lnTo>
                  <a:lnTo>
                    <a:pt x="1333" y="617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5" name="Google Shape;1685;p11"/>
            <p:cNvSpPr/>
            <p:nvPr/>
          </p:nvSpPr>
          <p:spPr>
            <a:xfrm>
              <a:off x="4251675" y="4515100"/>
              <a:ext cx="31875" cy="30850"/>
            </a:xfrm>
            <a:custGeom>
              <a:avLst/>
              <a:gdLst/>
              <a:ahLst/>
              <a:cxnLst/>
              <a:rect l="l" t="t" r="r" b="b"/>
              <a:pathLst>
                <a:path w="1275" h="1234" extrusionOk="0">
                  <a:moveTo>
                    <a:pt x="618" y="0"/>
                  </a:moveTo>
                  <a:lnTo>
                    <a:pt x="419" y="398"/>
                  </a:lnTo>
                  <a:lnTo>
                    <a:pt x="1" y="617"/>
                  </a:lnTo>
                  <a:lnTo>
                    <a:pt x="419" y="816"/>
                  </a:lnTo>
                  <a:lnTo>
                    <a:pt x="618" y="1234"/>
                  </a:lnTo>
                  <a:lnTo>
                    <a:pt x="837" y="816"/>
                  </a:lnTo>
                  <a:lnTo>
                    <a:pt x="1274" y="617"/>
                  </a:lnTo>
                  <a:lnTo>
                    <a:pt x="837" y="398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6" name="Google Shape;1686;p11"/>
            <p:cNvSpPr/>
            <p:nvPr/>
          </p:nvSpPr>
          <p:spPr>
            <a:xfrm>
              <a:off x="4432750" y="4625525"/>
              <a:ext cx="31350" cy="31350"/>
            </a:xfrm>
            <a:custGeom>
              <a:avLst/>
              <a:gdLst/>
              <a:ahLst/>
              <a:cxnLst/>
              <a:rect l="l" t="t" r="r" b="b"/>
              <a:pathLst>
                <a:path w="1254" h="1254" extrusionOk="0">
                  <a:moveTo>
                    <a:pt x="617" y="0"/>
                  </a:moveTo>
                  <a:lnTo>
                    <a:pt x="418" y="398"/>
                  </a:lnTo>
                  <a:lnTo>
                    <a:pt x="0" y="617"/>
                  </a:lnTo>
                  <a:lnTo>
                    <a:pt x="418" y="856"/>
                  </a:lnTo>
                  <a:lnTo>
                    <a:pt x="617" y="1254"/>
                  </a:lnTo>
                  <a:lnTo>
                    <a:pt x="836" y="856"/>
                  </a:lnTo>
                  <a:lnTo>
                    <a:pt x="1254" y="617"/>
                  </a:lnTo>
                  <a:lnTo>
                    <a:pt x="836" y="398"/>
                  </a:lnTo>
                  <a:lnTo>
                    <a:pt x="617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7" name="Google Shape;1687;p11"/>
            <p:cNvSpPr/>
            <p:nvPr/>
          </p:nvSpPr>
          <p:spPr>
            <a:xfrm>
              <a:off x="4799825" y="4610100"/>
              <a:ext cx="31850" cy="30850"/>
            </a:xfrm>
            <a:custGeom>
              <a:avLst/>
              <a:gdLst/>
              <a:ahLst/>
              <a:cxnLst/>
              <a:rect l="l" t="t" r="r" b="b"/>
              <a:pathLst>
                <a:path w="1274" h="1234" extrusionOk="0">
                  <a:moveTo>
                    <a:pt x="657" y="0"/>
                  </a:moveTo>
                  <a:lnTo>
                    <a:pt x="438" y="398"/>
                  </a:lnTo>
                  <a:lnTo>
                    <a:pt x="1" y="617"/>
                  </a:lnTo>
                  <a:lnTo>
                    <a:pt x="438" y="836"/>
                  </a:lnTo>
                  <a:lnTo>
                    <a:pt x="657" y="1234"/>
                  </a:lnTo>
                  <a:lnTo>
                    <a:pt x="856" y="836"/>
                  </a:lnTo>
                  <a:lnTo>
                    <a:pt x="1274" y="617"/>
                  </a:lnTo>
                  <a:lnTo>
                    <a:pt x="856" y="398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8" name="Google Shape;1688;p11"/>
            <p:cNvSpPr/>
            <p:nvPr/>
          </p:nvSpPr>
          <p:spPr>
            <a:xfrm>
              <a:off x="4563550" y="4769750"/>
              <a:ext cx="31875" cy="30375"/>
            </a:xfrm>
            <a:custGeom>
              <a:avLst/>
              <a:gdLst/>
              <a:ahLst/>
              <a:cxnLst/>
              <a:rect l="l" t="t" r="r" b="b"/>
              <a:pathLst>
                <a:path w="1275" h="1215" extrusionOk="0">
                  <a:moveTo>
                    <a:pt x="657" y="1"/>
                  </a:moveTo>
                  <a:lnTo>
                    <a:pt x="439" y="399"/>
                  </a:lnTo>
                  <a:lnTo>
                    <a:pt x="1" y="618"/>
                  </a:lnTo>
                  <a:lnTo>
                    <a:pt x="439" y="817"/>
                  </a:lnTo>
                  <a:lnTo>
                    <a:pt x="657" y="1215"/>
                  </a:lnTo>
                  <a:lnTo>
                    <a:pt x="856" y="817"/>
                  </a:lnTo>
                  <a:lnTo>
                    <a:pt x="1274" y="618"/>
                  </a:lnTo>
                  <a:lnTo>
                    <a:pt x="856" y="399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9" name="Google Shape;1689;p11"/>
            <p:cNvSpPr/>
            <p:nvPr/>
          </p:nvSpPr>
          <p:spPr>
            <a:xfrm>
              <a:off x="4203425" y="4764800"/>
              <a:ext cx="49775" cy="48750"/>
            </a:xfrm>
            <a:custGeom>
              <a:avLst/>
              <a:gdLst/>
              <a:ahLst/>
              <a:cxnLst/>
              <a:rect l="l" t="t" r="r" b="b"/>
              <a:pathLst>
                <a:path w="1991" h="1950" extrusionOk="0">
                  <a:moveTo>
                    <a:pt x="996" y="0"/>
                  </a:moveTo>
                  <a:lnTo>
                    <a:pt x="658" y="617"/>
                  </a:lnTo>
                  <a:lnTo>
                    <a:pt x="1" y="975"/>
                  </a:lnTo>
                  <a:lnTo>
                    <a:pt x="658" y="1313"/>
                  </a:lnTo>
                  <a:lnTo>
                    <a:pt x="996" y="1950"/>
                  </a:lnTo>
                  <a:lnTo>
                    <a:pt x="1354" y="1313"/>
                  </a:lnTo>
                  <a:lnTo>
                    <a:pt x="1991" y="975"/>
                  </a:lnTo>
                  <a:lnTo>
                    <a:pt x="1354" y="617"/>
                  </a:lnTo>
                  <a:lnTo>
                    <a:pt x="996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0" name="Google Shape;1690;p11"/>
            <p:cNvSpPr/>
            <p:nvPr/>
          </p:nvSpPr>
          <p:spPr>
            <a:xfrm>
              <a:off x="4330775" y="4932900"/>
              <a:ext cx="32350" cy="30875"/>
            </a:xfrm>
            <a:custGeom>
              <a:avLst/>
              <a:gdLst/>
              <a:ahLst/>
              <a:cxnLst/>
              <a:rect l="l" t="t" r="r" b="b"/>
              <a:pathLst>
                <a:path w="1294" h="1235" extrusionOk="0">
                  <a:moveTo>
                    <a:pt x="637" y="1"/>
                  </a:moveTo>
                  <a:lnTo>
                    <a:pt x="418" y="419"/>
                  </a:lnTo>
                  <a:lnTo>
                    <a:pt x="0" y="618"/>
                  </a:lnTo>
                  <a:lnTo>
                    <a:pt x="418" y="837"/>
                  </a:lnTo>
                  <a:lnTo>
                    <a:pt x="637" y="1235"/>
                  </a:lnTo>
                  <a:lnTo>
                    <a:pt x="856" y="837"/>
                  </a:lnTo>
                  <a:lnTo>
                    <a:pt x="1294" y="618"/>
                  </a:lnTo>
                  <a:lnTo>
                    <a:pt x="856" y="419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1" name="Google Shape;1691;p11"/>
            <p:cNvSpPr/>
            <p:nvPr/>
          </p:nvSpPr>
          <p:spPr>
            <a:xfrm>
              <a:off x="4626725" y="4879700"/>
              <a:ext cx="50275" cy="48750"/>
            </a:xfrm>
            <a:custGeom>
              <a:avLst/>
              <a:gdLst/>
              <a:ahLst/>
              <a:cxnLst/>
              <a:rect l="l" t="t" r="r" b="b"/>
              <a:pathLst>
                <a:path w="2011" h="1950" extrusionOk="0">
                  <a:moveTo>
                    <a:pt x="1015" y="0"/>
                  </a:moveTo>
                  <a:lnTo>
                    <a:pt x="657" y="657"/>
                  </a:lnTo>
                  <a:lnTo>
                    <a:pt x="1" y="975"/>
                  </a:lnTo>
                  <a:lnTo>
                    <a:pt x="657" y="1333"/>
                  </a:lnTo>
                  <a:lnTo>
                    <a:pt x="1015" y="1950"/>
                  </a:lnTo>
                  <a:lnTo>
                    <a:pt x="1334" y="1333"/>
                  </a:lnTo>
                  <a:lnTo>
                    <a:pt x="2010" y="975"/>
                  </a:lnTo>
                  <a:lnTo>
                    <a:pt x="1334" y="657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2" name="Google Shape;1692;p11"/>
            <p:cNvSpPr/>
            <p:nvPr/>
          </p:nvSpPr>
          <p:spPr>
            <a:xfrm>
              <a:off x="4660550" y="4416600"/>
              <a:ext cx="32350" cy="30375"/>
            </a:xfrm>
            <a:custGeom>
              <a:avLst/>
              <a:gdLst/>
              <a:ahLst/>
              <a:cxnLst/>
              <a:rect l="l" t="t" r="r" b="b"/>
              <a:pathLst>
                <a:path w="1294" h="1215" extrusionOk="0">
                  <a:moveTo>
                    <a:pt x="657" y="1"/>
                  </a:moveTo>
                  <a:lnTo>
                    <a:pt x="438" y="399"/>
                  </a:lnTo>
                  <a:lnTo>
                    <a:pt x="1" y="617"/>
                  </a:lnTo>
                  <a:lnTo>
                    <a:pt x="438" y="816"/>
                  </a:lnTo>
                  <a:lnTo>
                    <a:pt x="657" y="1214"/>
                  </a:lnTo>
                  <a:lnTo>
                    <a:pt x="876" y="816"/>
                  </a:lnTo>
                  <a:lnTo>
                    <a:pt x="1294" y="617"/>
                  </a:lnTo>
                  <a:lnTo>
                    <a:pt x="876" y="399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3" name="Google Shape;1693;p11"/>
            <p:cNvSpPr/>
            <p:nvPr/>
          </p:nvSpPr>
          <p:spPr>
            <a:xfrm>
              <a:off x="4224375" y="4180525"/>
              <a:ext cx="576975" cy="75250"/>
            </a:xfrm>
            <a:custGeom>
              <a:avLst/>
              <a:gdLst/>
              <a:ahLst/>
              <a:cxnLst/>
              <a:rect l="l" t="t" r="r" b="b"/>
              <a:pathLst>
                <a:path w="23079" h="3010" extrusionOk="0">
                  <a:moveTo>
                    <a:pt x="16407" y="0"/>
                  </a:moveTo>
                  <a:cubicBezTo>
                    <a:pt x="14915" y="0"/>
                    <a:pt x="13330" y="154"/>
                    <a:pt x="12215" y="431"/>
                  </a:cubicBezTo>
                  <a:cubicBezTo>
                    <a:pt x="10986" y="743"/>
                    <a:pt x="9932" y="957"/>
                    <a:pt x="8844" y="957"/>
                  </a:cubicBezTo>
                  <a:cubicBezTo>
                    <a:pt x="7925" y="957"/>
                    <a:pt x="6981" y="804"/>
                    <a:pt x="5888" y="431"/>
                  </a:cubicBezTo>
                  <a:cubicBezTo>
                    <a:pt x="5092" y="165"/>
                    <a:pt x="4385" y="77"/>
                    <a:pt x="3795" y="77"/>
                  </a:cubicBezTo>
                  <a:cubicBezTo>
                    <a:pt x="2616" y="77"/>
                    <a:pt x="1909" y="431"/>
                    <a:pt x="1909" y="431"/>
                  </a:cubicBezTo>
                  <a:cubicBezTo>
                    <a:pt x="0" y="2298"/>
                    <a:pt x="3360" y="3009"/>
                    <a:pt x="6848" y="3009"/>
                  </a:cubicBezTo>
                  <a:cubicBezTo>
                    <a:pt x="8415" y="3009"/>
                    <a:pt x="10007" y="2866"/>
                    <a:pt x="11160" y="2619"/>
                  </a:cubicBezTo>
                  <a:cubicBezTo>
                    <a:pt x="12163" y="2417"/>
                    <a:pt x="13186" y="2347"/>
                    <a:pt x="14185" y="2347"/>
                  </a:cubicBezTo>
                  <a:cubicBezTo>
                    <a:pt x="16390" y="2347"/>
                    <a:pt x="18484" y="2686"/>
                    <a:pt x="20006" y="2686"/>
                  </a:cubicBezTo>
                  <a:cubicBezTo>
                    <a:pt x="20368" y="2686"/>
                    <a:pt x="20698" y="2667"/>
                    <a:pt x="20989" y="2619"/>
                  </a:cubicBezTo>
                  <a:cubicBezTo>
                    <a:pt x="23078" y="2301"/>
                    <a:pt x="21506" y="1227"/>
                    <a:pt x="20074" y="510"/>
                  </a:cubicBezTo>
                  <a:cubicBezTo>
                    <a:pt x="19342" y="159"/>
                    <a:pt x="17923" y="0"/>
                    <a:pt x="16407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4" name="Google Shape;1694;p11"/>
            <p:cNvSpPr/>
            <p:nvPr/>
          </p:nvSpPr>
          <p:spPr>
            <a:xfrm>
              <a:off x="4289000" y="4189800"/>
              <a:ext cx="77125" cy="20900"/>
            </a:xfrm>
            <a:custGeom>
              <a:avLst/>
              <a:gdLst/>
              <a:ahLst/>
              <a:cxnLst/>
              <a:rect l="l" t="t" r="r" b="b"/>
              <a:pathLst>
                <a:path w="3085" h="836" extrusionOk="0">
                  <a:moveTo>
                    <a:pt x="1512" y="0"/>
                  </a:moveTo>
                  <a:cubicBezTo>
                    <a:pt x="1413" y="0"/>
                    <a:pt x="1293" y="20"/>
                    <a:pt x="1194" y="40"/>
                  </a:cubicBezTo>
                  <a:cubicBezTo>
                    <a:pt x="1074" y="60"/>
                    <a:pt x="975" y="119"/>
                    <a:pt x="876" y="139"/>
                  </a:cubicBezTo>
                  <a:cubicBezTo>
                    <a:pt x="677" y="219"/>
                    <a:pt x="498" y="318"/>
                    <a:pt x="378" y="418"/>
                  </a:cubicBezTo>
                  <a:cubicBezTo>
                    <a:pt x="100" y="617"/>
                    <a:pt x="0" y="836"/>
                    <a:pt x="0" y="836"/>
                  </a:cubicBezTo>
                  <a:cubicBezTo>
                    <a:pt x="0" y="836"/>
                    <a:pt x="199" y="816"/>
                    <a:pt x="517" y="716"/>
                  </a:cubicBezTo>
                  <a:cubicBezTo>
                    <a:pt x="816" y="657"/>
                    <a:pt x="1194" y="617"/>
                    <a:pt x="1532" y="597"/>
                  </a:cubicBezTo>
                  <a:lnTo>
                    <a:pt x="2089" y="597"/>
                  </a:lnTo>
                  <a:cubicBezTo>
                    <a:pt x="2109" y="584"/>
                    <a:pt x="2133" y="579"/>
                    <a:pt x="2160" y="579"/>
                  </a:cubicBezTo>
                  <a:cubicBezTo>
                    <a:pt x="2213" y="579"/>
                    <a:pt x="2275" y="597"/>
                    <a:pt x="2328" y="597"/>
                  </a:cubicBezTo>
                  <a:cubicBezTo>
                    <a:pt x="2408" y="597"/>
                    <a:pt x="2487" y="617"/>
                    <a:pt x="2547" y="617"/>
                  </a:cubicBezTo>
                  <a:cubicBezTo>
                    <a:pt x="2626" y="637"/>
                    <a:pt x="2706" y="637"/>
                    <a:pt x="2746" y="637"/>
                  </a:cubicBezTo>
                  <a:cubicBezTo>
                    <a:pt x="2825" y="657"/>
                    <a:pt x="2885" y="657"/>
                    <a:pt x="2925" y="657"/>
                  </a:cubicBezTo>
                  <a:lnTo>
                    <a:pt x="3084" y="657"/>
                  </a:lnTo>
                  <a:cubicBezTo>
                    <a:pt x="3084" y="657"/>
                    <a:pt x="3044" y="617"/>
                    <a:pt x="2985" y="537"/>
                  </a:cubicBezTo>
                  <a:cubicBezTo>
                    <a:pt x="2925" y="458"/>
                    <a:pt x="2825" y="338"/>
                    <a:pt x="2686" y="259"/>
                  </a:cubicBezTo>
                  <a:cubicBezTo>
                    <a:pt x="2626" y="239"/>
                    <a:pt x="2547" y="159"/>
                    <a:pt x="2447" y="139"/>
                  </a:cubicBezTo>
                  <a:cubicBezTo>
                    <a:pt x="2388" y="119"/>
                    <a:pt x="2288" y="60"/>
                    <a:pt x="2189" y="40"/>
                  </a:cubicBezTo>
                  <a:cubicBezTo>
                    <a:pt x="2089" y="40"/>
                    <a:pt x="1950" y="0"/>
                    <a:pt x="18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5" name="Google Shape;1695;p11"/>
            <p:cNvSpPr/>
            <p:nvPr/>
          </p:nvSpPr>
          <p:spPr>
            <a:xfrm>
              <a:off x="4625725" y="4197250"/>
              <a:ext cx="118925" cy="26375"/>
            </a:xfrm>
            <a:custGeom>
              <a:avLst/>
              <a:gdLst/>
              <a:ahLst/>
              <a:cxnLst/>
              <a:rect l="l" t="t" r="r" b="b"/>
              <a:pathLst>
                <a:path w="4757" h="1055" extrusionOk="0">
                  <a:moveTo>
                    <a:pt x="1931" y="0"/>
                  </a:moveTo>
                  <a:cubicBezTo>
                    <a:pt x="1752" y="0"/>
                    <a:pt x="1573" y="20"/>
                    <a:pt x="1433" y="20"/>
                  </a:cubicBezTo>
                  <a:cubicBezTo>
                    <a:pt x="1095" y="40"/>
                    <a:pt x="837" y="120"/>
                    <a:pt x="638" y="199"/>
                  </a:cubicBezTo>
                  <a:cubicBezTo>
                    <a:pt x="180" y="339"/>
                    <a:pt x="1" y="538"/>
                    <a:pt x="1" y="538"/>
                  </a:cubicBezTo>
                  <a:cubicBezTo>
                    <a:pt x="1" y="538"/>
                    <a:pt x="192" y="563"/>
                    <a:pt x="564" y="563"/>
                  </a:cubicBezTo>
                  <a:cubicBezTo>
                    <a:pt x="657" y="563"/>
                    <a:pt x="761" y="562"/>
                    <a:pt x="876" y="558"/>
                  </a:cubicBezTo>
                  <a:cubicBezTo>
                    <a:pt x="1334" y="558"/>
                    <a:pt x="1891" y="597"/>
                    <a:pt x="2448" y="657"/>
                  </a:cubicBezTo>
                  <a:cubicBezTo>
                    <a:pt x="2567" y="657"/>
                    <a:pt x="2727" y="697"/>
                    <a:pt x="2846" y="717"/>
                  </a:cubicBezTo>
                  <a:cubicBezTo>
                    <a:pt x="2965" y="717"/>
                    <a:pt x="3125" y="737"/>
                    <a:pt x="3244" y="756"/>
                  </a:cubicBezTo>
                  <a:lnTo>
                    <a:pt x="3622" y="836"/>
                  </a:lnTo>
                  <a:cubicBezTo>
                    <a:pt x="3741" y="856"/>
                    <a:pt x="3841" y="896"/>
                    <a:pt x="3960" y="916"/>
                  </a:cubicBezTo>
                  <a:cubicBezTo>
                    <a:pt x="4080" y="936"/>
                    <a:pt x="4179" y="936"/>
                    <a:pt x="4279" y="955"/>
                  </a:cubicBezTo>
                  <a:cubicBezTo>
                    <a:pt x="4378" y="995"/>
                    <a:pt x="4458" y="995"/>
                    <a:pt x="4537" y="1015"/>
                  </a:cubicBezTo>
                  <a:cubicBezTo>
                    <a:pt x="4657" y="1055"/>
                    <a:pt x="4756" y="1055"/>
                    <a:pt x="4756" y="1055"/>
                  </a:cubicBezTo>
                  <a:cubicBezTo>
                    <a:pt x="4756" y="1055"/>
                    <a:pt x="4736" y="1015"/>
                    <a:pt x="4637" y="916"/>
                  </a:cubicBezTo>
                  <a:cubicBezTo>
                    <a:pt x="4557" y="836"/>
                    <a:pt x="4418" y="717"/>
                    <a:pt x="4219" y="597"/>
                  </a:cubicBezTo>
                  <a:cubicBezTo>
                    <a:pt x="4119" y="518"/>
                    <a:pt x="3980" y="438"/>
                    <a:pt x="3861" y="398"/>
                  </a:cubicBezTo>
                  <a:cubicBezTo>
                    <a:pt x="3741" y="339"/>
                    <a:pt x="3582" y="259"/>
                    <a:pt x="3443" y="219"/>
                  </a:cubicBezTo>
                  <a:cubicBezTo>
                    <a:pt x="3284" y="199"/>
                    <a:pt x="3144" y="120"/>
                    <a:pt x="2965" y="100"/>
                  </a:cubicBezTo>
                  <a:lnTo>
                    <a:pt x="2448" y="20"/>
                  </a:lnTo>
                  <a:cubicBezTo>
                    <a:pt x="2269" y="0"/>
                    <a:pt x="2090" y="0"/>
                    <a:pt x="1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6" name="Google Shape;1696;p11"/>
            <p:cNvSpPr/>
            <p:nvPr/>
          </p:nvSpPr>
          <p:spPr>
            <a:xfrm>
              <a:off x="4041125" y="4626075"/>
              <a:ext cx="921375" cy="107450"/>
            </a:xfrm>
            <a:custGeom>
              <a:avLst/>
              <a:gdLst/>
              <a:ahLst/>
              <a:cxnLst/>
              <a:rect l="l" t="t" r="r" b="b"/>
              <a:pathLst>
                <a:path w="36855" h="4298" extrusionOk="0">
                  <a:moveTo>
                    <a:pt x="26146" y="0"/>
                  </a:moveTo>
                  <a:cubicBezTo>
                    <a:pt x="23785" y="0"/>
                    <a:pt x="21276" y="224"/>
                    <a:pt x="19485" y="635"/>
                  </a:cubicBezTo>
                  <a:cubicBezTo>
                    <a:pt x="17530" y="1075"/>
                    <a:pt x="15853" y="1371"/>
                    <a:pt x="14125" y="1371"/>
                  </a:cubicBezTo>
                  <a:cubicBezTo>
                    <a:pt x="12654" y="1371"/>
                    <a:pt x="11146" y="1156"/>
                    <a:pt x="9398" y="635"/>
                  </a:cubicBezTo>
                  <a:cubicBezTo>
                    <a:pt x="8124" y="250"/>
                    <a:pt x="6995" y="122"/>
                    <a:pt x="6054" y="122"/>
                  </a:cubicBezTo>
                  <a:cubicBezTo>
                    <a:pt x="4174" y="122"/>
                    <a:pt x="3051" y="635"/>
                    <a:pt x="3051" y="635"/>
                  </a:cubicBezTo>
                  <a:cubicBezTo>
                    <a:pt x="1" y="3284"/>
                    <a:pt x="5433" y="4297"/>
                    <a:pt x="11026" y="4297"/>
                  </a:cubicBezTo>
                  <a:cubicBezTo>
                    <a:pt x="13496" y="4297"/>
                    <a:pt x="15998" y="4100"/>
                    <a:pt x="17814" y="3758"/>
                  </a:cubicBezTo>
                  <a:cubicBezTo>
                    <a:pt x="19422" y="3464"/>
                    <a:pt x="21065" y="3362"/>
                    <a:pt x="22671" y="3362"/>
                  </a:cubicBezTo>
                  <a:cubicBezTo>
                    <a:pt x="26201" y="3362"/>
                    <a:pt x="29557" y="3851"/>
                    <a:pt x="31987" y="3851"/>
                  </a:cubicBezTo>
                  <a:cubicBezTo>
                    <a:pt x="32556" y="3851"/>
                    <a:pt x="33074" y="3825"/>
                    <a:pt x="33532" y="3758"/>
                  </a:cubicBezTo>
                  <a:cubicBezTo>
                    <a:pt x="36855" y="3321"/>
                    <a:pt x="34368" y="1769"/>
                    <a:pt x="32040" y="754"/>
                  </a:cubicBezTo>
                  <a:cubicBezTo>
                    <a:pt x="30867" y="238"/>
                    <a:pt x="28585" y="0"/>
                    <a:pt x="2614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7" name="Google Shape;1697;p11"/>
            <p:cNvSpPr/>
            <p:nvPr/>
          </p:nvSpPr>
          <p:spPr>
            <a:xfrm>
              <a:off x="4144250" y="4639725"/>
              <a:ext cx="124375" cy="30075"/>
            </a:xfrm>
            <a:custGeom>
              <a:avLst/>
              <a:gdLst/>
              <a:ahLst/>
              <a:cxnLst/>
              <a:rect l="l" t="t" r="r" b="b"/>
              <a:pathLst>
                <a:path w="4975" h="1203" extrusionOk="0">
                  <a:moveTo>
                    <a:pt x="2589" y="1"/>
                  </a:moveTo>
                  <a:cubicBezTo>
                    <a:pt x="2534" y="1"/>
                    <a:pt x="2480" y="3"/>
                    <a:pt x="2428" y="9"/>
                  </a:cubicBezTo>
                  <a:cubicBezTo>
                    <a:pt x="2229" y="29"/>
                    <a:pt x="2050" y="29"/>
                    <a:pt x="1890" y="89"/>
                  </a:cubicBezTo>
                  <a:cubicBezTo>
                    <a:pt x="1711" y="109"/>
                    <a:pt x="1532" y="148"/>
                    <a:pt x="1393" y="208"/>
                  </a:cubicBezTo>
                  <a:cubicBezTo>
                    <a:pt x="1055" y="308"/>
                    <a:pt x="796" y="447"/>
                    <a:pt x="597" y="606"/>
                  </a:cubicBezTo>
                  <a:cubicBezTo>
                    <a:pt x="140" y="904"/>
                    <a:pt x="0" y="1203"/>
                    <a:pt x="0" y="1203"/>
                  </a:cubicBezTo>
                  <a:cubicBezTo>
                    <a:pt x="0" y="1203"/>
                    <a:pt x="319" y="1143"/>
                    <a:pt x="856" y="1123"/>
                  </a:cubicBezTo>
                  <a:cubicBezTo>
                    <a:pt x="1333" y="1044"/>
                    <a:pt x="1930" y="984"/>
                    <a:pt x="2507" y="944"/>
                  </a:cubicBezTo>
                  <a:cubicBezTo>
                    <a:pt x="2627" y="924"/>
                    <a:pt x="2786" y="924"/>
                    <a:pt x="2925" y="924"/>
                  </a:cubicBezTo>
                  <a:lnTo>
                    <a:pt x="3343" y="924"/>
                  </a:lnTo>
                  <a:cubicBezTo>
                    <a:pt x="3482" y="924"/>
                    <a:pt x="3621" y="944"/>
                    <a:pt x="3741" y="944"/>
                  </a:cubicBezTo>
                  <a:cubicBezTo>
                    <a:pt x="3880" y="944"/>
                    <a:pt x="3999" y="984"/>
                    <a:pt x="4119" y="984"/>
                  </a:cubicBezTo>
                  <a:cubicBezTo>
                    <a:pt x="4169" y="994"/>
                    <a:pt x="4223" y="994"/>
                    <a:pt x="4278" y="994"/>
                  </a:cubicBezTo>
                  <a:cubicBezTo>
                    <a:pt x="4333" y="994"/>
                    <a:pt x="4387" y="994"/>
                    <a:pt x="4437" y="1004"/>
                  </a:cubicBezTo>
                  <a:cubicBezTo>
                    <a:pt x="4537" y="1024"/>
                    <a:pt x="4636" y="1024"/>
                    <a:pt x="4716" y="1024"/>
                  </a:cubicBezTo>
                  <a:lnTo>
                    <a:pt x="4974" y="1024"/>
                  </a:lnTo>
                  <a:cubicBezTo>
                    <a:pt x="4974" y="1024"/>
                    <a:pt x="4915" y="944"/>
                    <a:pt x="4815" y="845"/>
                  </a:cubicBezTo>
                  <a:cubicBezTo>
                    <a:pt x="4696" y="745"/>
                    <a:pt x="4537" y="606"/>
                    <a:pt x="4318" y="487"/>
                  </a:cubicBezTo>
                  <a:cubicBezTo>
                    <a:pt x="4218" y="407"/>
                    <a:pt x="4099" y="327"/>
                    <a:pt x="3940" y="288"/>
                  </a:cubicBezTo>
                  <a:cubicBezTo>
                    <a:pt x="3820" y="228"/>
                    <a:pt x="3681" y="148"/>
                    <a:pt x="3502" y="128"/>
                  </a:cubicBezTo>
                  <a:cubicBezTo>
                    <a:pt x="3323" y="89"/>
                    <a:pt x="3144" y="29"/>
                    <a:pt x="2985" y="29"/>
                  </a:cubicBezTo>
                  <a:cubicBezTo>
                    <a:pt x="2858" y="15"/>
                    <a:pt x="2722" y="1"/>
                    <a:pt x="25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8" name="Google Shape;1698;p11"/>
            <p:cNvSpPr/>
            <p:nvPr/>
          </p:nvSpPr>
          <p:spPr>
            <a:xfrm>
              <a:off x="4682925" y="4650675"/>
              <a:ext cx="188550" cy="39525"/>
            </a:xfrm>
            <a:custGeom>
              <a:avLst/>
              <a:gdLst/>
              <a:ahLst/>
              <a:cxnLst/>
              <a:rect l="l" t="t" r="r" b="b"/>
              <a:pathLst>
                <a:path w="7542" h="1581" extrusionOk="0">
                  <a:moveTo>
                    <a:pt x="2829" y="1"/>
                  </a:moveTo>
                  <a:cubicBezTo>
                    <a:pt x="2637" y="1"/>
                    <a:pt x="2458" y="19"/>
                    <a:pt x="2269" y="49"/>
                  </a:cubicBezTo>
                  <a:cubicBezTo>
                    <a:pt x="1772" y="88"/>
                    <a:pt x="1354" y="168"/>
                    <a:pt x="996" y="287"/>
                  </a:cubicBezTo>
                  <a:cubicBezTo>
                    <a:pt x="299" y="486"/>
                    <a:pt x="1" y="765"/>
                    <a:pt x="1" y="765"/>
                  </a:cubicBezTo>
                  <a:cubicBezTo>
                    <a:pt x="1" y="765"/>
                    <a:pt x="538" y="785"/>
                    <a:pt x="1274" y="864"/>
                  </a:cubicBezTo>
                  <a:cubicBezTo>
                    <a:pt x="2030" y="884"/>
                    <a:pt x="2926" y="904"/>
                    <a:pt x="3781" y="1004"/>
                  </a:cubicBezTo>
                  <a:cubicBezTo>
                    <a:pt x="4020" y="1043"/>
                    <a:pt x="4219" y="1063"/>
                    <a:pt x="4438" y="1083"/>
                  </a:cubicBezTo>
                  <a:cubicBezTo>
                    <a:pt x="4657" y="1103"/>
                    <a:pt x="4856" y="1163"/>
                    <a:pt x="5074" y="1183"/>
                  </a:cubicBezTo>
                  <a:cubicBezTo>
                    <a:pt x="5313" y="1203"/>
                    <a:pt x="5512" y="1262"/>
                    <a:pt x="5711" y="1282"/>
                  </a:cubicBezTo>
                  <a:cubicBezTo>
                    <a:pt x="5910" y="1302"/>
                    <a:pt x="6109" y="1362"/>
                    <a:pt x="6268" y="1382"/>
                  </a:cubicBezTo>
                  <a:cubicBezTo>
                    <a:pt x="6447" y="1402"/>
                    <a:pt x="6626" y="1441"/>
                    <a:pt x="6766" y="1461"/>
                  </a:cubicBezTo>
                  <a:cubicBezTo>
                    <a:pt x="6925" y="1481"/>
                    <a:pt x="7044" y="1501"/>
                    <a:pt x="7164" y="1541"/>
                  </a:cubicBezTo>
                  <a:cubicBezTo>
                    <a:pt x="7402" y="1561"/>
                    <a:pt x="7542" y="1581"/>
                    <a:pt x="7542" y="1581"/>
                  </a:cubicBezTo>
                  <a:cubicBezTo>
                    <a:pt x="7542" y="1581"/>
                    <a:pt x="7502" y="1501"/>
                    <a:pt x="7343" y="1382"/>
                  </a:cubicBezTo>
                  <a:cubicBezTo>
                    <a:pt x="7223" y="1262"/>
                    <a:pt x="7004" y="1083"/>
                    <a:pt x="6666" y="904"/>
                  </a:cubicBezTo>
                  <a:cubicBezTo>
                    <a:pt x="6507" y="805"/>
                    <a:pt x="6328" y="705"/>
                    <a:pt x="6129" y="645"/>
                  </a:cubicBezTo>
                  <a:cubicBezTo>
                    <a:pt x="5890" y="566"/>
                    <a:pt x="5711" y="466"/>
                    <a:pt x="5453" y="387"/>
                  </a:cubicBezTo>
                  <a:cubicBezTo>
                    <a:pt x="5214" y="307"/>
                    <a:pt x="4955" y="248"/>
                    <a:pt x="4677" y="188"/>
                  </a:cubicBezTo>
                  <a:cubicBezTo>
                    <a:pt x="4418" y="148"/>
                    <a:pt x="4139" y="88"/>
                    <a:pt x="3861" y="68"/>
                  </a:cubicBezTo>
                  <a:cubicBezTo>
                    <a:pt x="3582" y="49"/>
                    <a:pt x="3324" y="9"/>
                    <a:pt x="3045" y="9"/>
                  </a:cubicBezTo>
                  <a:cubicBezTo>
                    <a:pt x="2970" y="3"/>
                    <a:pt x="2899" y="1"/>
                    <a:pt x="28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9" name="Google Shape;1699;p11"/>
            <p:cNvSpPr/>
            <p:nvPr/>
          </p:nvSpPr>
          <p:spPr>
            <a:xfrm>
              <a:off x="3914675" y="4965975"/>
              <a:ext cx="1165225" cy="115625"/>
            </a:xfrm>
            <a:custGeom>
              <a:avLst/>
              <a:gdLst/>
              <a:ahLst/>
              <a:cxnLst/>
              <a:rect l="l" t="t" r="r" b="b"/>
              <a:pathLst>
                <a:path w="46609" h="4625" extrusionOk="0">
                  <a:moveTo>
                    <a:pt x="33129" y="1"/>
                  </a:moveTo>
                  <a:cubicBezTo>
                    <a:pt x="30124" y="1"/>
                    <a:pt x="26928" y="244"/>
                    <a:pt x="24663" y="687"/>
                  </a:cubicBezTo>
                  <a:cubicBezTo>
                    <a:pt x="22205" y="1168"/>
                    <a:pt x="20091" y="1483"/>
                    <a:pt x="17918" y="1483"/>
                  </a:cubicBezTo>
                  <a:cubicBezTo>
                    <a:pt x="16045" y="1483"/>
                    <a:pt x="14129" y="1249"/>
                    <a:pt x="11909" y="687"/>
                  </a:cubicBezTo>
                  <a:cubicBezTo>
                    <a:pt x="10297" y="283"/>
                    <a:pt x="8867" y="148"/>
                    <a:pt x="7676" y="148"/>
                  </a:cubicBezTo>
                  <a:cubicBezTo>
                    <a:pt x="5295" y="148"/>
                    <a:pt x="3871" y="687"/>
                    <a:pt x="3871" y="687"/>
                  </a:cubicBezTo>
                  <a:cubicBezTo>
                    <a:pt x="1" y="3535"/>
                    <a:pt x="6895" y="4625"/>
                    <a:pt x="13986" y="4625"/>
                  </a:cubicBezTo>
                  <a:cubicBezTo>
                    <a:pt x="17103" y="4625"/>
                    <a:pt x="20257" y="4414"/>
                    <a:pt x="22554" y="4050"/>
                  </a:cubicBezTo>
                  <a:cubicBezTo>
                    <a:pt x="24604" y="3725"/>
                    <a:pt x="26700" y="3614"/>
                    <a:pt x="28749" y="3614"/>
                  </a:cubicBezTo>
                  <a:cubicBezTo>
                    <a:pt x="33221" y="3614"/>
                    <a:pt x="37471" y="4144"/>
                    <a:pt x="40537" y="4144"/>
                  </a:cubicBezTo>
                  <a:cubicBezTo>
                    <a:pt x="41233" y="4144"/>
                    <a:pt x="41867" y="4117"/>
                    <a:pt x="42430" y="4050"/>
                  </a:cubicBezTo>
                  <a:cubicBezTo>
                    <a:pt x="46608" y="3553"/>
                    <a:pt x="43445" y="1901"/>
                    <a:pt x="40540" y="807"/>
                  </a:cubicBezTo>
                  <a:cubicBezTo>
                    <a:pt x="39063" y="254"/>
                    <a:pt x="36195" y="1"/>
                    <a:pt x="33129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0" name="Google Shape;1700;p11"/>
            <p:cNvSpPr/>
            <p:nvPr/>
          </p:nvSpPr>
          <p:spPr>
            <a:xfrm>
              <a:off x="4045250" y="4979750"/>
              <a:ext cx="155725" cy="33275"/>
            </a:xfrm>
            <a:custGeom>
              <a:avLst/>
              <a:gdLst/>
              <a:ahLst/>
              <a:cxnLst/>
              <a:rect l="l" t="t" r="r" b="b"/>
              <a:pathLst>
                <a:path w="6229" h="1331" extrusionOk="0">
                  <a:moveTo>
                    <a:pt x="3243" y="0"/>
                  </a:moveTo>
                  <a:cubicBezTo>
                    <a:pt x="3171" y="0"/>
                    <a:pt x="3099" y="5"/>
                    <a:pt x="3025" y="17"/>
                  </a:cubicBezTo>
                  <a:cubicBezTo>
                    <a:pt x="2806" y="37"/>
                    <a:pt x="2587" y="37"/>
                    <a:pt x="2349" y="77"/>
                  </a:cubicBezTo>
                  <a:cubicBezTo>
                    <a:pt x="2130" y="117"/>
                    <a:pt x="1931" y="176"/>
                    <a:pt x="1732" y="236"/>
                  </a:cubicBezTo>
                  <a:cubicBezTo>
                    <a:pt x="1334" y="355"/>
                    <a:pt x="996" y="495"/>
                    <a:pt x="737" y="674"/>
                  </a:cubicBezTo>
                  <a:cubicBezTo>
                    <a:pt x="200" y="1012"/>
                    <a:pt x="1" y="1330"/>
                    <a:pt x="1" y="1330"/>
                  </a:cubicBezTo>
                  <a:cubicBezTo>
                    <a:pt x="1" y="1330"/>
                    <a:pt x="399" y="1271"/>
                    <a:pt x="1036" y="1171"/>
                  </a:cubicBezTo>
                  <a:cubicBezTo>
                    <a:pt x="1632" y="1111"/>
                    <a:pt x="2388" y="1032"/>
                    <a:pt x="3105" y="1012"/>
                  </a:cubicBezTo>
                  <a:cubicBezTo>
                    <a:pt x="3284" y="972"/>
                    <a:pt x="3483" y="972"/>
                    <a:pt x="3642" y="972"/>
                  </a:cubicBezTo>
                  <a:lnTo>
                    <a:pt x="4179" y="972"/>
                  </a:lnTo>
                  <a:cubicBezTo>
                    <a:pt x="4378" y="972"/>
                    <a:pt x="4517" y="1012"/>
                    <a:pt x="4696" y="1012"/>
                  </a:cubicBezTo>
                  <a:cubicBezTo>
                    <a:pt x="4876" y="1012"/>
                    <a:pt x="5015" y="1032"/>
                    <a:pt x="5174" y="1032"/>
                  </a:cubicBezTo>
                  <a:cubicBezTo>
                    <a:pt x="5244" y="1042"/>
                    <a:pt x="5318" y="1042"/>
                    <a:pt x="5390" y="1042"/>
                  </a:cubicBezTo>
                  <a:cubicBezTo>
                    <a:pt x="5462" y="1042"/>
                    <a:pt x="5532" y="1042"/>
                    <a:pt x="5592" y="1052"/>
                  </a:cubicBezTo>
                  <a:cubicBezTo>
                    <a:pt x="5711" y="1072"/>
                    <a:pt x="5811" y="1072"/>
                    <a:pt x="5910" y="1072"/>
                  </a:cubicBezTo>
                  <a:lnTo>
                    <a:pt x="6228" y="1072"/>
                  </a:lnTo>
                  <a:cubicBezTo>
                    <a:pt x="6228" y="1072"/>
                    <a:pt x="6169" y="1012"/>
                    <a:pt x="6030" y="912"/>
                  </a:cubicBezTo>
                  <a:cubicBezTo>
                    <a:pt x="5890" y="813"/>
                    <a:pt x="5711" y="634"/>
                    <a:pt x="5413" y="514"/>
                  </a:cubicBezTo>
                  <a:cubicBezTo>
                    <a:pt x="5273" y="435"/>
                    <a:pt x="5114" y="355"/>
                    <a:pt x="4935" y="316"/>
                  </a:cubicBezTo>
                  <a:cubicBezTo>
                    <a:pt x="4776" y="236"/>
                    <a:pt x="4577" y="156"/>
                    <a:pt x="4378" y="136"/>
                  </a:cubicBezTo>
                  <a:cubicBezTo>
                    <a:pt x="4179" y="77"/>
                    <a:pt x="3940" y="37"/>
                    <a:pt x="3722" y="37"/>
                  </a:cubicBezTo>
                  <a:cubicBezTo>
                    <a:pt x="3557" y="23"/>
                    <a:pt x="3402" y="0"/>
                    <a:pt x="3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1" name="Google Shape;1701;p11"/>
            <p:cNvSpPr/>
            <p:nvPr/>
          </p:nvSpPr>
          <p:spPr>
            <a:xfrm>
              <a:off x="4726700" y="4991900"/>
              <a:ext cx="238775" cy="41500"/>
            </a:xfrm>
            <a:custGeom>
              <a:avLst/>
              <a:gdLst/>
              <a:ahLst/>
              <a:cxnLst/>
              <a:rect l="l" t="t" r="r" b="b"/>
              <a:pathLst>
                <a:path w="9551" h="1660" extrusionOk="0">
                  <a:moveTo>
                    <a:pt x="3549" y="1"/>
                  </a:moveTo>
                  <a:cubicBezTo>
                    <a:pt x="3303" y="1"/>
                    <a:pt x="3059" y="19"/>
                    <a:pt x="2826" y="48"/>
                  </a:cubicBezTo>
                  <a:cubicBezTo>
                    <a:pt x="2209" y="88"/>
                    <a:pt x="1672" y="188"/>
                    <a:pt x="1234" y="327"/>
                  </a:cubicBezTo>
                  <a:cubicBezTo>
                    <a:pt x="379" y="546"/>
                    <a:pt x="1" y="844"/>
                    <a:pt x="1" y="844"/>
                  </a:cubicBezTo>
                  <a:cubicBezTo>
                    <a:pt x="1" y="844"/>
                    <a:pt x="637" y="864"/>
                    <a:pt x="1632" y="884"/>
                  </a:cubicBezTo>
                  <a:cubicBezTo>
                    <a:pt x="2587" y="924"/>
                    <a:pt x="3702" y="964"/>
                    <a:pt x="4816" y="1063"/>
                  </a:cubicBezTo>
                  <a:cubicBezTo>
                    <a:pt x="5094" y="1063"/>
                    <a:pt x="5373" y="1123"/>
                    <a:pt x="5651" y="1143"/>
                  </a:cubicBezTo>
                  <a:cubicBezTo>
                    <a:pt x="5950" y="1163"/>
                    <a:pt x="6189" y="1222"/>
                    <a:pt x="6467" y="1242"/>
                  </a:cubicBezTo>
                  <a:cubicBezTo>
                    <a:pt x="6746" y="1262"/>
                    <a:pt x="6984" y="1322"/>
                    <a:pt x="7243" y="1342"/>
                  </a:cubicBezTo>
                  <a:cubicBezTo>
                    <a:pt x="7482" y="1362"/>
                    <a:pt x="7740" y="1421"/>
                    <a:pt x="7959" y="1441"/>
                  </a:cubicBezTo>
                  <a:cubicBezTo>
                    <a:pt x="8158" y="1481"/>
                    <a:pt x="8397" y="1501"/>
                    <a:pt x="8576" y="1541"/>
                  </a:cubicBezTo>
                  <a:cubicBezTo>
                    <a:pt x="8755" y="1560"/>
                    <a:pt x="8934" y="1580"/>
                    <a:pt x="9073" y="1600"/>
                  </a:cubicBezTo>
                  <a:cubicBezTo>
                    <a:pt x="9372" y="1640"/>
                    <a:pt x="9551" y="1660"/>
                    <a:pt x="9551" y="1660"/>
                  </a:cubicBezTo>
                  <a:cubicBezTo>
                    <a:pt x="9551" y="1660"/>
                    <a:pt x="9452" y="1560"/>
                    <a:pt x="9272" y="1441"/>
                  </a:cubicBezTo>
                  <a:cubicBezTo>
                    <a:pt x="9073" y="1322"/>
                    <a:pt x="8835" y="1123"/>
                    <a:pt x="8397" y="944"/>
                  </a:cubicBezTo>
                  <a:cubicBezTo>
                    <a:pt x="8198" y="844"/>
                    <a:pt x="7999" y="705"/>
                    <a:pt x="7740" y="645"/>
                  </a:cubicBezTo>
                  <a:cubicBezTo>
                    <a:pt x="7462" y="566"/>
                    <a:pt x="7183" y="466"/>
                    <a:pt x="6885" y="387"/>
                  </a:cubicBezTo>
                  <a:cubicBezTo>
                    <a:pt x="6567" y="327"/>
                    <a:pt x="6268" y="247"/>
                    <a:pt x="5910" y="188"/>
                  </a:cubicBezTo>
                  <a:cubicBezTo>
                    <a:pt x="5572" y="148"/>
                    <a:pt x="5214" y="88"/>
                    <a:pt x="4875" y="68"/>
                  </a:cubicBezTo>
                  <a:cubicBezTo>
                    <a:pt x="4517" y="48"/>
                    <a:pt x="4179" y="9"/>
                    <a:pt x="3821" y="9"/>
                  </a:cubicBezTo>
                  <a:cubicBezTo>
                    <a:pt x="3730" y="3"/>
                    <a:pt x="3640" y="1"/>
                    <a:pt x="3549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02" name="Google Shape;1702;p11"/>
          <p:cNvGrpSpPr/>
          <p:nvPr/>
        </p:nvGrpSpPr>
        <p:grpSpPr>
          <a:xfrm flipH="1">
            <a:off x="5348420" y="5588521"/>
            <a:ext cx="7285710" cy="1349808"/>
            <a:chOff x="1971760" y="2938350"/>
            <a:chExt cx="5464283" cy="1164297"/>
          </a:xfrm>
        </p:grpSpPr>
        <p:grpSp>
          <p:nvGrpSpPr>
            <p:cNvPr id="1703" name="Google Shape;1703;p11"/>
            <p:cNvGrpSpPr/>
            <p:nvPr/>
          </p:nvGrpSpPr>
          <p:grpSpPr>
            <a:xfrm>
              <a:off x="1971760" y="2938350"/>
              <a:ext cx="5464283" cy="1164297"/>
              <a:chOff x="581300" y="3757663"/>
              <a:chExt cx="696575" cy="73925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581300" y="3757663"/>
                <a:ext cx="696575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27863" h="2957" extrusionOk="0">
                    <a:moveTo>
                      <a:pt x="15496" y="1"/>
                    </a:moveTo>
                    <a:cubicBezTo>
                      <a:pt x="14452" y="1"/>
                      <a:pt x="13665" y="377"/>
                      <a:pt x="12614" y="848"/>
                    </a:cubicBezTo>
                    <a:cubicBezTo>
                      <a:pt x="11969" y="1123"/>
                      <a:pt x="11335" y="1230"/>
                      <a:pt x="10697" y="1230"/>
                    </a:cubicBezTo>
                    <a:cubicBezTo>
                      <a:pt x="9585" y="1230"/>
                      <a:pt x="8464" y="905"/>
                      <a:pt x="7262" y="589"/>
                    </a:cubicBezTo>
                    <a:cubicBezTo>
                      <a:pt x="6988" y="514"/>
                      <a:pt x="6736" y="482"/>
                      <a:pt x="6504" y="482"/>
                    </a:cubicBezTo>
                    <a:cubicBezTo>
                      <a:pt x="5196" y="482"/>
                      <a:pt x="4476" y="1491"/>
                      <a:pt x="3465" y="1491"/>
                    </a:cubicBezTo>
                    <a:cubicBezTo>
                      <a:pt x="3418" y="1491"/>
                      <a:pt x="3371" y="1489"/>
                      <a:pt x="3323" y="1484"/>
                    </a:cubicBezTo>
                    <a:cubicBezTo>
                      <a:pt x="2514" y="1407"/>
                      <a:pt x="1921" y="1041"/>
                      <a:pt x="1405" y="1041"/>
                    </a:cubicBezTo>
                    <a:cubicBezTo>
                      <a:pt x="1120" y="1041"/>
                      <a:pt x="858" y="1152"/>
                      <a:pt x="597" y="1484"/>
                    </a:cubicBezTo>
                    <a:cubicBezTo>
                      <a:pt x="0" y="2240"/>
                      <a:pt x="1234" y="2957"/>
                      <a:pt x="1234" y="2957"/>
                    </a:cubicBezTo>
                    <a:lnTo>
                      <a:pt x="13927" y="2957"/>
                    </a:lnTo>
                    <a:lnTo>
                      <a:pt x="13927" y="2937"/>
                    </a:lnTo>
                    <a:lnTo>
                      <a:pt x="27079" y="2937"/>
                    </a:lnTo>
                    <a:cubicBezTo>
                      <a:pt x="27079" y="2937"/>
                      <a:pt x="27863" y="533"/>
                      <a:pt x="25193" y="533"/>
                    </a:cubicBezTo>
                    <a:cubicBezTo>
                      <a:pt x="25010" y="533"/>
                      <a:pt x="24810" y="545"/>
                      <a:pt x="24592" y="569"/>
                    </a:cubicBezTo>
                    <a:cubicBezTo>
                      <a:pt x="22595" y="792"/>
                      <a:pt x="21569" y="1078"/>
                      <a:pt x="20523" y="1078"/>
                    </a:cubicBezTo>
                    <a:cubicBezTo>
                      <a:pt x="19797" y="1078"/>
                      <a:pt x="19062" y="940"/>
                      <a:pt x="17986" y="549"/>
                    </a:cubicBezTo>
                    <a:cubicBezTo>
                      <a:pt x="16954" y="158"/>
                      <a:pt x="16171" y="1"/>
                      <a:pt x="15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917575" y="3772475"/>
                <a:ext cx="92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916" extrusionOk="0">
                    <a:moveTo>
                      <a:pt x="1771" y="0"/>
                    </a:moveTo>
                    <a:cubicBezTo>
                      <a:pt x="1652" y="0"/>
                      <a:pt x="1532" y="20"/>
                      <a:pt x="1393" y="60"/>
                    </a:cubicBezTo>
                    <a:cubicBezTo>
                      <a:pt x="1274" y="80"/>
                      <a:pt x="1154" y="119"/>
                      <a:pt x="1055" y="159"/>
                    </a:cubicBezTo>
                    <a:cubicBezTo>
                      <a:pt x="916" y="179"/>
                      <a:pt x="816" y="259"/>
                      <a:pt x="717" y="299"/>
                    </a:cubicBezTo>
                    <a:lnTo>
                      <a:pt x="577" y="378"/>
                    </a:lnTo>
                    <a:cubicBezTo>
                      <a:pt x="537" y="398"/>
                      <a:pt x="498" y="418"/>
                      <a:pt x="458" y="478"/>
                    </a:cubicBezTo>
                    <a:cubicBezTo>
                      <a:pt x="378" y="517"/>
                      <a:pt x="299" y="577"/>
                      <a:pt x="259" y="657"/>
                    </a:cubicBezTo>
                    <a:lnTo>
                      <a:pt x="100" y="796"/>
                    </a:lnTo>
                    <a:cubicBezTo>
                      <a:pt x="40" y="876"/>
                      <a:pt x="0" y="915"/>
                      <a:pt x="0" y="915"/>
                    </a:cubicBezTo>
                    <a:cubicBezTo>
                      <a:pt x="0" y="915"/>
                      <a:pt x="80" y="895"/>
                      <a:pt x="179" y="876"/>
                    </a:cubicBezTo>
                    <a:cubicBezTo>
                      <a:pt x="239" y="856"/>
                      <a:pt x="299" y="856"/>
                      <a:pt x="358" y="796"/>
                    </a:cubicBezTo>
                    <a:lnTo>
                      <a:pt x="577" y="716"/>
                    </a:lnTo>
                    <a:cubicBezTo>
                      <a:pt x="657" y="696"/>
                      <a:pt x="756" y="677"/>
                      <a:pt x="856" y="657"/>
                    </a:cubicBezTo>
                    <a:lnTo>
                      <a:pt x="1154" y="577"/>
                    </a:lnTo>
                    <a:cubicBezTo>
                      <a:pt x="1254" y="557"/>
                      <a:pt x="1373" y="557"/>
                      <a:pt x="1473" y="517"/>
                    </a:cubicBezTo>
                    <a:cubicBezTo>
                      <a:pt x="1572" y="497"/>
                      <a:pt x="1691" y="497"/>
                      <a:pt x="1791" y="497"/>
                    </a:cubicBezTo>
                    <a:cubicBezTo>
                      <a:pt x="1841" y="488"/>
                      <a:pt x="1900" y="488"/>
                      <a:pt x="1963" y="488"/>
                    </a:cubicBezTo>
                    <a:cubicBezTo>
                      <a:pt x="2025" y="488"/>
                      <a:pt x="2089" y="488"/>
                      <a:pt x="2149" y="478"/>
                    </a:cubicBezTo>
                    <a:lnTo>
                      <a:pt x="2786" y="478"/>
                    </a:lnTo>
                    <a:cubicBezTo>
                      <a:pt x="2885" y="478"/>
                      <a:pt x="2985" y="478"/>
                      <a:pt x="3064" y="497"/>
                    </a:cubicBezTo>
                    <a:cubicBezTo>
                      <a:pt x="3442" y="557"/>
                      <a:pt x="3681" y="577"/>
                      <a:pt x="3681" y="577"/>
                    </a:cubicBezTo>
                    <a:cubicBezTo>
                      <a:pt x="3681" y="577"/>
                      <a:pt x="3482" y="398"/>
                      <a:pt x="3144" y="259"/>
                    </a:cubicBezTo>
                    <a:cubicBezTo>
                      <a:pt x="2965" y="179"/>
                      <a:pt x="2746" y="100"/>
                      <a:pt x="2527" y="60"/>
                    </a:cubicBezTo>
                    <a:cubicBezTo>
                      <a:pt x="2388" y="20"/>
                      <a:pt x="2268" y="0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1198572" y="3779705"/>
                <a:ext cx="50359" cy="26621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374" extrusionOk="0">
                    <a:moveTo>
                      <a:pt x="916" y="1"/>
                    </a:moveTo>
                    <a:cubicBezTo>
                      <a:pt x="817" y="1"/>
                      <a:pt x="737" y="1"/>
                      <a:pt x="638" y="21"/>
                    </a:cubicBezTo>
                    <a:cubicBezTo>
                      <a:pt x="558" y="40"/>
                      <a:pt x="498" y="40"/>
                      <a:pt x="419" y="60"/>
                    </a:cubicBezTo>
                    <a:cubicBezTo>
                      <a:pt x="339" y="100"/>
                      <a:pt x="299" y="120"/>
                      <a:pt x="240" y="140"/>
                    </a:cubicBezTo>
                    <a:cubicBezTo>
                      <a:pt x="200" y="160"/>
                      <a:pt x="140" y="200"/>
                      <a:pt x="120" y="220"/>
                    </a:cubicBezTo>
                    <a:cubicBezTo>
                      <a:pt x="41" y="259"/>
                      <a:pt x="1" y="299"/>
                      <a:pt x="1" y="299"/>
                    </a:cubicBezTo>
                    <a:cubicBezTo>
                      <a:pt x="1" y="299"/>
                      <a:pt x="41" y="319"/>
                      <a:pt x="120" y="319"/>
                    </a:cubicBezTo>
                    <a:cubicBezTo>
                      <a:pt x="200" y="339"/>
                      <a:pt x="319" y="339"/>
                      <a:pt x="439" y="359"/>
                    </a:cubicBezTo>
                    <a:cubicBezTo>
                      <a:pt x="518" y="399"/>
                      <a:pt x="578" y="399"/>
                      <a:pt x="638" y="399"/>
                    </a:cubicBezTo>
                    <a:cubicBezTo>
                      <a:pt x="717" y="399"/>
                      <a:pt x="797" y="419"/>
                      <a:pt x="876" y="438"/>
                    </a:cubicBezTo>
                    <a:cubicBezTo>
                      <a:pt x="916" y="438"/>
                      <a:pt x="936" y="458"/>
                      <a:pt x="996" y="458"/>
                    </a:cubicBezTo>
                    <a:cubicBezTo>
                      <a:pt x="1016" y="458"/>
                      <a:pt x="1075" y="498"/>
                      <a:pt x="1095" y="498"/>
                    </a:cubicBezTo>
                    <a:lnTo>
                      <a:pt x="1314" y="558"/>
                    </a:lnTo>
                    <a:cubicBezTo>
                      <a:pt x="1394" y="598"/>
                      <a:pt x="1433" y="617"/>
                      <a:pt x="1513" y="637"/>
                    </a:cubicBezTo>
                    <a:cubicBezTo>
                      <a:pt x="1573" y="657"/>
                      <a:pt x="1632" y="717"/>
                      <a:pt x="1692" y="737"/>
                    </a:cubicBezTo>
                    <a:cubicBezTo>
                      <a:pt x="1712" y="757"/>
                      <a:pt x="1732" y="797"/>
                      <a:pt x="1772" y="797"/>
                    </a:cubicBezTo>
                    <a:lnTo>
                      <a:pt x="1831" y="856"/>
                    </a:lnTo>
                    <a:cubicBezTo>
                      <a:pt x="1891" y="916"/>
                      <a:pt x="1931" y="956"/>
                      <a:pt x="1991" y="996"/>
                    </a:cubicBezTo>
                    <a:cubicBezTo>
                      <a:pt x="2190" y="1214"/>
                      <a:pt x="2289" y="1374"/>
                      <a:pt x="2289" y="1374"/>
                    </a:cubicBezTo>
                    <a:cubicBezTo>
                      <a:pt x="2289" y="1374"/>
                      <a:pt x="2309" y="1334"/>
                      <a:pt x="2309" y="1254"/>
                    </a:cubicBezTo>
                    <a:cubicBezTo>
                      <a:pt x="2309" y="1194"/>
                      <a:pt x="2329" y="1035"/>
                      <a:pt x="2289" y="916"/>
                    </a:cubicBezTo>
                    <a:cubicBezTo>
                      <a:pt x="2269" y="836"/>
                      <a:pt x="2229" y="757"/>
                      <a:pt x="2190" y="697"/>
                    </a:cubicBezTo>
                    <a:cubicBezTo>
                      <a:pt x="2150" y="637"/>
                      <a:pt x="2130" y="617"/>
                      <a:pt x="2110" y="558"/>
                    </a:cubicBezTo>
                    <a:cubicBezTo>
                      <a:pt x="2090" y="518"/>
                      <a:pt x="2050" y="498"/>
                      <a:pt x="2010" y="438"/>
                    </a:cubicBezTo>
                    <a:cubicBezTo>
                      <a:pt x="1931" y="359"/>
                      <a:pt x="1851" y="299"/>
                      <a:pt x="1792" y="239"/>
                    </a:cubicBezTo>
                    <a:cubicBezTo>
                      <a:pt x="1692" y="200"/>
                      <a:pt x="1613" y="140"/>
                      <a:pt x="1513" y="100"/>
                    </a:cubicBezTo>
                    <a:cubicBezTo>
                      <a:pt x="1414" y="60"/>
                      <a:pt x="1314" y="21"/>
                      <a:pt x="1215" y="21"/>
                    </a:cubicBezTo>
                    <a:cubicBezTo>
                      <a:pt x="1115" y="1"/>
                      <a:pt x="1016" y="1"/>
                      <a:pt x="9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07" name="Google Shape;1707;p11"/>
              <p:cNvSpPr/>
              <p:nvPr/>
            </p:nvSpPr>
            <p:spPr>
              <a:xfrm>
                <a:off x="705675" y="3784900"/>
                <a:ext cx="726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857" extrusionOk="0">
                    <a:moveTo>
                      <a:pt x="1393" y="0"/>
                    </a:moveTo>
                    <a:cubicBezTo>
                      <a:pt x="1294" y="0"/>
                      <a:pt x="1194" y="20"/>
                      <a:pt x="1075" y="60"/>
                    </a:cubicBezTo>
                    <a:cubicBezTo>
                      <a:pt x="975" y="80"/>
                      <a:pt x="876" y="120"/>
                      <a:pt x="776" y="160"/>
                    </a:cubicBezTo>
                    <a:cubicBezTo>
                      <a:pt x="677" y="199"/>
                      <a:pt x="597" y="259"/>
                      <a:pt x="518" y="299"/>
                    </a:cubicBezTo>
                    <a:cubicBezTo>
                      <a:pt x="458" y="359"/>
                      <a:pt x="379" y="398"/>
                      <a:pt x="319" y="458"/>
                    </a:cubicBezTo>
                    <a:cubicBezTo>
                      <a:pt x="199" y="558"/>
                      <a:pt x="120" y="657"/>
                      <a:pt x="80" y="717"/>
                    </a:cubicBezTo>
                    <a:cubicBezTo>
                      <a:pt x="20" y="796"/>
                      <a:pt x="0" y="856"/>
                      <a:pt x="0" y="856"/>
                    </a:cubicBezTo>
                    <a:cubicBezTo>
                      <a:pt x="0" y="856"/>
                      <a:pt x="60" y="856"/>
                      <a:pt x="160" y="816"/>
                    </a:cubicBezTo>
                    <a:cubicBezTo>
                      <a:pt x="199" y="796"/>
                      <a:pt x="259" y="796"/>
                      <a:pt x="299" y="776"/>
                    </a:cubicBezTo>
                    <a:cubicBezTo>
                      <a:pt x="339" y="757"/>
                      <a:pt x="418" y="757"/>
                      <a:pt x="498" y="717"/>
                    </a:cubicBezTo>
                    <a:cubicBezTo>
                      <a:pt x="577" y="697"/>
                      <a:pt x="637" y="677"/>
                      <a:pt x="717" y="677"/>
                    </a:cubicBezTo>
                    <a:cubicBezTo>
                      <a:pt x="796" y="657"/>
                      <a:pt x="876" y="617"/>
                      <a:pt x="955" y="617"/>
                    </a:cubicBezTo>
                    <a:cubicBezTo>
                      <a:pt x="1015" y="597"/>
                      <a:pt x="1115" y="597"/>
                      <a:pt x="1194" y="577"/>
                    </a:cubicBezTo>
                    <a:cubicBezTo>
                      <a:pt x="1274" y="577"/>
                      <a:pt x="1373" y="538"/>
                      <a:pt x="1453" y="538"/>
                    </a:cubicBezTo>
                    <a:cubicBezTo>
                      <a:pt x="1612" y="518"/>
                      <a:pt x="1791" y="518"/>
                      <a:pt x="1970" y="518"/>
                    </a:cubicBezTo>
                    <a:cubicBezTo>
                      <a:pt x="2149" y="518"/>
                      <a:pt x="2289" y="538"/>
                      <a:pt x="2448" y="538"/>
                    </a:cubicBezTo>
                    <a:cubicBezTo>
                      <a:pt x="2485" y="535"/>
                      <a:pt x="2520" y="534"/>
                      <a:pt x="2555" y="534"/>
                    </a:cubicBezTo>
                    <a:cubicBezTo>
                      <a:pt x="2759" y="534"/>
                      <a:pt x="2905" y="577"/>
                      <a:pt x="2905" y="577"/>
                    </a:cubicBezTo>
                    <a:cubicBezTo>
                      <a:pt x="2905" y="577"/>
                      <a:pt x="2885" y="518"/>
                      <a:pt x="2806" y="478"/>
                    </a:cubicBezTo>
                    <a:cubicBezTo>
                      <a:pt x="2746" y="398"/>
                      <a:pt x="2647" y="319"/>
                      <a:pt x="2507" y="259"/>
                    </a:cubicBezTo>
                    <a:cubicBezTo>
                      <a:pt x="2388" y="180"/>
                      <a:pt x="2209" y="100"/>
                      <a:pt x="2010" y="60"/>
                    </a:cubicBezTo>
                    <a:cubicBezTo>
                      <a:pt x="1911" y="20"/>
                      <a:pt x="1811" y="0"/>
                      <a:pt x="17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1708" name="Google Shape;1708;p11"/>
            <p:cNvSpPr/>
            <p:nvPr/>
          </p:nvSpPr>
          <p:spPr>
            <a:xfrm>
              <a:off x="4008225" y="3770850"/>
              <a:ext cx="3282000" cy="331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09" name="Google Shape;1709;p11"/>
          <p:cNvGrpSpPr/>
          <p:nvPr/>
        </p:nvGrpSpPr>
        <p:grpSpPr>
          <a:xfrm>
            <a:off x="1953293" y="5168417"/>
            <a:ext cx="1070821" cy="1550873"/>
            <a:chOff x="6245611" y="2710211"/>
            <a:chExt cx="803116" cy="1163155"/>
          </a:xfrm>
        </p:grpSpPr>
        <p:grpSp>
          <p:nvGrpSpPr>
            <p:cNvPr id="1710" name="Google Shape;1710;p11"/>
            <p:cNvGrpSpPr/>
            <p:nvPr/>
          </p:nvGrpSpPr>
          <p:grpSpPr>
            <a:xfrm rot="1825683" flipH="1">
              <a:off x="6480878" y="2724227"/>
              <a:ext cx="332583" cy="1019612"/>
              <a:chOff x="2528488" y="4261038"/>
              <a:chExt cx="131675" cy="403675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2528488" y="4261038"/>
                <a:ext cx="131675" cy="403675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16147" extrusionOk="0">
                    <a:moveTo>
                      <a:pt x="2610" y="0"/>
                    </a:moveTo>
                    <a:cubicBezTo>
                      <a:pt x="2455" y="0"/>
                      <a:pt x="2298" y="16"/>
                      <a:pt x="2141" y="47"/>
                    </a:cubicBezTo>
                    <a:cubicBezTo>
                      <a:pt x="555" y="376"/>
                      <a:pt x="57" y="2346"/>
                      <a:pt x="11" y="3728"/>
                    </a:cubicBezTo>
                    <a:cubicBezTo>
                      <a:pt x="0" y="4062"/>
                      <a:pt x="236" y="4219"/>
                      <a:pt x="488" y="4219"/>
                    </a:cubicBezTo>
                    <a:cubicBezTo>
                      <a:pt x="766" y="4219"/>
                      <a:pt x="1064" y="4028"/>
                      <a:pt x="1076" y="3672"/>
                    </a:cubicBezTo>
                    <a:cubicBezTo>
                      <a:pt x="1108" y="2853"/>
                      <a:pt x="1419" y="1088"/>
                      <a:pt x="2636" y="1088"/>
                    </a:cubicBezTo>
                    <a:cubicBezTo>
                      <a:pt x="2716" y="1088"/>
                      <a:pt x="2800" y="1096"/>
                      <a:pt x="2888" y="1112"/>
                    </a:cubicBezTo>
                    <a:cubicBezTo>
                      <a:pt x="3160" y="1157"/>
                      <a:pt x="3409" y="1293"/>
                      <a:pt x="3557" y="1463"/>
                    </a:cubicBezTo>
                    <a:cubicBezTo>
                      <a:pt x="3794" y="1769"/>
                      <a:pt x="3885" y="2131"/>
                      <a:pt x="3919" y="2528"/>
                    </a:cubicBezTo>
                    <a:cubicBezTo>
                      <a:pt x="4089" y="4045"/>
                      <a:pt x="3658" y="5654"/>
                      <a:pt x="3285" y="7115"/>
                    </a:cubicBezTo>
                    <a:cubicBezTo>
                      <a:pt x="2582" y="9924"/>
                      <a:pt x="1620" y="12654"/>
                      <a:pt x="634" y="15361"/>
                    </a:cubicBezTo>
                    <a:cubicBezTo>
                      <a:pt x="483" y="15784"/>
                      <a:pt x="851" y="16146"/>
                      <a:pt x="1183" y="16146"/>
                    </a:cubicBezTo>
                    <a:cubicBezTo>
                      <a:pt x="1349" y="16146"/>
                      <a:pt x="1506" y="16055"/>
                      <a:pt x="1586" y="15836"/>
                    </a:cubicBezTo>
                    <a:cubicBezTo>
                      <a:pt x="2696" y="12790"/>
                      <a:pt x="3783" y="9709"/>
                      <a:pt x="4519" y="6549"/>
                    </a:cubicBezTo>
                    <a:cubicBezTo>
                      <a:pt x="4870" y="5019"/>
                      <a:pt x="5267" y="3241"/>
                      <a:pt x="4825" y="1678"/>
                    </a:cubicBezTo>
                    <a:cubicBezTo>
                      <a:pt x="4550" y="656"/>
                      <a:pt x="3626" y="0"/>
                      <a:pt x="261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2626163" y="4342613"/>
                <a:ext cx="28050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1122" h="794" extrusionOk="0">
                    <a:moveTo>
                      <a:pt x="1122" y="1"/>
                    </a:moveTo>
                    <a:lnTo>
                      <a:pt x="57" y="91"/>
                    </a:lnTo>
                    <a:cubicBezTo>
                      <a:pt x="46" y="318"/>
                      <a:pt x="35" y="556"/>
                      <a:pt x="1" y="794"/>
                    </a:cubicBezTo>
                    <a:lnTo>
                      <a:pt x="1077" y="714"/>
                    </a:lnTo>
                    <a:cubicBezTo>
                      <a:pt x="1111" y="465"/>
                      <a:pt x="1111" y="227"/>
                      <a:pt x="1122" y="1"/>
                    </a:cubicBezTo>
                    <a:close/>
                  </a:path>
                </a:pathLst>
              </a:custGeom>
              <a:solidFill>
                <a:srgbClr val="3D3D3D">
                  <a:alpha val="43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2528488" y="4350538"/>
                <a:ext cx="26900" cy="16450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658" extrusionOk="0">
                    <a:moveTo>
                      <a:pt x="1076" y="1"/>
                    </a:moveTo>
                    <a:lnTo>
                      <a:pt x="11" y="80"/>
                    </a:lnTo>
                    <a:lnTo>
                      <a:pt x="11" y="182"/>
                    </a:lnTo>
                    <a:cubicBezTo>
                      <a:pt x="1" y="504"/>
                      <a:pt x="233" y="658"/>
                      <a:pt x="484" y="658"/>
                    </a:cubicBezTo>
                    <a:cubicBezTo>
                      <a:pt x="763" y="658"/>
                      <a:pt x="1064" y="467"/>
                      <a:pt x="1076" y="103"/>
                    </a:cubicBezTo>
                    <a:lnTo>
                      <a:pt x="1076" y="1"/>
                    </a:lnTo>
                    <a:close/>
                  </a:path>
                </a:pathLst>
              </a:custGeom>
              <a:solidFill>
                <a:srgbClr val="3D3D3D">
                  <a:alpha val="43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14" name="Google Shape;1714;p11"/>
              <p:cNvSpPr/>
              <p:nvPr/>
            </p:nvSpPr>
            <p:spPr>
              <a:xfrm>
                <a:off x="2612013" y="4412563"/>
                <a:ext cx="32300" cy="20425"/>
              </a:xfrm>
              <a:custGeom>
                <a:avLst/>
                <a:gdLst/>
                <a:ahLst/>
                <a:cxnLst/>
                <a:rect l="l" t="t" r="r" b="b"/>
                <a:pathLst>
                  <a:path w="1292" h="817" extrusionOk="0">
                    <a:moveTo>
                      <a:pt x="1292" y="1"/>
                    </a:moveTo>
                    <a:lnTo>
                      <a:pt x="182" y="91"/>
                    </a:lnTo>
                    <a:cubicBezTo>
                      <a:pt x="125" y="329"/>
                      <a:pt x="68" y="567"/>
                      <a:pt x="0" y="816"/>
                    </a:cubicBezTo>
                    <a:lnTo>
                      <a:pt x="1122" y="725"/>
                    </a:lnTo>
                    <a:cubicBezTo>
                      <a:pt x="1133" y="646"/>
                      <a:pt x="1167" y="578"/>
                      <a:pt x="1178" y="488"/>
                    </a:cubicBezTo>
                    <a:cubicBezTo>
                      <a:pt x="1224" y="329"/>
                      <a:pt x="1246" y="159"/>
                      <a:pt x="1292" y="1"/>
                    </a:cubicBezTo>
                    <a:close/>
                  </a:path>
                </a:pathLst>
              </a:custGeom>
              <a:solidFill>
                <a:srgbClr val="3D3D3D">
                  <a:alpha val="43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15" name="Google Shape;1715;p11"/>
              <p:cNvSpPr/>
              <p:nvPr/>
            </p:nvSpPr>
            <p:spPr>
              <a:xfrm>
                <a:off x="2569813" y="4552163"/>
                <a:ext cx="34850" cy="204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817" extrusionOk="0">
                    <a:moveTo>
                      <a:pt x="1394" y="1"/>
                    </a:moveTo>
                    <a:lnTo>
                      <a:pt x="250" y="80"/>
                    </a:lnTo>
                    <a:cubicBezTo>
                      <a:pt x="159" y="329"/>
                      <a:pt x="80" y="567"/>
                      <a:pt x="1" y="816"/>
                    </a:cubicBezTo>
                    <a:lnTo>
                      <a:pt x="1156" y="737"/>
                    </a:lnTo>
                    <a:cubicBezTo>
                      <a:pt x="1235" y="499"/>
                      <a:pt x="1326" y="250"/>
                      <a:pt x="1394" y="1"/>
                    </a:cubicBezTo>
                    <a:close/>
                  </a:path>
                </a:pathLst>
              </a:custGeom>
              <a:solidFill>
                <a:srgbClr val="3D3D3D">
                  <a:alpha val="43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2539513" y="4276088"/>
                <a:ext cx="105375" cy="25225"/>
              </a:xfrm>
              <a:custGeom>
                <a:avLst/>
                <a:gdLst/>
                <a:ahLst/>
                <a:cxnLst/>
                <a:rect l="l" t="t" r="r" b="b"/>
                <a:pathLst>
                  <a:path w="4215" h="1009" extrusionOk="0">
                    <a:moveTo>
                      <a:pt x="3693" y="0"/>
                    </a:moveTo>
                    <a:lnTo>
                      <a:pt x="442" y="249"/>
                    </a:lnTo>
                    <a:cubicBezTo>
                      <a:pt x="273" y="476"/>
                      <a:pt x="114" y="725"/>
                      <a:pt x="1" y="1008"/>
                    </a:cubicBezTo>
                    <a:lnTo>
                      <a:pt x="1326" y="895"/>
                    </a:lnTo>
                    <a:cubicBezTo>
                      <a:pt x="1553" y="649"/>
                      <a:pt x="1850" y="490"/>
                      <a:pt x="2219" y="490"/>
                    </a:cubicBezTo>
                    <a:cubicBezTo>
                      <a:pt x="2292" y="490"/>
                      <a:pt x="2368" y="497"/>
                      <a:pt x="2447" y="510"/>
                    </a:cubicBezTo>
                    <a:cubicBezTo>
                      <a:pt x="2662" y="555"/>
                      <a:pt x="2855" y="634"/>
                      <a:pt x="3002" y="759"/>
                    </a:cubicBezTo>
                    <a:lnTo>
                      <a:pt x="4214" y="668"/>
                    </a:lnTo>
                    <a:cubicBezTo>
                      <a:pt x="4090" y="408"/>
                      <a:pt x="3908" y="181"/>
                      <a:pt x="3693" y="0"/>
                    </a:cubicBezTo>
                    <a:close/>
                  </a:path>
                </a:pathLst>
              </a:custGeom>
              <a:solidFill>
                <a:srgbClr val="3D3D3D">
                  <a:alpha val="43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17" name="Google Shape;1717;p11"/>
              <p:cNvSpPr/>
              <p:nvPr/>
            </p:nvSpPr>
            <p:spPr>
              <a:xfrm>
                <a:off x="2593038" y="4482513"/>
                <a:ext cx="3342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805" extrusionOk="0">
                    <a:moveTo>
                      <a:pt x="1337" y="0"/>
                    </a:moveTo>
                    <a:lnTo>
                      <a:pt x="204" y="80"/>
                    </a:lnTo>
                    <a:lnTo>
                      <a:pt x="0" y="804"/>
                    </a:lnTo>
                    <a:lnTo>
                      <a:pt x="1133" y="725"/>
                    </a:lnTo>
                    <a:lnTo>
                      <a:pt x="1337" y="0"/>
                    </a:lnTo>
                    <a:close/>
                  </a:path>
                </a:pathLst>
              </a:custGeom>
              <a:solidFill>
                <a:srgbClr val="3D3D3D">
                  <a:alpha val="43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1718" name="Google Shape;1718;p11"/>
            <p:cNvSpPr/>
            <p:nvPr/>
          </p:nvSpPr>
          <p:spPr>
            <a:xfrm rot="598604">
              <a:off x="6372951" y="3668955"/>
              <a:ext cx="311831" cy="178751"/>
            </a:xfrm>
            <a:custGeom>
              <a:avLst/>
              <a:gdLst/>
              <a:ahLst/>
              <a:cxnLst/>
              <a:rect l="l" t="t" r="r" b="b"/>
              <a:pathLst>
                <a:path w="3682" h="916" extrusionOk="0">
                  <a:moveTo>
                    <a:pt x="1771" y="0"/>
                  </a:moveTo>
                  <a:cubicBezTo>
                    <a:pt x="1652" y="0"/>
                    <a:pt x="1532" y="20"/>
                    <a:pt x="1393" y="60"/>
                  </a:cubicBezTo>
                  <a:cubicBezTo>
                    <a:pt x="1274" y="80"/>
                    <a:pt x="1154" y="119"/>
                    <a:pt x="1055" y="159"/>
                  </a:cubicBezTo>
                  <a:cubicBezTo>
                    <a:pt x="916" y="179"/>
                    <a:pt x="816" y="259"/>
                    <a:pt x="717" y="299"/>
                  </a:cubicBezTo>
                  <a:lnTo>
                    <a:pt x="577" y="378"/>
                  </a:lnTo>
                  <a:cubicBezTo>
                    <a:pt x="537" y="398"/>
                    <a:pt x="498" y="418"/>
                    <a:pt x="458" y="478"/>
                  </a:cubicBezTo>
                  <a:cubicBezTo>
                    <a:pt x="378" y="517"/>
                    <a:pt x="299" y="577"/>
                    <a:pt x="259" y="657"/>
                  </a:cubicBezTo>
                  <a:lnTo>
                    <a:pt x="100" y="796"/>
                  </a:lnTo>
                  <a:cubicBezTo>
                    <a:pt x="40" y="876"/>
                    <a:pt x="0" y="915"/>
                    <a:pt x="0" y="915"/>
                  </a:cubicBezTo>
                  <a:cubicBezTo>
                    <a:pt x="0" y="915"/>
                    <a:pt x="80" y="895"/>
                    <a:pt x="179" y="876"/>
                  </a:cubicBezTo>
                  <a:cubicBezTo>
                    <a:pt x="239" y="856"/>
                    <a:pt x="299" y="856"/>
                    <a:pt x="358" y="796"/>
                  </a:cubicBezTo>
                  <a:lnTo>
                    <a:pt x="577" y="716"/>
                  </a:lnTo>
                  <a:cubicBezTo>
                    <a:pt x="657" y="696"/>
                    <a:pt x="756" y="677"/>
                    <a:pt x="856" y="657"/>
                  </a:cubicBezTo>
                  <a:lnTo>
                    <a:pt x="1154" y="577"/>
                  </a:lnTo>
                  <a:cubicBezTo>
                    <a:pt x="1254" y="557"/>
                    <a:pt x="1373" y="557"/>
                    <a:pt x="1473" y="517"/>
                  </a:cubicBezTo>
                  <a:cubicBezTo>
                    <a:pt x="1572" y="497"/>
                    <a:pt x="1691" y="497"/>
                    <a:pt x="1791" y="497"/>
                  </a:cubicBezTo>
                  <a:cubicBezTo>
                    <a:pt x="1841" y="488"/>
                    <a:pt x="1900" y="488"/>
                    <a:pt x="1963" y="488"/>
                  </a:cubicBezTo>
                  <a:cubicBezTo>
                    <a:pt x="2025" y="488"/>
                    <a:pt x="2089" y="488"/>
                    <a:pt x="2149" y="478"/>
                  </a:cubicBezTo>
                  <a:lnTo>
                    <a:pt x="2786" y="478"/>
                  </a:lnTo>
                  <a:cubicBezTo>
                    <a:pt x="2885" y="478"/>
                    <a:pt x="2985" y="478"/>
                    <a:pt x="3064" y="497"/>
                  </a:cubicBezTo>
                  <a:cubicBezTo>
                    <a:pt x="3442" y="557"/>
                    <a:pt x="3681" y="577"/>
                    <a:pt x="3681" y="577"/>
                  </a:cubicBezTo>
                  <a:cubicBezTo>
                    <a:pt x="3681" y="577"/>
                    <a:pt x="3482" y="398"/>
                    <a:pt x="3144" y="259"/>
                  </a:cubicBezTo>
                  <a:cubicBezTo>
                    <a:pt x="2965" y="179"/>
                    <a:pt x="2746" y="100"/>
                    <a:pt x="2527" y="60"/>
                  </a:cubicBezTo>
                  <a:cubicBezTo>
                    <a:pt x="2388" y="20"/>
                    <a:pt x="2268" y="0"/>
                    <a:pt x="2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9629766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505B59B8-E80E-4D1A-B66C-BCCEC3C6D0B9}" type="datetimeFigureOut">
              <a:rPr lang="en-US" smtClean="0"/>
              <a:pPr defTabSz="457200">
                <a:defRPr/>
              </a:pPr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4946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505B59B8-E80E-4D1A-B66C-BCCEC3C6D0B9}" type="datetimeFigureOut">
              <a:rPr lang="en-US" smtClean="0"/>
              <a:pPr defTabSz="457200">
                <a:defRPr/>
              </a:pPr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4753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505B59B8-E80E-4D1A-B66C-BCCEC3C6D0B9}" type="datetimeFigureOut">
              <a:rPr lang="en-US" smtClean="0"/>
              <a:pPr defTabSz="457200">
                <a:defRPr/>
              </a:pPr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3891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505B59B8-E80E-4D1A-B66C-BCCEC3C6D0B9}" type="datetimeFigureOut">
              <a:rPr lang="en-US" smtClean="0"/>
              <a:pPr defTabSz="457200">
                <a:defRPr/>
              </a:pPr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676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505B59B8-E80E-4D1A-B66C-BCCEC3C6D0B9}" type="datetimeFigureOut">
              <a:rPr lang="en-US" smtClean="0"/>
              <a:pPr defTabSz="457200">
                <a:defRPr/>
              </a:pPr>
              <a:t>22/12/2025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7457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505B59B8-E80E-4D1A-B66C-BCCEC3C6D0B9}" type="datetimeFigureOut">
              <a:rPr lang="en-US" smtClean="0"/>
              <a:pPr defTabSz="457200">
                <a:defRPr/>
              </a:pPr>
              <a:t>22/12/2025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396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505B59B8-E80E-4D1A-B66C-BCCEC3C6D0B9}" type="datetimeFigureOut">
              <a:rPr lang="en-US" smtClean="0"/>
              <a:pPr defTabSz="457200">
                <a:defRPr/>
              </a:pPr>
              <a:t>22/12/2025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9654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505B59B8-E80E-4D1A-B66C-BCCEC3C6D0B9}" type="datetimeFigureOut">
              <a:rPr lang="en-US" smtClean="0"/>
              <a:pPr defTabSz="457200">
                <a:defRPr/>
              </a:pPr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5713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505B59B8-E80E-4D1A-B66C-BCCEC3C6D0B9}" type="datetimeFigureOut">
              <a:rPr lang="en-US" smtClean="0"/>
              <a:pPr defTabSz="457200">
                <a:defRPr/>
              </a:pPr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8624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505B59B8-E80E-4D1A-B66C-BCCEC3C6D0B9}" type="datetimeFigureOut">
              <a:rPr lang="en-US" smtClean="0"/>
              <a:pPr defTabSz="457200">
                <a:defRPr/>
              </a:pPr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2203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505B59B8-E80E-4D1A-B66C-BCCEC3C6D0B9}" type="datetimeFigureOut">
              <a:rPr lang="en-US" smtClean="0"/>
              <a:pPr defTabSz="457200">
                <a:defRPr/>
              </a:pPr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2041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9390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114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2863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531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874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0568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5551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68512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8756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3095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912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71900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008587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21567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5632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564409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9359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986867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515295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949639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8705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522790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0969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429342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1E1E8-8699-4332-9279-8AAC3AEB9E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4815932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2E86D-1D1E-4A5C-950D-047A5119BC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1587218"/>
      </p:ext>
    </p:extLst>
  </p:cSld>
  <p:clrMapOvr>
    <a:masterClrMapping/>
  </p:clrMapOvr>
  <p:transition spd="slow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1CAE0-947D-4624-BDEB-2E12ADF3AF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1378809"/>
      </p:ext>
    </p:extLst>
  </p:cSld>
  <p:clrMapOvr>
    <a:masterClrMapping/>
  </p:clrMapOvr>
  <p:transition spd="slow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796757-592A-4275-BF8A-D36F04CB1D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6188524"/>
      </p:ext>
    </p:extLst>
  </p:cSld>
  <p:clrMapOvr>
    <a:masterClrMapping/>
  </p:clrMapOvr>
  <p:transition spd="slow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276CE-FFE1-4BD5-9D53-D1CB68AF89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9613068"/>
      </p:ext>
    </p:extLst>
  </p:cSld>
  <p:clrMapOvr>
    <a:masterClrMapping/>
  </p:clrMapOvr>
  <p:transition spd="slow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F332CC-E1FA-4B77-9859-F4E54ED9BA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3392292"/>
      </p:ext>
    </p:extLst>
  </p:cSld>
  <p:clrMapOvr>
    <a:masterClrMapping/>
  </p:clrMapOvr>
  <p:transition spd="slow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0FF8F-DEE6-4FAD-A41E-528173FEEE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1841701"/>
      </p:ext>
    </p:extLst>
  </p:cSld>
  <p:clrMapOvr>
    <a:masterClrMapping/>
  </p:clrMapOvr>
  <p:transition spd="slow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7B02E-48E9-488E-B2B2-40D8B089CA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3971729"/>
      </p:ext>
    </p:extLst>
  </p:cSld>
  <p:clrMapOvr>
    <a:masterClrMapping/>
  </p:clrMapOvr>
  <p:transition spd="slow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F58AE-89FF-4782-9CD3-BE1E4C30AB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6846228"/>
      </p:ext>
    </p:extLst>
  </p:cSld>
  <p:clrMapOvr>
    <a:masterClrMapping/>
  </p:clrMapOvr>
  <p:transition spd="slow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545DD-B21B-4302-929E-1879C39DA0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6367615"/>
      </p:ext>
    </p:extLst>
  </p:cSld>
  <p:clrMapOvr>
    <a:masterClrMapping/>
  </p:clrMapOvr>
  <p:transition spd="slow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C46A8-A65F-4C1A-9451-82D9DC67CB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0244487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image" Target="../media/image42.png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EF9770DE-F55F-9F93-22E3-BF86F8DCBCE1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9104" y="228241"/>
            <a:ext cx="1392980" cy="139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947CD5CA-B16A-44E8-0036-DA4A4A6147D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9104" y="228241"/>
            <a:ext cx="1392980" cy="139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6649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 indent="-228600"/>
            <a:r>
              <a:rPr lang="en-US" dirty="0"/>
              <a:t>Second level</a:t>
            </a:r>
          </a:p>
          <a:p>
            <a:pPr lvl="2" indent="-228600"/>
            <a:r>
              <a:rPr lang="en-US" dirty="0"/>
              <a:t>Third level</a:t>
            </a:r>
          </a:p>
          <a:p>
            <a:pPr lvl="3" indent="-228600"/>
            <a:r>
              <a:rPr lang="en-US" dirty="0"/>
              <a:t>Fourth level</a:t>
            </a:r>
          </a:p>
          <a:p>
            <a:pPr lvl="4" indent="-228600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505B59B8-E80E-4D1A-B66C-BCCEC3C6D0B9}" type="datetimeFigureOut">
              <a:rPr lang="en-US" smtClean="0"/>
              <a:pPr defTabSz="457200">
                <a:defRPr/>
              </a:pPr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E4F24880-CFDF-A9F9-AC36-E1430CDE80F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9104" y="228241"/>
            <a:ext cx="1392980" cy="139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065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4440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5085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  <p:sldLayoutId id="2147483985" r:id="rId12"/>
    <p:sldLayoutId id="214748398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Nơi giữ chỗ cho Tiêu đề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  <a:endParaRPr lang="en-US" altLang="en-US"/>
          </a:p>
        </p:txBody>
      </p:sp>
      <p:sp>
        <p:nvSpPr>
          <p:cNvPr id="1027" name="Nơi giữ chỗ cho Văn bản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AC1002C-0D49-4E31-A0B4-B99D613C4377}" type="slidenum">
              <a:rPr lang="en-US" altLang="en-US"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563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  <p:sldLayoutId id="2147483999" r:id="rId12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35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0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slide" Target="slide15.xml"/><Relationship Id="rId7" Type="http://schemas.openxmlformats.org/officeDocument/2006/relationships/slide" Target="slide17.xm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74.png"/><Relationship Id="rId5" Type="http://schemas.openxmlformats.org/officeDocument/2006/relationships/slide" Target="slide16.xml"/><Relationship Id="rId10" Type="http://schemas.openxmlformats.org/officeDocument/2006/relationships/image" Target="../media/image76.png"/><Relationship Id="rId4" Type="http://schemas.openxmlformats.org/officeDocument/2006/relationships/image" Target="../media/image73.png"/><Relationship Id="rId9" Type="http://schemas.openxmlformats.org/officeDocument/2006/relationships/slide" Target="slide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00.xml"/><Relationship Id="rId5" Type="http://schemas.openxmlformats.org/officeDocument/2006/relationships/image" Target="../media/image78.png"/><Relationship Id="rId4" Type="http://schemas.openxmlformats.org/officeDocument/2006/relationships/slide" Target="slide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" Target="slide14.xml"/><Relationship Id="rId1" Type="http://schemas.openxmlformats.org/officeDocument/2006/relationships/slideLayout" Target="../slideLayouts/slideLayout10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00.xml"/><Relationship Id="rId4" Type="http://schemas.openxmlformats.org/officeDocument/2006/relationships/slide" Target="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00.xml"/><Relationship Id="rId5" Type="http://schemas.openxmlformats.org/officeDocument/2006/relationships/slide" Target="slide14.xml"/><Relationship Id="rId4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48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0.jpg"/><Relationship Id="rId7" Type="http://schemas.microsoft.com/office/2007/relationships/hdphoto" Target="../media/hdphoto3.wdp"/><Relationship Id="rId12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5" Type="http://schemas.microsoft.com/office/2007/relationships/hdphoto" Target="../media/hdphoto2.wdp"/><Relationship Id="rId10" Type="http://schemas.openxmlformats.org/officeDocument/2006/relationships/image" Target="../media/image55.png"/><Relationship Id="rId4" Type="http://schemas.openxmlformats.org/officeDocument/2006/relationships/image" Target="../media/image51.png"/><Relationship Id="rId9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3"/>
            <a:ext cx="11379200" cy="2923863"/>
          </a:xfrm>
          <a:prstGeom prst="rect">
            <a:avLst/>
          </a:prstGeom>
        </p:spPr>
        <p:txBody>
          <a:bodyPr wrap="square" lIns="91428" tIns="45713" rIns="91428" bIns="45713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chemeClr val="accent6">
                    <a:lumMod val="75000"/>
                    <a:alpha val="91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Toán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14: Khối lập phương, khối hộp chữ </a:t>
            </a:r>
            <a:r>
              <a:rPr lang="en-US" sz="3600" b="1" kern="1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(Tiết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Phạm Thị Thuyết</a:t>
            </a:r>
          </a:p>
        </p:txBody>
      </p:sp>
    </p:spTree>
    <p:extLst>
      <p:ext uri="{BB962C8B-B14F-4D97-AF65-F5344CB8AC3E}">
        <p14:creationId xmlns:p14="http://schemas.microsoft.com/office/powerpoint/2010/main" val="228826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6105526-A01B-C095-8456-5A7DB1E21D6F}"/>
              </a:ext>
            </a:extLst>
          </p:cNvPr>
          <p:cNvSpPr txBox="1"/>
          <p:nvPr/>
        </p:nvSpPr>
        <p:spPr>
          <a:xfrm>
            <a:off x="5639115" y="5317629"/>
            <a:ext cx="152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Arial" pitchFamily="34" charset="0"/>
                <a:cs typeface="Arial" pitchFamily="34" charset="0"/>
              </a:rPr>
              <a:t>B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xmlns="" id="{E70D9B7B-164A-BB38-4C7D-9D764E42C8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4" t="30556" r="24591" b="24802"/>
          <a:stretch/>
        </p:blipFill>
        <p:spPr bwMode="auto">
          <a:xfrm>
            <a:off x="2743199" y="2162836"/>
            <a:ext cx="7068457" cy="3265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0075E230-E9AE-957C-D694-5CF4F9AE1D31}"/>
              </a:ext>
            </a:extLst>
          </p:cNvPr>
          <p:cNvGrpSpPr/>
          <p:nvPr/>
        </p:nvGrpSpPr>
        <p:grpSpPr>
          <a:xfrm>
            <a:off x="368394" y="749079"/>
            <a:ext cx="11275125" cy="731520"/>
            <a:chOff x="559883" y="346364"/>
            <a:chExt cx="11275125" cy="73152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DC7965DB-A92B-08DA-158A-BD0361089EFD}"/>
                </a:ext>
              </a:extLst>
            </p:cNvPr>
            <p:cNvSpPr/>
            <p:nvPr/>
          </p:nvSpPr>
          <p:spPr>
            <a:xfrm>
              <a:off x="559883" y="346364"/>
              <a:ext cx="731520" cy="7315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F23A8492-8CD2-123B-C8DE-AF6B24F31E30}"/>
                </a:ext>
              </a:extLst>
            </p:cNvPr>
            <p:cNvSpPr txBox="1"/>
            <p:nvPr/>
          </p:nvSpPr>
          <p:spPr>
            <a:xfrm>
              <a:off x="1321883" y="423338"/>
              <a:ext cx="105131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Hình khối thích hợp đặt vào dấu “?” là hình nào?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FEB115CF-7025-0285-B472-BDD8676D00BE}"/>
              </a:ext>
            </a:extLst>
          </p:cNvPr>
          <p:cNvSpPr txBox="1"/>
          <p:nvPr/>
        </p:nvSpPr>
        <p:spPr>
          <a:xfrm>
            <a:off x="573636" y="1870449"/>
            <a:ext cx="1113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85EC4C5D-0CE4-0B18-DC73-5BB43812A44D}"/>
              </a:ext>
            </a:extLst>
          </p:cNvPr>
          <p:cNvSpPr/>
          <p:nvPr/>
        </p:nvSpPr>
        <p:spPr>
          <a:xfrm>
            <a:off x="6083608" y="5382494"/>
            <a:ext cx="640080" cy="640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BC141F8-CFC8-951E-7AC4-3154CD54AC4A}"/>
              </a:ext>
            </a:extLst>
          </p:cNvPr>
          <p:cNvSpPr txBox="1"/>
          <p:nvPr/>
        </p:nvSpPr>
        <p:spPr>
          <a:xfrm>
            <a:off x="3871119" y="5187818"/>
            <a:ext cx="152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Arial" pitchFamily="34" charset="0"/>
                <a:cs typeface="Arial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418489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53A7D96-4206-A12F-4DC5-5B1C014851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9" t="29979" r="21467" b="30953"/>
          <a:stretch/>
        </p:blipFill>
        <p:spPr bwMode="auto">
          <a:xfrm>
            <a:off x="2212861" y="990600"/>
            <a:ext cx="7982857" cy="2857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DB2ED3F-0A1B-2A15-00E5-CBF48612CA7B}"/>
              </a:ext>
            </a:extLst>
          </p:cNvPr>
          <p:cNvSpPr txBox="1"/>
          <p:nvPr/>
        </p:nvSpPr>
        <p:spPr>
          <a:xfrm>
            <a:off x="602098" y="811111"/>
            <a:ext cx="1113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138938E-1522-D82F-F6A1-6E968D420A3E}"/>
              </a:ext>
            </a:extLst>
          </p:cNvPr>
          <p:cNvSpPr txBox="1"/>
          <p:nvPr/>
        </p:nvSpPr>
        <p:spPr>
          <a:xfrm>
            <a:off x="8055321" y="1592862"/>
            <a:ext cx="11135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C7DB74C-DD55-4DCB-1F80-8FDF5435E3DD}"/>
              </a:ext>
            </a:extLst>
          </p:cNvPr>
          <p:cNvSpPr txBox="1"/>
          <p:nvPr/>
        </p:nvSpPr>
        <p:spPr>
          <a:xfrm>
            <a:off x="3009129" y="3912959"/>
            <a:ext cx="152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75CF155-C436-8A53-D2AC-8A8B870099F3}"/>
              </a:ext>
            </a:extLst>
          </p:cNvPr>
          <p:cNvSpPr txBox="1"/>
          <p:nvPr/>
        </p:nvSpPr>
        <p:spPr>
          <a:xfrm>
            <a:off x="5242719" y="3912959"/>
            <a:ext cx="152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E83EF2D-5F7E-7798-DECC-15C5AAADDDEB}"/>
              </a:ext>
            </a:extLst>
          </p:cNvPr>
          <p:cNvSpPr txBox="1"/>
          <p:nvPr/>
        </p:nvSpPr>
        <p:spPr>
          <a:xfrm>
            <a:off x="7293321" y="3958679"/>
            <a:ext cx="152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9FD7856F-13C5-4F43-B268-080FDD8AF712}"/>
              </a:ext>
            </a:extLst>
          </p:cNvPr>
          <p:cNvSpPr/>
          <p:nvPr/>
        </p:nvSpPr>
        <p:spPr>
          <a:xfrm>
            <a:off x="3451089" y="3987707"/>
            <a:ext cx="640080" cy="640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44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r="5524"/>
          <a:stretch/>
        </p:blipFill>
        <p:spPr>
          <a:xfrm>
            <a:off x="0" y="0"/>
            <a:ext cx="12292148" cy="6858000"/>
          </a:xfrm>
          <a:prstGeom prst="rect">
            <a:avLst/>
          </a:prstGeom>
        </p:spPr>
      </p:pic>
      <p:pic>
        <p:nvPicPr>
          <p:cNvPr id="5" name="Picture 4" descr="A green and yellow logo&#10;&#10;AI-generated content may be incorrect.">
            <a:extLst>
              <a:ext uri="{FF2B5EF4-FFF2-40B4-BE49-F238E27FC236}">
                <a16:creationId xmlns:a16="http://schemas.microsoft.com/office/drawing/2014/main" xmlns="" id="{CBBD5AC5-E981-F6CA-2931-C96E30E8C7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425" y="278028"/>
            <a:ext cx="8553429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62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yellow and pink cloud&#10;&#10;Description automatically generated">
            <a:extLst>
              <a:ext uri="{FF2B5EF4-FFF2-40B4-BE49-F238E27FC236}">
                <a16:creationId xmlns:a16="http://schemas.microsoft.com/office/drawing/2014/main" xmlns="" id="{2CA2651D-828E-4FF8-8139-EFC100C0EA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1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20" name="Freeform 14">
            <a:extLst>
              <a:ext uri="{FF2B5EF4-FFF2-40B4-BE49-F238E27FC236}">
                <a16:creationId xmlns:a16="http://schemas.microsoft.com/office/drawing/2014/main" xmlns="" id="{E2A0763E-796A-E1B0-10F6-7D01D8783E00}"/>
              </a:ext>
            </a:extLst>
          </p:cNvPr>
          <p:cNvSpPr/>
          <p:nvPr/>
        </p:nvSpPr>
        <p:spPr>
          <a:xfrm>
            <a:off x="-81679" y="3843137"/>
            <a:ext cx="4058702" cy="4295901"/>
          </a:xfrm>
          <a:custGeom>
            <a:avLst/>
            <a:gdLst/>
            <a:ahLst/>
            <a:cxnLst/>
            <a:rect l="l" t="t" r="r" b="b"/>
            <a:pathLst>
              <a:path w="2235852" h="2375407">
                <a:moveTo>
                  <a:pt x="0" y="0"/>
                </a:moveTo>
                <a:lnTo>
                  <a:pt x="2235852" y="0"/>
                </a:lnTo>
                <a:lnTo>
                  <a:pt x="2235852" y="2375407"/>
                </a:lnTo>
                <a:lnTo>
                  <a:pt x="0" y="23754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xmlns="" id="{D907FCBD-9D90-33F8-2601-9481B891DBCF}"/>
              </a:ext>
            </a:extLst>
          </p:cNvPr>
          <p:cNvSpPr/>
          <p:nvPr/>
        </p:nvSpPr>
        <p:spPr>
          <a:xfrm>
            <a:off x="8579293" y="3718824"/>
            <a:ext cx="3330070" cy="4004578"/>
          </a:xfrm>
          <a:custGeom>
            <a:avLst/>
            <a:gdLst/>
            <a:ahLst/>
            <a:cxnLst/>
            <a:rect l="l" t="t" r="r" b="b"/>
            <a:pathLst>
              <a:path w="2027050" h="2565886">
                <a:moveTo>
                  <a:pt x="0" y="0"/>
                </a:moveTo>
                <a:lnTo>
                  <a:pt x="2027050" y="0"/>
                </a:lnTo>
                <a:lnTo>
                  <a:pt x="2027050" y="2565886"/>
                </a:lnTo>
                <a:lnTo>
                  <a:pt x="0" y="25658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9D67A63-6502-4F94-A168-6DB4BE0884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5847" y="258498"/>
            <a:ext cx="10144623" cy="427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850865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020282A5-A1AE-BE37-8D62-F400433FCA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FBE441E3-E359-F511-248E-697899EFF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2185" y="304426"/>
            <a:ext cx="12201615" cy="6239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hlinkClick r:id="rId3" action="ppaction://hlinksldjump"/>
            <a:extLst>
              <a:ext uri="{FF2B5EF4-FFF2-40B4-BE49-F238E27FC236}">
                <a16:creationId xmlns:a16="http://schemas.microsoft.com/office/drawing/2014/main" xmlns="" id="{C752893C-09F0-93D6-968E-0C2A18D4E8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187976" cy="4828450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xmlns="" id="{93E78FB4-8CBB-FCB4-A476-8255D274C1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4235" y="0"/>
            <a:ext cx="7437765" cy="3414056"/>
          </a:xfrm>
          <a:prstGeom prst="rect">
            <a:avLst/>
          </a:prstGeom>
        </p:spPr>
      </p:pic>
      <p:pic>
        <p:nvPicPr>
          <p:cNvPr id="17" name="Picture 16">
            <a:hlinkClick r:id="rId7" action="ppaction://hlinksldjump"/>
            <a:extLst>
              <a:ext uri="{FF2B5EF4-FFF2-40B4-BE49-F238E27FC236}">
                <a16:creationId xmlns:a16="http://schemas.microsoft.com/office/drawing/2014/main" xmlns="" id="{129A058E-BC86-833A-1B08-A30670FB59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395172"/>
            <a:ext cx="7462151" cy="3462828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xmlns="" id="{BC27DD85-34D6-40CE-B3D1-27A1A7299E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07665" y="2035646"/>
            <a:ext cx="6084335" cy="482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4499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93925" y="733429"/>
            <a:ext cx="7112003" cy="785813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Hộp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phấn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này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dạng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367370" y="1857380"/>
            <a:ext cx="7471833" cy="5000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hộp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782236" y="2534443"/>
            <a:ext cx="6299200" cy="5000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8" name="Oval 7"/>
          <p:cNvSpPr/>
          <p:nvPr/>
        </p:nvSpPr>
        <p:spPr>
          <a:xfrm>
            <a:off x="2927350" y="2479675"/>
            <a:ext cx="812800" cy="609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un 8">
            <a:hlinkClick r:id="rId4" action="ppaction://hlinksldjump"/>
          </p:cNvPr>
          <p:cNvSpPr/>
          <p:nvPr/>
        </p:nvSpPr>
        <p:spPr>
          <a:xfrm>
            <a:off x="10566400" y="5496339"/>
            <a:ext cx="1117600" cy="980661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3200" y="152400"/>
            <a:ext cx="11785600" cy="6553200"/>
          </a:xfrm>
          <a:prstGeom prst="rect">
            <a:avLst/>
          </a:prstGeom>
          <a:noFill/>
          <a:ln w="31750" cmpd="thinThick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5"/>
          <p:cNvPicPr>
            <a:picLocks noGrp="1" noChangeAspect="1" noChangeArrowheads="1"/>
          </p:cNvPicPr>
          <p:nvPr>
            <p:ph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17421" y="1828799"/>
            <a:ext cx="3058583" cy="2809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931048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Content Placeholder 1"/>
          <p:cNvSpPr>
            <a:spLocks noGrp="1"/>
          </p:cNvSpPr>
          <p:nvPr>
            <p:ph/>
          </p:nvPr>
        </p:nvSpPr>
        <p:spPr>
          <a:xfrm>
            <a:off x="609600" y="274643"/>
            <a:ext cx="10972800" cy="5851525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6" name="Rectangle 5"/>
          <p:cNvSpPr/>
          <p:nvPr/>
        </p:nvSpPr>
        <p:spPr>
          <a:xfrm>
            <a:off x="203200" y="152400"/>
            <a:ext cx="11785600" cy="6553200"/>
          </a:xfrm>
          <a:prstGeom prst="rect">
            <a:avLst/>
          </a:prstGeom>
          <a:noFill/>
          <a:ln w="31750" cmpd="thinThick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123950" y="1047753"/>
            <a:ext cx="10147301" cy="127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lgDash"/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kể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tên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dạng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khối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lập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phương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Sun 1">
            <a:hlinkClick r:id="rId2" action="ppaction://hlinksldjump"/>
            <a:extLst>
              <a:ext uri="{FF2B5EF4-FFF2-40B4-BE49-F238E27FC236}">
                <a16:creationId xmlns:a16="http://schemas.microsoft.com/office/drawing/2014/main" xmlns="" id="{9B898400-2DDC-58AC-E9A9-2E6D0AF58586}"/>
              </a:ext>
            </a:extLst>
          </p:cNvPr>
          <p:cNvSpPr/>
          <p:nvPr/>
        </p:nvSpPr>
        <p:spPr>
          <a:xfrm>
            <a:off x="10566400" y="5496339"/>
            <a:ext cx="1117600" cy="980661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0181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03200" y="152400"/>
            <a:ext cx="11785600" cy="6553200"/>
          </a:xfrm>
          <a:prstGeom prst="rect">
            <a:avLst/>
          </a:prstGeom>
          <a:noFill/>
          <a:ln w="31750" cmpd="thinThick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-446616" y="1905005"/>
            <a:ext cx="8470900" cy="5000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phương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80019" y="2570163"/>
            <a:ext cx="5894916" cy="5000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hộp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772708" y="2549525"/>
            <a:ext cx="812800" cy="609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399117" y="868363"/>
            <a:ext cx="6853767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lgDash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hộp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quà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bên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  <a:p>
            <a:pPr marL="742950" marR="0" lvl="1" indent="-28575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3" name="Picture 1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4934" y="457199"/>
            <a:ext cx="4809065" cy="442912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un 1">
            <a:hlinkClick r:id="rId4" action="ppaction://hlinksldjump"/>
            <a:extLst>
              <a:ext uri="{FF2B5EF4-FFF2-40B4-BE49-F238E27FC236}">
                <a16:creationId xmlns:a16="http://schemas.microsoft.com/office/drawing/2014/main" xmlns="" id="{D0AD6EAB-D0AA-0148-8592-50C644FF8894}"/>
              </a:ext>
            </a:extLst>
          </p:cNvPr>
          <p:cNvSpPr/>
          <p:nvPr/>
        </p:nvSpPr>
        <p:spPr>
          <a:xfrm>
            <a:off x="10566400" y="5496339"/>
            <a:ext cx="1117600" cy="980661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85446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03200" y="152400"/>
            <a:ext cx="11785600" cy="6553200"/>
          </a:xfrm>
          <a:prstGeom prst="rect">
            <a:avLst/>
          </a:prstGeom>
          <a:noFill/>
          <a:ln w="31750" cmpd="thinThick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-749300" y="1531938"/>
            <a:ext cx="9753600" cy="5000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hộp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-508000" y="2243138"/>
            <a:ext cx="8839200" cy="5000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phương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022475" y="1524000"/>
            <a:ext cx="812800" cy="609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022475" y="458788"/>
            <a:ext cx="8074025" cy="785812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Hộp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giấy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ăn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này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dạng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pic>
        <p:nvPicPr>
          <p:cNvPr id="13" name="Picture 3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05600" y="1438276"/>
            <a:ext cx="4978400" cy="316547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un 1">
            <a:hlinkClick r:id="rId5" action="ppaction://hlinksldjump"/>
            <a:extLst>
              <a:ext uri="{FF2B5EF4-FFF2-40B4-BE49-F238E27FC236}">
                <a16:creationId xmlns:a16="http://schemas.microsoft.com/office/drawing/2014/main" xmlns="" id="{C929140A-052D-DB75-A5AB-C3CF4F5CB9D2}"/>
              </a:ext>
            </a:extLst>
          </p:cNvPr>
          <p:cNvSpPr/>
          <p:nvPr/>
        </p:nvSpPr>
        <p:spPr>
          <a:xfrm>
            <a:off x="10566400" y="5496339"/>
            <a:ext cx="1117600" cy="980661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4563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-3303638" y="1140009"/>
            <a:ext cx="17786554" cy="4559968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3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57" b="95652" l="9955" r="89744">
                        <a14:foregroundMark x1="40271" y1="60174" x2="40271" y2="60174"/>
                        <a14:foregroundMark x1="60935" y1="45391" x2="60935" y2="45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76" t="3333" r="32413" b="13542"/>
          <a:stretch/>
        </p:blipFill>
        <p:spPr>
          <a:xfrm>
            <a:off x="0" y="1328738"/>
            <a:ext cx="3986212" cy="5700713"/>
          </a:xfrm>
          <a:prstGeom prst="rect">
            <a:avLst/>
          </a:prstGeom>
        </p:spPr>
      </p:pic>
      <p:pic>
        <p:nvPicPr>
          <p:cNvPr id="5" name="Picture 4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xmlns="" id="{10514BA5-1324-3047-4548-CF080090B4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68" y="1869823"/>
            <a:ext cx="9510584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6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E9165640-D3DC-4132-A52B-24B23300DA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68"/>
          <a:stretch/>
        </p:blipFill>
        <p:spPr>
          <a:xfrm>
            <a:off x="0" y="-88656"/>
            <a:ext cx="12192000" cy="6990984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2058DBF7-D057-4BC2-B7A2-B98A8AFF00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84" b="89976" l="9994" r="89942">
                        <a14:foregroundMark x1="54625" y1="9135" x2="54625" y2="9135"/>
                        <a14:foregroundMark x1="48027" y1="8084" x2="48027" y2="8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2448" y="1124745"/>
            <a:ext cx="7815648" cy="62525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6B7293E-0FE0-0E0C-DE10-279534C2E1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4424" y="1006436"/>
            <a:ext cx="6145301" cy="38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3870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F017BD1-151B-B308-89A1-2DDE9C24E1EA}"/>
              </a:ext>
            </a:extLst>
          </p:cNvPr>
          <p:cNvSpPr txBox="1"/>
          <p:nvPr/>
        </p:nvSpPr>
        <p:spPr>
          <a:xfrm>
            <a:off x="1008126" y="838201"/>
            <a:ext cx="101757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 err="1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7200" b="0" i="0" u="none" strike="noStrike" kern="0" cap="none" spc="0" normalizeH="0" baseline="0" noProof="0" dirty="0" err="1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xung</a:t>
            </a: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7200" b="0" i="0" u="none" strike="noStrike" kern="0" cap="none" spc="0" normalizeH="0" baseline="0" noProof="0" dirty="0" err="1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quanh</a:t>
            </a: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7200" b="0" i="0" u="none" strike="noStrike" kern="0" cap="none" spc="0" normalizeH="0" baseline="0" noProof="0" dirty="0" err="1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7200" b="0" i="0" u="none" strike="noStrike" kern="0" cap="none" spc="0" normalizeH="0" baseline="0" noProof="0" dirty="0" err="1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7200" b="0" i="0" u="none" strike="noStrike" kern="0" cap="none" spc="0" normalizeH="0" baseline="0" noProof="0" dirty="0" err="1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đồ</a:t>
            </a: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7200" b="0" i="0" u="none" strike="noStrike" kern="0" cap="none" spc="0" normalizeH="0" baseline="0" noProof="0" dirty="0" err="1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7200" b="0" i="0" u="none" strike="noStrike" kern="0" cap="none" spc="0" normalizeH="0" baseline="0" noProof="0" dirty="0" err="1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7200" b="0" i="0" u="none" strike="noStrike" kern="0" cap="none" spc="0" normalizeH="0" baseline="0" noProof="0" dirty="0" err="1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dạng</a:t>
            </a:r>
            <a:r>
              <a:rPr kumimoji="0" lang="en-US" sz="7200" b="0" i="0" u="none" strike="noStrike" kern="0" cap="none" spc="0" normalizeH="0" noProof="0" dirty="0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7200" b="0" i="0" u="none" strike="noStrike" kern="0" cap="none" spc="0" normalizeH="0" noProof="0" dirty="0" err="1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khối</a:t>
            </a:r>
            <a:r>
              <a:rPr kumimoji="0" lang="en-US" sz="7200" b="0" i="0" u="none" strike="noStrike" kern="0" cap="none" spc="0" normalizeH="0" noProof="0" dirty="0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7200" b="0" i="0" u="none" strike="noStrike" kern="0" cap="none" spc="0" normalizeH="0" noProof="0" dirty="0" err="1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hộp</a:t>
            </a:r>
            <a:r>
              <a:rPr kumimoji="0" lang="en-US" sz="7200" b="0" i="0" u="none" strike="noStrike" kern="0" cap="none" spc="0" normalizeH="0" noProof="0" dirty="0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7200" b="0" i="0" u="none" strike="noStrike" kern="0" cap="none" spc="0" normalizeH="0" noProof="0" dirty="0" err="1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7200" b="0" i="0" u="none" strike="noStrike" kern="0" cap="none" spc="0" normalizeH="0" noProof="0" dirty="0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7200" b="0" i="0" u="none" strike="noStrike" kern="0" cap="none" spc="0" normalizeH="0" noProof="0" dirty="0" err="1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nhật</a:t>
            </a:r>
            <a:r>
              <a:rPr kumimoji="0" lang="en-US" sz="7200" b="0" i="0" u="none" strike="noStrike" kern="0" cap="none" spc="0" normalizeH="0" noProof="0" dirty="0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7200" b="0" i="0" u="none" strike="noStrike" kern="0" cap="none" spc="0" normalizeH="0" noProof="0" dirty="0" err="1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kumimoji="0" lang="en-US" sz="7200" b="0" i="0" u="none" strike="noStrike" kern="0" cap="none" spc="0" normalizeH="0" noProof="0" dirty="0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7200" b="0" i="0" u="none" strike="noStrike" kern="0" cap="none" spc="0" normalizeH="0" noProof="0" dirty="0" err="1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khối</a:t>
            </a:r>
            <a:r>
              <a:rPr kumimoji="0" lang="en-US" sz="7200" b="0" i="0" u="none" strike="noStrike" kern="0" cap="none" spc="0" normalizeH="0" noProof="0" dirty="0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7200" b="0" i="0" u="none" strike="noStrike" kern="0" cap="none" spc="0" normalizeH="0" noProof="0" dirty="0" err="1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hộp</a:t>
            </a:r>
            <a:r>
              <a:rPr kumimoji="0" lang="en-US" sz="7200" b="0" i="0" u="none" strike="noStrike" kern="0" cap="none" spc="0" normalizeH="0" noProof="0" dirty="0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7200" b="0" i="0" u="none" strike="noStrike" kern="0" cap="none" spc="0" normalizeH="0" noProof="0" dirty="0" err="1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lập</a:t>
            </a:r>
            <a:r>
              <a:rPr kumimoji="0" lang="en-US" sz="7200" b="0" i="0" u="none" strike="noStrike" kern="0" cap="none" spc="0" normalizeH="0" noProof="0" dirty="0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7200" b="0" i="0" u="none" strike="noStrike" kern="0" cap="none" spc="0" normalizeH="0" noProof="0" dirty="0" err="1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phương</a:t>
            </a:r>
            <a:r>
              <a:rPr kumimoji="0" lang="en-US" sz="7200" b="0" i="0" u="none" strike="noStrike" kern="0" cap="none" spc="0" normalizeH="0" noProof="0" dirty="0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kumimoji="0" lang="en-US" sz="8800" b="0" i="0" u="none" strike="noStrike" kern="0" cap="none" spc="0" normalizeH="0" baseline="0" noProof="0" dirty="0">
              <a:ln>
                <a:noFill/>
              </a:ln>
              <a:solidFill>
                <a:srgbClr val="3F232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727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3.33333E-6 L 0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A026F6E-7BA4-4C9D-E8EB-BC7D211E0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51" y="966013"/>
            <a:ext cx="11625470" cy="503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2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grpSp>
        <p:nvGrpSpPr>
          <p:cNvPr id="38" name="Nhóm 21">
            <a:extLst>
              <a:ext uri="{FF2B5EF4-FFF2-40B4-BE49-F238E27FC236}">
                <a16:creationId xmlns:a16="http://schemas.microsoft.com/office/drawing/2014/main" xmlns="" id="{F31A24BF-B830-9F97-92AB-44F07F48108A}"/>
              </a:ext>
            </a:extLst>
          </p:cNvPr>
          <p:cNvGrpSpPr/>
          <p:nvPr/>
        </p:nvGrpSpPr>
        <p:grpSpPr>
          <a:xfrm>
            <a:off x="326136" y="193501"/>
            <a:ext cx="11311190" cy="5963832"/>
            <a:chOff x="650697" y="368086"/>
            <a:chExt cx="11311190" cy="5963832"/>
          </a:xfrm>
        </p:grpSpPr>
        <p:grpSp>
          <p:nvGrpSpPr>
            <p:cNvPr id="39" name="Nhóm 5">
              <a:extLst>
                <a:ext uri="{FF2B5EF4-FFF2-40B4-BE49-F238E27FC236}">
                  <a16:creationId xmlns:a16="http://schemas.microsoft.com/office/drawing/2014/main" xmlns="" id="{E843F76B-69AC-1264-93C1-7ACDAADF2C9A}"/>
                </a:ext>
              </a:extLst>
            </p:cNvPr>
            <p:cNvGrpSpPr/>
            <p:nvPr/>
          </p:nvGrpSpPr>
          <p:grpSpPr>
            <a:xfrm>
              <a:off x="1589555" y="985530"/>
              <a:ext cx="10372332" cy="5346388"/>
              <a:chOff x="1589555" y="985530"/>
              <a:chExt cx="10372332" cy="5346388"/>
            </a:xfrm>
          </p:grpSpPr>
          <p:sp>
            <p:nvSpPr>
              <p:cNvPr id="43" name="Hình chữ nhật: Góc Tròn 7">
                <a:extLst>
                  <a:ext uri="{FF2B5EF4-FFF2-40B4-BE49-F238E27FC236}">
                    <a16:creationId xmlns:a16="http://schemas.microsoft.com/office/drawing/2014/main" xmlns="" id="{515AA468-58C5-4C04-0217-54E50C1AB225}"/>
                  </a:ext>
                </a:extLst>
              </p:cNvPr>
              <p:cNvSpPr/>
              <p:nvPr/>
            </p:nvSpPr>
            <p:spPr>
              <a:xfrm>
                <a:off x="1589555" y="985530"/>
                <a:ext cx="9280478" cy="5346388"/>
              </a:xfrm>
              <a:custGeom>
                <a:avLst/>
                <a:gdLst>
                  <a:gd name="connsiteX0" fmla="*/ 0 w 9280478"/>
                  <a:gd name="connsiteY0" fmla="*/ 891082 h 5346388"/>
                  <a:gd name="connsiteX1" fmla="*/ 891082 w 9280478"/>
                  <a:gd name="connsiteY1" fmla="*/ 0 h 5346388"/>
                  <a:gd name="connsiteX2" fmla="*/ 8389396 w 9280478"/>
                  <a:gd name="connsiteY2" fmla="*/ 0 h 5346388"/>
                  <a:gd name="connsiteX3" fmla="*/ 9280478 w 9280478"/>
                  <a:gd name="connsiteY3" fmla="*/ 891082 h 5346388"/>
                  <a:gd name="connsiteX4" fmla="*/ 9280478 w 9280478"/>
                  <a:gd name="connsiteY4" fmla="*/ 4455306 h 5346388"/>
                  <a:gd name="connsiteX5" fmla="*/ 8389396 w 9280478"/>
                  <a:gd name="connsiteY5" fmla="*/ 5346388 h 5346388"/>
                  <a:gd name="connsiteX6" fmla="*/ 891082 w 9280478"/>
                  <a:gd name="connsiteY6" fmla="*/ 5346388 h 5346388"/>
                  <a:gd name="connsiteX7" fmla="*/ 0 w 9280478"/>
                  <a:gd name="connsiteY7" fmla="*/ 4455306 h 5346388"/>
                  <a:gd name="connsiteX8" fmla="*/ 0 w 9280478"/>
                  <a:gd name="connsiteY8" fmla="*/ 891082 h 5346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280478" h="5346388" fill="none" extrusionOk="0">
                    <a:moveTo>
                      <a:pt x="0" y="891082"/>
                    </a:moveTo>
                    <a:cubicBezTo>
                      <a:pt x="-61259" y="402760"/>
                      <a:pt x="396972" y="11237"/>
                      <a:pt x="891082" y="0"/>
                    </a:cubicBezTo>
                    <a:cubicBezTo>
                      <a:pt x="4158345" y="77600"/>
                      <a:pt x="5077262" y="-27269"/>
                      <a:pt x="8389396" y="0"/>
                    </a:cubicBezTo>
                    <a:cubicBezTo>
                      <a:pt x="8932866" y="-67724"/>
                      <a:pt x="9351202" y="419771"/>
                      <a:pt x="9280478" y="891082"/>
                    </a:cubicBezTo>
                    <a:cubicBezTo>
                      <a:pt x="9389478" y="2497004"/>
                      <a:pt x="9202269" y="3243224"/>
                      <a:pt x="9280478" y="4455306"/>
                    </a:cubicBezTo>
                    <a:cubicBezTo>
                      <a:pt x="9202526" y="4916943"/>
                      <a:pt x="8841780" y="5363917"/>
                      <a:pt x="8389396" y="5346388"/>
                    </a:cubicBezTo>
                    <a:cubicBezTo>
                      <a:pt x="5515306" y="5395565"/>
                      <a:pt x="2865381" y="5223686"/>
                      <a:pt x="891082" y="5346388"/>
                    </a:cubicBezTo>
                    <a:cubicBezTo>
                      <a:pt x="396227" y="5367307"/>
                      <a:pt x="-17355" y="4962380"/>
                      <a:pt x="0" y="4455306"/>
                    </a:cubicBezTo>
                    <a:cubicBezTo>
                      <a:pt x="47022" y="3491724"/>
                      <a:pt x="104569" y="1759361"/>
                      <a:pt x="0" y="891082"/>
                    </a:cubicBezTo>
                    <a:close/>
                  </a:path>
                  <a:path w="9280478" h="5346388" stroke="0" extrusionOk="0">
                    <a:moveTo>
                      <a:pt x="0" y="891082"/>
                    </a:moveTo>
                    <a:cubicBezTo>
                      <a:pt x="21430" y="396501"/>
                      <a:pt x="446670" y="-3184"/>
                      <a:pt x="891082" y="0"/>
                    </a:cubicBezTo>
                    <a:cubicBezTo>
                      <a:pt x="3813461" y="-129276"/>
                      <a:pt x="5178140" y="-77778"/>
                      <a:pt x="8389396" y="0"/>
                    </a:cubicBezTo>
                    <a:cubicBezTo>
                      <a:pt x="8853840" y="-88267"/>
                      <a:pt x="9268588" y="467509"/>
                      <a:pt x="9280478" y="891082"/>
                    </a:cubicBezTo>
                    <a:cubicBezTo>
                      <a:pt x="9362077" y="1608130"/>
                      <a:pt x="9434778" y="3194304"/>
                      <a:pt x="9280478" y="4455306"/>
                    </a:cubicBezTo>
                    <a:cubicBezTo>
                      <a:pt x="9321420" y="5033779"/>
                      <a:pt x="8801941" y="5373436"/>
                      <a:pt x="8389396" y="5346388"/>
                    </a:cubicBezTo>
                    <a:cubicBezTo>
                      <a:pt x="5486895" y="5390608"/>
                      <a:pt x="2805518" y="5317006"/>
                      <a:pt x="891082" y="5346388"/>
                    </a:cubicBezTo>
                    <a:cubicBezTo>
                      <a:pt x="391364" y="5317239"/>
                      <a:pt x="-34412" y="4939484"/>
                      <a:pt x="0" y="4455306"/>
                    </a:cubicBezTo>
                    <a:cubicBezTo>
                      <a:pt x="-159954" y="3285121"/>
                      <a:pt x="22140" y="2105785"/>
                      <a:pt x="0" y="891082"/>
                    </a:cubicBezTo>
                    <a:close/>
                  </a:path>
                </a:pathLst>
              </a:custGeom>
              <a:ln w="76200">
                <a:prstDash val="dash"/>
                <a:extLst>
                  <a:ext uri="{C807C97D-BFC1-408E-A445-0C87EB9F89A2}">
                    <ask:lineSketchStyleProps xmlns:ask="http://schemas.microsoft.com/office/drawing/2018/sketchyshapes" xmlns="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2" name="Hình ảnh 18">
                <a:extLst>
                  <a:ext uri="{FF2B5EF4-FFF2-40B4-BE49-F238E27FC236}">
                    <a16:creationId xmlns:a16="http://schemas.microsoft.com/office/drawing/2014/main" xmlns="" id="{FB48E20E-516C-5E80-0322-0A77869D40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6020" b="66429" l="70829" r="97094">
                            <a14:foregroundMark x1="97094" y1="39796" x2="97094" y2="38367"/>
                            <a14:foregroundMark x1="86760" y1="65102" x2="84715" y2="64490"/>
                            <a14:foregroundMark x1="86545" y1="65714" x2="85791" y2="66429"/>
                            <a14:foregroundMark x1="76103" y1="39184" x2="79010" y2="42755"/>
                            <a14:foregroundMark x1="95048" y1="40204" x2="93111" y2="41939"/>
                            <a14:foregroundMark x1="89774" y1="36020" x2="89774" y2="36020"/>
                            <a14:foregroundMark x1="89774" y1="36020" x2="89774" y2="3602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798" t="33568" b="31447"/>
              <a:stretch/>
            </p:blipFill>
            <p:spPr>
              <a:xfrm>
                <a:off x="10071398" y="2479825"/>
                <a:ext cx="1890489" cy="2166660"/>
              </a:xfrm>
              <a:prstGeom prst="rect">
                <a:avLst/>
              </a:prstGeom>
            </p:spPr>
          </p:pic>
        </p:grpSp>
        <p:pic>
          <p:nvPicPr>
            <p:cNvPr id="40" name="Hình ảnh 20">
              <a:extLst>
                <a:ext uri="{FF2B5EF4-FFF2-40B4-BE49-F238E27FC236}">
                  <a16:creationId xmlns:a16="http://schemas.microsoft.com/office/drawing/2014/main" xmlns="" id="{DB437E28-B9A9-A512-1FB0-9C20BC8634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548" b="31927" l="53058" r="88533">
                          <a14:foregroundMark x1="62143" y1="14082" x2="60857" y2="14490"/>
                          <a14:foregroundMark x1="62857" y1="10612" x2="63143" y2="18980"/>
                          <a14:foregroundMark x1="60571" y1="13265" x2="66429" y2="18163"/>
                          <a14:foregroundMark x1="61429" y1="17143" x2="66000" y2="21224"/>
                          <a14:foregroundMark x1="66000" y1="21224" x2="70000" y2="22857"/>
                          <a14:foregroundMark x1="65714" y1="10204" x2="76429" y2="21020"/>
                          <a14:foregroundMark x1="69857" y1="12857" x2="76714" y2="19388"/>
                          <a14:foregroundMark x1="72000" y1="10612" x2="78857" y2="18776"/>
                          <a14:foregroundMark x1="69429" y1="14082" x2="73857" y2="21837"/>
                          <a14:foregroundMark x1="80286" y1="8980" x2="81714" y2="22245"/>
                          <a14:foregroundMark x1="60429" y1="11837" x2="66714" y2="22245"/>
                          <a14:foregroundMark x1="61429" y1="11633" x2="59571" y2="15510"/>
                          <a14:foregroundMark x1="63286" y1="12449" x2="60286" y2="16327"/>
                          <a14:foregroundMark x1="63571" y1="13469" x2="59286" y2="17347"/>
                          <a14:foregroundMark x1="60429" y1="12653" x2="60429" y2="22041"/>
                          <a14:foregroundMark x1="60429" y1="22041" x2="60857" y2="22245"/>
                          <a14:foregroundMark x1="61429" y1="18367" x2="61714" y2="22245"/>
                          <a14:foregroundMark x1="60286" y1="20816" x2="67571" y2="23469"/>
                          <a14:foregroundMark x1="67571" y1="23469" x2="67714" y2="23265"/>
                          <a14:foregroundMark x1="61143" y1="23878" x2="66571" y2="24490"/>
                          <a14:foregroundMark x1="72429" y1="25102" x2="77571" y2="19184"/>
                          <a14:foregroundMark x1="82286" y1="21020" x2="78286" y2="21020"/>
                          <a14:foregroundMark x1="79429" y1="26122" x2="76000" y2="23469"/>
                          <a14:foregroundMark x1="82143" y1="23469" x2="78286" y2="22245"/>
                          <a14:foregroundMark x1="79571" y1="17143" x2="80286" y2="9388"/>
                          <a14:foregroundMark x1="81714" y1="10000" x2="78286" y2="11224"/>
                          <a14:foregroundMark x1="60000" y1="8367" x2="64429" y2="10204"/>
                          <a14:foregroundMark x1="65429" y1="5918" x2="66714" y2="8980"/>
                          <a14:foregroundMark x1="71286" y1="6327" x2="74857" y2="8776"/>
                          <a14:foregroundMark x1="62286" y1="8163" x2="63714" y2="7347"/>
                          <a14:foregroundMark x1="61286" y1="8980" x2="66000" y2="5714"/>
                          <a14:foregroundMark x1="71571" y1="6735" x2="83153" y2="5974"/>
                          <a14:backgroundMark x1="84571" y1="7347" x2="83429" y2="6735"/>
                          <a14:backgroundMark x1="84143" y1="6531" x2="83000" y2="5918"/>
                          <a14:backgroundMark x1="83571" y1="6531" x2="83714" y2="6735"/>
                          <a14:backgroundMark x1="83000" y1="5714" x2="83000" y2="5714"/>
                          <a14:backgroundMark x1="82857" y1="6531" x2="82857" y2="6531"/>
                          <a14:backgroundMark x1="83000" y1="6122" x2="83000" y2="6122"/>
                          <a14:backgroundMark x1="82714" y1="5918" x2="82714" y2="59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24" r="7033" b="64526"/>
            <a:stretch/>
          </p:blipFill>
          <p:spPr>
            <a:xfrm rot="20040125">
              <a:off x="650697" y="368086"/>
              <a:ext cx="2564015" cy="1435838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0DEF144-0A38-651E-CE2F-BDE2E029C7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9473" y="886147"/>
            <a:ext cx="3944454" cy="13595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99FFED4-8A0E-814B-422E-5682C030A1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5699" y="1260265"/>
            <a:ext cx="2456901" cy="19143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5BE704-59B1-7457-066A-E1D63B60ED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77713" y="2410876"/>
            <a:ext cx="8967993" cy="2127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F0F8373-2E52-E148-CC37-5319522287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90032" y="4411067"/>
            <a:ext cx="2274005" cy="1176630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C4954BAC-2900-DBB2-6C5D-AF213FE7D3D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9104" y="228241"/>
            <a:ext cx="1392980" cy="139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01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564" y="411308"/>
            <a:ext cx="2163606" cy="108180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93665" y="1719796"/>
            <a:ext cx="4437651" cy="406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8804">
              <a:spcBef>
                <a:spcPts val="1333"/>
              </a:spcBef>
            </a:pPr>
            <a:r>
              <a:rPr lang="en-GB" sz="3200" dirty="0"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3200" dirty="0" err="1">
                <a:latin typeface="Calibri" panose="020F0502020204030204" pitchFamily="34" charset="0"/>
                <a:cs typeface="Lato" panose="020F0502020204030203" pitchFamily="34" charset="0"/>
              </a:rPr>
              <a:t>Bạn</a:t>
            </a:r>
            <a:r>
              <a:rPr lang="en-GB" sz="3200" dirty="0">
                <a:latin typeface="Calibri" panose="020F0502020204030204" pitchFamily="34" charset="0"/>
                <a:cs typeface="Lato" panose="020F0502020204030203" pitchFamily="34" charset="0"/>
              </a:rPr>
              <a:t> Mai </a:t>
            </a:r>
            <a:r>
              <a:rPr lang="en-GB" sz="3200" dirty="0" err="1">
                <a:latin typeface="Calibri" panose="020F0502020204030204" pitchFamily="34" charset="0"/>
                <a:cs typeface="Lato" panose="020F0502020204030203" pitchFamily="34" charset="0"/>
              </a:rPr>
              <a:t>xếp</a:t>
            </a:r>
            <a:r>
              <a:rPr lang="en-GB" sz="32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" panose="020F0502020204030203" pitchFamily="34" charset="0"/>
              </a:rPr>
              <a:t>được</a:t>
            </a:r>
            <a:r>
              <a:rPr lang="en-GB" sz="32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" panose="020F0502020204030203" pitchFamily="34" charset="0"/>
              </a:rPr>
              <a:t>hình</a:t>
            </a:r>
            <a:r>
              <a:rPr lang="en-GB" sz="32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" panose="020F0502020204030203" pitchFamily="34" charset="0"/>
              </a:rPr>
              <a:t>bên</a:t>
            </a:r>
            <a:r>
              <a:rPr lang="en-GB" sz="3200" dirty="0">
                <a:latin typeface="Calibri" panose="020F0502020204030204" pitchFamily="34" charset="0"/>
                <a:cs typeface="Lato" panose="020F0502020204030203" pitchFamily="34" charset="0"/>
              </a:rPr>
              <a:t>. </a:t>
            </a:r>
            <a:r>
              <a:rPr lang="en-GB" sz="3200" dirty="0" err="1">
                <a:latin typeface="Calibri" panose="020F0502020204030204" pitchFamily="34" charset="0"/>
                <a:cs typeface="Lato" panose="020F0502020204030203" pitchFamily="34" charset="0"/>
              </a:rPr>
              <a:t>Trong</a:t>
            </a:r>
            <a:r>
              <a:rPr lang="en-GB" sz="32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" panose="020F0502020204030203" pitchFamily="34" charset="0"/>
              </a:rPr>
              <a:t>hình</a:t>
            </a:r>
            <a:r>
              <a:rPr lang="en-GB" sz="32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" panose="020F0502020204030203" pitchFamily="34" charset="0"/>
              </a:rPr>
              <a:t>đó</a:t>
            </a:r>
            <a:r>
              <a:rPr lang="en-GB" sz="32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" panose="020F0502020204030203" pitchFamily="34" charset="0"/>
              </a:rPr>
              <a:t>có</a:t>
            </a:r>
            <a:r>
              <a:rPr lang="en-GB" sz="3200" dirty="0">
                <a:latin typeface="Calibri" panose="020F0502020204030204" pitchFamily="34" charset="0"/>
                <a:cs typeface="Lato" panose="020F0502020204030203" pitchFamily="34" charset="0"/>
              </a:rPr>
              <a:t>: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62786" y="3496440"/>
            <a:ext cx="510170" cy="510170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C000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01882" y="3415470"/>
            <a:ext cx="621440" cy="6214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666" dirty="0">
                <a:solidFill>
                  <a:prstClr val="white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59003" y="4817124"/>
            <a:ext cx="510170" cy="510170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C000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01882" y="4761489"/>
            <a:ext cx="621440" cy="6214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666" dirty="0">
                <a:solidFill>
                  <a:prstClr val="white"/>
                </a:solidFill>
                <a:latin typeface="Calibri" panose="020F0502020204030204" pitchFamily="34" charset="0"/>
              </a:rPr>
              <a:t>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690" y="3210228"/>
            <a:ext cx="1021176" cy="10136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972" y="4570577"/>
            <a:ext cx="1802790" cy="10032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489" y="1729124"/>
            <a:ext cx="5730725" cy="384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695" y="453461"/>
            <a:ext cx="2163606" cy="108180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14051" y="1549482"/>
            <a:ext cx="11704008" cy="406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8804">
              <a:spcBef>
                <a:spcPts val="1333"/>
              </a:spcBef>
            </a:pP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Chọn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đáp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án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đúng</a:t>
            </a:r>
            <a:endParaRPr lang="en-GB" sz="3200" dirty="0">
              <a:solidFill>
                <a:srgbClr val="002060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98717" y="2130969"/>
            <a:ext cx="11704008" cy="406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8804">
              <a:spcBef>
                <a:spcPts val="1333"/>
              </a:spcBef>
            </a:pP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a)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Chữ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nào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được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xếp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bởi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nhiều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khối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lập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phương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nhất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64EAE9E6-D114-A4D0-8D94-EA7413C5F8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2" t="32713" r="28495" b="34921"/>
          <a:stretch/>
        </p:blipFill>
        <p:spPr bwMode="auto">
          <a:xfrm>
            <a:off x="2006663" y="3048000"/>
            <a:ext cx="6974845" cy="2604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6C6E600-55DA-1336-C50B-9C0B0155DFE6}"/>
              </a:ext>
            </a:extLst>
          </p:cNvPr>
          <p:cNvSpPr txBox="1"/>
          <p:nvPr/>
        </p:nvSpPr>
        <p:spPr>
          <a:xfrm>
            <a:off x="2304936" y="3548742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88E9266-2077-F853-BCF0-89056F033EA8}"/>
              </a:ext>
            </a:extLst>
          </p:cNvPr>
          <p:cNvSpPr txBox="1"/>
          <p:nvPr/>
        </p:nvSpPr>
        <p:spPr>
          <a:xfrm>
            <a:off x="2947194" y="3548742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64F38F7-630A-2035-001B-63BB7C7D0121}"/>
              </a:ext>
            </a:extLst>
          </p:cNvPr>
          <p:cNvSpPr txBox="1"/>
          <p:nvPr/>
        </p:nvSpPr>
        <p:spPr>
          <a:xfrm>
            <a:off x="3545910" y="3548742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9BB5D1D-D570-FD9A-8BC2-8B63EAE88FB6}"/>
              </a:ext>
            </a:extLst>
          </p:cNvPr>
          <p:cNvSpPr txBox="1"/>
          <p:nvPr/>
        </p:nvSpPr>
        <p:spPr>
          <a:xfrm>
            <a:off x="2915428" y="4165312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7EBB8E7-0DFE-C2F5-0218-C0D84F382E67}"/>
              </a:ext>
            </a:extLst>
          </p:cNvPr>
          <p:cNvSpPr txBox="1"/>
          <p:nvPr/>
        </p:nvSpPr>
        <p:spPr>
          <a:xfrm>
            <a:off x="2903977" y="4838986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2535245-765E-0E8C-4B3D-76B77090670A}"/>
              </a:ext>
            </a:extLst>
          </p:cNvPr>
          <p:cNvSpPr txBox="1"/>
          <p:nvPr/>
        </p:nvSpPr>
        <p:spPr>
          <a:xfrm>
            <a:off x="4567410" y="3548741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260E6EC-0518-2D33-D913-7E36F9DBCE74}"/>
              </a:ext>
            </a:extLst>
          </p:cNvPr>
          <p:cNvSpPr txBox="1"/>
          <p:nvPr/>
        </p:nvSpPr>
        <p:spPr>
          <a:xfrm>
            <a:off x="4547394" y="4165312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6371643-9A55-1932-F0D8-8E8F18021281}"/>
              </a:ext>
            </a:extLst>
          </p:cNvPr>
          <p:cNvSpPr txBox="1"/>
          <p:nvPr/>
        </p:nvSpPr>
        <p:spPr>
          <a:xfrm>
            <a:off x="4547394" y="4782744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898CAAE-7AED-CB83-145B-BFF3CD3CF050}"/>
              </a:ext>
            </a:extLst>
          </p:cNvPr>
          <p:cNvSpPr txBox="1"/>
          <p:nvPr/>
        </p:nvSpPr>
        <p:spPr>
          <a:xfrm>
            <a:off x="5177902" y="4165311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F39CB99-822F-62DB-D7B8-9F9EAEF636EE}"/>
              </a:ext>
            </a:extLst>
          </p:cNvPr>
          <p:cNvSpPr txBox="1"/>
          <p:nvPr/>
        </p:nvSpPr>
        <p:spPr>
          <a:xfrm>
            <a:off x="5808384" y="3572901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7CAFA9B-4932-8F2D-6424-9E3B52362559}"/>
              </a:ext>
            </a:extLst>
          </p:cNvPr>
          <p:cNvSpPr txBox="1"/>
          <p:nvPr/>
        </p:nvSpPr>
        <p:spPr>
          <a:xfrm>
            <a:off x="5804339" y="4168652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148C0B76-149D-5793-C4C1-A68D932336CE}"/>
              </a:ext>
            </a:extLst>
          </p:cNvPr>
          <p:cNvSpPr txBox="1"/>
          <p:nvPr/>
        </p:nvSpPr>
        <p:spPr>
          <a:xfrm>
            <a:off x="5800294" y="4764403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37546E6-0C41-1A4E-E15C-347B45626668}"/>
              </a:ext>
            </a:extLst>
          </p:cNvPr>
          <p:cNvSpPr txBox="1"/>
          <p:nvPr/>
        </p:nvSpPr>
        <p:spPr>
          <a:xfrm>
            <a:off x="7745234" y="3612243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C33252C6-7C7F-045A-A39A-E94F15F166C8}"/>
              </a:ext>
            </a:extLst>
          </p:cNvPr>
          <p:cNvSpPr txBox="1"/>
          <p:nvPr/>
        </p:nvSpPr>
        <p:spPr>
          <a:xfrm>
            <a:off x="7164367" y="3612243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6B19D68-CBC3-9133-E511-723A24A003BB}"/>
              </a:ext>
            </a:extLst>
          </p:cNvPr>
          <p:cNvSpPr txBox="1"/>
          <p:nvPr/>
        </p:nvSpPr>
        <p:spPr>
          <a:xfrm>
            <a:off x="7150389" y="4254211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3C52FD2-D63B-74B4-B62E-158EDBE12DCE}"/>
              </a:ext>
            </a:extLst>
          </p:cNvPr>
          <p:cNvSpPr txBox="1"/>
          <p:nvPr/>
        </p:nvSpPr>
        <p:spPr>
          <a:xfrm>
            <a:off x="7123680" y="4838985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EC96767-AEF2-1669-1891-0FE586747DA3}"/>
              </a:ext>
            </a:extLst>
          </p:cNvPr>
          <p:cNvSpPr txBox="1"/>
          <p:nvPr/>
        </p:nvSpPr>
        <p:spPr>
          <a:xfrm>
            <a:off x="7722721" y="4902487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5</a:t>
            </a:r>
          </a:p>
        </p:txBody>
      </p:sp>
      <p:pic>
        <p:nvPicPr>
          <p:cNvPr id="34" name="Picture 33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xmlns="" id="{7F192022-A6ED-9C72-CBA8-4EED632620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684" y="2676664"/>
            <a:ext cx="1271066" cy="107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29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6" grpId="0"/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244" y="617594"/>
            <a:ext cx="2163606" cy="108180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43410" y="1863051"/>
            <a:ext cx="11704008" cy="406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8804">
              <a:spcBef>
                <a:spcPts val="1333"/>
              </a:spcBef>
            </a:pP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Chọn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đáp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án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đúng</a:t>
            </a:r>
            <a:endParaRPr lang="en-GB" sz="3200" dirty="0">
              <a:solidFill>
                <a:srgbClr val="002060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43410" y="2343796"/>
            <a:ext cx="11704008" cy="406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8804">
              <a:spcBef>
                <a:spcPts val="1333"/>
              </a:spcBef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b) </a:t>
            </a: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Hai chữ nào được xếp bởi số khối lập phương bằng nhau?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57DBF31E-E3EB-23E2-BE3A-759A74A3DD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2" t="32713" r="28495" b="34921"/>
          <a:stretch/>
        </p:blipFill>
        <p:spPr bwMode="auto">
          <a:xfrm>
            <a:off x="2006663" y="3048000"/>
            <a:ext cx="6974845" cy="2604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CDEB652-142C-FB3F-2AE4-FEE3EE42FDFC}"/>
              </a:ext>
            </a:extLst>
          </p:cNvPr>
          <p:cNvSpPr txBox="1"/>
          <p:nvPr/>
        </p:nvSpPr>
        <p:spPr>
          <a:xfrm>
            <a:off x="2304936" y="3548742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93DB0E9-2388-D6C3-B896-3B92F79FF743}"/>
              </a:ext>
            </a:extLst>
          </p:cNvPr>
          <p:cNvSpPr txBox="1"/>
          <p:nvPr/>
        </p:nvSpPr>
        <p:spPr>
          <a:xfrm>
            <a:off x="2947194" y="3548742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0D8FFBA-902D-3D7F-85CD-CE1F38066F73}"/>
              </a:ext>
            </a:extLst>
          </p:cNvPr>
          <p:cNvSpPr txBox="1"/>
          <p:nvPr/>
        </p:nvSpPr>
        <p:spPr>
          <a:xfrm>
            <a:off x="3545910" y="3548742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E7A606C-24D7-E917-E2E1-C8FED24842A5}"/>
              </a:ext>
            </a:extLst>
          </p:cNvPr>
          <p:cNvSpPr txBox="1"/>
          <p:nvPr/>
        </p:nvSpPr>
        <p:spPr>
          <a:xfrm>
            <a:off x="2915428" y="4165312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9FC5E67-28CE-B85A-4717-9E707AB04F69}"/>
              </a:ext>
            </a:extLst>
          </p:cNvPr>
          <p:cNvSpPr txBox="1"/>
          <p:nvPr/>
        </p:nvSpPr>
        <p:spPr>
          <a:xfrm>
            <a:off x="2903977" y="4838986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E788091-569B-FEB8-2B2C-EC7BC1D56E9D}"/>
              </a:ext>
            </a:extLst>
          </p:cNvPr>
          <p:cNvSpPr txBox="1"/>
          <p:nvPr/>
        </p:nvSpPr>
        <p:spPr>
          <a:xfrm>
            <a:off x="4567410" y="3548741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077907B-A294-4CED-A1E4-C0E593EDD673}"/>
              </a:ext>
            </a:extLst>
          </p:cNvPr>
          <p:cNvSpPr txBox="1"/>
          <p:nvPr/>
        </p:nvSpPr>
        <p:spPr>
          <a:xfrm>
            <a:off x="4547394" y="4165312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7128C93-A6E9-5763-14CF-254F37D0BF81}"/>
              </a:ext>
            </a:extLst>
          </p:cNvPr>
          <p:cNvSpPr txBox="1"/>
          <p:nvPr/>
        </p:nvSpPr>
        <p:spPr>
          <a:xfrm>
            <a:off x="4547394" y="4782744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9231BBFD-6316-32C0-70B6-A66803395C8D}"/>
              </a:ext>
            </a:extLst>
          </p:cNvPr>
          <p:cNvSpPr txBox="1"/>
          <p:nvPr/>
        </p:nvSpPr>
        <p:spPr>
          <a:xfrm>
            <a:off x="5177902" y="4165311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9F5D099A-E223-5CB0-09C0-397688727336}"/>
              </a:ext>
            </a:extLst>
          </p:cNvPr>
          <p:cNvSpPr txBox="1"/>
          <p:nvPr/>
        </p:nvSpPr>
        <p:spPr>
          <a:xfrm>
            <a:off x="5808384" y="3572901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04D2925-EC2F-74D1-5B4C-E99821565FFC}"/>
              </a:ext>
            </a:extLst>
          </p:cNvPr>
          <p:cNvSpPr txBox="1"/>
          <p:nvPr/>
        </p:nvSpPr>
        <p:spPr>
          <a:xfrm>
            <a:off x="5804339" y="4168652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E1E1F2E-BB95-A807-E692-84BF1ED7A51E}"/>
              </a:ext>
            </a:extLst>
          </p:cNvPr>
          <p:cNvSpPr txBox="1"/>
          <p:nvPr/>
        </p:nvSpPr>
        <p:spPr>
          <a:xfrm>
            <a:off x="5800294" y="4764403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93CC4810-703B-90D0-02A3-5A2433C7085E}"/>
              </a:ext>
            </a:extLst>
          </p:cNvPr>
          <p:cNvSpPr txBox="1"/>
          <p:nvPr/>
        </p:nvSpPr>
        <p:spPr>
          <a:xfrm>
            <a:off x="7745234" y="3612243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D06B899-DAA9-3B9C-8D16-2C283C2E2CB4}"/>
              </a:ext>
            </a:extLst>
          </p:cNvPr>
          <p:cNvSpPr txBox="1"/>
          <p:nvPr/>
        </p:nvSpPr>
        <p:spPr>
          <a:xfrm>
            <a:off x="7164367" y="3612243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1FDB3564-8D3D-594A-B59C-92904252C8E7}"/>
              </a:ext>
            </a:extLst>
          </p:cNvPr>
          <p:cNvSpPr txBox="1"/>
          <p:nvPr/>
        </p:nvSpPr>
        <p:spPr>
          <a:xfrm>
            <a:off x="7150389" y="4254211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B8CAAA2-B63E-B4C4-E21C-4DBE13EB3F3A}"/>
              </a:ext>
            </a:extLst>
          </p:cNvPr>
          <p:cNvSpPr txBox="1"/>
          <p:nvPr/>
        </p:nvSpPr>
        <p:spPr>
          <a:xfrm>
            <a:off x="7123680" y="4838985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E5E0BAD0-577B-E3E4-C18E-393A51B374FA}"/>
              </a:ext>
            </a:extLst>
          </p:cNvPr>
          <p:cNvSpPr txBox="1"/>
          <p:nvPr/>
        </p:nvSpPr>
        <p:spPr>
          <a:xfrm>
            <a:off x="7722721" y="4902487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537C2BF9-2B18-FEFF-6B7B-53F9BCDE7AA0}"/>
              </a:ext>
            </a:extLst>
          </p:cNvPr>
          <p:cNvSpPr/>
          <p:nvPr/>
        </p:nvSpPr>
        <p:spPr>
          <a:xfrm>
            <a:off x="1762125" y="2800350"/>
            <a:ext cx="2724150" cy="28479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195B1245-E807-F322-B845-ACE3A931F917}"/>
              </a:ext>
            </a:extLst>
          </p:cNvPr>
          <p:cNvSpPr/>
          <p:nvPr/>
        </p:nvSpPr>
        <p:spPr>
          <a:xfrm>
            <a:off x="6691934" y="2969315"/>
            <a:ext cx="2724150" cy="28479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78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 animBg="1"/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D0BF595-9490-6B16-BD47-01511E7661A1}"/>
              </a:ext>
            </a:extLst>
          </p:cNvPr>
          <p:cNvGrpSpPr/>
          <p:nvPr/>
        </p:nvGrpSpPr>
        <p:grpSpPr>
          <a:xfrm>
            <a:off x="298820" y="699383"/>
            <a:ext cx="11275125" cy="1154192"/>
            <a:chOff x="559883" y="346364"/>
            <a:chExt cx="11275125" cy="115419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6D05CC7A-E3EC-D314-A579-B0E92D51486B}"/>
                </a:ext>
              </a:extLst>
            </p:cNvPr>
            <p:cNvSpPr/>
            <p:nvPr/>
          </p:nvSpPr>
          <p:spPr>
            <a:xfrm>
              <a:off x="559883" y="346364"/>
              <a:ext cx="731520" cy="7315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8ED0C865-BB51-2CFD-DD6A-D16A19E52B03}"/>
                </a:ext>
              </a:extLst>
            </p:cNvPr>
            <p:cNvSpPr txBox="1"/>
            <p:nvPr/>
          </p:nvSpPr>
          <p:spPr>
            <a:xfrm>
              <a:off x="1321883" y="423338"/>
              <a:ext cx="1051312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Các khối lập phương nhỏ như nhau được xếp thành các hình sau: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47C0590-552B-1835-2440-0545AF441FF1}"/>
              </a:ext>
            </a:extLst>
          </p:cNvPr>
          <p:cNvSpPr txBox="1"/>
          <p:nvPr/>
        </p:nvSpPr>
        <p:spPr>
          <a:xfrm>
            <a:off x="1081204" y="5243662"/>
            <a:ext cx="10513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nào là khối lập phương?</a:t>
            </a: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xmlns="" id="{048FBBC4-FB0E-6030-871B-18434A83C7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0" t="34077" r="28962" b="46297"/>
          <a:stretch/>
        </p:blipFill>
        <p:spPr bwMode="auto">
          <a:xfrm>
            <a:off x="1839148" y="2057400"/>
            <a:ext cx="7971029" cy="1910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xmlns="" id="{BF89AF6C-D0C0-233D-D106-8B36D9F3A697}"/>
              </a:ext>
            </a:extLst>
          </p:cNvPr>
          <p:cNvSpPr/>
          <p:nvPr/>
        </p:nvSpPr>
        <p:spPr>
          <a:xfrm>
            <a:off x="7869263" y="4404359"/>
            <a:ext cx="731520" cy="7315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BB17448-6970-1217-0E19-DC52457835C6}"/>
              </a:ext>
            </a:extLst>
          </p:cNvPr>
          <p:cNvSpPr txBox="1"/>
          <p:nvPr/>
        </p:nvSpPr>
        <p:spPr>
          <a:xfrm>
            <a:off x="2190007" y="4297680"/>
            <a:ext cx="152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0AB1865-35D3-793C-945D-BAEE189B81C1}"/>
              </a:ext>
            </a:extLst>
          </p:cNvPr>
          <p:cNvSpPr txBox="1"/>
          <p:nvPr/>
        </p:nvSpPr>
        <p:spPr>
          <a:xfrm>
            <a:off x="4821263" y="4297680"/>
            <a:ext cx="152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3C8B89A-A1D2-4471-448E-437E27413A16}"/>
              </a:ext>
            </a:extLst>
          </p:cNvPr>
          <p:cNvSpPr txBox="1"/>
          <p:nvPr/>
        </p:nvSpPr>
        <p:spPr>
          <a:xfrm>
            <a:off x="7452519" y="4343400"/>
            <a:ext cx="152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Arial" pitchFamily="34" charset="0"/>
                <a:cs typeface="Arial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77506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usic Subject for Middle School: Exploring Musical Instruments and Their Families by Slidesgo">
  <a:themeElements>
    <a:clrScheme name="Simple Light">
      <a:dk1>
        <a:srgbClr val="3F2320"/>
      </a:dk1>
      <a:lt1>
        <a:srgbClr val="FFF1DF"/>
      </a:lt1>
      <a:dk2>
        <a:srgbClr val="8DB7D0"/>
      </a:dk2>
      <a:lt2>
        <a:srgbClr val="FFB343"/>
      </a:lt2>
      <a:accent1>
        <a:srgbClr val="FF6D4D"/>
      </a:accent1>
      <a:accent2>
        <a:srgbClr val="8B5F46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3F232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270</Words>
  <Application>Microsoft Office PowerPoint</Application>
  <PresentationFormat>Custom</PresentationFormat>
  <Paragraphs>78</Paragraphs>
  <Slides>19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Office Theme</vt:lpstr>
      <vt:lpstr>2_Office 主题</vt:lpstr>
      <vt:lpstr>https://www.freeppt7.com</vt:lpstr>
      <vt:lpstr>Music Subject for Middle School: Exploring Musical Instruments and Their Families by Slidesgo</vt:lpstr>
      <vt:lpstr>3_Office Theme</vt:lpstr>
      <vt:lpstr>2_Office Theme</vt:lpstr>
      <vt:lpstr>5_Office Theme</vt:lpstr>
      <vt:lpstr>1_Chủ đề của Office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69</cp:revision>
  <dcterms:created xsi:type="dcterms:W3CDTF">2021-07-20T01:55:21Z</dcterms:created>
  <dcterms:modified xsi:type="dcterms:W3CDTF">2025-12-22T14:33:01Z</dcterms:modified>
</cp:coreProperties>
</file>