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47" r:id="rId3"/>
    <p:sldMasterId id="2147483759" r:id="rId4"/>
    <p:sldMasterId id="2147483779" r:id="rId5"/>
  </p:sldMasterIdLst>
  <p:notesMasterIdLst>
    <p:notesMasterId r:id="rId27"/>
  </p:notesMasterIdLst>
  <p:handoutMasterIdLst>
    <p:handoutMasterId r:id="rId28"/>
  </p:handoutMasterIdLst>
  <p:sldIdLst>
    <p:sldId id="2007577123" r:id="rId6"/>
    <p:sldId id="2580" r:id="rId7"/>
    <p:sldId id="369" r:id="rId8"/>
    <p:sldId id="370" r:id="rId9"/>
    <p:sldId id="371" r:id="rId10"/>
    <p:sldId id="372" r:id="rId11"/>
    <p:sldId id="7708" r:id="rId12"/>
    <p:sldId id="2007577115" r:id="rId13"/>
    <p:sldId id="2007577120" r:id="rId14"/>
    <p:sldId id="315" r:id="rId15"/>
    <p:sldId id="2007577121" r:id="rId16"/>
    <p:sldId id="316" r:id="rId17"/>
    <p:sldId id="2007577116" r:id="rId18"/>
    <p:sldId id="264" r:id="rId19"/>
    <p:sldId id="2007577117" r:id="rId20"/>
    <p:sldId id="3183" r:id="rId21"/>
    <p:sldId id="2007577122" r:id="rId22"/>
    <p:sldId id="323" r:id="rId23"/>
    <p:sldId id="325" r:id="rId24"/>
    <p:sldId id="326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640" autoAdjust="0"/>
  </p:normalViewPr>
  <p:slideViewPr>
    <p:cSldViewPr snapToGrid="0">
      <p:cViewPr varScale="1">
        <p:scale>
          <a:sx n="65" d="100"/>
          <a:sy n="65" d="100"/>
        </p:scale>
        <p:origin x="-942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Relationship Id="rId14" Type="http://schemas.openxmlformats.org/officeDocument/2006/relationships/image" Target="../media/image24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gi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5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24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8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29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5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5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120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089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62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43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7F24D-D878-1694-8ECE-691256B7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C3F0BF-DB9E-F8B6-4BF3-DD733730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4ACBC6-899D-BA71-EB3A-E77A3BA9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757FF3-5940-7B73-292A-0857D0D3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044AFE-F41A-9628-92C8-6BBC2655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8BE4B145-DA65-AC9A-CFFF-1BFFF8812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F9B505E-DC9A-0702-8445-E03C89123D63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44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44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5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32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7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8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F4548-17DE-0451-F863-108F49F3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50E349-175B-BDC1-CC6E-B24947AE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83CB16-6936-5E40-954E-7121DBC1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B2629-5608-BF20-92EB-C1890F8D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7962B-2AAF-6FB3-9F8A-2A0788D4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4C63C83F-04E5-47CA-8E07-976501D12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9164FF4-9467-68BF-838F-0014C2D833FE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0168DC-376B-BF98-2B23-7E66562AA4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EEFC56A-0171-0F99-357D-6511B8B3B33E}"/>
              </a:ext>
            </a:extLst>
          </p:cNvPr>
          <p:cNvSpPr/>
          <p:nvPr userDrawn="1"/>
        </p:nvSpPr>
        <p:spPr>
          <a:xfrm>
            <a:off x="359335" y="199698"/>
            <a:ext cx="11484322" cy="639028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3536C99-841D-10AA-44F7-A867D8B36C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238751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FBB3A31-E3AB-1C21-54B5-72DC710BD75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3" y="81096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7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29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6.gif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gif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6.gif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gif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29238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Vị trí định hướng trong không gian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40747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4" y="54538"/>
            <a:ext cx="2030996" cy="1015498"/>
          </a:xfrm>
          <a:prstGeom prst="rect">
            <a:avLst/>
          </a:prstGeom>
        </p:spPr>
      </p:pic>
      <p:pic>
        <p:nvPicPr>
          <p:cNvPr id="2055" name="Picture 7" descr="F:\AAA-LÀM ẢNH SLIDE\Bai15-KP1-1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141" y="5558684"/>
            <a:ext cx="7007967" cy="922316"/>
          </a:xfrm>
          <a:prstGeom prst="rect">
            <a:avLst/>
          </a:prstGeom>
          <a:noFill/>
        </p:spPr>
      </p:pic>
      <p:pic>
        <p:nvPicPr>
          <p:cNvPr id="62" name="Picture 5" descr="F:\AAA-LÀM ẢNH SLIDE\Bai15-KP1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789" y="4683995"/>
            <a:ext cx="1407507" cy="1335847"/>
          </a:xfrm>
          <a:prstGeom prst="rect">
            <a:avLst/>
          </a:prstGeom>
          <a:noFill/>
        </p:spPr>
      </p:pic>
      <p:pic>
        <p:nvPicPr>
          <p:cNvPr id="74" name="Picture 2" descr="F:\AAA-LÀM ẢNH SLIDE\Bai15-KP1-1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4245" y="4652256"/>
            <a:ext cx="1407507" cy="1334494"/>
          </a:xfrm>
          <a:prstGeom prst="rect">
            <a:avLst/>
          </a:prstGeom>
          <a:noFill/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70421" y="1119503"/>
            <a:ext cx="513671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giữa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0510" y="2110963"/>
            <a:ext cx="884851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trước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0508" y="2838843"/>
            <a:ext cx="9416671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xám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73697" y="3545862"/>
            <a:ext cx="8087804" cy="1071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xám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sau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0" name="Picture 4" descr="F:\AAA-LÀM ẢNH SLIDE\Bai15-KP1-1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0093" y="4772486"/>
            <a:ext cx="1400747" cy="133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254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65AD1-F612-82A2-80AA-04C3217E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xmlns="" id="{F3A33FD5-39DA-426F-A30D-846C1F9815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138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7" y="176139"/>
            <a:ext cx="2431986" cy="1215993"/>
          </a:xfrm>
          <a:prstGeom prst="rect">
            <a:avLst/>
          </a:prstGeom>
        </p:spPr>
      </p:pic>
      <p:pic>
        <p:nvPicPr>
          <p:cNvPr id="3076" name="Picture 4" descr="F:\AAA-LÀM ẢNH SLIDE\Bai15-KP1-2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995" y="2890389"/>
            <a:ext cx="4792585" cy="2608222"/>
          </a:xfrm>
          <a:prstGeom prst="rect">
            <a:avLst/>
          </a:prstGeom>
          <a:noFill/>
        </p:spPr>
      </p:pic>
      <p:pic>
        <p:nvPicPr>
          <p:cNvPr id="11" name="Picture 2" descr="F:\AAA-LÀM ẢNH SLIDE\Bai15-KP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260" y="4568430"/>
            <a:ext cx="1953843" cy="1373824"/>
          </a:xfrm>
          <a:prstGeom prst="rect">
            <a:avLst/>
          </a:prstGeom>
          <a:noFill/>
        </p:spPr>
      </p:pic>
      <p:pic>
        <p:nvPicPr>
          <p:cNvPr id="12" name="Picture 3" descr="F:\AAA-LÀM ẢNH SLIDE\Bai15-KP1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050" y="2057652"/>
            <a:ext cx="1055849" cy="1435788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479" y="1137989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dưới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9420" y="2758220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Búp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bê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trên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0517" y="368248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Con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mèo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dưới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25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40CA1F64-4DAA-6BC9-7A4A-E4EF4156A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22" y="2499077"/>
            <a:ext cx="4188506" cy="32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5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A3929A-D4C5-DB52-F779-9F3B65028E9B}"/>
              </a:ext>
            </a:extLst>
          </p:cNvPr>
          <p:cNvGrpSpPr/>
          <p:nvPr/>
        </p:nvGrpSpPr>
        <p:grpSpPr>
          <a:xfrm>
            <a:off x="658688" y="513348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D92E9EF-6985-4956-B346-D6114C1DA796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7D21DB7-F312-8BDB-35E6-EBE86EB99CB6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E272C4-69F1-2D65-820C-30C4E4B29D75}"/>
              </a:ext>
            </a:extLst>
          </p:cNvPr>
          <p:cNvSpPr txBox="1"/>
          <p:nvPr/>
        </p:nvSpPr>
        <p:spPr>
          <a:xfrm>
            <a:off x="2894374" y="40756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trước toa 2.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11E644DA-E5BB-D1A3-19D6-CAC43B69D19C}"/>
              </a:ext>
            </a:extLst>
          </p:cNvPr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1A1CFE-F523-CA20-0B0E-4886AF72F07D}"/>
              </a:ext>
            </a:extLst>
          </p:cNvPr>
          <p:cNvSpPr txBox="1"/>
          <p:nvPr/>
        </p:nvSpPr>
        <p:spPr>
          <a:xfrm>
            <a:off x="2894374" y="49138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sau toa 3.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xmlns="" id="{2C4F55C0-197E-4623-4E4F-558D0D3D9173}"/>
              </a:ext>
            </a:extLst>
          </p:cNvPr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49CD91-B42D-56C0-F690-F45024E77089}"/>
              </a:ext>
            </a:extLst>
          </p:cNvPr>
          <p:cNvSpPr txBox="1"/>
          <p:nvPr/>
        </p:nvSpPr>
        <p:spPr>
          <a:xfrm>
            <a:off x="2894374" y="5768675"/>
            <a:ext cx="836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giữa toa 1 và toa 3.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xmlns="" id="{0F50905E-FB15-E3AD-10AF-A910C3DF8191}"/>
              </a:ext>
            </a:extLst>
          </p:cNvPr>
          <p:cNvSpPr/>
          <p:nvPr/>
        </p:nvSpPr>
        <p:spPr>
          <a:xfrm>
            <a:off x="4175226" y="5731625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xmlns="" id="{3D1FB546-40B5-C07B-E111-D0D6E2ACC2B8}"/>
              </a:ext>
            </a:extLst>
          </p:cNvPr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xmlns="" id="{79C8E4F5-55B7-C187-6124-59873B8096BB}"/>
              </a:ext>
            </a:extLst>
          </p:cNvPr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953C7B7D-BD6D-FD25-891D-9B0012F25154}"/>
              </a:ext>
            </a:extLst>
          </p:cNvPr>
          <p:cNvSpPr/>
          <p:nvPr/>
        </p:nvSpPr>
        <p:spPr>
          <a:xfrm>
            <a:off x="4175226" y="572608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216508DE-A6BB-3A43-B282-900BEA07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28409" r="30893" b="49621"/>
          <a:stretch/>
        </p:blipFill>
        <p:spPr bwMode="auto">
          <a:xfrm>
            <a:off x="2557868" y="1447800"/>
            <a:ext cx="8012354" cy="235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79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24341F74-7AFA-445B-812B-044745FD6750}"/>
              </a:ext>
            </a:extLst>
          </p:cNvPr>
          <p:cNvSpPr/>
          <p:nvPr/>
        </p:nvSpPr>
        <p:spPr>
          <a:xfrm>
            <a:off x="611427" y="663714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E84B9E-A9D0-AC25-7DC0-6900E7568AD5}"/>
              </a:ext>
            </a:extLst>
          </p:cNvPr>
          <p:cNvSpPr txBox="1"/>
          <p:nvPr/>
        </p:nvSpPr>
        <p:spPr>
          <a:xfrm>
            <a:off x="1554354" y="7620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Đèn trên cùng màu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D34C4-6FD6-3E9E-29D1-5C2A3EC5F5C2}"/>
              </a:ext>
            </a:extLst>
          </p:cNvPr>
          <p:cNvSpPr txBox="1"/>
          <p:nvPr/>
        </p:nvSpPr>
        <p:spPr>
          <a:xfrm>
            <a:off x="1554354" y="2447738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Đèn ở giữa màu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54EF2D-46C9-F51D-C94C-FA7B33E687F9}"/>
              </a:ext>
            </a:extLst>
          </p:cNvPr>
          <p:cNvSpPr txBox="1"/>
          <p:nvPr/>
        </p:nvSpPr>
        <p:spPr>
          <a:xfrm>
            <a:off x="1554354" y="4102052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Đèn dưới cùng màu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8C42CB-9EF3-9C9A-388D-636AF6F6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55" y="923683"/>
            <a:ext cx="3302664" cy="4323486"/>
          </a:xfrm>
          <a:prstGeom prst="rect">
            <a:avLst/>
          </a:prstGeom>
        </p:spPr>
      </p:pic>
      <p:sp>
        <p:nvSpPr>
          <p:cNvPr id="9" name="Right Arrow 4">
            <a:extLst>
              <a:ext uri="{FF2B5EF4-FFF2-40B4-BE49-F238E27FC236}">
                <a16:creationId xmlns:a16="http://schemas.microsoft.com/office/drawing/2014/main" xmlns="" id="{7243EE04-7233-555D-E3F3-6516C72994A0}"/>
              </a:ext>
            </a:extLst>
          </p:cNvPr>
          <p:cNvSpPr/>
          <p:nvPr/>
        </p:nvSpPr>
        <p:spPr>
          <a:xfrm rot="3605959">
            <a:off x="8761362" y="10182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20">
            <a:extLst>
              <a:ext uri="{FF2B5EF4-FFF2-40B4-BE49-F238E27FC236}">
                <a16:creationId xmlns:a16="http://schemas.microsoft.com/office/drawing/2014/main" xmlns="" id="{CA2CCD98-D139-99F7-A0F2-80B45088F4F7}"/>
              </a:ext>
            </a:extLst>
          </p:cNvPr>
          <p:cNvSpPr/>
          <p:nvPr/>
        </p:nvSpPr>
        <p:spPr>
          <a:xfrm rot="1002201">
            <a:off x="8324931" y="24258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21">
            <a:extLst>
              <a:ext uri="{FF2B5EF4-FFF2-40B4-BE49-F238E27FC236}">
                <a16:creationId xmlns:a16="http://schemas.microsoft.com/office/drawing/2014/main" xmlns="" id="{0C63AE38-57A4-25C5-4B3F-94F51281F81E}"/>
              </a:ext>
            </a:extLst>
          </p:cNvPr>
          <p:cNvSpPr/>
          <p:nvPr/>
        </p:nvSpPr>
        <p:spPr>
          <a:xfrm rot="160588">
            <a:off x="8278183" y="3701427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22B4A1-52AC-84D3-67D4-2CEE1EA0A796}"/>
              </a:ext>
            </a:extLst>
          </p:cNvPr>
          <p:cNvSpPr txBox="1"/>
          <p:nvPr/>
        </p:nvSpPr>
        <p:spPr>
          <a:xfrm>
            <a:off x="2148189" y="1511252"/>
            <a:ext cx="580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Đèn trên cùng màu đỏ.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C8C3A1-7FCA-6920-8424-637B073F52EB}"/>
              </a:ext>
            </a:extLst>
          </p:cNvPr>
          <p:cNvSpPr txBox="1"/>
          <p:nvPr/>
        </p:nvSpPr>
        <p:spPr>
          <a:xfrm>
            <a:off x="2148188" y="3187652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Đèn trên cùng màu vàng.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864C79-C10C-4E23-04AD-6DD7354BCA7A}"/>
              </a:ext>
            </a:extLst>
          </p:cNvPr>
          <p:cNvSpPr txBox="1"/>
          <p:nvPr/>
        </p:nvSpPr>
        <p:spPr>
          <a:xfrm>
            <a:off x="2148188" y="4962338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Đèn trên cùng màu xanh.</a:t>
            </a:r>
          </a:p>
        </p:txBody>
      </p:sp>
    </p:spTree>
    <p:extLst>
      <p:ext uri="{BB962C8B-B14F-4D97-AF65-F5344CB8AC3E}">
        <p14:creationId xmlns:p14="http://schemas.microsoft.com/office/powerpoint/2010/main" val="25898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:a16="http://schemas.microsoft.com/office/drawing/2014/main" xmlns="" id="{52F7EB6B-EE11-4871-B536-5189FE36F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LT1 - 1.png">
            <a:extLst>
              <a:ext uri="{FF2B5EF4-FFF2-40B4-BE49-F238E27FC236}">
                <a16:creationId xmlns:a16="http://schemas.microsoft.com/office/drawing/2014/main" xmlns="" id="{D7C91BEB-B780-4565-DE98-E5DB4DAD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75" t="18746" r="6134" b="43005"/>
          <a:stretch>
            <a:fillRect/>
          </a:stretch>
        </p:blipFill>
        <p:spPr bwMode="auto">
          <a:xfrm>
            <a:off x="157927" y="1416278"/>
            <a:ext cx="7435500" cy="5004375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B9A98ED-40D1-EDBD-E83B-500B86104B02}"/>
              </a:ext>
            </a:extLst>
          </p:cNvPr>
          <p:cNvGrpSpPr/>
          <p:nvPr/>
        </p:nvGrpSpPr>
        <p:grpSpPr>
          <a:xfrm>
            <a:off x="128609" y="239831"/>
            <a:ext cx="11761836" cy="661749"/>
            <a:chOff x="559883" y="346364"/>
            <a:chExt cx="11761836" cy="6617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D493E1-D2DC-078F-FA16-9D59E7B02DE7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A250594-677C-5F60-BD0A-1BAEF06E55AE}"/>
                </a:ext>
              </a:extLst>
            </p:cNvPr>
            <p:cNvSpPr txBox="1"/>
            <p:nvPr/>
          </p:nvSpPr>
          <p:spPr>
            <a:xfrm>
              <a:off x="1321883" y="423338"/>
              <a:ext cx="10999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ngồi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phim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94C0AD-B41B-ADAA-1351-030B56297F2B}"/>
              </a:ext>
            </a:extLst>
          </p:cNvPr>
          <p:cNvSpPr txBox="1"/>
          <p:nvPr/>
        </p:nvSpPr>
        <p:spPr>
          <a:xfrm>
            <a:off x="7344431" y="1263510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481DC1-562B-A118-74DD-BB197EF240E9}"/>
              </a:ext>
            </a:extLst>
          </p:cNvPr>
          <p:cNvSpPr txBox="1"/>
          <p:nvPr/>
        </p:nvSpPr>
        <p:spPr>
          <a:xfrm>
            <a:off x="7336607" y="1970704"/>
            <a:ext cx="452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1BC840-2C1F-7B91-CBBE-60EA716B2D76}"/>
              </a:ext>
            </a:extLst>
          </p:cNvPr>
          <p:cNvSpPr txBox="1"/>
          <p:nvPr/>
        </p:nvSpPr>
        <p:spPr>
          <a:xfrm>
            <a:off x="7858211" y="3180923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Hàng trước có 4 bạn.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4C076E-1C97-8378-8FD5-EA2B4FD1BD35}"/>
              </a:ext>
            </a:extLst>
          </p:cNvPr>
          <p:cNvSpPr txBox="1"/>
          <p:nvPr/>
        </p:nvSpPr>
        <p:spPr>
          <a:xfrm>
            <a:off x="3643785" y="504008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881C5B-A69F-0D8F-1C45-D69E6FB93830}"/>
              </a:ext>
            </a:extLst>
          </p:cNvPr>
          <p:cNvSpPr txBox="1"/>
          <p:nvPr/>
        </p:nvSpPr>
        <p:spPr>
          <a:xfrm>
            <a:off x="4448061" y="450061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54F0EA-E535-BAE7-E050-DB25AE988B33}"/>
              </a:ext>
            </a:extLst>
          </p:cNvPr>
          <p:cNvSpPr txBox="1"/>
          <p:nvPr/>
        </p:nvSpPr>
        <p:spPr>
          <a:xfrm>
            <a:off x="4988164" y="4116396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A086BA-32E3-E705-9267-6FDCF540194F}"/>
              </a:ext>
            </a:extLst>
          </p:cNvPr>
          <p:cNvSpPr txBox="1"/>
          <p:nvPr/>
        </p:nvSpPr>
        <p:spPr>
          <a:xfrm>
            <a:off x="5516510" y="356452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2EFBD1-0C17-76FE-F9E9-8F7121AD191C}"/>
              </a:ext>
            </a:extLst>
          </p:cNvPr>
          <p:cNvSpPr txBox="1"/>
          <p:nvPr/>
        </p:nvSpPr>
        <p:spPr>
          <a:xfrm>
            <a:off x="948483" y="29966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6CFF19-00DC-B3ED-34EF-12BC0ADBD714}"/>
              </a:ext>
            </a:extLst>
          </p:cNvPr>
          <p:cNvSpPr txBox="1"/>
          <p:nvPr/>
        </p:nvSpPr>
        <p:spPr>
          <a:xfrm>
            <a:off x="1513075" y="266022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733A7-8583-F47D-9ACA-168E267A9CC7}"/>
              </a:ext>
            </a:extLst>
          </p:cNvPr>
          <p:cNvSpPr txBox="1"/>
          <p:nvPr/>
        </p:nvSpPr>
        <p:spPr>
          <a:xfrm>
            <a:off x="2041421" y="247741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DF8C47-E18F-A474-1C83-F84293112DB8}"/>
              </a:ext>
            </a:extLst>
          </p:cNvPr>
          <p:cNvSpPr txBox="1"/>
          <p:nvPr/>
        </p:nvSpPr>
        <p:spPr>
          <a:xfrm>
            <a:off x="2468918" y="2134919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09AA69-94F8-EDC4-7651-524AB4E108E6}"/>
              </a:ext>
            </a:extLst>
          </p:cNvPr>
          <p:cNvSpPr txBox="1"/>
          <p:nvPr/>
        </p:nvSpPr>
        <p:spPr>
          <a:xfrm>
            <a:off x="2997264" y="197543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B68D30-5986-55C5-981A-CDBE4F047DE2}"/>
              </a:ext>
            </a:extLst>
          </p:cNvPr>
          <p:cNvSpPr txBox="1"/>
          <p:nvPr/>
        </p:nvSpPr>
        <p:spPr>
          <a:xfrm>
            <a:off x="3525610" y="181594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16BD21-F939-6B64-1C07-11711AE74ED9}"/>
              </a:ext>
            </a:extLst>
          </p:cNvPr>
          <p:cNvSpPr txBox="1"/>
          <p:nvPr/>
        </p:nvSpPr>
        <p:spPr>
          <a:xfrm>
            <a:off x="7485846" y="3969931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830960-C15C-11AA-510B-C17E241721E5}"/>
              </a:ext>
            </a:extLst>
          </p:cNvPr>
          <p:cNvSpPr txBox="1"/>
          <p:nvPr/>
        </p:nvSpPr>
        <p:spPr>
          <a:xfrm>
            <a:off x="7765614" y="4738017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LT1 - 1.png">
            <a:extLst>
              <a:ext uri="{FF2B5EF4-FFF2-40B4-BE49-F238E27FC236}">
                <a16:creationId xmlns:a16="http://schemas.microsoft.com/office/drawing/2014/main" xmlns="" id="{EF6887CB-9D6B-ED90-8FAC-FB10EA89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75" t="18746" r="6134" b="43005"/>
          <a:stretch>
            <a:fillRect/>
          </a:stretch>
        </p:blipFill>
        <p:spPr bwMode="auto">
          <a:xfrm>
            <a:off x="157927" y="1416278"/>
            <a:ext cx="7435500" cy="5004375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EC1D787-DA31-641B-3A16-89F2A85D1EFE}"/>
              </a:ext>
            </a:extLst>
          </p:cNvPr>
          <p:cNvGrpSpPr/>
          <p:nvPr/>
        </p:nvGrpSpPr>
        <p:grpSpPr>
          <a:xfrm>
            <a:off x="174909" y="413450"/>
            <a:ext cx="11761836" cy="661749"/>
            <a:chOff x="559883" y="346364"/>
            <a:chExt cx="11761836" cy="6617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9F63AE5-5736-CB04-783E-6EFD4F806CE9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7AF3694-F010-C42A-7A39-3D0E3152FDE7}"/>
                </a:ext>
              </a:extLst>
            </p:cNvPr>
            <p:cNvSpPr txBox="1"/>
            <p:nvPr/>
          </p:nvSpPr>
          <p:spPr>
            <a:xfrm>
              <a:off x="1321883" y="423338"/>
              <a:ext cx="10999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ngồi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phim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73985-FEC9-130A-0C0A-71F7CC2D0DF6}"/>
              </a:ext>
            </a:extLst>
          </p:cNvPr>
          <p:cNvSpPr txBox="1"/>
          <p:nvPr/>
        </p:nvSpPr>
        <p:spPr>
          <a:xfrm>
            <a:off x="7535817" y="1231612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Hỏi: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E5D767-0FED-B95A-DEE8-6EEA413E4D34}"/>
              </a:ext>
            </a:extLst>
          </p:cNvPr>
          <p:cNvSpPr txBox="1"/>
          <p:nvPr/>
        </p:nvSpPr>
        <p:spPr>
          <a:xfrm>
            <a:off x="7535817" y="1905000"/>
            <a:ext cx="452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4F40DD-145B-3BD7-8EF9-31BD51AFE758}"/>
              </a:ext>
            </a:extLst>
          </p:cNvPr>
          <p:cNvSpPr txBox="1"/>
          <p:nvPr/>
        </p:nvSpPr>
        <p:spPr>
          <a:xfrm>
            <a:off x="3643785" y="504008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0FAD10-457C-3979-D9B3-142D89ABC582}"/>
              </a:ext>
            </a:extLst>
          </p:cNvPr>
          <p:cNvSpPr txBox="1"/>
          <p:nvPr/>
        </p:nvSpPr>
        <p:spPr>
          <a:xfrm>
            <a:off x="4448061" y="450061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070CC3-4FE2-E1F9-8DC0-F131AA61F853}"/>
              </a:ext>
            </a:extLst>
          </p:cNvPr>
          <p:cNvSpPr txBox="1"/>
          <p:nvPr/>
        </p:nvSpPr>
        <p:spPr>
          <a:xfrm>
            <a:off x="4988164" y="4116396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12E415-3D1D-4678-9DE4-E829B5F64C7A}"/>
              </a:ext>
            </a:extLst>
          </p:cNvPr>
          <p:cNvSpPr txBox="1"/>
          <p:nvPr/>
        </p:nvSpPr>
        <p:spPr>
          <a:xfrm>
            <a:off x="5516510" y="356452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B4D413-84A9-93A0-3E1C-1AB209092E91}"/>
              </a:ext>
            </a:extLst>
          </p:cNvPr>
          <p:cNvSpPr txBox="1"/>
          <p:nvPr/>
        </p:nvSpPr>
        <p:spPr>
          <a:xfrm>
            <a:off x="899319" y="292405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1685E3-7C23-3615-1D21-D500D2BD233E}"/>
              </a:ext>
            </a:extLst>
          </p:cNvPr>
          <p:cNvSpPr txBox="1"/>
          <p:nvPr/>
        </p:nvSpPr>
        <p:spPr>
          <a:xfrm>
            <a:off x="1513075" y="266022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F95CC1-A86D-C66D-5479-33934241F34C}"/>
              </a:ext>
            </a:extLst>
          </p:cNvPr>
          <p:cNvSpPr txBox="1"/>
          <p:nvPr/>
        </p:nvSpPr>
        <p:spPr>
          <a:xfrm>
            <a:off x="2041421" y="247741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5888D9-F730-AD40-9338-3FB15C35235D}"/>
              </a:ext>
            </a:extLst>
          </p:cNvPr>
          <p:cNvSpPr txBox="1"/>
          <p:nvPr/>
        </p:nvSpPr>
        <p:spPr>
          <a:xfrm>
            <a:off x="2468918" y="2134919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B0383E-595C-73BF-8112-19EE4D374B01}"/>
              </a:ext>
            </a:extLst>
          </p:cNvPr>
          <p:cNvSpPr txBox="1"/>
          <p:nvPr/>
        </p:nvSpPr>
        <p:spPr>
          <a:xfrm>
            <a:off x="2997264" y="197543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EB8973E-F5A2-E154-AE02-1FF0F08745B6}"/>
              </a:ext>
            </a:extLst>
          </p:cNvPr>
          <p:cNvSpPr txBox="1"/>
          <p:nvPr/>
        </p:nvSpPr>
        <p:spPr>
          <a:xfrm>
            <a:off x="3525609" y="1815943"/>
            <a:ext cx="922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xmlns="" id="{20584762-132D-A517-9607-4993114086C7}"/>
              </a:ext>
            </a:extLst>
          </p:cNvPr>
          <p:cNvSpPr/>
          <p:nvPr/>
        </p:nvSpPr>
        <p:spPr>
          <a:xfrm>
            <a:off x="11132234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xmlns="" id="{BE155B49-5A35-F081-4816-4336AC695886}"/>
              </a:ext>
            </a:extLst>
          </p:cNvPr>
          <p:cNvSpPr/>
          <p:nvPr/>
        </p:nvSpPr>
        <p:spPr>
          <a:xfrm>
            <a:off x="8354112" y="35052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xmlns="" id="{77E5F7BF-4526-8FBD-AF80-D28FEE9BE8B8}"/>
              </a:ext>
            </a:extLst>
          </p:cNvPr>
          <p:cNvSpPr/>
          <p:nvPr/>
        </p:nvSpPr>
        <p:spPr>
          <a:xfrm>
            <a:off x="11132234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3" name="Rounded Rectangle 35">
            <a:extLst>
              <a:ext uri="{FF2B5EF4-FFF2-40B4-BE49-F238E27FC236}">
                <a16:creationId xmlns:a16="http://schemas.microsoft.com/office/drawing/2014/main" xmlns="" id="{E30B03B1-5621-5325-A0CD-77DA0BD526C4}"/>
              </a:ext>
            </a:extLst>
          </p:cNvPr>
          <p:cNvSpPr/>
          <p:nvPr/>
        </p:nvSpPr>
        <p:spPr>
          <a:xfrm>
            <a:off x="10197426" y="35052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xmlns="" id="{42C37A27-2909-FC2D-30C8-92FD0E4E6458}"/>
              </a:ext>
            </a:extLst>
          </p:cNvPr>
          <p:cNvSpPr/>
          <p:nvPr/>
        </p:nvSpPr>
        <p:spPr>
          <a:xfrm>
            <a:off x="7425203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37">
            <a:extLst>
              <a:ext uri="{FF2B5EF4-FFF2-40B4-BE49-F238E27FC236}">
                <a16:creationId xmlns:a16="http://schemas.microsoft.com/office/drawing/2014/main" xmlns="" id="{D424073D-97B5-DA45-B70F-D8B4F30A8DFA}"/>
              </a:ext>
            </a:extLst>
          </p:cNvPr>
          <p:cNvSpPr/>
          <p:nvPr/>
        </p:nvSpPr>
        <p:spPr>
          <a:xfrm>
            <a:off x="9274588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38">
            <a:extLst>
              <a:ext uri="{FF2B5EF4-FFF2-40B4-BE49-F238E27FC236}">
                <a16:creationId xmlns:a16="http://schemas.microsoft.com/office/drawing/2014/main" xmlns="" id="{07C96F8D-94D1-D924-9C5D-9E1B3E054142}"/>
              </a:ext>
            </a:extLst>
          </p:cNvPr>
          <p:cNvSpPr/>
          <p:nvPr/>
        </p:nvSpPr>
        <p:spPr>
          <a:xfrm>
            <a:off x="7425203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8" name="Rounded Rectangle 39">
            <a:extLst>
              <a:ext uri="{FF2B5EF4-FFF2-40B4-BE49-F238E27FC236}">
                <a16:creationId xmlns:a16="http://schemas.microsoft.com/office/drawing/2014/main" xmlns="" id="{A1DD0F27-1AF4-A132-AFC2-62C3778B0CB4}"/>
              </a:ext>
            </a:extLst>
          </p:cNvPr>
          <p:cNvSpPr/>
          <p:nvPr/>
        </p:nvSpPr>
        <p:spPr>
          <a:xfrm>
            <a:off x="9274588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35498F3-85FC-0C12-0AC7-ADF917142D62}"/>
              </a:ext>
            </a:extLst>
          </p:cNvPr>
          <p:cNvSpPr txBox="1"/>
          <p:nvPr/>
        </p:nvSpPr>
        <p:spPr>
          <a:xfrm>
            <a:off x="7681119" y="4800600"/>
            <a:ext cx="432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 tất cả 10 bạn ngồi xem phim.</a:t>
            </a:r>
          </a:p>
        </p:txBody>
      </p:sp>
    </p:spTree>
    <p:extLst>
      <p:ext uri="{BB962C8B-B14F-4D97-AF65-F5344CB8AC3E}">
        <p14:creationId xmlns:p14="http://schemas.microsoft.com/office/powerpoint/2010/main" val="26635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0" grpId="0" animBg="1"/>
      <p:bldP spid="2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943DF5-C07D-8878-8DED-2F32E91D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9" y="1600200"/>
            <a:ext cx="5655310" cy="33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ED62AE4-FB66-5EC4-0157-A909F8D53B16}"/>
              </a:ext>
            </a:extLst>
          </p:cNvPr>
          <p:cNvGrpSpPr/>
          <p:nvPr/>
        </p:nvGrpSpPr>
        <p:grpSpPr>
          <a:xfrm>
            <a:off x="368394" y="281940"/>
            <a:ext cx="11275125" cy="1154192"/>
            <a:chOff x="559883" y="346364"/>
            <a:chExt cx="11275125" cy="11541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AA9BC578-9AF0-9E0C-9130-229DC368A882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44EA0D-5232-2528-363D-3EB8AE3E2F0C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 viên gạch được xếp thành hình dưới đây. Hỏi có bao nhiêu viên gạch ở: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FC50B7-5A6F-F81F-3FBA-79A1EDF09147}"/>
              </a:ext>
            </a:extLst>
          </p:cNvPr>
          <p:cNvSpPr txBox="1"/>
          <p:nvPr/>
        </p:nvSpPr>
        <p:spPr>
          <a:xfrm>
            <a:off x="1130394" y="1861556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Hàng trên cùng?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FCAA07-9D62-E260-1A09-83ED6DC93C03}"/>
              </a:ext>
            </a:extLst>
          </p:cNvPr>
          <p:cNvSpPr txBox="1"/>
          <p:nvPr/>
        </p:nvSpPr>
        <p:spPr>
          <a:xfrm>
            <a:off x="1130394" y="403860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b) Hàng dưới cùng?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3D5221-244D-0657-9D37-0BED57F23DF0}"/>
              </a:ext>
            </a:extLst>
          </p:cNvPr>
          <p:cNvSpPr txBox="1"/>
          <p:nvPr/>
        </p:nvSpPr>
        <p:spPr>
          <a:xfrm>
            <a:off x="7657355" y="255624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F1B74F-D891-B451-9F53-BE117169043E}"/>
              </a:ext>
            </a:extLst>
          </p:cNvPr>
          <p:cNvSpPr txBox="1"/>
          <p:nvPr/>
        </p:nvSpPr>
        <p:spPr>
          <a:xfrm>
            <a:off x="8571755" y="255624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A9F084-50D9-C579-6D32-A969DA41FE15}"/>
              </a:ext>
            </a:extLst>
          </p:cNvPr>
          <p:cNvSpPr txBox="1"/>
          <p:nvPr/>
        </p:nvSpPr>
        <p:spPr>
          <a:xfrm>
            <a:off x="6733495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070D57-6DC5-F419-4482-33AB54F5D428}"/>
              </a:ext>
            </a:extLst>
          </p:cNvPr>
          <p:cNvSpPr txBox="1"/>
          <p:nvPr/>
        </p:nvSpPr>
        <p:spPr>
          <a:xfrm>
            <a:off x="7626903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9586EB-FB88-70EC-FFAF-1F9206677A38}"/>
              </a:ext>
            </a:extLst>
          </p:cNvPr>
          <p:cNvSpPr txBox="1"/>
          <p:nvPr/>
        </p:nvSpPr>
        <p:spPr>
          <a:xfrm>
            <a:off x="8580506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82AD38-F905-3B9F-6ECF-C7613C210523}"/>
              </a:ext>
            </a:extLst>
          </p:cNvPr>
          <p:cNvSpPr txBox="1"/>
          <p:nvPr/>
        </p:nvSpPr>
        <p:spPr>
          <a:xfrm>
            <a:off x="9435420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CAC577-9FE2-555A-5550-79DD72C3B44F}"/>
              </a:ext>
            </a:extLst>
          </p:cNvPr>
          <p:cNvSpPr txBox="1"/>
          <p:nvPr/>
        </p:nvSpPr>
        <p:spPr>
          <a:xfrm>
            <a:off x="1130394" y="2580382"/>
            <a:ext cx="5093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 2 viên gạch ở hàng trên cùng.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B79599-7B57-7853-8DBB-10C68982AF67}"/>
              </a:ext>
            </a:extLst>
          </p:cNvPr>
          <p:cNvSpPr txBox="1"/>
          <p:nvPr/>
        </p:nvSpPr>
        <p:spPr>
          <a:xfrm>
            <a:off x="1139853" y="4801720"/>
            <a:ext cx="974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 4 viên gạch ở hàng dưới cùng.</a:t>
            </a:r>
          </a:p>
        </p:txBody>
      </p:sp>
    </p:spTree>
    <p:extLst>
      <p:ext uri="{BB962C8B-B14F-4D97-AF65-F5344CB8AC3E}">
        <p14:creationId xmlns:p14="http://schemas.microsoft.com/office/powerpoint/2010/main" val="19493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4BC2C9B-36BE-560B-ED25-AC0790B4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9" y="1524000"/>
            <a:ext cx="5655310" cy="33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97BD875-97B5-296D-FCB1-781E0B013598}"/>
              </a:ext>
            </a:extLst>
          </p:cNvPr>
          <p:cNvGrpSpPr/>
          <p:nvPr/>
        </p:nvGrpSpPr>
        <p:grpSpPr>
          <a:xfrm>
            <a:off x="368394" y="281940"/>
            <a:ext cx="11275125" cy="1154192"/>
            <a:chOff x="559883" y="346364"/>
            <a:chExt cx="11275125" cy="115419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2D48023-0081-6979-F38A-823DEF3A5D5D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4C0CEA0-8F08-15F9-49A9-43C9EC0939B9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 viên gạch được xếp thành hình dưới đây. Hỏi có bao nhiêu viên gạch ở: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312273-2BE4-099B-5044-7C4EE0720AB1}"/>
              </a:ext>
            </a:extLst>
          </p:cNvPr>
          <p:cNvSpPr txBox="1"/>
          <p:nvPr/>
        </p:nvSpPr>
        <p:spPr>
          <a:xfrm>
            <a:off x="1130394" y="1777425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c) Hàng giữa?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E67E0F-9C52-A5D4-ADA2-594400FDFB3C}"/>
              </a:ext>
            </a:extLst>
          </p:cNvPr>
          <p:cNvSpPr txBox="1"/>
          <p:nvPr/>
        </p:nvSpPr>
        <p:spPr>
          <a:xfrm>
            <a:off x="1130394" y="358140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d) Cả ba hàng?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97271A-DFF6-0725-9EAA-D95F6887AE95}"/>
              </a:ext>
            </a:extLst>
          </p:cNvPr>
          <p:cNvSpPr txBox="1"/>
          <p:nvPr/>
        </p:nvSpPr>
        <p:spPr>
          <a:xfrm>
            <a:off x="7642841" y="242761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BF7170-24BB-ECFE-762A-DCC2E0EB0B30}"/>
              </a:ext>
            </a:extLst>
          </p:cNvPr>
          <p:cNvSpPr txBox="1"/>
          <p:nvPr/>
        </p:nvSpPr>
        <p:spPr>
          <a:xfrm>
            <a:off x="8557241" y="242761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929770-92DF-06F7-5184-7CCEB42EF90D}"/>
              </a:ext>
            </a:extLst>
          </p:cNvPr>
          <p:cNvSpPr txBox="1"/>
          <p:nvPr/>
        </p:nvSpPr>
        <p:spPr>
          <a:xfrm>
            <a:off x="7145014" y="293395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5E2EF0-A124-3377-2D02-D54DA323DE6F}"/>
              </a:ext>
            </a:extLst>
          </p:cNvPr>
          <p:cNvSpPr txBox="1"/>
          <p:nvPr/>
        </p:nvSpPr>
        <p:spPr>
          <a:xfrm>
            <a:off x="8059414" y="293395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E3398E-0E75-7EF5-3301-41CD287698B1}"/>
              </a:ext>
            </a:extLst>
          </p:cNvPr>
          <p:cNvSpPr txBox="1"/>
          <p:nvPr/>
        </p:nvSpPr>
        <p:spPr>
          <a:xfrm>
            <a:off x="9085587" y="294675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CB1D0F-BCE2-ED97-DE50-6A429C1E9D15}"/>
              </a:ext>
            </a:extLst>
          </p:cNvPr>
          <p:cNvSpPr txBox="1"/>
          <p:nvPr/>
        </p:nvSpPr>
        <p:spPr>
          <a:xfrm>
            <a:off x="6718981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759C035-70BA-F411-7A13-FCB605FCB058}"/>
              </a:ext>
            </a:extLst>
          </p:cNvPr>
          <p:cNvSpPr txBox="1"/>
          <p:nvPr/>
        </p:nvSpPr>
        <p:spPr>
          <a:xfrm>
            <a:off x="7612389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D3778E-8F09-11FC-4033-A2454DD49101}"/>
              </a:ext>
            </a:extLst>
          </p:cNvPr>
          <p:cNvSpPr txBox="1"/>
          <p:nvPr/>
        </p:nvSpPr>
        <p:spPr>
          <a:xfrm>
            <a:off x="8565992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89419D-F78B-9C46-0873-AB65B8D77981}"/>
              </a:ext>
            </a:extLst>
          </p:cNvPr>
          <p:cNvSpPr txBox="1"/>
          <p:nvPr/>
        </p:nvSpPr>
        <p:spPr>
          <a:xfrm>
            <a:off x="9420906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xmlns="" id="{11797444-B31A-0283-4B93-8AC502E95AAC}"/>
              </a:ext>
            </a:extLst>
          </p:cNvPr>
          <p:cNvSpPr/>
          <p:nvPr/>
        </p:nvSpPr>
        <p:spPr>
          <a:xfrm>
            <a:off x="6690519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xmlns="" id="{76BCAF75-EDCD-6382-76C5-8F41FA017CB4}"/>
              </a:ext>
            </a:extLst>
          </p:cNvPr>
          <p:cNvSpPr/>
          <p:nvPr/>
        </p:nvSpPr>
        <p:spPr>
          <a:xfrm>
            <a:off x="2048660" y="522742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9" name="Rounded Rectangle 47">
            <a:extLst>
              <a:ext uri="{FF2B5EF4-FFF2-40B4-BE49-F238E27FC236}">
                <a16:creationId xmlns:a16="http://schemas.microsoft.com/office/drawing/2014/main" xmlns="" id="{0BA60DF5-86B4-4805-CD9B-B5F9633E4A4A}"/>
              </a:ext>
            </a:extLst>
          </p:cNvPr>
          <p:cNvSpPr/>
          <p:nvPr/>
        </p:nvSpPr>
        <p:spPr>
          <a:xfrm>
            <a:off x="6690519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xmlns="" id="{E8F5F214-61D8-E438-155A-FF74C70DF98D}"/>
              </a:ext>
            </a:extLst>
          </p:cNvPr>
          <p:cNvSpPr/>
          <p:nvPr/>
        </p:nvSpPr>
        <p:spPr>
          <a:xfrm>
            <a:off x="5755711" y="522742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:a16="http://schemas.microsoft.com/office/drawing/2014/main" xmlns="" id="{B69AC8DF-5999-73D4-2FB6-47FC7CE37144}"/>
              </a:ext>
            </a:extLst>
          </p:cNvPr>
          <p:cNvSpPr/>
          <p:nvPr/>
        </p:nvSpPr>
        <p:spPr>
          <a:xfrm>
            <a:off x="1119751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xmlns="" id="{6BCFE0C4-FFFC-F1A7-6E81-89DFBFE9B6CB}"/>
              </a:ext>
            </a:extLst>
          </p:cNvPr>
          <p:cNvSpPr/>
          <p:nvPr/>
        </p:nvSpPr>
        <p:spPr>
          <a:xfrm>
            <a:off x="4832873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xmlns="" id="{251E3058-829E-06B1-93F8-505A307E6555}"/>
              </a:ext>
            </a:extLst>
          </p:cNvPr>
          <p:cNvSpPr/>
          <p:nvPr/>
        </p:nvSpPr>
        <p:spPr>
          <a:xfrm>
            <a:off x="1119751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xmlns="" id="{D0A03E10-CB0C-CC3F-22E3-0ADEC6A67ABF}"/>
              </a:ext>
            </a:extLst>
          </p:cNvPr>
          <p:cNvSpPr/>
          <p:nvPr/>
        </p:nvSpPr>
        <p:spPr>
          <a:xfrm>
            <a:off x="4832873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:a16="http://schemas.microsoft.com/office/drawing/2014/main" xmlns="" id="{1BDC35FB-F6DF-BC98-6665-FDB3C8E0751C}"/>
              </a:ext>
            </a:extLst>
          </p:cNvPr>
          <p:cNvSpPr/>
          <p:nvPr/>
        </p:nvSpPr>
        <p:spPr>
          <a:xfrm>
            <a:off x="3900136" y="5232975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6" name="Rounded Rectangle 54">
            <a:extLst>
              <a:ext uri="{FF2B5EF4-FFF2-40B4-BE49-F238E27FC236}">
                <a16:creationId xmlns:a16="http://schemas.microsoft.com/office/drawing/2014/main" xmlns="" id="{C1026CD9-BEE3-132F-C8D1-0870E4FFABF5}"/>
              </a:ext>
            </a:extLst>
          </p:cNvPr>
          <p:cNvSpPr/>
          <p:nvPr/>
        </p:nvSpPr>
        <p:spPr>
          <a:xfrm>
            <a:off x="2971227" y="5232975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55">
            <a:extLst>
              <a:ext uri="{FF2B5EF4-FFF2-40B4-BE49-F238E27FC236}">
                <a16:creationId xmlns:a16="http://schemas.microsoft.com/office/drawing/2014/main" xmlns="" id="{A341A82F-2A42-227E-0327-2D552450028C}"/>
              </a:ext>
            </a:extLst>
          </p:cNvPr>
          <p:cNvSpPr/>
          <p:nvPr/>
        </p:nvSpPr>
        <p:spPr>
          <a:xfrm>
            <a:off x="2971227" y="5232975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B2F0AB5-5019-21DD-93F0-2F975C955051}"/>
              </a:ext>
            </a:extLst>
          </p:cNvPr>
          <p:cNvSpPr txBox="1"/>
          <p:nvPr/>
        </p:nvSpPr>
        <p:spPr>
          <a:xfrm>
            <a:off x="1139853" y="4348558"/>
            <a:ext cx="974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Cả ba hàng có số viên gạch là: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813C79-5414-1307-9F7E-04548C378705}"/>
              </a:ext>
            </a:extLst>
          </p:cNvPr>
          <p:cNvSpPr txBox="1"/>
          <p:nvPr/>
        </p:nvSpPr>
        <p:spPr>
          <a:xfrm>
            <a:off x="1204119" y="2490620"/>
            <a:ext cx="533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Hàng giữa có 3 viên gạch.</a:t>
            </a:r>
          </a:p>
        </p:txBody>
      </p:sp>
    </p:spTree>
    <p:extLst>
      <p:ext uri="{BB962C8B-B14F-4D97-AF65-F5344CB8AC3E}">
        <p14:creationId xmlns:p14="http://schemas.microsoft.com/office/powerpoint/2010/main" val="31375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F8D257F6-411D-4E22-AF7A-975C6B3BB4B3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hộp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lập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phương</a:t>
            </a:r>
            <a:endParaRPr lang="en-US" altLang="zh-CN" sz="2400" dirty="0">
              <a:solidFill>
                <a:srgbClr val="FFFFFF"/>
              </a:solidFill>
              <a:latin typeface="Calibri"/>
              <a:ea typeface="SimSun" panose="02010600030101010101" pitchFamily="2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7D34EFE8-94F3-4153-BB28-7C54B93B4651}"/>
              </a:ext>
            </a:extLst>
          </p:cNvPr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6388" name="Picture 1" descr="3">
            <a:extLst>
              <a:ext uri="{FF2B5EF4-FFF2-40B4-BE49-F238E27FC236}">
                <a16:creationId xmlns:a16="http://schemas.microsoft.com/office/drawing/2014/main" xmlns="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98685"/>
            <a:ext cx="34036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DBFB4C06-59AA-401F-A6B2-F1F0CC089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26" y="3821986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8937F2E-6DD6-4BC5-B58C-D4CFAD995988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hộp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lập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phương</a:t>
            </a:r>
            <a:endParaRPr lang="en-US" altLang="zh-CN" sz="2400" dirty="0">
              <a:solidFill>
                <a:srgbClr val="FFFFFF"/>
              </a:solidFill>
              <a:latin typeface="Calibri"/>
              <a:ea typeface="SimSun" panose="02010600030101010101" pitchFamily="2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2BA628E-685E-4DC4-BD90-2DBD809CBD4F}"/>
              </a:ext>
            </a:extLst>
          </p:cNvPr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7412" name="Picture 7" descr="1">
            <a:extLst>
              <a:ext uri="{FF2B5EF4-FFF2-40B4-BE49-F238E27FC236}">
                <a16:creationId xmlns:a16="http://schemas.microsoft.com/office/drawing/2014/main" xmlns="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942976"/>
            <a:ext cx="37988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29541794-2A4F-4E47-A2E9-1042D0010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47" y="3595954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CC1E55B-06C9-4780-A95E-2D09A65DDB9B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B885B6CA-F729-466B-986C-45EFD6CE8F6B}"/>
              </a:ext>
            </a:extLst>
          </p:cNvPr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lập phương</a:t>
            </a:r>
          </a:p>
        </p:txBody>
      </p:sp>
      <p:pic>
        <p:nvPicPr>
          <p:cNvPr id="18436" name="Picture 1" descr="4">
            <a:extLst>
              <a:ext uri="{FF2B5EF4-FFF2-40B4-BE49-F238E27FC236}">
                <a16:creationId xmlns:a16="http://schemas.microsoft.com/office/drawing/2014/main" xmlns="" id="{88AFE1E2-4BDB-4E6C-B4F5-E275EA59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23974"/>
            <a:ext cx="46132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E4893EBB-A613-48FF-8592-5DCF166CE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25" y="3616503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51586CDC-C9D0-4855-B89E-C440A3680B76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lập phương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5F3F001E-85F2-422A-AAAC-2DF95051CBD3}"/>
              </a:ext>
            </a:extLst>
          </p:cNvPr>
          <p:cNvSpPr/>
          <p:nvPr/>
        </p:nvSpPr>
        <p:spPr>
          <a:xfrm>
            <a:off x="637698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9460" name="Picture 3" descr="2">
            <a:extLst>
              <a:ext uri="{FF2B5EF4-FFF2-40B4-BE49-F238E27FC236}">
                <a16:creationId xmlns:a16="http://schemas.microsoft.com/office/drawing/2014/main" xmlns="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1" y="836612"/>
            <a:ext cx="3432175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F6CF6452-4C48-4150-B7F8-D53ECECCA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89" y="3760341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xmlns="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F0200D-1012-9B2A-4FA9-8E8FA395F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179" y="2847489"/>
            <a:ext cx="7901101" cy="242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3F3425-FA6E-BF76-DDC8-62FE727D7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267" y="1552886"/>
            <a:ext cx="3255433" cy="13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A4E75115-2EFA-A6CF-5B48-182293454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87" y="3196762"/>
            <a:ext cx="6037504" cy="20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DBB90-8F74-1050-48E7-943CAE8F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">
            <a:hlinkClick r:id="" action="ppaction://media"/>
            <a:extLst>
              <a:ext uri="{FF2B5EF4-FFF2-40B4-BE49-F238E27FC236}">
                <a16:creationId xmlns:a16="http://schemas.microsoft.com/office/drawing/2014/main" xmlns="" id="{9B182449-C014-C4CF-EC7C-1FF0EB37CF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61" y="22302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4937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404</Words>
  <Application>Microsoft Office PowerPoint</Application>
  <PresentationFormat>Custom</PresentationFormat>
  <Paragraphs>124</Paragraphs>
  <Slides>21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自定义设计方案</vt:lpstr>
      <vt:lpstr>1_Office Theme</vt:lpstr>
      <vt:lpstr>4_Office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60</cp:revision>
  <dcterms:created xsi:type="dcterms:W3CDTF">2021-07-24T01:07:49Z</dcterms:created>
  <dcterms:modified xsi:type="dcterms:W3CDTF">2025-12-22T14:36:43Z</dcterms:modified>
</cp:coreProperties>
</file>