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89" r:id="rId2"/>
    <p:sldId id="256" r:id="rId3"/>
    <p:sldId id="267" r:id="rId4"/>
    <p:sldId id="277" r:id="rId5"/>
    <p:sldId id="278" r:id="rId6"/>
    <p:sldId id="279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5804"/>
            <a:ext cx="8534400" cy="3416306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Vị trí định hướng trong không gian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13926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257800"/>
            <a:ext cx="844654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4888216" y="40386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05961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3200" y="4343400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1703291"/>
            <a:ext cx="2209800" cy="2362200"/>
          </a:xfrm>
          <a:prstGeom prst="ellipse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107359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29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9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5811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610600" cy="26132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371600" y="1524000"/>
            <a:ext cx="685800" cy="8255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83714" y="1752600"/>
            <a:ext cx="685800" cy="7493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2111906"/>
            <a:ext cx="2514600" cy="2688693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6660" y="5361049"/>
            <a:ext cx="84911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23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6" y="1905000"/>
            <a:ext cx="8848640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4384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4384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999" y="4954250"/>
            <a:ext cx="85779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4637" y="3858490"/>
            <a:ext cx="3886199" cy="91440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4723"/>
            <a:ext cx="8805206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0480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8956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8956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4953000"/>
            <a:ext cx="89931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907473" y="2021823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955360" y="21336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2479023"/>
            <a:ext cx="2247900" cy="2169177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9491" y="4958677"/>
            <a:ext cx="868051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" y="1601188"/>
            <a:ext cx="4671496" cy="46714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3671" y="212411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017" y="3787534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416" y="3124200"/>
            <a:ext cx="1003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ên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41873"/>
            <a:ext cx="3667125" cy="407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96645" y="3886647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8602" y="2129353"/>
            <a:ext cx="595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633892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2651" y="6041851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trên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3479" y="5867822"/>
            <a:ext cx="18790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trước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4149" y="973845"/>
            <a:ext cx="6767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ên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597 L 0.16666 -0.26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648 L 0.21112 0.390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2916 -0.492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7" grpId="0"/>
      <p:bldP spid="15" grpId="0"/>
      <p:bldP spid="18" grpId="0"/>
      <p:bldP spid="13" grpId="0" animBg="1"/>
      <p:bldP spid="13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7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590800"/>
            <a:ext cx="57912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 TIẾT 2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751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5313503" y="782498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38000" y="4491042"/>
            <a:ext cx="59650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69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521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2722702" y="713226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244" y="4569189"/>
            <a:ext cx="56813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644" y="5562600"/>
            <a:ext cx="82397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" y="1600200"/>
            <a:ext cx="8536490" cy="3937263"/>
          </a:xfrm>
          <a:prstGeom prst="rect">
            <a:avLst/>
          </a:prstGeom>
        </p:spPr>
      </p:pic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Bài</a:t>
            </a:r>
            <a:r>
              <a:rPr lang="en-US" sz="28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15:</a:t>
            </a:r>
            <a:endParaRPr lang="en-US" sz="2000" b="1" u="sng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241" y="4724400"/>
            <a:ext cx="13388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Mai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709886"/>
            <a:ext cx="168507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Nam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724400"/>
            <a:ext cx="30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Rô-bốt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44620" y="1843444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1182469"/>
            <a:ext cx="24064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67200" y="1447800"/>
            <a:ext cx="269980" cy="762000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4959" y="762000"/>
            <a:ext cx="206498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2337375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0959" y="1676400"/>
            <a:ext cx="19223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4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718377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0218" y="4648200"/>
            <a:ext cx="64508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486" y="4549914"/>
            <a:ext cx="70182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341703" y="782499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5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686168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3635" y="4806223"/>
            <a:ext cx="67040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924" y="4807902"/>
            <a:ext cx="76754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923103" y="1087298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84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22212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01611" y="41910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37160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ba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0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398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43</cp:revision>
  <dcterms:created xsi:type="dcterms:W3CDTF">2020-08-15T01:37:35Z</dcterms:created>
  <dcterms:modified xsi:type="dcterms:W3CDTF">2025-12-24T13:23:32Z</dcterms:modified>
</cp:coreProperties>
</file>