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0" r:id="rId1"/>
    <p:sldMasterId id="2147483796" r:id="rId2"/>
    <p:sldMasterId id="2147483822" r:id="rId3"/>
    <p:sldMasterId id="2147483834" r:id="rId4"/>
    <p:sldMasterId id="2147483846" r:id="rId5"/>
    <p:sldMasterId id="2147483853" r:id="rId6"/>
  </p:sldMasterIdLst>
  <p:notesMasterIdLst>
    <p:notesMasterId r:id="rId21"/>
  </p:notesMasterIdLst>
  <p:sldIdLst>
    <p:sldId id="592" r:id="rId7"/>
    <p:sldId id="7639" r:id="rId8"/>
    <p:sldId id="259" r:id="rId9"/>
    <p:sldId id="260" r:id="rId10"/>
    <p:sldId id="380" r:id="rId11"/>
    <p:sldId id="403" r:id="rId12"/>
    <p:sldId id="336" r:id="rId13"/>
    <p:sldId id="263" r:id="rId14"/>
    <p:sldId id="282" r:id="rId15"/>
    <p:sldId id="283" r:id="rId16"/>
    <p:sldId id="284" r:id="rId17"/>
    <p:sldId id="404" r:id="rId18"/>
    <p:sldId id="264" r:id="rId19"/>
    <p:sldId id="307" r:id="rId20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2"/>
  </p:normalViewPr>
  <p:slideViewPr>
    <p:cSldViewPr>
      <p:cViewPr varScale="1">
        <p:scale>
          <a:sx n="112" d="100"/>
          <a:sy n="112" d="100"/>
        </p:scale>
        <p:origin x="576" y="192"/>
      </p:cViewPr>
      <p:guideLst>
        <p:guide orient="horz" pos="2160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515FC-18E5-41A4-882A-EF9FEF768DFE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B5463-5032-453A-A8DF-1B05F8C8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67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1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69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09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1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306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6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97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31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66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9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3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788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41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72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64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2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2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9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4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897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86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1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01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1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1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4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1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86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0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15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91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48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5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52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2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59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97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11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8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3132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8304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6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4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2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48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870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41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88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50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314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2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487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13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5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4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8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1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EE65E1-4489-A4B5-1598-DD7D514879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116632"/>
            <a:ext cx="1372840" cy="137284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D77A05-D4FE-D430-CA1C-CBAEB89228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5373216"/>
            <a:ext cx="1372840" cy="13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3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AEFCDC-E43E-C961-C34F-DEF502775B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116632"/>
            <a:ext cx="1372840" cy="137284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F727EC-CDD2-A604-86F3-5CFCB6804D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5373216"/>
            <a:ext cx="1372840" cy="13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DFD17-876A-AAF2-3170-1A5975EC03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801BE1D1-6241-37D4-938E-7B8DCC265FD9}"/>
              </a:ext>
            </a:extLst>
          </p:cNvPr>
          <p:cNvSpPr/>
          <p:nvPr userDrawn="1"/>
        </p:nvSpPr>
        <p:spPr>
          <a:xfrm>
            <a:off x="191344" y="246185"/>
            <a:ext cx="11742165" cy="6495183"/>
          </a:xfrm>
          <a:prstGeom prst="roundRect">
            <a:avLst>
              <a:gd name="adj" fmla="val 1334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0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8548ED06-E3A7-4730-B25A-3405B27647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C744FB-1E2A-3E5F-2130-AD55E72431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116632"/>
            <a:ext cx="1372840" cy="137284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9203BE1-A09B-864E-3346-228837CDA3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5373216"/>
            <a:ext cx="1372840" cy="13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0" r:id="rId2"/>
    <p:sldLayoutId id="2147483851" r:id="rId3"/>
    <p:sldLayoutId id="2147483852" r:id="rId4"/>
    <p:sldLayoutId id="214748391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50025A53-E3BD-4A77-AD2B-AC374A1036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3516AE-150E-4C57-8548-4801EC63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BF1DB-1457-48D8-99A0-E24C447DA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FC634-0610-4B62-BE27-4D19B09E3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4D33C-3FB4-4728-8838-C7B5AEF58972}" type="datetimeFigureOut">
              <a:rPr lang="en-US" smtClean="0"/>
              <a:t>12/25/25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799B9-3A41-4699-866C-AFD3D2A21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93FA2-8506-492F-9C01-7E8269E80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504595" y="2597522"/>
            <a:ext cx="3621504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76: oan oăn oat oăt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32058" y="5439506"/>
            <a:ext cx="72516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 xoăn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1201" y="5439505"/>
            <a:ext cx="28951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pic>
        <p:nvPicPr>
          <p:cNvPr id="3074" name="Picture 2" descr="Ông bố đơn thân dạy cách làm điệu cho con gái làm tan chảy trái tim chị em  - Làm cha m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 b="5733"/>
          <a:stretch/>
        </p:blipFill>
        <p:spPr bwMode="auto">
          <a:xfrm>
            <a:off x="2084862" y="414068"/>
            <a:ext cx="7946074" cy="433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hình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59988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pic>
        <p:nvPicPr>
          <p:cNvPr id="4098" name="Picture 2" descr="Xem Phim hoạt hình 3D hay, hot nhất 2017 - Phim Hoạt Hình 3D Mới Nhất 2017 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 hoắt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52785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pic>
        <p:nvPicPr>
          <p:cNvPr id="5122" name="Picture 2" descr="Giới thiệu chi tiết về bút chì | Diễn Đàn Công Nghệ Thực Phẩm | Cộng Đồng  Dân Thực Phẩ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750"/>
            <a:ext cx="5762625" cy="45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97180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 xoăn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4801" y="4719097"/>
            <a:ext cx="27958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83964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hình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79027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 hoắt</a:t>
            </a:r>
          </a:p>
        </p:txBody>
      </p:sp>
      <p:pic>
        <p:nvPicPr>
          <p:cNvPr id="10" name="Picture 2" descr="Giới thiệu chi tiết về bút chì | Diễn Đàn Công Nghệ Thực Phẩm | Cộng Đồng  Dân Thực Ph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23" y="2209801"/>
            <a:ext cx="2562225" cy="20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em Phim hoạt hình 3D hay, hot nhất 2017 - Phim Hoạt Hình 3D Mới Nhất 2017 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71" y="2212676"/>
            <a:ext cx="2726587" cy="20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Ông bố đơn thân dạy cách làm điệu cho con gái làm tan chảy trái tim chị em  - Làm cha m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7070" r="16202" b="5733"/>
          <a:stretch/>
        </p:blipFill>
        <p:spPr bwMode="auto">
          <a:xfrm>
            <a:off x="3356144" y="2212675"/>
            <a:ext cx="2331954" cy="20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3394" y="-9000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0994" y="-7476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0" name="Picture 2" descr="Hoa Xoan - Ý Nghĩa Và Công Dụng Tuyệt Vời Trong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4" y="2196750"/>
            <a:ext cx="2733179" cy="20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1874857"/>
            <a:ext cx="6793717" cy="4996855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7F2E24E1-2BC4-C6E5-7CD4-98BB05D2D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760296" y="3356992"/>
            <a:ext cx="3719698" cy="35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74EBDBFE-73AC-41F4-B984-C75ABB7B55C7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7" name="图片 9" descr="文本, 背景图案&#10;&#10;描述已自动生成">
              <a:extLst>
                <a:ext uri="{FF2B5EF4-FFF2-40B4-BE49-F238E27FC236}">
                  <a16:creationId xmlns:a16="http://schemas.microsoft.com/office/drawing/2014/main" id="{BE427A08-58D4-4CA8-9DD6-2E0DFE3CD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8" name="图片 10" descr="形状&#10;&#10;描述已自动生成">
              <a:extLst>
                <a:ext uri="{FF2B5EF4-FFF2-40B4-BE49-F238E27FC236}">
                  <a16:creationId xmlns:a16="http://schemas.microsoft.com/office/drawing/2014/main" id="{71C7FE72-FD62-47BF-9BD9-4AE2B7063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E724F7F3-6603-2523-FD32-F5BBC8978EE5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BA9E2-2C02-F2AC-5799-2D358ECD4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3861048"/>
            <a:ext cx="1545600" cy="25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476570-5F97-7C7B-3802-D616E5194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80" y="3861048"/>
            <a:ext cx="1742720" cy="25200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2A1C7EF-C4EC-FE8B-800E-621C3AEE88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2"/>
          <a:stretch/>
        </p:blipFill>
        <p:spPr>
          <a:xfrm>
            <a:off x="3431704" y="476672"/>
            <a:ext cx="4716275" cy="3420000"/>
          </a:xfrm>
          <a:prstGeom prst="rect">
            <a:avLst/>
          </a:prstGeom>
          <a:effectLst>
            <a:glow rad="152400">
              <a:srgbClr val="FF3399">
                <a:alpha val="50000"/>
              </a:srgbClr>
            </a:glow>
            <a:innerShdw blurRad="114300">
              <a:prstClr val="black"/>
            </a:innerShdw>
          </a:effec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97E0220-2E0B-8FF0-8377-AFF1D66F8CA3}"/>
              </a:ext>
            </a:extLst>
          </p:cNvPr>
          <p:cNvSpPr/>
          <p:nvPr/>
        </p:nvSpPr>
        <p:spPr>
          <a:xfrm>
            <a:off x="8157332" y="3823855"/>
            <a:ext cx="387092" cy="308833"/>
          </a:xfrm>
          <a:prstGeom prst="ellipse">
            <a:avLst/>
          </a:prstGeom>
          <a:solidFill>
            <a:srgbClr val="F3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E4D48E-D44C-37E5-ACF7-C84581454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720" y="908720"/>
            <a:ext cx="458458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4216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91544" y="4774965"/>
            <a:ext cx="11174569" cy="2083035"/>
            <a:chOff x="494307" y="4797133"/>
            <a:chExt cx="11174569" cy="2083035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494307" y="5029200"/>
              <a:ext cx="1117456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phim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hoat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voi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  <a:p>
              <a:pPr algn="just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oan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thai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thỏ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chạy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oăn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thoăt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 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743946" y="4797133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995319" y="5379080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9" name="Picture 8" descr="A cartoon of an elephant and a rabbit&#10;&#10;AI-generated content may be incorrect.">
            <a:extLst>
              <a:ext uri="{FF2B5EF4-FFF2-40B4-BE49-F238E27FC236}">
                <a16:creationId xmlns:a16="http://schemas.microsoft.com/office/drawing/2014/main" id="{3D599245-D0AA-5C73-D6B6-7C0993EDB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32656"/>
            <a:ext cx="8688288" cy="48871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5218" y="188640"/>
            <a:ext cx="3448696" cy="941185"/>
            <a:chOff x="63500" y="1429216"/>
            <a:chExt cx="2592937" cy="705889"/>
          </a:xfrm>
        </p:grpSpPr>
        <p:sp>
          <p:nvSpPr>
            <p:cNvPr id="11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457932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589454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48400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107181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7203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70372"/>
            <a:ext cx="3397644" cy="1865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5981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0961" y="348161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6666" y="347522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1514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6999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2532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3EB466B-F37D-ED60-872C-B642C79CA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116632"/>
            <a:ext cx="1372840" cy="137284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DADDF2-CD6A-AA69-F97A-8DFECE592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5373216"/>
            <a:ext cx="1372840" cy="13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2" grpId="0"/>
      <p:bldP spid="8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7203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70372"/>
            <a:ext cx="3397644" cy="1865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278860" y="198120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8532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01090" y="348161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1536" y="347522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1514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5942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2532" y="3472036"/>
            <a:ext cx="21096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3489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57" y="2005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88407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1633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65317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31011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61935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77857" y="2005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539172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31004" y="3395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choắt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496923" y="3395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hoắt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10149" y="3395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ngoằn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488525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063621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985228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853715" y="3395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637238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572057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488407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201633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265317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231011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661935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877857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539172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1004" y="5834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choắt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496923" y="5834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hoắt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10149" y="5834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ngoằn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488525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063621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985228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53715" y="5834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9637238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54" y="116576"/>
            <a:ext cx="8268120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5919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94786" y="5591906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pic>
        <p:nvPicPr>
          <p:cNvPr id="2050" name="Picture 2" descr="Hoa Xoan - Ý Nghĩa Và Công Dụng Tuyệt Vời Trong Cuộc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59" y="176153"/>
            <a:ext cx="6676777" cy="50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yển tập 30 hình nền hoa xoan thân thuộc cho máy tí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0" y="152401"/>
            <a:ext cx="7755897" cy="51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ầu đông thương nhớ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48" y="174596"/>
            <a:ext cx="7820530" cy="52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146</Words>
  <Application>Microsoft Macintosh PowerPoint</Application>
  <PresentationFormat>Widescreen</PresentationFormat>
  <Paragraphs>93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Arial Rounded MT Bold</vt:lpstr>
      <vt:lpstr>Arial-Rounded</vt:lpstr>
      <vt:lpstr>Calibri</vt:lpstr>
      <vt:lpstr>Calibri Light</vt:lpstr>
      <vt:lpstr>Times New Roman</vt:lpstr>
      <vt:lpstr>Office 主题</vt:lpstr>
      <vt:lpstr>Office 主题​​</vt:lpstr>
      <vt:lpstr>1_Office Theme</vt:lpstr>
      <vt:lpstr>Custom Design</vt:lpstr>
      <vt:lpstr>1_Office 主题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Microsoft Office User</cp:lastModifiedBy>
  <cp:revision>51</cp:revision>
  <dcterms:created xsi:type="dcterms:W3CDTF">2020-08-19T10:07:00Z</dcterms:created>
  <dcterms:modified xsi:type="dcterms:W3CDTF">2025-12-25T07:18:41Z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