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4" r:id="rId1"/>
    <p:sldMasterId id="2147483807" r:id="rId2"/>
    <p:sldMasterId id="2147483831" r:id="rId3"/>
  </p:sldMasterIdLst>
  <p:notesMasterIdLst>
    <p:notesMasterId r:id="rId17"/>
  </p:notesMasterIdLst>
  <p:sldIdLst>
    <p:sldId id="593" r:id="rId4"/>
    <p:sldId id="269" r:id="rId5"/>
    <p:sldId id="257" r:id="rId6"/>
    <p:sldId id="293" r:id="rId7"/>
    <p:sldId id="311" r:id="rId8"/>
    <p:sldId id="312" r:id="rId9"/>
    <p:sldId id="310" r:id="rId10"/>
    <p:sldId id="313" r:id="rId11"/>
    <p:sldId id="302" r:id="rId12"/>
    <p:sldId id="500" r:id="rId13"/>
    <p:sldId id="314" r:id="rId14"/>
    <p:sldId id="316" r:id="rId15"/>
    <p:sldId id="51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2"/>
  </p:normalViewPr>
  <p:slideViewPr>
    <p:cSldViewPr snapToGrid="0">
      <p:cViewPr varScale="1">
        <p:scale>
          <a:sx n="112" d="100"/>
          <a:sy n="112" d="100"/>
        </p:scale>
        <p:origin x="57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6E6DF-04EB-4F88-8C26-150C3C20C194}" type="datetimeFigureOut">
              <a:rPr lang="en-US" smtClean="0"/>
              <a:t>12/25/25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7F14-648C-4286-84EC-5694E274F01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898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b4fe0fdb1_0_1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b4fe0fdb1_0_1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336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510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tìm hiểu về các truyền thuyết này, có thể nhờ ba mẹ mua sách đọc </a:t>
            </a:r>
          </a:p>
        </p:txBody>
      </p:sp>
    </p:spTree>
    <p:extLst>
      <p:ext uri="{BB962C8B-B14F-4D97-AF65-F5344CB8AC3E}">
        <p14:creationId xmlns:p14="http://schemas.microsoft.com/office/powerpoint/2010/main" val="97724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viết cách 1</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776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DB4C4">
            <a:alpha val="6470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6074" y="-10539"/>
            <a:ext cx="8057526" cy="4034340"/>
            <a:chOff x="-233487" y="-141344"/>
            <a:chExt cx="4696988" cy="2351745"/>
          </a:xfrm>
        </p:grpSpPr>
        <p:grpSp>
          <p:nvGrpSpPr>
            <p:cNvPr id="10" name="Google Shape;10;p2"/>
            <p:cNvGrpSpPr/>
            <p:nvPr/>
          </p:nvGrpSpPr>
          <p:grpSpPr>
            <a:xfrm>
              <a:off x="-233487" y="-141344"/>
              <a:ext cx="3074899" cy="2050894"/>
              <a:chOff x="-1935287" y="-2694044"/>
              <a:chExt cx="3074899" cy="2050894"/>
            </a:xfrm>
          </p:grpSpPr>
          <p:sp>
            <p:nvSpPr>
              <p:cNvPr id="11" name="Google Shape;11;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 name="Google Shape;20;p2"/>
            <p:cNvGrpSpPr/>
            <p:nvPr/>
          </p:nvGrpSpPr>
          <p:grpSpPr>
            <a:xfrm>
              <a:off x="137988" y="167210"/>
              <a:ext cx="4325513" cy="2043191"/>
              <a:chOff x="-3135437" y="-2928415"/>
              <a:chExt cx="4325513" cy="2043191"/>
            </a:xfrm>
          </p:grpSpPr>
          <p:sp>
            <p:nvSpPr>
              <p:cNvPr id="21" name="Google Shape;21;p2"/>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 name="Google Shape;30;p2"/>
          <p:cNvGrpSpPr/>
          <p:nvPr/>
        </p:nvGrpSpPr>
        <p:grpSpPr>
          <a:xfrm flipH="1">
            <a:off x="4428549" y="1"/>
            <a:ext cx="7763451" cy="3606820"/>
            <a:chOff x="-396757" y="-47625"/>
            <a:chExt cx="4860257" cy="2258026"/>
          </a:xfrm>
        </p:grpSpPr>
        <p:grpSp>
          <p:nvGrpSpPr>
            <p:cNvPr id="31" name="Google Shape;31;p2"/>
            <p:cNvGrpSpPr/>
            <p:nvPr/>
          </p:nvGrpSpPr>
          <p:grpSpPr>
            <a:xfrm>
              <a:off x="-233487" y="-47625"/>
              <a:ext cx="3074899" cy="1957175"/>
              <a:chOff x="-1935287" y="-2600325"/>
              <a:chExt cx="3074899" cy="1957175"/>
            </a:xfrm>
          </p:grpSpPr>
          <p:sp>
            <p:nvSpPr>
              <p:cNvPr id="32" name="Google Shape;32;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 name="Google Shape;41;p2"/>
            <p:cNvGrpSpPr/>
            <p:nvPr/>
          </p:nvGrpSpPr>
          <p:grpSpPr>
            <a:xfrm>
              <a:off x="-396757" y="400050"/>
              <a:ext cx="4860257" cy="1810351"/>
              <a:chOff x="-3670182" y="-2695575"/>
              <a:chExt cx="4860257" cy="1810351"/>
            </a:xfrm>
          </p:grpSpPr>
          <p:sp>
            <p:nvSpPr>
              <p:cNvPr id="42" name="Google Shape;42;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1" name="Google Shape;51;p2"/>
          <p:cNvSpPr/>
          <p:nvPr/>
        </p:nvSpPr>
        <p:spPr>
          <a:xfrm>
            <a:off x="698667" y="5981667"/>
            <a:ext cx="10884000" cy="635200"/>
          </a:xfrm>
          <a:prstGeom prst="ellipse">
            <a:avLst/>
          </a:pr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 name="Google Shape;53;p2"/>
          <p:cNvGrpSpPr/>
          <p:nvPr/>
        </p:nvGrpSpPr>
        <p:grpSpPr>
          <a:xfrm>
            <a:off x="1682611" y="884869"/>
            <a:ext cx="8985697" cy="5357621"/>
            <a:chOff x="1261957" y="663651"/>
            <a:chExt cx="6739273" cy="4018216"/>
          </a:xfrm>
        </p:grpSpPr>
        <p:sp>
          <p:nvSpPr>
            <p:cNvPr id="54" name="Google Shape;54;p2"/>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3212308" y="684476"/>
              <a:ext cx="54291"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12308" y="1191989"/>
              <a:ext cx="54291"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3212308" y="1700373"/>
              <a:ext cx="54291"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0" name="Google Shape;90;p2"/>
            <p:cNvGrpSpPr/>
            <p:nvPr/>
          </p:nvGrpSpPr>
          <p:grpSpPr>
            <a:xfrm>
              <a:off x="1261957" y="2342026"/>
              <a:ext cx="2199348" cy="2339841"/>
              <a:chOff x="1262025" y="623413"/>
              <a:chExt cx="3815001" cy="4058701"/>
            </a:xfrm>
          </p:grpSpPr>
          <p:sp>
            <p:nvSpPr>
              <p:cNvPr id="91" name="Google Shape;91;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 name="Google Shape;151;p2"/>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2"/>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87" name="Google Shape;187;p2"/>
            <p:cNvGrpSpPr/>
            <p:nvPr/>
          </p:nvGrpSpPr>
          <p:grpSpPr>
            <a:xfrm>
              <a:off x="3602532" y="2342026"/>
              <a:ext cx="2199348" cy="2339841"/>
              <a:chOff x="1262025" y="623413"/>
              <a:chExt cx="3815001" cy="4058701"/>
            </a:xfrm>
          </p:grpSpPr>
          <p:sp>
            <p:nvSpPr>
              <p:cNvPr id="188" name="Google Shape;188;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48" name="Google Shape;248;p2"/>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2"/>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2"/>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2"/>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2"/>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2"/>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2"/>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2"/>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2"/>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2"/>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2"/>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2"/>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2"/>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2"/>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2"/>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2"/>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2"/>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4" name="Google Shape;284;p2"/>
            <p:cNvGrpSpPr/>
            <p:nvPr/>
          </p:nvGrpSpPr>
          <p:grpSpPr>
            <a:xfrm>
              <a:off x="5801882" y="2321201"/>
              <a:ext cx="2199348" cy="2339841"/>
              <a:chOff x="1262025" y="623413"/>
              <a:chExt cx="3815001" cy="4058701"/>
            </a:xfrm>
          </p:grpSpPr>
          <p:sp>
            <p:nvSpPr>
              <p:cNvPr id="285" name="Google Shape;285;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 name="Google Shape;298;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45" name="Google Shape;345;p2"/>
          <p:cNvGrpSpPr/>
          <p:nvPr/>
        </p:nvGrpSpPr>
        <p:grpSpPr>
          <a:xfrm>
            <a:off x="1757901" y="1258900"/>
            <a:ext cx="8707633" cy="4190800"/>
            <a:chOff x="1308900" y="944175"/>
            <a:chExt cx="6530725" cy="3143100"/>
          </a:xfrm>
        </p:grpSpPr>
        <p:sp>
          <p:nvSpPr>
            <p:cNvPr id="346" name="Google Shape;346;p2"/>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2"/>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2"/>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9" name="Google Shape;349;p2"/>
          <p:cNvSpPr txBox="1">
            <a:spLocks noGrp="1"/>
          </p:cNvSpPr>
          <p:nvPr>
            <p:ph type="ctrTitle"/>
          </p:nvPr>
        </p:nvSpPr>
        <p:spPr>
          <a:xfrm>
            <a:off x="1994367" y="1930399"/>
            <a:ext cx="8216400" cy="23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310" b="1">
                <a:latin typeface="Itim"/>
                <a:ea typeface="Itim"/>
                <a:cs typeface="Itim"/>
                <a:sym typeface="Itim"/>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350" name="Google Shape;350;p2"/>
          <p:cNvSpPr txBox="1">
            <a:spLocks noGrp="1"/>
          </p:cNvSpPr>
          <p:nvPr>
            <p:ph type="subTitle" idx="1"/>
          </p:nvPr>
        </p:nvSpPr>
        <p:spPr>
          <a:xfrm>
            <a:off x="1757900" y="4380017"/>
            <a:ext cx="8701600" cy="63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Coming Soon"/>
                <a:ea typeface="Coming Soon"/>
                <a:cs typeface="Coming Soon"/>
                <a:sym typeface="Coming Soon"/>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351" name="Google Shape;351;p2"/>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06068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3"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9" name="Google Shape;3069;p43"/>
          <p:cNvSpPr/>
          <p:nvPr/>
        </p:nvSpPr>
        <p:spPr>
          <a:xfrm>
            <a:off x="5698253"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0" name="Google Shape;3070;p43"/>
          <p:cNvSpPr/>
          <p:nvPr/>
        </p:nvSpPr>
        <p:spPr>
          <a:xfrm>
            <a:off x="6687816" y="-364181"/>
            <a:ext cx="1129098"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1" name="Google Shape;3071;p43"/>
          <p:cNvSpPr/>
          <p:nvPr/>
        </p:nvSpPr>
        <p:spPr>
          <a:xfrm>
            <a:off x="7677959"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3" name="Google Shape;3073;p43"/>
          <p:cNvSpPr/>
          <p:nvPr/>
        </p:nvSpPr>
        <p:spPr>
          <a:xfrm>
            <a:off x="9650686"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6" name="Google Shape;3076;p43"/>
          <p:cNvSpPr/>
          <p:nvPr/>
        </p:nvSpPr>
        <p:spPr>
          <a:xfrm>
            <a:off x="10300971" y="609602"/>
            <a:ext cx="405302"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8" name="Google Shape;3078;p43"/>
          <p:cNvSpPr/>
          <p:nvPr/>
        </p:nvSpPr>
        <p:spPr>
          <a:xfrm>
            <a:off x="11107633" y="1166497"/>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9" name="Google Shape;3079;p43"/>
          <p:cNvSpPr/>
          <p:nvPr/>
        </p:nvSpPr>
        <p:spPr>
          <a:xfrm flipH="1">
            <a:off x="1631327" y="3911602"/>
            <a:ext cx="405302"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1" name="Google Shape;3081;p43"/>
          <p:cNvSpPr/>
          <p:nvPr/>
        </p:nvSpPr>
        <p:spPr>
          <a:xfrm flipH="1">
            <a:off x="638155" y="4468497"/>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20027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8994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01861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57776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6490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097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44037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8868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277363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1312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4" y="-10539"/>
            <a:ext cx="8057526"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7" name="Google Shape;397;p3"/>
          <p:cNvGrpSpPr/>
          <p:nvPr/>
        </p:nvGrpSpPr>
        <p:grpSpPr>
          <a:xfrm>
            <a:off x="1682611" y="884869"/>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3" name="Google Shape;693;p3"/>
          <p:cNvSpPr txBox="1">
            <a:spLocks noGrp="1"/>
          </p:cNvSpPr>
          <p:nvPr>
            <p:ph type="ctrTitle"/>
          </p:nvPr>
        </p:nvSpPr>
        <p:spPr>
          <a:xfrm>
            <a:off x="1809401"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1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694" name="Google Shape;694;p3"/>
          <p:cNvSpPr txBox="1">
            <a:spLocks noGrp="1"/>
          </p:cNvSpPr>
          <p:nvPr>
            <p:ph type="subTitle" idx="1"/>
          </p:nvPr>
        </p:nvSpPr>
        <p:spPr>
          <a:xfrm>
            <a:off x="1745201"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95" name="Google Shape;695;p3"/>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3947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5134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53389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87871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73772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39492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00352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1216185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1148802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4897855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6131720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3">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24"/>
            </a:lvl2pPr>
            <a:lvl3pPr lvl="2" algn="ctr" rtl="0">
              <a:lnSpc>
                <a:spcPct val="100000"/>
              </a:lnSpc>
              <a:spcBef>
                <a:spcPts val="0"/>
              </a:spcBef>
              <a:spcAft>
                <a:spcPts val="0"/>
              </a:spcAft>
              <a:buClr>
                <a:srgbClr val="434343"/>
              </a:buClr>
              <a:buSzPts val="1200"/>
              <a:buFont typeface="Roboto Condensed Light"/>
              <a:buAutoNum type="romanLcPeriod"/>
              <a:defRPr sz="3724"/>
            </a:lvl3pPr>
            <a:lvl4pPr lvl="3" algn="ctr" rtl="0">
              <a:lnSpc>
                <a:spcPct val="100000"/>
              </a:lnSpc>
              <a:spcBef>
                <a:spcPts val="0"/>
              </a:spcBef>
              <a:spcAft>
                <a:spcPts val="0"/>
              </a:spcAft>
              <a:buClr>
                <a:srgbClr val="434343"/>
              </a:buClr>
              <a:buSzPts val="1200"/>
              <a:buFont typeface="Roboto Condensed Light"/>
              <a:buAutoNum type="arabicPeriod"/>
              <a:defRPr sz="3724"/>
            </a:lvl4pPr>
            <a:lvl5pPr lvl="4" algn="ctr" rtl="0">
              <a:lnSpc>
                <a:spcPct val="100000"/>
              </a:lnSpc>
              <a:spcBef>
                <a:spcPts val="0"/>
              </a:spcBef>
              <a:spcAft>
                <a:spcPts val="0"/>
              </a:spcAft>
              <a:buClr>
                <a:srgbClr val="434343"/>
              </a:buClr>
              <a:buSzPts val="1200"/>
              <a:buFont typeface="Roboto Condensed Light"/>
              <a:buAutoNum type="alphaLcPeriod"/>
              <a:defRPr sz="3724"/>
            </a:lvl5pPr>
            <a:lvl6pPr lvl="5" algn="ctr" rtl="0">
              <a:lnSpc>
                <a:spcPct val="100000"/>
              </a:lnSpc>
              <a:spcBef>
                <a:spcPts val="0"/>
              </a:spcBef>
              <a:spcAft>
                <a:spcPts val="0"/>
              </a:spcAft>
              <a:buClr>
                <a:srgbClr val="434343"/>
              </a:buClr>
              <a:buSzPts val="1200"/>
              <a:buFont typeface="Roboto Condensed Light"/>
              <a:buAutoNum type="romanLcPeriod"/>
              <a:defRPr sz="3724"/>
            </a:lvl6pPr>
            <a:lvl7pPr lvl="6" algn="ctr" rtl="0">
              <a:lnSpc>
                <a:spcPct val="100000"/>
              </a:lnSpc>
              <a:spcBef>
                <a:spcPts val="0"/>
              </a:spcBef>
              <a:spcAft>
                <a:spcPts val="0"/>
              </a:spcAft>
              <a:buClr>
                <a:srgbClr val="434343"/>
              </a:buClr>
              <a:buSzPts val="1200"/>
              <a:buFont typeface="Roboto Condensed Light"/>
              <a:buAutoNum type="arabicPeriod"/>
              <a:defRPr sz="3724"/>
            </a:lvl7pPr>
            <a:lvl8pPr lvl="7" algn="ctr" rtl="0">
              <a:lnSpc>
                <a:spcPct val="100000"/>
              </a:lnSpc>
              <a:spcBef>
                <a:spcPts val="0"/>
              </a:spcBef>
              <a:spcAft>
                <a:spcPts val="0"/>
              </a:spcAft>
              <a:buClr>
                <a:srgbClr val="434343"/>
              </a:buClr>
              <a:buSzPts val="1200"/>
              <a:buFont typeface="Roboto Condensed Light"/>
              <a:buAutoNum type="alphaLcPeriod"/>
              <a:defRPr sz="3724"/>
            </a:lvl8pPr>
            <a:lvl9pPr lvl="8" algn="ctr" rtl="0">
              <a:lnSpc>
                <a:spcPct val="100000"/>
              </a:lnSpc>
              <a:spcBef>
                <a:spcPts val="0"/>
              </a:spcBef>
              <a:spcAft>
                <a:spcPts val="0"/>
              </a:spcAft>
              <a:buClr>
                <a:srgbClr val="434343"/>
              </a:buClr>
              <a:buSzPts val="1200"/>
              <a:buFont typeface="Roboto Condensed Light"/>
              <a:buAutoNum type="romanLcPeriod"/>
              <a:defRPr sz="3724"/>
            </a:lvl9pPr>
          </a:lstStyle>
          <a:p>
            <a:endParaRPr/>
          </a:p>
        </p:txBody>
      </p:sp>
      <p:sp>
        <p:nvSpPr>
          <p:cNvPr id="699" name="Google Shape;699;p4"/>
          <p:cNvSpPr txBox="1">
            <a:spLocks noGrp="1"/>
          </p:cNvSpPr>
          <p:nvPr>
            <p:ph type="ctrTitle"/>
          </p:nvPr>
        </p:nvSpPr>
        <p:spPr>
          <a:xfrm>
            <a:off x="960001"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99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grpSp>
        <p:nvGrpSpPr>
          <p:cNvPr id="700" name="Google Shape;700;p4"/>
          <p:cNvGrpSpPr/>
          <p:nvPr/>
        </p:nvGrpSpPr>
        <p:grpSpPr>
          <a:xfrm>
            <a:off x="26074"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3" name="Google Shape;713;p4"/>
          <p:cNvGrpSpPr/>
          <p:nvPr/>
        </p:nvGrpSpPr>
        <p:grpSpPr>
          <a:xfrm flipH="1">
            <a:off x="6937247" y="1"/>
            <a:ext cx="5254754"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728" name="Google Shape;728;p4"/>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88001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1352043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3646575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467143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578487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4970780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1051768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416388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12/25/25</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381483812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12/25/25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5051699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12/25/25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7479152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AFC1">
            <a:alpha val="28130"/>
          </a:srgbClr>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0"/>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AFC1">
              <a:alpha val="2813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1" name="Google Shape;731;p5"/>
          <p:cNvSpPr/>
          <p:nvPr/>
        </p:nvSpPr>
        <p:spPr>
          <a:xfrm>
            <a:off x="6108601" y="-76200"/>
            <a:ext cx="6096000" cy="6972000"/>
          </a:xfrm>
          <a:prstGeom prst="rect">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6" y="3949633"/>
            <a:ext cx="3727200" cy="2336800"/>
          </a:xfrm>
          <a:prstGeom prst="rect">
            <a:avLst/>
          </a:prstGeom>
        </p:spPr>
        <p:txBody>
          <a:bodyPr spcFirstLastPara="1" wrap="square" lIns="91425" tIns="91425" rIns="91425" bIns="91425" anchor="t" anchorCtr="0">
            <a:noAutofit/>
          </a:bodyPr>
          <a:lstStyle>
            <a:lvl1pPr marL="608076" lvl="0" indent="-422275" algn="r">
              <a:spcBef>
                <a:spcPts val="0"/>
              </a:spcBef>
              <a:spcAft>
                <a:spcPts val="0"/>
              </a:spcAft>
              <a:buSzPts val="1400"/>
              <a:buChar char="●"/>
              <a:defRPr sz="1862"/>
            </a:lvl1pPr>
            <a:lvl2pPr marL="1216152" lvl="1" indent="-405384" algn="r">
              <a:spcBef>
                <a:spcPts val="0"/>
              </a:spcBef>
              <a:spcAft>
                <a:spcPts val="0"/>
              </a:spcAft>
              <a:buSzPts val="1200"/>
              <a:buChar char="○"/>
              <a:defRPr sz="1596"/>
            </a:lvl2pPr>
            <a:lvl3pPr marL="1824228" lvl="2" indent="-405384" algn="r">
              <a:spcBef>
                <a:spcPts val="0"/>
              </a:spcBef>
              <a:spcAft>
                <a:spcPts val="0"/>
              </a:spcAft>
              <a:buSzPts val="1200"/>
              <a:buChar char="■"/>
              <a:defRPr sz="1596"/>
            </a:lvl3pPr>
            <a:lvl4pPr marL="2432304" lvl="3" indent="-405384" algn="r">
              <a:spcBef>
                <a:spcPts val="0"/>
              </a:spcBef>
              <a:spcAft>
                <a:spcPts val="0"/>
              </a:spcAft>
              <a:buSzPts val="1200"/>
              <a:buChar char="●"/>
              <a:defRPr sz="1596"/>
            </a:lvl4pPr>
            <a:lvl5pPr marL="3040380" lvl="4" indent="-405384" algn="r">
              <a:spcBef>
                <a:spcPts val="0"/>
              </a:spcBef>
              <a:spcAft>
                <a:spcPts val="0"/>
              </a:spcAft>
              <a:buSzPts val="1200"/>
              <a:buChar char="○"/>
              <a:defRPr sz="1596"/>
            </a:lvl5pPr>
            <a:lvl6pPr marL="3648456" lvl="5" indent="-405384" algn="r">
              <a:spcBef>
                <a:spcPts val="0"/>
              </a:spcBef>
              <a:spcAft>
                <a:spcPts val="0"/>
              </a:spcAft>
              <a:buSzPts val="1200"/>
              <a:buChar char="■"/>
              <a:defRPr sz="1596"/>
            </a:lvl6pPr>
            <a:lvl7pPr marL="4256532" lvl="6" indent="-405384" algn="r">
              <a:spcBef>
                <a:spcPts val="0"/>
              </a:spcBef>
              <a:spcAft>
                <a:spcPts val="0"/>
              </a:spcAft>
              <a:buSzPts val="1200"/>
              <a:buChar char="●"/>
              <a:defRPr sz="1596"/>
            </a:lvl7pPr>
            <a:lvl8pPr marL="4864608" lvl="7" indent="-405384" algn="r">
              <a:spcBef>
                <a:spcPts val="0"/>
              </a:spcBef>
              <a:spcAft>
                <a:spcPts val="0"/>
              </a:spcAft>
              <a:buSzPts val="1200"/>
              <a:buChar char="○"/>
              <a:defRPr sz="1596"/>
            </a:lvl8pPr>
            <a:lvl9pPr marL="5472684" lvl="8" indent="-405384" algn="r">
              <a:spcBef>
                <a:spcPts val="2128"/>
              </a:spcBef>
              <a:spcAft>
                <a:spcPts val="2128"/>
              </a:spcAft>
              <a:buSzPts val="1200"/>
              <a:buChar char="■"/>
              <a:defRPr sz="1596"/>
            </a:lvl9pPr>
          </a:lstStyle>
          <a:p>
            <a:endParaRPr/>
          </a:p>
        </p:txBody>
      </p:sp>
      <p:sp>
        <p:nvSpPr>
          <p:cNvPr id="735" name="Google Shape;735;p5"/>
          <p:cNvSpPr txBox="1">
            <a:spLocks noGrp="1"/>
          </p:cNvSpPr>
          <p:nvPr>
            <p:ph type="body" idx="2"/>
          </p:nvPr>
        </p:nvSpPr>
        <p:spPr>
          <a:xfrm>
            <a:off x="7461666" y="1587433"/>
            <a:ext cx="3727200" cy="2336800"/>
          </a:xfrm>
          <a:prstGeom prst="rect">
            <a:avLst/>
          </a:prstGeom>
        </p:spPr>
        <p:txBody>
          <a:bodyPr spcFirstLastPara="1" wrap="square" lIns="91425" tIns="91425" rIns="91425" bIns="91425" anchor="t" anchorCtr="0">
            <a:noAutofit/>
          </a:bodyPr>
          <a:lstStyle>
            <a:lvl1pPr marL="608076" lvl="0" indent="-422275" algn="r">
              <a:spcBef>
                <a:spcPts val="0"/>
              </a:spcBef>
              <a:spcAft>
                <a:spcPts val="0"/>
              </a:spcAft>
              <a:buSzPts val="1400"/>
              <a:buChar char="●"/>
              <a:defRPr sz="1862"/>
            </a:lvl1pPr>
            <a:lvl2pPr marL="1216152" lvl="1" indent="-405384" algn="r">
              <a:spcBef>
                <a:spcPts val="0"/>
              </a:spcBef>
              <a:spcAft>
                <a:spcPts val="0"/>
              </a:spcAft>
              <a:buSzPts val="1200"/>
              <a:buChar char="○"/>
              <a:defRPr sz="1596"/>
            </a:lvl2pPr>
            <a:lvl3pPr marL="1824228" lvl="2" indent="-405384" algn="r">
              <a:spcBef>
                <a:spcPts val="0"/>
              </a:spcBef>
              <a:spcAft>
                <a:spcPts val="0"/>
              </a:spcAft>
              <a:buSzPts val="1200"/>
              <a:buChar char="■"/>
              <a:defRPr sz="1596"/>
            </a:lvl3pPr>
            <a:lvl4pPr marL="2432304" lvl="3" indent="-405384" algn="r">
              <a:spcBef>
                <a:spcPts val="0"/>
              </a:spcBef>
              <a:spcAft>
                <a:spcPts val="0"/>
              </a:spcAft>
              <a:buSzPts val="1200"/>
              <a:buChar char="●"/>
              <a:defRPr sz="1596"/>
            </a:lvl4pPr>
            <a:lvl5pPr marL="3040380" lvl="4" indent="-405384" algn="r">
              <a:spcBef>
                <a:spcPts val="0"/>
              </a:spcBef>
              <a:spcAft>
                <a:spcPts val="0"/>
              </a:spcAft>
              <a:buSzPts val="1200"/>
              <a:buChar char="○"/>
              <a:defRPr sz="1596"/>
            </a:lvl5pPr>
            <a:lvl6pPr marL="3648456" lvl="5" indent="-405384" algn="r">
              <a:spcBef>
                <a:spcPts val="0"/>
              </a:spcBef>
              <a:spcAft>
                <a:spcPts val="0"/>
              </a:spcAft>
              <a:buSzPts val="1200"/>
              <a:buChar char="■"/>
              <a:defRPr sz="1596"/>
            </a:lvl6pPr>
            <a:lvl7pPr marL="4256532" lvl="6" indent="-405384" algn="r">
              <a:spcBef>
                <a:spcPts val="0"/>
              </a:spcBef>
              <a:spcAft>
                <a:spcPts val="0"/>
              </a:spcAft>
              <a:buSzPts val="1200"/>
              <a:buChar char="●"/>
              <a:defRPr sz="1596"/>
            </a:lvl7pPr>
            <a:lvl8pPr marL="4864608" lvl="7" indent="-405384" algn="r">
              <a:spcBef>
                <a:spcPts val="0"/>
              </a:spcBef>
              <a:spcAft>
                <a:spcPts val="0"/>
              </a:spcAft>
              <a:buSzPts val="1200"/>
              <a:buChar char="○"/>
              <a:defRPr sz="1596"/>
            </a:lvl8pPr>
            <a:lvl9pPr marL="5472684" lvl="8" indent="-405384" algn="r">
              <a:spcBef>
                <a:spcPts val="2128"/>
              </a:spcBef>
              <a:spcAft>
                <a:spcPts val="2128"/>
              </a:spcAft>
              <a:buSzPts val="1200"/>
              <a:buChar char="■"/>
              <a:defRPr sz="1596"/>
            </a:lvl9pPr>
          </a:lstStyle>
          <a:p>
            <a:endParaRPr/>
          </a:p>
        </p:txBody>
      </p:sp>
    </p:spTree>
    <p:extLst>
      <p:ext uri="{BB962C8B-B14F-4D97-AF65-F5344CB8AC3E}">
        <p14:creationId xmlns:p14="http://schemas.microsoft.com/office/powerpoint/2010/main" val="3715037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12/25/25</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9447114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61902298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1338413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2481179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482269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12/25/25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78081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3" y="508006"/>
            <a:ext cx="11631636" cy="5919255"/>
          </a:xfrm>
          <a:prstGeom prst="rect">
            <a:avLst/>
          </a:prstGeom>
        </p:spPr>
      </p:pic>
    </p:spTree>
    <p:extLst>
      <p:ext uri="{BB962C8B-B14F-4D97-AF65-F5344CB8AC3E}">
        <p14:creationId xmlns:p14="http://schemas.microsoft.com/office/powerpoint/2010/main" val="3551507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1" y="-8"/>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7" name="Google Shape;1177;p8"/>
          <p:cNvSpPr/>
          <p:nvPr/>
        </p:nvSpPr>
        <p:spPr>
          <a:xfrm>
            <a:off x="1460496"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9" name="Google Shape;1179;p8"/>
          <p:cNvSpPr/>
          <p:nvPr/>
        </p:nvSpPr>
        <p:spPr>
          <a:xfrm>
            <a:off x="4381485"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2" name="Google Shape;1182;p8"/>
          <p:cNvSpPr/>
          <p:nvPr/>
        </p:nvSpPr>
        <p:spPr>
          <a:xfrm>
            <a:off x="731753" y="952759"/>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3" name="Google Shape;1183;p8"/>
          <p:cNvSpPr/>
          <p:nvPr/>
        </p:nvSpPr>
        <p:spPr>
          <a:xfrm>
            <a:off x="2192247" y="952759"/>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4" name="Google Shape;1184;p8"/>
          <p:cNvSpPr/>
          <p:nvPr/>
        </p:nvSpPr>
        <p:spPr>
          <a:xfrm>
            <a:off x="3649732" y="952759"/>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5" name="Google Shape;1185;p8"/>
          <p:cNvSpPr/>
          <p:nvPr/>
        </p:nvSpPr>
        <p:spPr>
          <a:xfrm>
            <a:off x="5110226" y="952759"/>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6" name="Google Shape;1186;p8"/>
          <p:cNvSpPr/>
          <p:nvPr/>
        </p:nvSpPr>
        <p:spPr>
          <a:xfrm>
            <a:off x="6570972" y="952759"/>
            <a:ext cx="200186"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7" name="Google Shape;1187;p8"/>
          <p:cNvSpPr/>
          <p:nvPr/>
        </p:nvSpPr>
        <p:spPr>
          <a:xfrm>
            <a:off x="1" y="1902762"/>
            <a:ext cx="200186"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8" name="Google Shape;1188;p8"/>
          <p:cNvSpPr/>
          <p:nvPr/>
        </p:nvSpPr>
        <p:spPr>
          <a:xfrm>
            <a:off x="1460496"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0" name="Google Shape;1190;p8"/>
          <p:cNvSpPr/>
          <p:nvPr/>
        </p:nvSpPr>
        <p:spPr>
          <a:xfrm>
            <a:off x="4381485"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3" name="Google Shape;1193;p8"/>
          <p:cNvSpPr/>
          <p:nvPr/>
        </p:nvSpPr>
        <p:spPr>
          <a:xfrm>
            <a:off x="731753" y="2855528"/>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4" name="Google Shape;1194;p8"/>
          <p:cNvSpPr/>
          <p:nvPr/>
        </p:nvSpPr>
        <p:spPr>
          <a:xfrm>
            <a:off x="2192247" y="2855528"/>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5" name="Google Shape;1195;p8"/>
          <p:cNvSpPr/>
          <p:nvPr/>
        </p:nvSpPr>
        <p:spPr>
          <a:xfrm>
            <a:off x="3649732" y="2855528"/>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6" name="Google Shape;1196;p8"/>
          <p:cNvSpPr/>
          <p:nvPr/>
        </p:nvSpPr>
        <p:spPr>
          <a:xfrm>
            <a:off x="5110226" y="2855528"/>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7" name="Google Shape;1197;p8"/>
          <p:cNvSpPr/>
          <p:nvPr/>
        </p:nvSpPr>
        <p:spPr>
          <a:xfrm>
            <a:off x="6570972" y="2855528"/>
            <a:ext cx="200186"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8" name="Google Shape;1198;p8"/>
          <p:cNvSpPr/>
          <p:nvPr/>
        </p:nvSpPr>
        <p:spPr>
          <a:xfrm>
            <a:off x="1" y="3805283"/>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9" name="Google Shape;1199;p8"/>
          <p:cNvSpPr/>
          <p:nvPr/>
        </p:nvSpPr>
        <p:spPr>
          <a:xfrm>
            <a:off x="1460496" y="3805283"/>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0" name="Google Shape;1200;p8"/>
          <p:cNvSpPr/>
          <p:nvPr/>
        </p:nvSpPr>
        <p:spPr>
          <a:xfrm>
            <a:off x="2920990" y="3805283"/>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1" name="Google Shape;1201;p8"/>
          <p:cNvSpPr/>
          <p:nvPr/>
        </p:nvSpPr>
        <p:spPr>
          <a:xfrm>
            <a:off x="4381485" y="3805283"/>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2" name="Google Shape;1202;p8"/>
          <p:cNvSpPr/>
          <p:nvPr/>
        </p:nvSpPr>
        <p:spPr>
          <a:xfrm>
            <a:off x="5841979" y="3805283"/>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3" name="Google Shape;1203;p8"/>
          <p:cNvSpPr/>
          <p:nvPr/>
        </p:nvSpPr>
        <p:spPr>
          <a:xfrm>
            <a:off x="7299714" y="3805283"/>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4" name="Google Shape;1204;p8"/>
          <p:cNvSpPr/>
          <p:nvPr/>
        </p:nvSpPr>
        <p:spPr>
          <a:xfrm>
            <a:off x="731753" y="4758046"/>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5" name="Google Shape;1205;p8"/>
          <p:cNvSpPr/>
          <p:nvPr/>
        </p:nvSpPr>
        <p:spPr>
          <a:xfrm>
            <a:off x="2192247" y="4758046"/>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6" name="Google Shape;1206;p8"/>
          <p:cNvSpPr/>
          <p:nvPr/>
        </p:nvSpPr>
        <p:spPr>
          <a:xfrm>
            <a:off x="3649732" y="4758046"/>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7" name="Google Shape;1207;p8"/>
          <p:cNvSpPr/>
          <p:nvPr/>
        </p:nvSpPr>
        <p:spPr>
          <a:xfrm>
            <a:off x="5110226" y="4758046"/>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8" name="Google Shape;1208;p8"/>
          <p:cNvSpPr/>
          <p:nvPr/>
        </p:nvSpPr>
        <p:spPr>
          <a:xfrm>
            <a:off x="6570972" y="4758046"/>
            <a:ext cx="200186"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9" name="Google Shape;1209;p8"/>
          <p:cNvSpPr/>
          <p:nvPr/>
        </p:nvSpPr>
        <p:spPr>
          <a:xfrm>
            <a:off x="1" y="5707801"/>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0" name="Google Shape;1210;p8"/>
          <p:cNvSpPr/>
          <p:nvPr/>
        </p:nvSpPr>
        <p:spPr>
          <a:xfrm>
            <a:off x="1460496" y="5707801"/>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1" name="Google Shape;1211;p8"/>
          <p:cNvSpPr/>
          <p:nvPr/>
        </p:nvSpPr>
        <p:spPr>
          <a:xfrm>
            <a:off x="2920990" y="5707801"/>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2" name="Google Shape;1212;p8"/>
          <p:cNvSpPr/>
          <p:nvPr/>
        </p:nvSpPr>
        <p:spPr>
          <a:xfrm>
            <a:off x="4381485" y="5707801"/>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3" name="Google Shape;1213;p8"/>
          <p:cNvSpPr/>
          <p:nvPr/>
        </p:nvSpPr>
        <p:spPr>
          <a:xfrm>
            <a:off x="5841979" y="5707801"/>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4" name="Google Shape;1214;p8"/>
          <p:cNvSpPr/>
          <p:nvPr/>
        </p:nvSpPr>
        <p:spPr>
          <a:xfrm>
            <a:off x="7299714" y="5707801"/>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5" name="Google Shape;1215;p8"/>
          <p:cNvSpPr/>
          <p:nvPr/>
        </p:nvSpPr>
        <p:spPr>
          <a:xfrm>
            <a:off x="731753" y="6657555"/>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6" name="Google Shape;1216;p8"/>
          <p:cNvSpPr/>
          <p:nvPr/>
        </p:nvSpPr>
        <p:spPr>
          <a:xfrm>
            <a:off x="2192247" y="6657555"/>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7" name="Google Shape;1217;p8"/>
          <p:cNvSpPr/>
          <p:nvPr/>
        </p:nvSpPr>
        <p:spPr>
          <a:xfrm>
            <a:off x="3649732" y="6657555"/>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8" name="Google Shape;1218;p8"/>
          <p:cNvSpPr/>
          <p:nvPr/>
        </p:nvSpPr>
        <p:spPr>
          <a:xfrm>
            <a:off x="5110226" y="6657555"/>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9" name="Google Shape;1219;p8"/>
          <p:cNvSpPr/>
          <p:nvPr/>
        </p:nvSpPr>
        <p:spPr>
          <a:xfrm>
            <a:off x="6570972" y="6657555"/>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0" name="Google Shape;1220;p8"/>
          <p:cNvSpPr/>
          <p:nvPr/>
        </p:nvSpPr>
        <p:spPr>
          <a:xfrm>
            <a:off x="8031485" y="-8"/>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1" name="Google Shape;1221;p8"/>
          <p:cNvSpPr/>
          <p:nvPr/>
        </p:nvSpPr>
        <p:spPr>
          <a:xfrm>
            <a:off x="9491980"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3" name="Google Shape;1223;p8"/>
          <p:cNvSpPr/>
          <p:nvPr/>
        </p:nvSpPr>
        <p:spPr>
          <a:xfrm>
            <a:off x="8763237" y="952759"/>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4" name="Google Shape;1224;p8"/>
          <p:cNvSpPr/>
          <p:nvPr/>
        </p:nvSpPr>
        <p:spPr>
          <a:xfrm>
            <a:off x="10223731" y="952759"/>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5" name="Google Shape;1225;p8"/>
          <p:cNvSpPr/>
          <p:nvPr/>
        </p:nvSpPr>
        <p:spPr>
          <a:xfrm>
            <a:off x="11681216" y="952759"/>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6" name="Google Shape;1226;p8"/>
          <p:cNvSpPr/>
          <p:nvPr/>
        </p:nvSpPr>
        <p:spPr>
          <a:xfrm>
            <a:off x="8031485" y="1902762"/>
            <a:ext cx="200186"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7" name="Google Shape;1227;p8"/>
          <p:cNvSpPr/>
          <p:nvPr/>
        </p:nvSpPr>
        <p:spPr>
          <a:xfrm>
            <a:off x="9491980"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9" name="Google Shape;1229;p8"/>
          <p:cNvSpPr/>
          <p:nvPr/>
        </p:nvSpPr>
        <p:spPr>
          <a:xfrm>
            <a:off x="8763237" y="2855528"/>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0" name="Google Shape;1230;p8"/>
          <p:cNvSpPr/>
          <p:nvPr/>
        </p:nvSpPr>
        <p:spPr>
          <a:xfrm>
            <a:off x="10223731" y="2855528"/>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1" name="Google Shape;1231;p8"/>
          <p:cNvSpPr/>
          <p:nvPr/>
        </p:nvSpPr>
        <p:spPr>
          <a:xfrm>
            <a:off x="11681216" y="2855528"/>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2" name="Google Shape;1232;p8"/>
          <p:cNvSpPr/>
          <p:nvPr/>
        </p:nvSpPr>
        <p:spPr>
          <a:xfrm>
            <a:off x="8031485" y="3805283"/>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3" name="Google Shape;1233;p8"/>
          <p:cNvSpPr/>
          <p:nvPr/>
        </p:nvSpPr>
        <p:spPr>
          <a:xfrm>
            <a:off x="9491980" y="3805283"/>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4" name="Google Shape;1234;p8"/>
          <p:cNvSpPr/>
          <p:nvPr/>
        </p:nvSpPr>
        <p:spPr>
          <a:xfrm>
            <a:off x="10952474" y="3805283"/>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5" name="Google Shape;1235;p8"/>
          <p:cNvSpPr/>
          <p:nvPr/>
        </p:nvSpPr>
        <p:spPr>
          <a:xfrm>
            <a:off x="8763237" y="4758046"/>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6" name="Google Shape;1236;p8"/>
          <p:cNvSpPr/>
          <p:nvPr/>
        </p:nvSpPr>
        <p:spPr>
          <a:xfrm>
            <a:off x="10223731" y="4758046"/>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7" name="Google Shape;1237;p8"/>
          <p:cNvSpPr/>
          <p:nvPr/>
        </p:nvSpPr>
        <p:spPr>
          <a:xfrm>
            <a:off x="11681216" y="4758046"/>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8" name="Google Shape;1238;p8"/>
          <p:cNvSpPr/>
          <p:nvPr/>
        </p:nvSpPr>
        <p:spPr>
          <a:xfrm>
            <a:off x="8031485" y="5707801"/>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0" name="Google Shape;1240;p8"/>
          <p:cNvSpPr/>
          <p:nvPr/>
        </p:nvSpPr>
        <p:spPr>
          <a:xfrm>
            <a:off x="9491980" y="5707801"/>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1" name="Google Shape;1241;p8"/>
          <p:cNvSpPr/>
          <p:nvPr/>
        </p:nvSpPr>
        <p:spPr>
          <a:xfrm>
            <a:off x="10952474" y="5707801"/>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2" name="Google Shape;1242;p8"/>
          <p:cNvSpPr/>
          <p:nvPr/>
        </p:nvSpPr>
        <p:spPr>
          <a:xfrm>
            <a:off x="8763237" y="6657555"/>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3" name="Google Shape;1243;p8"/>
          <p:cNvSpPr/>
          <p:nvPr/>
        </p:nvSpPr>
        <p:spPr>
          <a:xfrm>
            <a:off x="10223731" y="6657555"/>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4" name="Google Shape;1244;p8"/>
          <p:cNvSpPr/>
          <p:nvPr/>
        </p:nvSpPr>
        <p:spPr>
          <a:xfrm>
            <a:off x="11681216" y="6657555"/>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798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68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4" y="-10539"/>
            <a:ext cx="8057526"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28" name="Google Shape;1328;p11"/>
          <p:cNvGrpSpPr/>
          <p:nvPr/>
        </p:nvGrpSpPr>
        <p:grpSpPr>
          <a:xfrm>
            <a:off x="1682611" y="884869"/>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11"/>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8076" lvl="0" indent="-456057" algn="ctr">
              <a:spcBef>
                <a:spcPts val="0"/>
              </a:spcBef>
              <a:spcAft>
                <a:spcPts val="0"/>
              </a:spcAft>
              <a:buSzPts val="18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2128"/>
              </a:spcBef>
              <a:spcAft>
                <a:spcPts val="2128"/>
              </a:spcAft>
              <a:buSzPts val="1400"/>
              <a:buChar char="■"/>
              <a:defRPr/>
            </a:lvl9pPr>
          </a:lstStyle>
          <a:p>
            <a:endParaRPr/>
          </a:p>
        </p:txBody>
      </p:sp>
      <p:sp>
        <p:nvSpPr>
          <p:cNvPr id="1626" name="Google Shape;1626;p11"/>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6623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960001" y="736833"/>
            <a:ext cx="10080000" cy="1367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7182">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
        <p:nvSpPr>
          <p:cNvPr id="2060" name="Google Shape;2060;p28"/>
          <p:cNvSpPr/>
          <p:nvPr/>
        </p:nvSpPr>
        <p:spPr>
          <a:xfrm>
            <a:off x="11581007" y="-187705"/>
            <a:ext cx="291781" cy="291781"/>
          </a:xfrm>
          <a:custGeom>
            <a:avLst/>
            <a:gdLst/>
            <a:ahLst/>
            <a:cxnLst/>
            <a:rect l="l" t="t"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1" name="Google Shape;2061;p28"/>
          <p:cNvSpPr/>
          <p:nvPr/>
        </p:nvSpPr>
        <p:spPr>
          <a:xfrm>
            <a:off x="11030914" y="220588"/>
            <a:ext cx="293577" cy="293741"/>
          </a:xfrm>
          <a:custGeom>
            <a:avLst/>
            <a:gdLst/>
            <a:ahLst/>
            <a:cxnLst/>
            <a:rect l="l" t="t"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2" name="Google Shape;2062;p28"/>
          <p:cNvSpPr/>
          <p:nvPr/>
        </p:nvSpPr>
        <p:spPr>
          <a:xfrm>
            <a:off x="10426287" y="49544"/>
            <a:ext cx="293742" cy="293741"/>
          </a:xfrm>
          <a:custGeom>
            <a:avLst/>
            <a:gdLst/>
            <a:ahLst/>
            <a:cxnLst/>
            <a:rect l="l" t="t"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3" name="Google Shape;2063;p28"/>
          <p:cNvSpPr/>
          <p:nvPr/>
        </p:nvSpPr>
        <p:spPr>
          <a:xfrm>
            <a:off x="9730386" y="123347"/>
            <a:ext cx="293577" cy="293741"/>
          </a:xfrm>
          <a:custGeom>
            <a:avLst/>
            <a:gdLst/>
            <a:ahLst/>
            <a:cxnLst/>
            <a:rect l="l" t="t"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4" name="Google Shape;2064;p28"/>
          <p:cNvSpPr/>
          <p:nvPr/>
        </p:nvSpPr>
        <p:spPr>
          <a:xfrm>
            <a:off x="9234500" y="-444218"/>
            <a:ext cx="293742" cy="293577"/>
          </a:xfrm>
          <a:custGeom>
            <a:avLst/>
            <a:gdLst/>
            <a:ahLst/>
            <a:cxnLst/>
            <a:rect l="l" t="t"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5" name="Google Shape;2065;p28"/>
          <p:cNvSpPr/>
          <p:nvPr/>
        </p:nvSpPr>
        <p:spPr>
          <a:xfrm>
            <a:off x="8338417" y="68973"/>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6" name="Google Shape;2066;p28"/>
          <p:cNvSpPr/>
          <p:nvPr/>
        </p:nvSpPr>
        <p:spPr>
          <a:xfrm>
            <a:off x="7770858" y="299802"/>
            <a:ext cx="293742" cy="293577"/>
          </a:xfrm>
          <a:custGeom>
            <a:avLst/>
            <a:gdLst/>
            <a:ahLst/>
            <a:cxnLst/>
            <a:rect l="l" t="t"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7" name="Google Shape;2067;p28"/>
          <p:cNvSpPr/>
          <p:nvPr/>
        </p:nvSpPr>
        <p:spPr>
          <a:xfrm>
            <a:off x="7403309" y="-187705"/>
            <a:ext cx="293742" cy="293741"/>
          </a:xfrm>
          <a:custGeom>
            <a:avLst/>
            <a:gdLst/>
            <a:ahLst/>
            <a:cxnLst/>
            <a:rect l="l" t="t"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8" name="Google Shape;2068;p28"/>
          <p:cNvSpPr/>
          <p:nvPr/>
        </p:nvSpPr>
        <p:spPr>
          <a:xfrm>
            <a:off x="6518654" y="-413196"/>
            <a:ext cx="291781" cy="291781"/>
          </a:xfrm>
          <a:custGeom>
            <a:avLst/>
            <a:gdLst/>
            <a:ahLst/>
            <a:cxnLst/>
            <a:rect l="l" t="t"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9" name="Google Shape;2069;p28"/>
          <p:cNvSpPr/>
          <p:nvPr/>
        </p:nvSpPr>
        <p:spPr>
          <a:xfrm>
            <a:off x="5828630" y="-113739"/>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0" name="Google Shape;2070;p28"/>
          <p:cNvSpPr/>
          <p:nvPr/>
        </p:nvSpPr>
        <p:spPr>
          <a:xfrm>
            <a:off x="5155913" y="-224607"/>
            <a:ext cx="293742" cy="293741"/>
          </a:xfrm>
          <a:custGeom>
            <a:avLst/>
            <a:gdLst/>
            <a:ahLst/>
            <a:cxnLst/>
            <a:rect l="l" t="t"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1" name="Google Shape;2071;p28"/>
          <p:cNvSpPr/>
          <p:nvPr/>
        </p:nvSpPr>
        <p:spPr>
          <a:xfrm>
            <a:off x="4679622" y="471297"/>
            <a:ext cx="293742" cy="293741"/>
          </a:xfrm>
          <a:custGeom>
            <a:avLst/>
            <a:gdLst/>
            <a:ahLst/>
            <a:cxnLst/>
            <a:rect l="l" t="t"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2" name="Google Shape;2072;p28"/>
          <p:cNvSpPr/>
          <p:nvPr/>
        </p:nvSpPr>
        <p:spPr>
          <a:xfrm>
            <a:off x="3812602" y="-96268"/>
            <a:ext cx="293742" cy="293741"/>
          </a:xfrm>
          <a:custGeom>
            <a:avLst/>
            <a:gdLst/>
            <a:ahLst/>
            <a:cxnLst/>
            <a:rect l="l" t="t"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3" name="Google Shape;2073;p28"/>
          <p:cNvSpPr/>
          <p:nvPr/>
        </p:nvSpPr>
        <p:spPr>
          <a:xfrm>
            <a:off x="2768415" y="124331"/>
            <a:ext cx="293742" cy="291781"/>
          </a:xfrm>
          <a:custGeom>
            <a:avLst/>
            <a:gdLst/>
            <a:ahLst/>
            <a:cxnLst/>
            <a:rect l="l" t="t"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4" name="Google Shape;2074;p28"/>
          <p:cNvSpPr/>
          <p:nvPr/>
        </p:nvSpPr>
        <p:spPr>
          <a:xfrm>
            <a:off x="-5" y="123345"/>
            <a:ext cx="291781" cy="293741"/>
          </a:xfrm>
          <a:custGeom>
            <a:avLst/>
            <a:gdLst/>
            <a:ahLst/>
            <a:cxnLst/>
            <a:rect l="l" t="t"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5" name="Google Shape;2075;p28"/>
          <p:cNvSpPr/>
          <p:nvPr/>
        </p:nvSpPr>
        <p:spPr>
          <a:xfrm>
            <a:off x="1889973" y="220662"/>
            <a:ext cx="291781" cy="293577"/>
          </a:xfrm>
          <a:custGeom>
            <a:avLst/>
            <a:gdLst/>
            <a:ahLst/>
            <a:cxnLst/>
            <a:rect l="l" t="t"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6" name="Google Shape;2076;p28"/>
          <p:cNvSpPr/>
          <p:nvPr/>
        </p:nvSpPr>
        <p:spPr>
          <a:xfrm>
            <a:off x="991766" y="-113739"/>
            <a:ext cx="293742" cy="291781"/>
          </a:xfrm>
          <a:custGeom>
            <a:avLst/>
            <a:gdLst/>
            <a:ahLst/>
            <a:cxnLst/>
            <a:rect l="l" t="t"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7" name="Google Shape;2077;p28"/>
          <p:cNvSpPr/>
          <p:nvPr/>
        </p:nvSpPr>
        <p:spPr>
          <a:xfrm>
            <a:off x="11689916" y="7122053"/>
            <a:ext cx="293742" cy="291781"/>
          </a:xfrm>
          <a:custGeom>
            <a:avLst/>
            <a:gdLst/>
            <a:ahLst/>
            <a:cxnLst/>
            <a:rect l="l" t="t"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8" name="Google Shape;2078;p28"/>
          <p:cNvSpPr/>
          <p:nvPr/>
        </p:nvSpPr>
        <p:spPr>
          <a:xfrm>
            <a:off x="10848205" y="6645764"/>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9" name="Google Shape;2079;p28"/>
          <p:cNvSpPr/>
          <p:nvPr/>
        </p:nvSpPr>
        <p:spPr>
          <a:xfrm>
            <a:off x="10206675" y="6811003"/>
            <a:ext cx="293577" cy="291781"/>
          </a:xfrm>
          <a:custGeom>
            <a:avLst/>
            <a:gdLst/>
            <a:ahLst/>
            <a:cxnLst/>
            <a:rect l="l" t="t"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0" name="Google Shape;2080;p28"/>
          <p:cNvSpPr/>
          <p:nvPr/>
        </p:nvSpPr>
        <p:spPr>
          <a:xfrm>
            <a:off x="9308467" y="6474645"/>
            <a:ext cx="293742" cy="291781"/>
          </a:xfrm>
          <a:custGeom>
            <a:avLst/>
            <a:gdLst/>
            <a:ahLst/>
            <a:cxnLst/>
            <a:rect l="l" t="t"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1" name="Google Shape;2081;p28"/>
          <p:cNvSpPr/>
          <p:nvPr/>
        </p:nvSpPr>
        <p:spPr>
          <a:xfrm>
            <a:off x="8789398" y="6198537"/>
            <a:ext cx="293742" cy="293741"/>
          </a:xfrm>
          <a:custGeom>
            <a:avLst/>
            <a:gdLst/>
            <a:ahLst/>
            <a:cxnLst/>
            <a:rect l="l" t="t"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2" name="Google Shape;2082;p28"/>
          <p:cNvSpPr/>
          <p:nvPr/>
        </p:nvSpPr>
        <p:spPr>
          <a:xfrm>
            <a:off x="8064584" y="6412428"/>
            <a:ext cx="293742" cy="293741"/>
          </a:xfrm>
          <a:custGeom>
            <a:avLst/>
            <a:gdLst/>
            <a:ahLst/>
            <a:cxnLst/>
            <a:rect l="l" t="t"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3" name="Google Shape;2083;p28"/>
          <p:cNvSpPr/>
          <p:nvPr/>
        </p:nvSpPr>
        <p:spPr>
          <a:xfrm>
            <a:off x="7477111" y="6310372"/>
            <a:ext cx="293742" cy="291781"/>
          </a:xfrm>
          <a:custGeom>
            <a:avLst/>
            <a:gdLst/>
            <a:ahLst/>
            <a:cxnLst/>
            <a:rect l="l" t="t"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4" name="Google Shape;2084;p28"/>
          <p:cNvSpPr/>
          <p:nvPr/>
        </p:nvSpPr>
        <p:spPr>
          <a:xfrm>
            <a:off x="6518654" y="6223845"/>
            <a:ext cx="291781" cy="293741"/>
          </a:xfrm>
          <a:custGeom>
            <a:avLst/>
            <a:gdLst/>
            <a:ahLst/>
            <a:cxnLst/>
            <a:rect l="l" t="t"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5" name="Google Shape;2085;p28"/>
          <p:cNvSpPr/>
          <p:nvPr/>
        </p:nvSpPr>
        <p:spPr>
          <a:xfrm>
            <a:off x="6054120" y="6748794"/>
            <a:ext cx="293742" cy="293577"/>
          </a:xfrm>
          <a:custGeom>
            <a:avLst/>
            <a:gdLst/>
            <a:ahLst/>
            <a:cxnLst/>
            <a:rect l="l" t="t"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6" name="Google Shape;2086;p28"/>
          <p:cNvSpPr/>
          <p:nvPr/>
        </p:nvSpPr>
        <p:spPr>
          <a:xfrm>
            <a:off x="5155913" y="6412436"/>
            <a:ext cx="293742" cy="293741"/>
          </a:xfrm>
          <a:custGeom>
            <a:avLst/>
            <a:gdLst/>
            <a:ahLst/>
            <a:cxnLst/>
            <a:rect l="l" t="t"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7" name="Google Shape;2087;p28"/>
          <p:cNvSpPr/>
          <p:nvPr/>
        </p:nvSpPr>
        <p:spPr>
          <a:xfrm>
            <a:off x="3470356" y="6162621"/>
            <a:ext cx="293742" cy="293741"/>
          </a:xfrm>
          <a:custGeom>
            <a:avLst/>
            <a:gdLst/>
            <a:ahLst/>
            <a:cxnLst/>
            <a:rect l="l" t="t"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8" name="Google Shape;2088;p28"/>
          <p:cNvSpPr/>
          <p:nvPr/>
        </p:nvSpPr>
        <p:spPr>
          <a:xfrm>
            <a:off x="4405475" y="6468767"/>
            <a:ext cx="293742" cy="291781"/>
          </a:xfrm>
          <a:custGeom>
            <a:avLst/>
            <a:gdLst/>
            <a:ahLst/>
            <a:cxnLst/>
            <a:rect l="l" t="t"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9" name="Google Shape;2089;p28"/>
          <p:cNvSpPr/>
          <p:nvPr/>
        </p:nvSpPr>
        <p:spPr>
          <a:xfrm>
            <a:off x="3062164" y="6993715"/>
            <a:ext cx="293742" cy="291781"/>
          </a:xfrm>
          <a:custGeom>
            <a:avLst/>
            <a:gdLst/>
            <a:ahLst/>
            <a:cxnLst/>
            <a:rect l="l" t="t"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0" name="Google Shape;2090;p28"/>
          <p:cNvSpPr/>
          <p:nvPr/>
        </p:nvSpPr>
        <p:spPr>
          <a:xfrm>
            <a:off x="3122415" y="6309405"/>
            <a:ext cx="293742" cy="293741"/>
          </a:xfrm>
          <a:custGeom>
            <a:avLst/>
            <a:gdLst/>
            <a:ahLst/>
            <a:cxnLst/>
            <a:rect l="l" t="t"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1" name="Google Shape;2091;p28"/>
          <p:cNvSpPr/>
          <p:nvPr/>
        </p:nvSpPr>
        <p:spPr>
          <a:xfrm>
            <a:off x="11748208" y="635232"/>
            <a:ext cx="324927" cy="292597"/>
          </a:xfrm>
          <a:custGeom>
            <a:avLst/>
            <a:gdLst/>
            <a:ahLst/>
            <a:cxnLst/>
            <a:rect l="l" t="t"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2" name="Google Shape;2092;p28"/>
          <p:cNvSpPr/>
          <p:nvPr/>
        </p:nvSpPr>
        <p:spPr>
          <a:xfrm>
            <a:off x="11483855" y="1845634"/>
            <a:ext cx="301415" cy="292271"/>
          </a:xfrm>
          <a:custGeom>
            <a:avLst/>
            <a:gdLst/>
            <a:ahLst/>
            <a:cxnLst/>
            <a:rect l="l" t="t"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3" name="Google Shape;2093;p28"/>
          <p:cNvSpPr/>
          <p:nvPr/>
        </p:nvSpPr>
        <p:spPr>
          <a:xfrm>
            <a:off x="10811139" y="2430995"/>
            <a:ext cx="293742" cy="293741"/>
          </a:xfrm>
          <a:custGeom>
            <a:avLst/>
            <a:gdLst/>
            <a:ahLst/>
            <a:cxnLst/>
            <a:rect l="l" t="t"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4" name="Google Shape;2094;p28"/>
          <p:cNvSpPr/>
          <p:nvPr/>
        </p:nvSpPr>
        <p:spPr>
          <a:xfrm>
            <a:off x="10972625" y="1295540"/>
            <a:ext cx="299456" cy="294067"/>
          </a:xfrm>
          <a:custGeom>
            <a:avLst/>
            <a:gdLst/>
            <a:ahLst/>
            <a:cxnLst/>
            <a:rect l="l" t="t"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5" name="Google Shape;2095;p28"/>
          <p:cNvSpPr/>
          <p:nvPr/>
        </p:nvSpPr>
        <p:spPr>
          <a:xfrm>
            <a:off x="11408094" y="2833155"/>
            <a:ext cx="301415" cy="292108"/>
          </a:xfrm>
          <a:custGeom>
            <a:avLst/>
            <a:gdLst/>
            <a:ahLst/>
            <a:cxnLst/>
            <a:rect l="l" t="t"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6" name="Google Shape;2096;p28"/>
          <p:cNvSpPr/>
          <p:nvPr/>
        </p:nvSpPr>
        <p:spPr>
          <a:xfrm>
            <a:off x="11026997" y="3711933"/>
            <a:ext cx="301415" cy="294067"/>
          </a:xfrm>
          <a:custGeom>
            <a:avLst/>
            <a:gdLst/>
            <a:ahLst/>
            <a:cxnLst/>
            <a:rect l="l" t="t"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7" name="Google Shape;2097;p28"/>
          <p:cNvSpPr/>
          <p:nvPr/>
        </p:nvSpPr>
        <p:spPr>
          <a:xfrm>
            <a:off x="11699713" y="4223165"/>
            <a:ext cx="299456" cy="292108"/>
          </a:xfrm>
          <a:custGeom>
            <a:avLst/>
            <a:gdLst/>
            <a:ahLst/>
            <a:cxnLst/>
            <a:rect l="l" t="t"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8" name="Google Shape;2098;p28"/>
          <p:cNvSpPr/>
          <p:nvPr/>
        </p:nvSpPr>
        <p:spPr>
          <a:xfrm>
            <a:off x="11324494" y="5051653"/>
            <a:ext cx="291781" cy="293577"/>
          </a:xfrm>
          <a:custGeom>
            <a:avLst/>
            <a:gdLst/>
            <a:ahLst/>
            <a:cxnLst/>
            <a:rect l="l" t="t"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9" name="Google Shape;2099;p28"/>
          <p:cNvSpPr/>
          <p:nvPr/>
        </p:nvSpPr>
        <p:spPr>
          <a:xfrm>
            <a:off x="877143" y="1744562"/>
            <a:ext cx="301415" cy="292108"/>
          </a:xfrm>
          <a:custGeom>
            <a:avLst/>
            <a:gdLst/>
            <a:ahLst/>
            <a:cxnLst/>
            <a:rect l="l" t="t"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28"/>
          <p:cNvSpPr/>
          <p:nvPr/>
        </p:nvSpPr>
        <p:spPr>
          <a:xfrm>
            <a:off x="632057" y="727810"/>
            <a:ext cx="301579" cy="294067"/>
          </a:xfrm>
          <a:custGeom>
            <a:avLst/>
            <a:gdLst/>
            <a:ahLst/>
            <a:cxnLst/>
            <a:rect l="l" t="t"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28"/>
          <p:cNvSpPr/>
          <p:nvPr/>
        </p:nvSpPr>
        <p:spPr>
          <a:xfrm>
            <a:off x="280189" y="2673793"/>
            <a:ext cx="301579" cy="294067"/>
          </a:xfrm>
          <a:custGeom>
            <a:avLst/>
            <a:gdLst/>
            <a:ahLst/>
            <a:cxnLst/>
            <a:rect l="l" t="t"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28"/>
          <p:cNvSpPr/>
          <p:nvPr/>
        </p:nvSpPr>
        <p:spPr>
          <a:xfrm>
            <a:off x="781787" y="3163797"/>
            <a:ext cx="301579" cy="293904"/>
          </a:xfrm>
          <a:custGeom>
            <a:avLst/>
            <a:gdLst/>
            <a:ahLst/>
            <a:cxnLst/>
            <a:rect l="l" t="t"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28"/>
          <p:cNvSpPr/>
          <p:nvPr/>
        </p:nvSpPr>
        <p:spPr>
          <a:xfrm>
            <a:off x="118867" y="1680390"/>
            <a:ext cx="301579" cy="294067"/>
          </a:xfrm>
          <a:custGeom>
            <a:avLst/>
            <a:gdLst/>
            <a:ahLst/>
            <a:cxnLst/>
            <a:rect l="l" t="t"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28"/>
          <p:cNvSpPr/>
          <p:nvPr/>
        </p:nvSpPr>
        <p:spPr>
          <a:xfrm>
            <a:off x="400690" y="4044373"/>
            <a:ext cx="301579" cy="292108"/>
          </a:xfrm>
          <a:custGeom>
            <a:avLst/>
            <a:gdLst/>
            <a:ahLst/>
            <a:cxnLst/>
            <a:rect l="l" t="t"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28"/>
          <p:cNvSpPr/>
          <p:nvPr/>
        </p:nvSpPr>
        <p:spPr>
          <a:xfrm>
            <a:off x="1073406" y="4553645"/>
            <a:ext cx="301415" cy="294067"/>
          </a:xfrm>
          <a:custGeom>
            <a:avLst/>
            <a:gdLst/>
            <a:ahLst/>
            <a:cxnLst/>
            <a:rect l="l" t="t"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28"/>
          <p:cNvSpPr/>
          <p:nvPr/>
        </p:nvSpPr>
        <p:spPr>
          <a:xfrm>
            <a:off x="89974" y="6163439"/>
            <a:ext cx="299618" cy="292108"/>
          </a:xfrm>
          <a:custGeom>
            <a:avLst/>
            <a:gdLst/>
            <a:ahLst/>
            <a:cxnLst/>
            <a:rect l="l" t="t"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28"/>
          <p:cNvSpPr/>
          <p:nvPr/>
        </p:nvSpPr>
        <p:spPr>
          <a:xfrm>
            <a:off x="418325" y="4796770"/>
            <a:ext cx="301415" cy="294067"/>
          </a:xfrm>
          <a:custGeom>
            <a:avLst/>
            <a:gdLst/>
            <a:ahLst/>
            <a:cxnLst/>
            <a:rect l="l" t="t"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28"/>
          <p:cNvSpPr/>
          <p:nvPr/>
        </p:nvSpPr>
        <p:spPr>
          <a:xfrm>
            <a:off x="11483855" y="6278054"/>
            <a:ext cx="301415" cy="294067"/>
          </a:xfrm>
          <a:custGeom>
            <a:avLst/>
            <a:gdLst/>
            <a:ahLst/>
            <a:cxnLst/>
            <a:rect l="l" t="t"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28"/>
          <p:cNvSpPr/>
          <p:nvPr/>
        </p:nvSpPr>
        <p:spPr>
          <a:xfrm>
            <a:off x="10822895" y="5737596"/>
            <a:ext cx="301415" cy="294067"/>
          </a:xfrm>
          <a:custGeom>
            <a:avLst/>
            <a:gdLst/>
            <a:ahLst/>
            <a:cxnLst/>
            <a:rect l="l" t="t"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28"/>
          <p:cNvSpPr/>
          <p:nvPr/>
        </p:nvSpPr>
        <p:spPr>
          <a:xfrm>
            <a:off x="2366262" y="6163595"/>
            <a:ext cx="291781" cy="291781"/>
          </a:xfrm>
          <a:custGeom>
            <a:avLst/>
            <a:gdLst/>
            <a:ahLst/>
            <a:cxnLst/>
            <a:rect l="l" t="t"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28"/>
          <p:cNvSpPr/>
          <p:nvPr/>
        </p:nvSpPr>
        <p:spPr>
          <a:xfrm>
            <a:off x="1610106" y="6163599"/>
            <a:ext cx="291781" cy="291781"/>
          </a:xfrm>
          <a:custGeom>
            <a:avLst/>
            <a:gdLst/>
            <a:ahLst/>
            <a:cxnLst/>
            <a:rect l="l" t="t"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28"/>
          <p:cNvSpPr/>
          <p:nvPr/>
        </p:nvSpPr>
        <p:spPr>
          <a:xfrm>
            <a:off x="991766" y="6523303"/>
            <a:ext cx="293742" cy="293577"/>
          </a:xfrm>
          <a:custGeom>
            <a:avLst/>
            <a:gdLst/>
            <a:ahLst/>
            <a:cxnLst/>
            <a:rect l="l" t="t"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28"/>
          <p:cNvSpPr/>
          <p:nvPr/>
        </p:nvSpPr>
        <p:spPr>
          <a:xfrm>
            <a:off x="809055" y="5765027"/>
            <a:ext cx="291781" cy="293741"/>
          </a:xfrm>
          <a:custGeom>
            <a:avLst/>
            <a:gdLst/>
            <a:ahLst/>
            <a:cxnLst/>
            <a:rect l="l" t="t"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73124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4" y="-10539"/>
            <a:ext cx="8057526"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394" name="Google Shape;2394;p40"/>
          <p:cNvGrpSpPr/>
          <p:nvPr/>
        </p:nvGrpSpPr>
        <p:grpSpPr>
          <a:xfrm>
            <a:off x="1682611" y="884869"/>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86" name="Google Shape;2686;p40"/>
          <p:cNvGrpSpPr/>
          <p:nvPr/>
        </p:nvGrpSpPr>
        <p:grpSpPr>
          <a:xfrm>
            <a:off x="1757901" y="1258851"/>
            <a:ext cx="8707633" cy="4595631"/>
            <a:chOff x="1308900" y="944175"/>
            <a:chExt cx="6530725" cy="3143100"/>
          </a:xfrm>
        </p:grpSpPr>
        <p:sp>
          <p:nvSpPr>
            <p:cNvPr id="2687" name="Google Shape;2687;p40"/>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40"/>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90" name="Google Shape;2690;p40"/>
          <p:cNvSpPr txBox="1">
            <a:spLocks noGrp="1"/>
          </p:cNvSpPr>
          <p:nvPr>
            <p:ph type="ctrTitle"/>
          </p:nvPr>
        </p:nvSpPr>
        <p:spPr>
          <a:xfrm>
            <a:off x="1987801"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98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2691" name="Google Shape;2691;p40"/>
          <p:cNvSpPr txBox="1">
            <a:spLocks noGrp="1"/>
          </p:cNvSpPr>
          <p:nvPr>
            <p:ph type="subTitle" idx="1"/>
          </p:nvPr>
        </p:nvSpPr>
        <p:spPr>
          <a:xfrm>
            <a:off x="1745201"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28">
                <a:latin typeface="Coming Soon"/>
                <a:ea typeface="Coming Soon"/>
                <a:cs typeface="Coming Soon"/>
                <a:sym typeface="Coming Soon"/>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2692" name="Google Shape;2692;p40"/>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93" name="Google Shape;2693;p40"/>
          <p:cNvSpPr txBox="1"/>
          <p:nvPr/>
        </p:nvSpPr>
        <p:spPr>
          <a:xfrm>
            <a:off x="2806852" y="4501533"/>
            <a:ext cx="6737200" cy="799200"/>
          </a:xfrm>
          <a:prstGeom prst="rect">
            <a:avLst/>
          </a:prstGeom>
          <a:noFill/>
          <a:ln>
            <a:noFill/>
          </a:ln>
        </p:spPr>
        <p:txBody>
          <a:bodyPr spcFirstLastPara="1" wrap="square" lIns="121598" tIns="121598" rIns="121598" bIns="121598" anchor="t" anchorCtr="0">
            <a:noAutofit/>
          </a:bodyPr>
          <a:lstStyle/>
          <a:p>
            <a:pPr marL="0" lvl="0" indent="0" algn="ctr" rtl="0">
              <a:spcBef>
                <a:spcPts val="399"/>
              </a:spcBef>
              <a:spcAft>
                <a:spcPts val="0"/>
              </a:spcAft>
              <a:buNone/>
            </a:pPr>
            <a:r>
              <a:rPr lang="en" sz="1596" b="1">
                <a:solidFill>
                  <a:schemeClr val="dk2"/>
                </a:solidFill>
                <a:latin typeface="Coming Soon"/>
                <a:ea typeface="Coming Soon"/>
                <a:cs typeface="Coming Soon"/>
                <a:sym typeface="Coming Soon"/>
              </a:rPr>
              <a:t>CREDITS: </a:t>
            </a:r>
            <a:r>
              <a:rPr lang="en" sz="1596">
                <a:solidFill>
                  <a:schemeClr val="dk2"/>
                </a:solidFill>
                <a:latin typeface="Coming Soon"/>
                <a:ea typeface="Coming Soon"/>
                <a:cs typeface="Coming Soon"/>
                <a:sym typeface="Coming Soon"/>
              </a:rPr>
              <a:t>This presentation template was created by </a:t>
            </a:r>
            <a:r>
              <a:rPr lang="en" sz="1596"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596">
                <a:solidFill>
                  <a:schemeClr val="dk2"/>
                </a:solidFill>
                <a:latin typeface="Coming Soon"/>
                <a:ea typeface="Coming Soon"/>
                <a:cs typeface="Coming Soon"/>
                <a:sym typeface="Coming Soon"/>
              </a:rPr>
              <a:t>, including icons by </a:t>
            </a:r>
            <a:r>
              <a:rPr lang="en" sz="1596"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596">
                <a:solidFill>
                  <a:schemeClr val="dk2"/>
                </a:solidFill>
                <a:latin typeface="Coming Soon"/>
                <a:ea typeface="Coming Soon"/>
                <a:cs typeface="Coming Soon"/>
                <a:sym typeface="Coming Soon"/>
              </a:rPr>
              <a:t>, infographics &amp; images by </a:t>
            </a:r>
            <a:r>
              <a:rPr lang="en" sz="1596"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596">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163373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5"/>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39" name="Google Shape;3039;p42"/>
          <p:cNvSpPr/>
          <p:nvPr/>
        </p:nvSpPr>
        <p:spPr>
          <a:xfrm>
            <a:off x="1784905" y="5059424"/>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0" name="Google Shape;3040;p42"/>
          <p:cNvSpPr/>
          <p:nvPr/>
        </p:nvSpPr>
        <p:spPr>
          <a:xfrm>
            <a:off x="10321666" y="500424"/>
            <a:ext cx="769558"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1" name="Google Shape;3041;p42"/>
          <p:cNvSpPr/>
          <p:nvPr/>
        </p:nvSpPr>
        <p:spPr>
          <a:xfrm>
            <a:off x="8295501"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2" name="Google Shape;3042;p42"/>
          <p:cNvSpPr/>
          <p:nvPr/>
        </p:nvSpPr>
        <p:spPr>
          <a:xfrm>
            <a:off x="11628011" y="1939674"/>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3" name="Google Shape;3043;p42"/>
          <p:cNvSpPr/>
          <p:nvPr/>
        </p:nvSpPr>
        <p:spPr>
          <a:xfrm>
            <a:off x="2244704" y="6041336"/>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5" name="Google Shape;3045;p42"/>
          <p:cNvSpPr/>
          <p:nvPr/>
        </p:nvSpPr>
        <p:spPr>
          <a:xfrm>
            <a:off x="5577984" y="70094"/>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6" name="Google Shape;3046;p42"/>
          <p:cNvSpPr/>
          <p:nvPr/>
        </p:nvSpPr>
        <p:spPr>
          <a:xfrm>
            <a:off x="11942131" y="157675"/>
            <a:ext cx="769558"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7" name="Google Shape;3047;p42"/>
          <p:cNvSpPr/>
          <p:nvPr/>
        </p:nvSpPr>
        <p:spPr>
          <a:xfrm>
            <a:off x="383504"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8" name="Google Shape;3048;p42"/>
          <p:cNvSpPr/>
          <p:nvPr/>
        </p:nvSpPr>
        <p:spPr>
          <a:xfrm>
            <a:off x="1378837" y="639366"/>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9" name="Google Shape;3049;p42"/>
          <p:cNvSpPr/>
          <p:nvPr/>
        </p:nvSpPr>
        <p:spPr>
          <a:xfrm>
            <a:off x="147942"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1" name="Google Shape;3051;p42"/>
          <p:cNvGrpSpPr/>
          <p:nvPr/>
        </p:nvGrpSpPr>
        <p:grpSpPr>
          <a:xfrm flipH="1">
            <a:off x="7294696"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8" name="Google Shape;3058;p42"/>
          <p:cNvSpPr/>
          <p:nvPr/>
        </p:nvSpPr>
        <p:spPr>
          <a:xfrm flipH="1">
            <a:off x="10782606" y="5130073"/>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9" name="Google Shape;3059;p42"/>
          <p:cNvSpPr/>
          <p:nvPr/>
        </p:nvSpPr>
        <p:spPr>
          <a:xfrm flipH="1">
            <a:off x="-134256" y="1741734"/>
            <a:ext cx="716566"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0" name="Google Shape;3060;p42"/>
          <p:cNvSpPr/>
          <p:nvPr/>
        </p:nvSpPr>
        <p:spPr>
          <a:xfrm flipH="1">
            <a:off x="12750194" y="4161588"/>
            <a:ext cx="292490"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0312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4.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3.jp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9D4">
            <a:alpha val="62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oming Soon"/>
              <a:buChar char="●"/>
              <a:defRPr sz="1800">
                <a:solidFill>
                  <a:schemeClr val="dk2"/>
                </a:solidFill>
                <a:latin typeface="Coming Soon"/>
                <a:ea typeface="Coming Soon"/>
                <a:cs typeface="Coming Soon"/>
                <a:sym typeface="Coming Soon"/>
              </a:defRPr>
            </a:lvl1pPr>
            <a:lvl2pPr marL="914400" lvl="1"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2pPr>
            <a:lvl3pPr marL="1371600" lvl="2"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3pPr>
            <a:lvl4pPr marL="1828800" lvl="3"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4pPr>
            <a:lvl5pPr marL="2286000" lvl="4"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5pPr>
            <a:lvl6pPr marL="2743200" lvl="5"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6pPr>
            <a:lvl7pPr marL="3200400" lvl="6"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2" name="Hình ảnh 4">
            <a:extLst>
              <a:ext uri="{FF2B5EF4-FFF2-40B4-BE49-F238E27FC236}">
                <a16:creationId xmlns:a16="http://schemas.microsoft.com/office/drawing/2014/main" id="{712B1E7A-D08D-7959-6B35-A92BB092D653}"/>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68FA4A6D-F2DB-6E70-62A7-EFD1B9F18295}"/>
              </a:ext>
            </a:extLst>
          </p:cNvPr>
          <p:cNvSpPr/>
          <p:nvPr userDrawn="1"/>
        </p:nvSpPr>
        <p:spPr>
          <a:xfrm>
            <a:off x="304800" y="317500"/>
            <a:ext cx="11493500" cy="6121400"/>
          </a:xfrm>
          <a:prstGeom prst="roundRect">
            <a:avLst/>
          </a:prstGeom>
          <a:solidFill>
            <a:schemeClr val="accent6"/>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A round pink circle with white text and a black background&#10;&#10;AI-generated content may be incorrect.">
            <a:extLst>
              <a:ext uri="{FF2B5EF4-FFF2-40B4-BE49-F238E27FC236}">
                <a16:creationId xmlns:a16="http://schemas.microsoft.com/office/drawing/2014/main" id="{4D32281B-FE15-D571-161B-F687FCE7272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16149" y="154913"/>
            <a:ext cx="1491362" cy="149136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C993E2E-095F-D5F6-6DA5-AAD19CF0765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450725" y="5035257"/>
            <a:ext cx="1491362" cy="1491362"/>
          </a:xfrm>
          <a:prstGeom prst="rect">
            <a:avLst/>
          </a:prstGeom>
        </p:spPr>
      </p:pic>
    </p:spTree>
    <p:extLst>
      <p:ext uri="{BB962C8B-B14F-4D97-AF65-F5344CB8AC3E}">
        <p14:creationId xmlns:p14="http://schemas.microsoft.com/office/powerpoint/2010/main" val="2504546618"/>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80" r:id="rId5"/>
    <p:sldLayoutId id="2147483783" r:id="rId6"/>
    <p:sldLayoutId id="2147483785" r:id="rId7"/>
    <p:sldLayoutId id="2147483788" r:id="rId8"/>
    <p:sldLayoutId id="2147483789" r:id="rId9"/>
    <p:sldLayoutId id="2147483790" r:id="rId10"/>
    <p:sldLayoutId id="2147483791" r:id="rId11"/>
    <p:sldLayoutId id="2147483792" r:id="rId12"/>
    <p:sldLayoutId id="2147483793" r:id="rId13"/>
    <p:sldLayoutId id="21474837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5189217-8399-9DF4-3ADF-B309E11248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12/25/25</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38B9FF5-B8BE-3627-B26C-87FA3548AE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149" y="154913"/>
            <a:ext cx="1491362" cy="149136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BDC0B858-4D67-AB2C-6DEA-20810CD43C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0725" y="5035257"/>
            <a:ext cx="1491362" cy="1491362"/>
          </a:xfrm>
          <a:prstGeom prst="rect">
            <a:avLst/>
          </a:prstGeom>
        </p:spPr>
      </p:pic>
    </p:spTree>
    <p:extLst>
      <p:ext uri="{BB962C8B-B14F-4D97-AF65-F5344CB8AC3E}">
        <p14:creationId xmlns:p14="http://schemas.microsoft.com/office/powerpoint/2010/main" val="34992245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711A9E5-4AF5-831F-998D-5877292A81A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79029" y="81096"/>
            <a:ext cx="1474436" cy="1474436"/>
          </a:xfrm>
          <a:prstGeom prst="rect">
            <a:avLst/>
          </a:prstGeom>
        </p:spPr>
      </p:pic>
    </p:spTree>
    <p:extLst>
      <p:ext uri="{BB962C8B-B14F-4D97-AF65-F5344CB8AC3E}">
        <p14:creationId xmlns:p14="http://schemas.microsoft.com/office/powerpoint/2010/main" val="391772752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2.wav"/><Relationship Id="rId1" Type="http://schemas.openxmlformats.org/officeDocument/2006/relationships/slideLayout" Target="../slideLayouts/slideLayout15.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848488" y="2597522"/>
            <a:ext cx="4933723"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80: ÔN TẬP VÀ KỂ CHUYỆN (Tiết 1)</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83D3C33-D8F9-45DF-B235-FE29225BD8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829"/>
          <a:stretch/>
        </p:blipFill>
        <p:spPr bwMode="auto">
          <a:xfrm>
            <a:off x="2847227" y="317651"/>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A0870F5-E85F-4678-A6DF-DCE8B926B678}"/>
              </a:ext>
            </a:extLst>
          </p:cNvPr>
          <p:cNvSpPr txBox="1"/>
          <p:nvPr/>
        </p:nvSpPr>
        <p:spPr>
          <a:xfrm>
            <a:off x="-2727702" y="1298503"/>
            <a:ext cx="15334349" cy="1661796"/>
          </a:xfrm>
          <a:prstGeom prst="rect">
            <a:avLst/>
          </a:prstGeom>
          <a:noFill/>
        </p:spPr>
        <p:txBody>
          <a:bodyPr wrap="square" lIns="121725" tIns="60862" rIns="121725" bIns="60862" rtlCol="0">
            <a:spAutoFit/>
          </a:bodyPr>
          <a:lstStyle/>
          <a:p>
            <a:pPr algn="ctr" defTabSz="914400">
              <a:buClr>
                <a:srgbClr val="000000"/>
              </a:buClr>
            </a:pPr>
            <a:r>
              <a:rPr lang="vi-VN" sz="9600" kern="0" dirty="0">
                <a:solidFill>
                  <a:srgbClr val="000000"/>
                </a:solidFill>
                <a:latin typeface="HP001 4 hàng" pitchFamily="34" charset="0"/>
                <a:cs typeface="Arial"/>
                <a:sym typeface="Arial"/>
              </a:rPr>
              <a:t>Xuân</a:t>
            </a:r>
            <a:endParaRPr lang="en-US" sz="9800" kern="0" dirty="0">
              <a:solidFill>
                <a:srgbClr val="7030A0"/>
              </a:solidFill>
              <a:latin typeface="HP001 4 hàng" pitchFamily="34" charset="0"/>
              <a:cs typeface="Arial"/>
              <a:sym typeface="Arial"/>
            </a:endParaRPr>
          </a:p>
        </p:txBody>
      </p:sp>
      <p:sp>
        <p:nvSpPr>
          <p:cNvPr id="6" name="TextBox 5">
            <a:extLst>
              <a:ext uri="{FF2B5EF4-FFF2-40B4-BE49-F238E27FC236}">
                <a16:creationId xmlns:a16="http://schemas.microsoft.com/office/drawing/2014/main" id="{7FDEAA8B-EED1-4F5B-9E32-50AC724C89EE}"/>
              </a:ext>
            </a:extLst>
          </p:cNvPr>
          <p:cNvSpPr txBox="1"/>
          <p:nvPr/>
        </p:nvSpPr>
        <p:spPr>
          <a:xfrm>
            <a:off x="-2680740" y="3063290"/>
            <a:ext cx="15334349" cy="1815684"/>
          </a:xfrm>
          <a:prstGeom prst="rect">
            <a:avLst/>
          </a:prstGeom>
          <a:noFill/>
        </p:spPr>
        <p:txBody>
          <a:bodyPr wrap="square" lIns="121725" tIns="60862" rIns="121725" bIns="60862" rtlCol="0">
            <a:spAutoFit/>
          </a:bodyPr>
          <a:lstStyle/>
          <a:p>
            <a:pPr algn="ctr" defTabSz="914400">
              <a:buClr>
                <a:srgbClr val="000000"/>
              </a:buClr>
            </a:pPr>
            <a:r>
              <a:rPr lang="en-US" sz="11000" kern="0" dirty="0">
                <a:solidFill>
                  <a:srgbClr val="000000"/>
                </a:solidFill>
                <a:latin typeface="Arial"/>
                <a:cs typeface="Arial"/>
                <a:sym typeface="Arial"/>
              </a:rPr>
              <a:t>X</a:t>
            </a:r>
            <a:r>
              <a:rPr lang="vi-VN" sz="11000" kern="0" dirty="0">
                <a:solidFill>
                  <a:srgbClr val="000000"/>
                </a:solidFill>
                <a:latin typeface="HP001 4 hàng" pitchFamily="34" charset="0"/>
                <a:cs typeface="Arial"/>
                <a:sym typeface="Arial"/>
              </a:rPr>
              <a:t>uân</a:t>
            </a:r>
            <a:endParaRPr lang="en-US" sz="11000" kern="0" dirty="0">
              <a:solidFill>
                <a:srgbClr val="7030A0"/>
              </a:solidFill>
              <a:latin typeface="HP001 4 hàng" pitchFamily="34" charset="0"/>
              <a:cs typeface="Arial"/>
              <a:sym typeface="Arial"/>
            </a:endParaRPr>
          </a:p>
        </p:txBody>
      </p:sp>
    </p:spTree>
    <p:extLst>
      <p:ext uri="{BB962C8B-B14F-4D97-AF65-F5344CB8AC3E}">
        <p14:creationId xmlns:p14="http://schemas.microsoft.com/office/powerpoint/2010/main" val="38432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22" t="31511" r="30308" b="42969"/>
          <a:stretch/>
        </p:blipFill>
        <p:spPr bwMode="auto">
          <a:xfrm>
            <a:off x="4876599" y="1941501"/>
            <a:ext cx="7082914" cy="254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AD655B89-B163-4D71-99F3-1CC895390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978" y="1941500"/>
            <a:ext cx="2654618" cy="3801056"/>
          </a:xfrm>
          <a:prstGeom prst="rect">
            <a:avLst/>
          </a:prstGeom>
        </p:spPr>
      </p:pic>
      <p:sp>
        <p:nvSpPr>
          <p:cNvPr id="4" name="TextBox 3">
            <a:extLst>
              <a:ext uri="{FF2B5EF4-FFF2-40B4-BE49-F238E27FC236}">
                <a16:creationId xmlns:a16="http://schemas.microsoft.com/office/drawing/2014/main" id="{D3C24B05-7028-4DC0-BC44-63D728B84ED0}"/>
              </a:ext>
            </a:extLst>
          </p:cNvPr>
          <p:cNvSpPr txBox="1"/>
          <p:nvPr/>
        </p:nvSpPr>
        <p:spPr>
          <a:xfrm>
            <a:off x="7137651" y="5197751"/>
            <a:ext cx="2560810" cy="392516"/>
          </a:xfrm>
          <a:prstGeom prst="rect">
            <a:avLst/>
          </a:prstGeom>
          <a:solidFill>
            <a:srgbClr val="00B0F0"/>
          </a:solidFill>
        </p:spPr>
        <p:txBody>
          <a:bodyPr wrap="square" lIns="68681" tIns="34340" rIns="68681" bIns="34340" rtlCol="0">
            <a:spAutoFit/>
          </a:bodyPr>
          <a:lstStyle/>
          <a:p>
            <a:pPr algn="ctr" defTabSz="914400">
              <a:buClr>
                <a:srgbClr val="000000"/>
              </a:buClr>
            </a:pPr>
            <a:r>
              <a:rPr lang="vi-VN" sz="2100" kern="0">
                <a:solidFill>
                  <a:srgbClr val="000000"/>
                </a:solidFill>
                <a:latin typeface="Arial-Rounded" pitchFamily="34" charset="0"/>
                <a:ea typeface="Arial-Rounded" pitchFamily="34" charset="0"/>
                <a:cs typeface="Arial-Rounded" pitchFamily="34" charset="0"/>
                <a:sym typeface="Arial"/>
              </a:rPr>
              <a:t>Trang </a:t>
            </a:r>
            <a:r>
              <a:rPr lang="en-US" sz="2100" kern="0">
                <a:solidFill>
                  <a:srgbClr val="000000"/>
                </a:solidFill>
                <a:latin typeface="Arial-Rounded" pitchFamily="34" charset="0"/>
                <a:ea typeface="Arial-Rounded" pitchFamily="34" charset="0"/>
                <a:cs typeface="Arial-Rounded" pitchFamily="34" charset="0"/>
                <a:sym typeface="Arial"/>
              </a:rPr>
              <a:t>51</a:t>
            </a:r>
            <a:r>
              <a:rPr lang="vi-VN" sz="2100" kern="0">
                <a:solidFill>
                  <a:srgbClr val="000000"/>
                </a:solidFill>
                <a:latin typeface="Arial-Rounded" pitchFamily="34" charset="0"/>
                <a:ea typeface="Arial-Rounded" pitchFamily="34" charset="0"/>
                <a:cs typeface="Arial-Rounded" pitchFamily="34" charset="0"/>
                <a:sym typeface="Arial"/>
              </a:rPr>
              <a:t> </a:t>
            </a:r>
            <a:endParaRPr lang="en-US" sz="2100" kern="0">
              <a:solidFill>
                <a:srgbClr val="000000"/>
              </a:solidFill>
              <a:latin typeface="Arial-Rounded" pitchFamily="34" charset="0"/>
              <a:ea typeface="Arial-Rounded" pitchFamily="34" charset="0"/>
              <a:cs typeface="Arial-Rounded" pitchFamily="34" charset="0"/>
              <a:sym typeface="Arial"/>
            </a:endParaRPr>
          </a:p>
        </p:txBody>
      </p:sp>
      <p:pic>
        <p:nvPicPr>
          <p:cNvPr id="5" name="Picture 6" descr="Free Simple Eraser Icon Image｜free Cartoon &amp;amp; Clipart - Eraser Clipart -  (480x480) Png Clipart Download">
            <a:extLst>
              <a:ext uri="{FF2B5EF4-FFF2-40B4-BE49-F238E27FC236}">
                <a16:creationId xmlns:a16="http://schemas.microsoft.com/office/drawing/2014/main" id="{96EB665B-EC2C-4422-8467-4D7393DC20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7847" y="5169517"/>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PC\Pictures\Hình ảnh soạn giáo án\bút chì đẹp .jpg">
            <a:extLst>
              <a:ext uri="{FF2B5EF4-FFF2-40B4-BE49-F238E27FC236}">
                <a16:creationId xmlns:a16="http://schemas.microsoft.com/office/drawing/2014/main" id="{7D9C3C20-213D-40CB-8986-B7809F6BDA6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4210603" y="4879592"/>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F062F67-677D-4734-94BF-E87FBB9B9530}"/>
              </a:ext>
            </a:extLst>
          </p:cNvPr>
          <p:cNvGrpSpPr/>
          <p:nvPr/>
        </p:nvGrpSpPr>
        <p:grpSpPr>
          <a:xfrm>
            <a:off x="287711" y="427254"/>
            <a:ext cx="2373517" cy="726966"/>
            <a:chOff x="249760" y="1602114"/>
            <a:chExt cx="1784553" cy="545225"/>
          </a:xfrm>
        </p:grpSpPr>
        <p:sp>
          <p:nvSpPr>
            <p:cNvPr id="11" name="Rounded Rectangle 16">
              <a:extLst>
                <a:ext uri="{FF2B5EF4-FFF2-40B4-BE49-F238E27FC236}">
                  <a16:creationId xmlns:a16="http://schemas.microsoft.com/office/drawing/2014/main" id="{6A34FF62-5890-419E-8953-0BBBBFF35651}"/>
                </a:ext>
              </a:extLst>
            </p:cNvPr>
            <p:cNvSpPr/>
            <p:nvPr/>
          </p:nvSpPr>
          <p:spPr>
            <a:xfrm>
              <a:off x="384358" y="1613738"/>
              <a:ext cx="1649955" cy="521367"/>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b="1" kern="0">
                  <a:solidFill>
                    <a:srgbClr val="FFFFFF"/>
                  </a:solidFill>
                  <a:latin typeface="Arial"/>
                  <a:ea typeface="Arial-Rounded" pitchFamily="34" charset="0"/>
                  <a:cs typeface="Arial-Rounded" pitchFamily="34" charset="0"/>
                  <a:sym typeface="Arial"/>
                </a:rPr>
                <a:t>  Viết</a:t>
              </a:r>
            </a:p>
          </p:txBody>
        </p:sp>
        <p:sp>
          <p:nvSpPr>
            <p:cNvPr id="12" name="Oval 11">
              <a:extLst>
                <a:ext uri="{FF2B5EF4-FFF2-40B4-BE49-F238E27FC236}">
                  <a16:creationId xmlns:a16="http://schemas.microsoft.com/office/drawing/2014/main" id="{CD136426-DC06-4973-A500-BEFE3DCD4ACA}"/>
                </a:ext>
              </a:extLst>
            </p:cNvPr>
            <p:cNvSpPr/>
            <p:nvPr/>
          </p:nvSpPr>
          <p:spPr>
            <a:xfrm>
              <a:off x="249760" y="1602114"/>
              <a:ext cx="545225" cy="5452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104534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6511" y="335382"/>
            <a:ext cx="3016164" cy="670416"/>
            <a:chOff x="267764" y="1585816"/>
            <a:chExt cx="2267734" cy="502812"/>
          </a:xfrm>
        </p:grpSpPr>
        <p:sp>
          <p:nvSpPr>
            <p:cNvPr id="8" name="Rounded Rectangle 7"/>
            <p:cNvSpPr/>
            <p:nvPr/>
          </p:nvSpPr>
          <p:spPr>
            <a:xfrm>
              <a:off x="498598" y="1585816"/>
              <a:ext cx="2036900" cy="502812"/>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3200" b="1" kern="0">
                  <a:solidFill>
                    <a:srgbClr val="FFFFFF"/>
                  </a:solidFill>
                  <a:latin typeface="Arial"/>
                  <a:ea typeface="Arial-Rounded" pitchFamily="34" charset="0"/>
                  <a:cs typeface="Arial-Rounded" pitchFamily="34" charset="0"/>
                  <a:sym typeface="Arial"/>
                </a:rPr>
                <a:t>  Kể chuyện</a:t>
              </a:r>
            </a:p>
          </p:txBody>
        </p:sp>
        <p:sp>
          <p:nvSpPr>
            <p:cNvPr id="10" name="Oval 9"/>
            <p:cNvSpPr/>
            <p:nvPr/>
          </p:nvSpPr>
          <p:spPr>
            <a:xfrm>
              <a:off x="267764" y="1585816"/>
              <a:ext cx="493164" cy="5028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3</a:t>
              </a:r>
            </a:p>
          </p:txBody>
        </p:sp>
      </p:grpSp>
      <p:sp>
        <p:nvSpPr>
          <p:cNvPr id="28" name="TextBox 27"/>
          <p:cNvSpPr txBox="1"/>
          <p:nvPr/>
        </p:nvSpPr>
        <p:spPr>
          <a:xfrm>
            <a:off x="3688196" y="670591"/>
            <a:ext cx="5312611" cy="615553"/>
          </a:xfrm>
          <a:prstGeom prst="rect">
            <a:avLst/>
          </a:prstGeom>
          <a:noFill/>
        </p:spPr>
        <p:txBody>
          <a:bodyPr wrap="square" lIns="121725" tIns="60862" rIns="121725" bIns="60862" rtlCol="0">
            <a:spAutoFit/>
          </a:bodyPr>
          <a:lstStyle/>
          <a:p>
            <a:pPr algn="ctr" defTabSz="914400">
              <a:buClr>
                <a:srgbClr val="000000"/>
              </a:buClr>
            </a:pP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Cặp</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sừng</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đôi</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chân</a:t>
            </a:r>
            <a:endPar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p:cNvPicPr>
            <a:picLocks noChangeAspect="1"/>
          </p:cNvPicPr>
          <p:nvPr/>
        </p:nvPicPr>
        <p:blipFill rotWithShape="1">
          <a:blip r:embed="rId3"/>
          <a:srcRect l="6538" t="5751" r="52380" b="1825"/>
          <a:stretch/>
        </p:blipFill>
        <p:spPr>
          <a:xfrm>
            <a:off x="3399328" y="1608779"/>
            <a:ext cx="2696672" cy="2424943"/>
          </a:xfrm>
          <a:prstGeom prst="rect">
            <a:avLst/>
          </a:prstGeom>
        </p:spPr>
      </p:pic>
      <p:pic>
        <p:nvPicPr>
          <p:cNvPr id="30" name="Picture 29"/>
          <p:cNvPicPr>
            <a:picLocks noChangeAspect="1"/>
          </p:cNvPicPr>
          <p:nvPr/>
        </p:nvPicPr>
        <p:blipFill rotWithShape="1">
          <a:blip r:embed="rId3"/>
          <a:srcRect l="50912" t="6092" r="7789" b="2018"/>
          <a:stretch/>
        </p:blipFill>
        <p:spPr>
          <a:xfrm>
            <a:off x="6304136" y="1608779"/>
            <a:ext cx="2696671" cy="2424943"/>
          </a:xfrm>
          <a:prstGeom prst="rect">
            <a:avLst/>
          </a:prstGeom>
        </p:spPr>
      </p:pic>
      <p:pic>
        <p:nvPicPr>
          <p:cNvPr id="31" name="Picture 30"/>
          <p:cNvPicPr>
            <a:picLocks noChangeAspect="1"/>
          </p:cNvPicPr>
          <p:nvPr/>
        </p:nvPicPr>
        <p:blipFill rotWithShape="1">
          <a:blip r:embed="rId4"/>
          <a:srcRect l="6447" t="3641" r="51323" b="2172"/>
          <a:stretch/>
        </p:blipFill>
        <p:spPr>
          <a:xfrm>
            <a:off x="3399328" y="4222792"/>
            <a:ext cx="2696672" cy="2424941"/>
          </a:xfrm>
          <a:prstGeom prst="rect">
            <a:avLst/>
          </a:prstGeom>
        </p:spPr>
      </p:pic>
      <p:pic>
        <p:nvPicPr>
          <p:cNvPr id="32" name="Picture 31"/>
          <p:cNvPicPr>
            <a:picLocks noChangeAspect="1"/>
          </p:cNvPicPr>
          <p:nvPr/>
        </p:nvPicPr>
        <p:blipFill rotWithShape="1">
          <a:blip r:embed="rId4"/>
          <a:srcRect l="52044" t="3737" r="5787" b="2232"/>
          <a:stretch/>
        </p:blipFill>
        <p:spPr>
          <a:xfrm>
            <a:off x="6304136" y="4186350"/>
            <a:ext cx="2696671" cy="2461383"/>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250" fill="hold"/>
                                        <p:tgtEl>
                                          <p:spTgt spid="28"/>
                                        </p:tgtEl>
                                        <p:attrNameLst>
                                          <p:attrName>ppt_w</p:attrName>
                                        </p:attrNameLst>
                                      </p:cBhvr>
                                      <p:tavLst>
                                        <p:tav tm="0">
                                          <p:val>
                                            <p:fltVal val="0"/>
                                          </p:val>
                                        </p:tav>
                                        <p:tav tm="100000">
                                          <p:val>
                                            <p:strVal val="#ppt_w"/>
                                          </p:val>
                                        </p:tav>
                                      </p:tavLst>
                                    </p:anim>
                                    <p:anim calcmode="lin" valueType="num">
                                      <p:cBhvr>
                                        <p:cTn id="8" dur="1250" fill="hold"/>
                                        <p:tgtEl>
                                          <p:spTgt spid="28"/>
                                        </p:tgtEl>
                                        <p:attrNameLst>
                                          <p:attrName>ppt_h</p:attrName>
                                        </p:attrNameLst>
                                      </p:cBhvr>
                                      <p:tavLst>
                                        <p:tav tm="0">
                                          <p:val>
                                            <p:fltVal val="0"/>
                                          </p:val>
                                        </p:tav>
                                        <p:tav tm="100000">
                                          <p:val>
                                            <p:strVal val="#ppt_h"/>
                                          </p:val>
                                        </p:tav>
                                      </p:tavLst>
                                    </p:anim>
                                    <p:animEffect transition="in" filter="fade">
                                      <p:cBhvr>
                                        <p:cTn id="9" dur="125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1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1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1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khu nghỉ mát&#10;&#10;Mô tả được tạo tự động">
            <a:extLst>
              <a:ext uri="{FF2B5EF4-FFF2-40B4-BE49-F238E27FC236}">
                <a16:creationId xmlns:a16="http://schemas.microsoft.com/office/drawing/2014/main" id="{E26AA287-A163-DBAD-4DFC-D3F4D80F9D2E}"/>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8" name="Bong bóng Ý nghĩ: Hình đám mây 7">
            <a:extLst>
              <a:ext uri="{FF2B5EF4-FFF2-40B4-BE49-F238E27FC236}">
                <a16:creationId xmlns:a16="http://schemas.microsoft.com/office/drawing/2014/main" id="{5D323075-4AF7-E233-1453-220931053891}"/>
              </a:ext>
            </a:extLst>
          </p:cNvPr>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 fmla="*/ 7857462 w 8893391"/>
              <a:gd name="connsiteY0" fmla="*/ 5889722 h 5291326"/>
              <a:gd name="connsiteX1" fmla="*/ 7710481 w 8893391"/>
              <a:gd name="connsiteY1" fmla="*/ 6036703 h 5291326"/>
              <a:gd name="connsiteX2" fmla="*/ 7563500 w 8893391"/>
              <a:gd name="connsiteY2" fmla="*/ 5889722 h 5291326"/>
              <a:gd name="connsiteX3" fmla="*/ 7710481 w 8893391"/>
              <a:gd name="connsiteY3" fmla="*/ 5742741 h 5291326"/>
              <a:gd name="connsiteX4" fmla="*/ 7857462 w 8893391"/>
              <a:gd name="connsiteY4" fmla="*/ 5889722 h 5291326"/>
              <a:gd name="connsiteX0" fmla="*/ 7747296 w 8893391"/>
              <a:gd name="connsiteY0" fmla="*/ 5634129 h 5291326"/>
              <a:gd name="connsiteX1" fmla="*/ 7453333 w 8893391"/>
              <a:gd name="connsiteY1" fmla="*/ 5928092 h 5291326"/>
              <a:gd name="connsiteX2" fmla="*/ 7159370 w 8893391"/>
              <a:gd name="connsiteY2" fmla="*/ 5634129 h 5291326"/>
              <a:gd name="connsiteX3" fmla="*/ 7453333 w 8893391"/>
              <a:gd name="connsiteY3" fmla="*/ 5340166 h 5291326"/>
              <a:gd name="connsiteX4" fmla="*/ 7747296 w 8893391"/>
              <a:gd name="connsiteY4" fmla="*/ 5634129 h 5291326"/>
              <a:gd name="connsiteX0" fmla="*/ 7428638 w 8893391"/>
              <a:gd name="connsiteY0" fmla="*/ 5171304 h 5291326"/>
              <a:gd name="connsiteX1" fmla="*/ 6987694 w 8893391"/>
              <a:gd name="connsiteY1" fmla="*/ 5612248 h 5291326"/>
              <a:gd name="connsiteX2" fmla="*/ 6546750 w 8893391"/>
              <a:gd name="connsiteY2" fmla="*/ 5171304 h 5291326"/>
              <a:gd name="connsiteX3" fmla="*/ 6987694 w 8893391"/>
              <a:gd name="connsiteY3" fmla="*/ 4730360 h 5291326"/>
              <a:gd name="connsiteX4" fmla="*/ 7428638 w 8893391"/>
              <a:gd name="connsiteY4" fmla="*/ 5171304 h 5291326"/>
              <a:gd name="connsiteX0" fmla="*/ 966126 w 8893391"/>
              <a:gd name="connsiteY0" fmla="*/ 3206274 h 5291326"/>
              <a:gd name="connsiteX1" fmla="*/ 444669 w 8893391"/>
              <a:gd name="connsiteY1" fmla="*/ 3108654 h 5291326"/>
              <a:gd name="connsiteX2" fmla="*/ 1426236 w 8893391"/>
              <a:gd name="connsiteY2" fmla="*/ 4274583 h 5291326"/>
              <a:gd name="connsiteX3" fmla="*/ 1198137 w 8893391"/>
              <a:gd name="connsiteY3" fmla="*/ 4321249 h 5291326"/>
              <a:gd name="connsiteX4" fmla="*/ 3392252 w 8893391"/>
              <a:gd name="connsiteY4" fmla="*/ 4787915 h 5291326"/>
              <a:gd name="connsiteX5" fmla="*/ 3254734 w 8893391"/>
              <a:gd name="connsiteY5" fmla="*/ 4574792 h 5291326"/>
              <a:gd name="connsiteX6" fmla="*/ 5934485 w 8893391"/>
              <a:gd name="connsiteY6" fmla="*/ 4256455 h 5291326"/>
              <a:gd name="connsiteX7" fmla="*/ 5879519 w 8893391"/>
              <a:gd name="connsiteY7" fmla="*/ 4490278 h 5291326"/>
              <a:gd name="connsiteX8" fmla="*/ 7025984 w 8893391"/>
              <a:gd name="connsiteY8" fmla="*/ 2811506 h 5291326"/>
              <a:gd name="connsiteX9" fmla="*/ 7695253 w 8893391"/>
              <a:gd name="connsiteY9" fmla="*/ 3685555 h 5291326"/>
              <a:gd name="connsiteX10" fmla="*/ 8604767 w 8893391"/>
              <a:gd name="connsiteY10" fmla="*/ 1880625 h 5291326"/>
              <a:gd name="connsiteX11" fmla="*/ 8306674 w 8893391"/>
              <a:gd name="connsiteY11" fmla="*/ 2208393 h 5291326"/>
              <a:gd name="connsiteX12" fmla="*/ 7889590 w 8893391"/>
              <a:gd name="connsiteY12" fmla="*/ 664600 h 5291326"/>
              <a:gd name="connsiteX13" fmla="*/ 7905236 w 8893391"/>
              <a:gd name="connsiteY13" fmla="*/ 819420 h 5291326"/>
              <a:gd name="connsiteX14" fmla="*/ 5986157 w 8893391"/>
              <a:gd name="connsiteY14" fmla="*/ 484058 h 5291326"/>
              <a:gd name="connsiteX15" fmla="*/ 6138910 w 8893391"/>
              <a:gd name="connsiteY15" fmla="*/ 286613 h 5291326"/>
              <a:gd name="connsiteX16" fmla="*/ 4558068 w 8893391"/>
              <a:gd name="connsiteY16" fmla="*/ 578126 h 5291326"/>
              <a:gd name="connsiteX17" fmla="*/ 4631974 w 8893391"/>
              <a:gd name="connsiteY17" fmla="*/ 407873 h 5291326"/>
              <a:gd name="connsiteX18" fmla="*/ 2882117 w 8893391"/>
              <a:gd name="connsiteY18" fmla="*/ 635938 h 5291326"/>
              <a:gd name="connsiteX19" fmla="*/ 3149742 w 8893391"/>
              <a:gd name="connsiteY19" fmla="*/ 801047 h 5291326"/>
              <a:gd name="connsiteX20" fmla="*/ 849607 w 8893391"/>
              <a:gd name="connsiteY20" fmla="*/ 1933906 h 5291326"/>
              <a:gd name="connsiteX21" fmla="*/ 802875 w 8893391"/>
              <a:gd name="connsiteY21" fmla="*/ 1760100 h 52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extLst>
              <a:ext uri="{C807C97D-BFC1-408E-A445-0C87EB9F89A2}">
                <ask:lineSketchStyleProps xmlns:ask="http://schemas.microsoft.com/office/drawing/2018/sketchyshapes" sd="462865412">
                  <a:prstGeom prst="cloudCallout">
                    <a:avLst>
                      <a:gd name="adj1" fmla="val 36699"/>
                      <a:gd name="adj2" fmla="val 6130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48CF34CC-E762-3E3E-99DF-16F84E90BD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03754" y="2709896"/>
            <a:ext cx="5376372" cy="5294499"/>
          </a:xfrm>
          <a:prstGeom prst="rect">
            <a:avLst/>
          </a:prstGeom>
        </p:spPr>
      </p:pic>
      <p:pic>
        <p:nvPicPr>
          <p:cNvPr id="2" name="Picture 1">
            <a:extLst>
              <a:ext uri="{FF2B5EF4-FFF2-40B4-BE49-F238E27FC236}">
                <a16:creationId xmlns:a16="http://schemas.microsoft.com/office/drawing/2014/main" id="{B9B8273C-25DF-6ACB-C09E-F35CDF3E0143}"/>
              </a:ext>
            </a:extLst>
          </p:cNvPr>
          <p:cNvPicPr>
            <a:picLocks noChangeAspect="1"/>
          </p:cNvPicPr>
          <p:nvPr/>
        </p:nvPicPr>
        <p:blipFill>
          <a:blip r:embed="rId6"/>
          <a:stretch>
            <a:fillRect/>
          </a:stretch>
        </p:blipFill>
        <p:spPr>
          <a:xfrm>
            <a:off x="1483481" y="1273520"/>
            <a:ext cx="5950212" cy="2737341"/>
          </a:xfrm>
          <a:prstGeom prst="rect">
            <a:avLst/>
          </a:prstGeom>
        </p:spPr>
      </p:pic>
    </p:spTree>
    <p:extLst>
      <p:ext uri="{BB962C8B-B14F-4D97-AF65-F5344CB8AC3E}">
        <p14:creationId xmlns:p14="http://schemas.microsoft.com/office/powerpoint/2010/main" val="16296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pic>
        <p:nvPicPr>
          <p:cNvPr id="4" name="Picture 3">
            <a:extLst>
              <a:ext uri="{FF2B5EF4-FFF2-40B4-BE49-F238E27FC236}">
                <a16:creationId xmlns:a16="http://schemas.microsoft.com/office/drawing/2014/main" id="{1FBF6A8C-2B19-887B-38EC-9204763A0D87}"/>
              </a:ext>
            </a:extLst>
          </p:cNvPr>
          <p:cNvPicPr>
            <a:picLocks noChangeAspect="1"/>
          </p:cNvPicPr>
          <p:nvPr/>
        </p:nvPicPr>
        <p:blipFill>
          <a:blip r:embed="rId7"/>
          <a:stretch>
            <a:fillRect/>
          </a:stretch>
        </p:blipFill>
        <p:spPr>
          <a:xfrm>
            <a:off x="3799533" y="977190"/>
            <a:ext cx="4359018" cy="1926503"/>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8" name="Group 7">
            <a:extLst>
              <a:ext uri="{FF2B5EF4-FFF2-40B4-BE49-F238E27FC236}">
                <a16:creationId xmlns:a16="http://schemas.microsoft.com/office/drawing/2014/main" id="{7962E396-A416-48B2-8031-A75C40096289}"/>
              </a:ext>
            </a:extLst>
          </p:cNvPr>
          <p:cNvGrpSpPr/>
          <p:nvPr/>
        </p:nvGrpSpPr>
        <p:grpSpPr>
          <a:xfrm>
            <a:off x="470364" y="520555"/>
            <a:ext cx="2108034" cy="745775"/>
            <a:chOff x="232557" y="1601336"/>
            <a:chExt cx="1584947" cy="559331"/>
          </a:xfrm>
        </p:grpSpPr>
        <p:sp>
          <p:nvSpPr>
            <p:cNvPr id="9" name="Rounded Rectangle 3">
              <a:extLst>
                <a:ext uri="{FF2B5EF4-FFF2-40B4-BE49-F238E27FC236}">
                  <a16:creationId xmlns:a16="http://schemas.microsoft.com/office/drawing/2014/main" id="{1DFFEB4E-4344-4148-AECB-A369FD860393}"/>
                </a:ext>
              </a:extLst>
            </p:cNvPr>
            <p:cNvSpPr/>
            <p:nvPr/>
          </p:nvSpPr>
          <p:spPr>
            <a:xfrm>
              <a:off x="384358" y="1626899"/>
              <a:ext cx="1433146" cy="508206"/>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Đọc</a:t>
              </a:r>
            </a:p>
          </p:txBody>
        </p:sp>
        <p:sp>
          <p:nvSpPr>
            <p:cNvPr id="10" name="Oval 9">
              <a:extLst>
                <a:ext uri="{FF2B5EF4-FFF2-40B4-BE49-F238E27FC236}">
                  <a16:creationId xmlns:a16="http://schemas.microsoft.com/office/drawing/2014/main" id="{8FF9041E-B3D6-42DD-A914-8E4A2AD2871B}"/>
                </a:ext>
              </a:extLst>
            </p:cNvPr>
            <p:cNvSpPr/>
            <p:nvPr/>
          </p:nvSpPr>
          <p:spPr>
            <a:xfrm>
              <a:off x="232557" y="1601336"/>
              <a:ext cx="559331" cy="5593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graphicFrame>
        <p:nvGraphicFramePr>
          <p:cNvPr id="11" name="Table 10">
            <a:extLst>
              <a:ext uri="{FF2B5EF4-FFF2-40B4-BE49-F238E27FC236}">
                <a16:creationId xmlns:a16="http://schemas.microsoft.com/office/drawing/2014/main" id="{B72BA680-1296-46CF-8C27-F6421120DAE4}"/>
              </a:ext>
            </a:extLst>
          </p:cNvPr>
          <p:cNvGraphicFramePr>
            <a:graphicFrameLocks noGrp="1"/>
          </p:cNvGraphicFramePr>
          <p:nvPr>
            <p:extLst>
              <p:ext uri="{D42A27DB-BD31-4B8C-83A1-F6EECF244321}">
                <p14:modId xmlns:p14="http://schemas.microsoft.com/office/powerpoint/2010/main" val="2517736343"/>
              </p:ext>
            </p:extLst>
          </p:nvPr>
        </p:nvGraphicFramePr>
        <p:xfrm>
          <a:off x="719563" y="2379182"/>
          <a:ext cx="11064242" cy="1676400"/>
        </p:xfrm>
        <a:graphic>
          <a:graphicData uri="http://schemas.openxmlformats.org/drawingml/2006/table">
            <a:tbl>
              <a:tblPr firstRow="1" bandRow="1">
                <a:tableStyleId>{5C22544A-7EE6-4342-B048-85BDC9FD1C3A}</a:tableStyleId>
              </a:tblPr>
              <a:tblGrid>
                <a:gridCol w="1580606">
                  <a:extLst>
                    <a:ext uri="{9D8B030D-6E8A-4147-A177-3AD203B41FA5}">
                      <a16:colId xmlns:a16="http://schemas.microsoft.com/office/drawing/2014/main" val="20000"/>
                    </a:ext>
                  </a:extLst>
                </a:gridCol>
                <a:gridCol w="1580606">
                  <a:extLst>
                    <a:ext uri="{9D8B030D-6E8A-4147-A177-3AD203B41FA5}">
                      <a16:colId xmlns:a16="http://schemas.microsoft.com/office/drawing/2014/main" val="20001"/>
                    </a:ext>
                  </a:extLst>
                </a:gridCol>
                <a:gridCol w="1580606">
                  <a:extLst>
                    <a:ext uri="{9D8B030D-6E8A-4147-A177-3AD203B41FA5}">
                      <a16:colId xmlns:a16="http://schemas.microsoft.com/office/drawing/2014/main" val="20002"/>
                    </a:ext>
                  </a:extLst>
                </a:gridCol>
                <a:gridCol w="1580606">
                  <a:extLst>
                    <a:ext uri="{9D8B030D-6E8A-4147-A177-3AD203B41FA5}">
                      <a16:colId xmlns:a16="http://schemas.microsoft.com/office/drawing/2014/main" val="20003"/>
                    </a:ext>
                  </a:extLst>
                </a:gridCol>
                <a:gridCol w="1580606">
                  <a:extLst>
                    <a:ext uri="{9D8B030D-6E8A-4147-A177-3AD203B41FA5}">
                      <a16:colId xmlns:a16="http://schemas.microsoft.com/office/drawing/2014/main" val="20004"/>
                    </a:ext>
                  </a:extLst>
                </a:gridCol>
                <a:gridCol w="1580606">
                  <a:extLst>
                    <a:ext uri="{9D8B030D-6E8A-4147-A177-3AD203B41FA5}">
                      <a16:colId xmlns:a16="http://schemas.microsoft.com/office/drawing/2014/main" val="20005"/>
                    </a:ext>
                  </a:extLst>
                </a:gridCol>
                <a:gridCol w="1580606">
                  <a:extLst>
                    <a:ext uri="{9D8B030D-6E8A-4147-A177-3AD203B41FA5}">
                      <a16:colId xmlns:a16="http://schemas.microsoft.com/office/drawing/2014/main" val="20006"/>
                    </a:ext>
                  </a:extLst>
                </a:gridCol>
              </a:tblGrid>
              <a:tr h="838200">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838200">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Title 1">
            <a:extLst>
              <a:ext uri="{FF2B5EF4-FFF2-40B4-BE49-F238E27FC236}">
                <a16:creationId xmlns:a16="http://schemas.microsoft.com/office/drawing/2014/main" id="{20DDB03A-9A5E-4B7E-88EE-7FABB1D1FFC5}"/>
              </a:ext>
            </a:extLst>
          </p:cNvPr>
          <p:cNvSpPr txBox="1">
            <a:spLocks/>
          </p:cNvSpPr>
          <p:nvPr/>
        </p:nvSpPr>
        <p:spPr>
          <a:xfrm>
            <a:off x="672266" y="2469725"/>
            <a:ext cx="168090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ngoan</a:t>
            </a:r>
          </a:p>
        </p:txBody>
      </p:sp>
      <p:sp>
        <p:nvSpPr>
          <p:cNvPr id="13" name="Title 1">
            <a:extLst>
              <a:ext uri="{FF2B5EF4-FFF2-40B4-BE49-F238E27FC236}">
                <a16:creationId xmlns:a16="http://schemas.microsoft.com/office/drawing/2014/main" id="{A7B6DD37-6000-47D4-B1F1-FB66E0AB1525}"/>
              </a:ext>
            </a:extLst>
          </p:cNvPr>
          <p:cNvSpPr txBox="1">
            <a:spLocks/>
          </p:cNvSpPr>
          <p:nvPr/>
        </p:nvSpPr>
        <p:spPr>
          <a:xfrm>
            <a:off x="2256700" y="2469725"/>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loát</a:t>
            </a:r>
          </a:p>
        </p:txBody>
      </p:sp>
      <p:sp>
        <p:nvSpPr>
          <p:cNvPr id="14" name="Title 1">
            <a:extLst>
              <a:ext uri="{FF2B5EF4-FFF2-40B4-BE49-F238E27FC236}">
                <a16:creationId xmlns:a16="http://schemas.microsoft.com/office/drawing/2014/main" id="{BDC9D0E0-D74E-4984-AFCF-441792805546}"/>
              </a:ext>
            </a:extLst>
          </p:cNvPr>
          <p:cNvSpPr txBox="1">
            <a:spLocks/>
          </p:cNvSpPr>
          <p:nvPr/>
        </p:nvSpPr>
        <p:spPr>
          <a:xfrm>
            <a:off x="3875296" y="2469725"/>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thoăn</a:t>
            </a:r>
          </a:p>
        </p:txBody>
      </p:sp>
      <p:sp>
        <p:nvSpPr>
          <p:cNvPr id="15" name="Title 1">
            <a:extLst>
              <a:ext uri="{FF2B5EF4-FFF2-40B4-BE49-F238E27FC236}">
                <a16:creationId xmlns:a16="http://schemas.microsoft.com/office/drawing/2014/main" id="{FF361E71-148A-473B-BD1C-84CDB8B91D21}"/>
              </a:ext>
            </a:extLst>
          </p:cNvPr>
          <p:cNvSpPr txBox="1">
            <a:spLocks/>
          </p:cNvSpPr>
          <p:nvPr/>
        </p:nvSpPr>
        <p:spPr>
          <a:xfrm>
            <a:off x="5510585"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hoắt</a:t>
            </a:r>
          </a:p>
        </p:txBody>
      </p:sp>
      <p:sp>
        <p:nvSpPr>
          <p:cNvPr id="16" name="Title 1">
            <a:extLst>
              <a:ext uri="{FF2B5EF4-FFF2-40B4-BE49-F238E27FC236}">
                <a16:creationId xmlns:a16="http://schemas.microsoft.com/office/drawing/2014/main" id="{6711FC61-FD36-461A-9D2E-78934797B9CB}"/>
              </a:ext>
            </a:extLst>
          </p:cNvPr>
          <p:cNvSpPr txBox="1">
            <a:spLocks/>
          </p:cNvSpPr>
          <p:nvPr/>
        </p:nvSpPr>
        <p:spPr>
          <a:xfrm>
            <a:off x="7107228"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loài</a:t>
            </a:r>
          </a:p>
        </p:txBody>
      </p:sp>
      <p:sp>
        <p:nvSpPr>
          <p:cNvPr id="17" name="Title 1">
            <a:extLst>
              <a:ext uri="{FF2B5EF4-FFF2-40B4-BE49-F238E27FC236}">
                <a16:creationId xmlns:a16="http://schemas.microsoft.com/office/drawing/2014/main" id="{686D2CF5-C54E-477F-B809-EE1EBA43EE52}"/>
              </a:ext>
            </a:extLst>
          </p:cNvPr>
          <p:cNvSpPr txBox="1">
            <a:spLocks/>
          </p:cNvSpPr>
          <p:nvPr/>
        </p:nvSpPr>
        <p:spPr>
          <a:xfrm>
            <a:off x="8538613" y="2469725"/>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huệ</a:t>
            </a:r>
          </a:p>
        </p:txBody>
      </p:sp>
      <p:sp>
        <p:nvSpPr>
          <p:cNvPr id="18" name="Title 1">
            <a:extLst>
              <a:ext uri="{FF2B5EF4-FFF2-40B4-BE49-F238E27FC236}">
                <a16:creationId xmlns:a16="http://schemas.microsoft.com/office/drawing/2014/main" id="{77F7C7D5-9CEF-43ED-885F-E22245220CDE}"/>
              </a:ext>
            </a:extLst>
          </p:cNvPr>
          <p:cNvSpPr txBox="1">
            <a:spLocks/>
          </p:cNvSpPr>
          <p:nvPr/>
        </p:nvSpPr>
        <p:spPr>
          <a:xfrm>
            <a:off x="10276376"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tuỳ</a:t>
            </a:r>
          </a:p>
        </p:txBody>
      </p:sp>
      <p:sp>
        <p:nvSpPr>
          <p:cNvPr id="19" name="Title 1">
            <a:extLst>
              <a:ext uri="{FF2B5EF4-FFF2-40B4-BE49-F238E27FC236}">
                <a16:creationId xmlns:a16="http://schemas.microsoft.com/office/drawing/2014/main" id="{C2A4A016-A0C9-40F2-925D-F0280B66A2F4}"/>
              </a:ext>
            </a:extLst>
          </p:cNvPr>
          <p:cNvSpPr txBox="1">
            <a:spLocks/>
          </p:cNvSpPr>
          <p:nvPr/>
        </p:nvSpPr>
        <p:spPr>
          <a:xfrm>
            <a:off x="2385970" y="3292561"/>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luận</a:t>
            </a:r>
          </a:p>
        </p:txBody>
      </p:sp>
      <p:sp>
        <p:nvSpPr>
          <p:cNvPr id="20" name="Title 1">
            <a:extLst>
              <a:ext uri="{FF2B5EF4-FFF2-40B4-BE49-F238E27FC236}">
                <a16:creationId xmlns:a16="http://schemas.microsoft.com/office/drawing/2014/main" id="{F39A05D5-740B-4A5C-A2FB-ECBB07D523C8}"/>
              </a:ext>
            </a:extLst>
          </p:cNvPr>
          <p:cNvSpPr txBox="1">
            <a:spLocks/>
          </p:cNvSpPr>
          <p:nvPr/>
        </p:nvSpPr>
        <p:spPr>
          <a:xfrm>
            <a:off x="3947813" y="3292561"/>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luật</a:t>
            </a:r>
          </a:p>
        </p:txBody>
      </p:sp>
      <p:sp>
        <p:nvSpPr>
          <p:cNvPr id="21" name="Title 1">
            <a:extLst>
              <a:ext uri="{FF2B5EF4-FFF2-40B4-BE49-F238E27FC236}">
                <a16:creationId xmlns:a16="http://schemas.microsoft.com/office/drawing/2014/main" id="{34A81579-A99D-46C2-AD7A-8AA0F8A6A5E8}"/>
              </a:ext>
            </a:extLst>
          </p:cNvPr>
          <p:cNvSpPr txBox="1">
            <a:spLocks/>
          </p:cNvSpPr>
          <p:nvPr/>
        </p:nvSpPr>
        <p:spPr>
          <a:xfrm>
            <a:off x="5373133" y="3292561"/>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chuyển</a:t>
            </a:r>
          </a:p>
        </p:txBody>
      </p:sp>
      <p:sp>
        <p:nvSpPr>
          <p:cNvPr id="22" name="Title 1">
            <a:extLst>
              <a:ext uri="{FF2B5EF4-FFF2-40B4-BE49-F238E27FC236}">
                <a16:creationId xmlns:a16="http://schemas.microsoft.com/office/drawing/2014/main" id="{6805DDB8-D46E-424B-AAB4-7B153E5E561F}"/>
              </a:ext>
            </a:extLst>
          </p:cNvPr>
          <p:cNvSpPr txBox="1">
            <a:spLocks/>
          </p:cNvSpPr>
          <p:nvPr/>
        </p:nvSpPr>
        <p:spPr>
          <a:xfrm>
            <a:off x="6952495" y="3292561"/>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duyệt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1" y="86820"/>
            <a:ext cx="11649559" cy="6553200"/>
          </a:xfrm>
          <a:prstGeom prst="rect">
            <a:avLst/>
          </a:prstGeom>
        </p:spPr>
      </p:pic>
      <p:sp>
        <p:nvSpPr>
          <p:cNvPr id="5" name="Title 1"/>
          <p:cNvSpPr txBox="1">
            <a:spLocks/>
          </p:cNvSpPr>
          <p:nvPr/>
        </p:nvSpPr>
        <p:spPr>
          <a:xfrm>
            <a:off x="1516156" y="1801320"/>
            <a:ext cx="184899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ngoan ngoãn</a:t>
            </a:r>
          </a:p>
        </p:txBody>
      </p:sp>
      <p:sp>
        <p:nvSpPr>
          <p:cNvPr id="6" name="Oval 5"/>
          <p:cNvSpPr/>
          <p:nvPr/>
        </p:nvSpPr>
        <p:spPr>
          <a:xfrm>
            <a:off x="1593654" y="1247468"/>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1</a:t>
            </a:r>
          </a:p>
        </p:txBody>
      </p:sp>
      <p:sp>
        <p:nvSpPr>
          <p:cNvPr id="7" name="Title 1"/>
          <p:cNvSpPr txBox="1">
            <a:spLocks/>
          </p:cNvSpPr>
          <p:nvPr/>
        </p:nvSpPr>
        <p:spPr>
          <a:xfrm>
            <a:off x="3414486" y="2120181"/>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tuyệt vời</a:t>
            </a:r>
          </a:p>
        </p:txBody>
      </p:sp>
      <p:sp>
        <p:nvSpPr>
          <p:cNvPr id="8" name="Oval 7"/>
          <p:cNvSpPr/>
          <p:nvPr/>
        </p:nvSpPr>
        <p:spPr>
          <a:xfrm>
            <a:off x="3963699" y="1769755"/>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2</a:t>
            </a:r>
          </a:p>
        </p:txBody>
      </p:sp>
      <p:sp>
        <p:nvSpPr>
          <p:cNvPr id="9" name="Title 1"/>
          <p:cNvSpPr txBox="1">
            <a:spLocks/>
          </p:cNvSpPr>
          <p:nvPr/>
        </p:nvSpPr>
        <p:spPr>
          <a:xfrm>
            <a:off x="6839856" y="1764355"/>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thoăn thoắt</a:t>
            </a:r>
          </a:p>
        </p:txBody>
      </p:sp>
      <p:sp>
        <p:nvSpPr>
          <p:cNvPr id="10" name="Oval 9"/>
          <p:cNvSpPr/>
          <p:nvPr/>
        </p:nvSpPr>
        <p:spPr>
          <a:xfrm>
            <a:off x="8382001" y="1131414"/>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3</a:t>
            </a:r>
          </a:p>
        </p:txBody>
      </p:sp>
      <p:sp>
        <p:nvSpPr>
          <p:cNvPr id="11" name="Title 1"/>
          <p:cNvSpPr txBox="1">
            <a:spLocks/>
          </p:cNvSpPr>
          <p:nvPr/>
        </p:nvSpPr>
        <p:spPr>
          <a:xfrm>
            <a:off x="5535384" y="3036209"/>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ngoái lại</a:t>
            </a:r>
          </a:p>
        </p:txBody>
      </p:sp>
      <p:sp>
        <p:nvSpPr>
          <p:cNvPr id="12" name="Oval 11"/>
          <p:cNvSpPr/>
          <p:nvPr/>
        </p:nvSpPr>
        <p:spPr>
          <a:xfrm>
            <a:off x="6055569" y="2598699"/>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4</a:t>
            </a:r>
          </a:p>
        </p:txBody>
      </p:sp>
      <p:sp>
        <p:nvSpPr>
          <p:cNvPr id="13" name="Title 1"/>
          <p:cNvSpPr txBox="1">
            <a:spLocks/>
          </p:cNvSpPr>
          <p:nvPr/>
        </p:nvSpPr>
        <p:spPr>
          <a:xfrm>
            <a:off x="8015514" y="3096720"/>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vành khuyên</a:t>
            </a:r>
          </a:p>
        </p:txBody>
      </p:sp>
      <p:sp>
        <p:nvSpPr>
          <p:cNvPr id="14" name="Oval 13"/>
          <p:cNvSpPr/>
          <p:nvPr/>
        </p:nvSpPr>
        <p:spPr>
          <a:xfrm>
            <a:off x="9545482" y="2572286"/>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5</a:t>
            </a:r>
          </a:p>
        </p:txBody>
      </p:sp>
      <p:sp>
        <p:nvSpPr>
          <p:cNvPr id="15" name="Title 1"/>
          <p:cNvSpPr txBox="1">
            <a:spLocks/>
          </p:cNvSpPr>
          <p:nvPr/>
        </p:nvSpPr>
        <p:spPr>
          <a:xfrm>
            <a:off x="8752648" y="4618556"/>
            <a:ext cx="22041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xuất phát</a:t>
            </a:r>
          </a:p>
        </p:txBody>
      </p:sp>
      <p:sp>
        <p:nvSpPr>
          <p:cNvPr id="16" name="Oval 15"/>
          <p:cNvSpPr/>
          <p:nvPr/>
        </p:nvSpPr>
        <p:spPr>
          <a:xfrm>
            <a:off x="10094724" y="4036066"/>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6</a:t>
            </a:r>
          </a:p>
        </p:txBody>
      </p:sp>
      <p:sp>
        <p:nvSpPr>
          <p:cNvPr id="17" name="Title 1"/>
          <p:cNvSpPr txBox="1">
            <a:spLocks/>
          </p:cNvSpPr>
          <p:nvPr/>
        </p:nvSpPr>
        <p:spPr>
          <a:xfrm>
            <a:off x="5915375" y="4882285"/>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tuần lễ</a:t>
            </a:r>
          </a:p>
        </p:txBody>
      </p:sp>
      <p:sp>
        <p:nvSpPr>
          <p:cNvPr id="18" name="Oval 17"/>
          <p:cNvSpPr/>
          <p:nvPr/>
        </p:nvSpPr>
        <p:spPr>
          <a:xfrm>
            <a:off x="6435560" y="4444775"/>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7</a:t>
            </a:r>
          </a:p>
        </p:txBody>
      </p:sp>
      <p:sp>
        <p:nvSpPr>
          <p:cNvPr id="19" name="Title 1"/>
          <p:cNvSpPr txBox="1">
            <a:spLocks/>
          </p:cNvSpPr>
          <p:nvPr/>
        </p:nvSpPr>
        <p:spPr>
          <a:xfrm>
            <a:off x="3595633" y="4142511"/>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xum xuê</a:t>
            </a:r>
          </a:p>
        </p:txBody>
      </p:sp>
      <p:sp>
        <p:nvSpPr>
          <p:cNvPr id="20" name="Oval 19"/>
          <p:cNvSpPr/>
          <p:nvPr/>
        </p:nvSpPr>
        <p:spPr>
          <a:xfrm>
            <a:off x="4115818" y="3705001"/>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8</a:t>
            </a:r>
          </a:p>
        </p:txBody>
      </p:sp>
      <p:sp>
        <p:nvSpPr>
          <p:cNvPr id="21" name="Title 1"/>
          <p:cNvSpPr txBox="1">
            <a:spLocks/>
          </p:cNvSpPr>
          <p:nvPr/>
        </p:nvSpPr>
        <p:spPr>
          <a:xfrm>
            <a:off x="820056" y="3433620"/>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lưu loát</a:t>
            </a:r>
          </a:p>
        </p:txBody>
      </p:sp>
      <p:sp>
        <p:nvSpPr>
          <p:cNvPr id="22" name="Oval 21"/>
          <p:cNvSpPr/>
          <p:nvPr/>
        </p:nvSpPr>
        <p:spPr>
          <a:xfrm>
            <a:off x="1340241" y="2996110"/>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9</a:t>
            </a:r>
          </a:p>
        </p:txBody>
      </p:sp>
      <p:sp>
        <p:nvSpPr>
          <p:cNvPr id="23" name="Title 1"/>
          <p:cNvSpPr txBox="1">
            <a:spLocks/>
          </p:cNvSpPr>
          <p:nvPr/>
        </p:nvSpPr>
        <p:spPr>
          <a:xfrm>
            <a:off x="2364012" y="5252172"/>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thuỷ thủ</a:t>
            </a:r>
          </a:p>
        </p:txBody>
      </p:sp>
      <p:sp>
        <p:nvSpPr>
          <p:cNvPr id="24" name="Oval 23"/>
          <p:cNvSpPr/>
          <p:nvPr/>
        </p:nvSpPr>
        <p:spPr>
          <a:xfrm>
            <a:off x="2785474" y="4620721"/>
            <a:ext cx="894648"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grpId="0" nodeType="clickEffect">
                                  <p:stCondLst>
                                    <p:cond delay="0"/>
                                  </p:st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grpId="0" nodeType="click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8"/>
                                        </p:tgtEl>
                                        <p:attrNameLst>
                                          <p:attrName>r</p:attrName>
                                        </p:attrNameLst>
                                      </p:cBhvr>
                                    </p:animRot>
                                    <p:animRot by="-240000">
                                      <p:cBhvr>
                                        <p:cTn id="79" dur="200" fill="hold">
                                          <p:stCondLst>
                                            <p:cond delay="200"/>
                                          </p:stCondLst>
                                        </p:cTn>
                                        <p:tgtEl>
                                          <p:spTgt spid="18"/>
                                        </p:tgtEl>
                                        <p:attrNameLst>
                                          <p:attrName>r</p:attrName>
                                        </p:attrNameLst>
                                      </p:cBhvr>
                                    </p:animRot>
                                    <p:animRot by="240000">
                                      <p:cBhvr>
                                        <p:cTn id="80" dur="200" fill="hold">
                                          <p:stCondLst>
                                            <p:cond delay="400"/>
                                          </p:stCondLst>
                                        </p:cTn>
                                        <p:tgtEl>
                                          <p:spTgt spid="18"/>
                                        </p:tgtEl>
                                        <p:attrNameLst>
                                          <p:attrName>r</p:attrName>
                                        </p:attrNameLst>
                                      </p:cBhvr>
                                    </p:animRot>
                                    <p:animRot by="-240000">
                                      <p:cBhvr>
                                        <p:cTn id="81" dur="200" fill="hold">
                                          <p:stCondLst>
                                            <p:cond delay="600"/>
                                          </p:stCondLst>
                                        </p:cTn>
                                        <p:tgtEl>
                                          <p:spTgt spid="18"/>
                                        </p:tgtEl>
                                        <p:attrNameLst>
                                          <p:attrName>r</p:attrName>
                                        </p:attrNameLst>
                                      </p:cBhvr>
                                    </p:animRot>
                                    <p:animRot by="120000">
                                      <p:cBhvr>
                                        <p:cTn id="82" dur="200" fill="hold">
                                          <p:stCondLst>
                                            <p:cond delay="800"/>
                                          </p:stCondLst>
                                        </p:cTn>
                                        <p:tgtEl>
                                          <p:spTgt spid="18"/>
                                        </p:tgtEl>
                                        <p:attrNameLst>
                                          <p:attrName>r</p:attrName>
                                        </p:attrNameLst>
                                      </p:cBhvr>
                                    </p:animRot>
                                  </p:childTnLst>
                                </p:cTn>
                              </p:par>
                              <p:par>
                                <p:cTn id="83" presetID="10"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32" presetClass="emph" presetSubtype="0" fill="hold" grpId="0" nodeType="clickEffect">
                                  <p:stCondLst>
                                    <p:cond delay="0"/>
                                  </p:stCondLst>
                                  <p:childTnLst>
                                    <p:animRot by="120000">
                                      <p:cBhvr>
                                        <p:cTn id="90" dur="100" fill="hold">
                                          <p:stCondLst>
                                            <p:cond delay="0"/>
                                          </p:stCondLst>
                                        </p:cTn>
                                        <p:tgtEl>
                                          <p:spTgt spid="20"/>
                                        </p:tgtEl>
                                        <p:attrNameLst>
                                          <p:attrName>r</p:attrName>
                                        </p:attrNameLst>
                                      </p:cBhvr>
                                    </p:animRot>
                                    <p:animRot by="-240000">
                                      <p:cBhvr>
                                        <p:cTn id="91" dur="200" fill="hold">
                                          <p:stCondLst>
                                            <p:cond delay="200"/>
                                          </p:stCondLst>
                                        </p:cTn>
                                        <p:tgtEl>
                                          <p:spTgt spid="20"/>
                                        </p:tgtEl>
                                        <p:attrNameLst>
                                          <p:attrName>r</p:attrName>
                                        </p:attrNameLst>
                                      </p:cBhvr>
                                    </p:animRot>
                                    <p:animRot by="240000">
                                      <p:cBhvr>
                                        <p:cTn id="92" dur="200" fill="hold">
                                          <p:stCondLst>
                                            <p:cond delay="400"/>
                                          </p:stCondLst>
                                        </p:cTn>
                                        <p:tgtEl>
                                          <p:spTgt spid="20"/>
                                        </p:tgtEl>
                                        <p:attrNameLst>
                                          <p:attrName>r</p:attrName>
                                        </p:attrNameLst>
                                      </p:cBhvr>
                                    </p:animRot>
                                    <p:animRot by="-240000">
                                      <p:cBhvr>
                                        <p:cTn id="93" dur="200" fill="hold">
                                          <p:stCondLst>
                                            <p:cond delay="600"/>
                                          </p:stCondLst>
                                        </p:cTn>
                                        <p:tgtEl>
                                          <p:spTgt spid="20"/>
                                        </p:tgtEl>
                                        <p:attrNameLst>
                                          <p:attrName>r</p:attrName>
                                        </p:attrNameLst>
                                      </p:cBhvr>
                                    </p:animRot>
                                    <p:animRot by="120000">
                                      <p:cBhvr>
                                        <p:cTn id="94" dur="200" fill="hold">
                                          <p:stCondLst>
                                            <p:cond delay="800"/>
                                          </p:stCondLst>
                                        </p:cTn>
                                        <p:tgtEl>
                                          <p:spTgt spid="20"/>
                                        </p:tgtEl>
                                        <p:attrNameLst>
                                          <p:attrName>r</p:attrName>
                                        </p:attrNameLst>
                                      </p:cBhvr>
                                    </p:animRo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98" restart="whenNotActive" fill="hold" evtFilter="cancelBubble" nodeType="interactiveSeq">
                <p:stCondLst>
                  <p:cond evt="onClick" delay="0">
                    <p:tgtEl>
                      <p:spTgt spid="22"/>
                    </p:tgtEl>
                  </p:cond>
                </p:stCondLst>
                <p:endSync evt="end" delay="0">
                  <p:rtn val="all"/>
                </p:endSync>
                <p:childTnLst>
                  <p:par>
                    <p:cTn id="99" fill="hold">
                      <p:stCondLst>
                        <p:cond delay="0"/>
                      </p:stCondLst>
                      <p:childTnLst>
                        <p:par>
                          <p:cTn id="100" fill="hold">
                            <p:stCondLst>
                              <p:cond delay="0"/>
                            </p:stCondLst>
                            <p:childTnLst>
                              <p:par>
                                <p:cTn id="101" presetID="32" presetClass="emph" presetSubtype="0" fill="hold" grpId="0" nodeType="clickEffect">
                                  <p:stCondLst>
                                    <p:cond delay="0"/>
                                  </p:stCondLst>
                                  <p:childTnLst>
                                    <p:animRot by="120000">
                                      <p:cBhvr>
                                        <p:cTn id="102" dur="100" fill="hold">
                                          <p:stCondLst>
                                            <p:cond delay="0"/>
                                          </p:stCondLst>
                                        </p:cTn>
                                        <p:tgtEl>
                                          <p:spTgt spid="22"/>
                                        </p:tgtEl>
                                        <p:attrNameLst>
                                          <p:attrName>r</p:attrName>
                                        </p:attrNameLst>
                                      </p:cBhvr>
                                    </p:animRot>
                                    <p:animRot by="-240000">
                                      <p:cBhvr>
                                        <p:cTn id="103" dur="200" fill="hold">
                                          <p:stCondLst>
                                            <p:cond delay="200"/>
                                          </p:stCondLst>
                                        </p:cTn>
                                        <p:tgtEl>
                                          <p:spTgt spid="22"/>
                                        </p:tgtEl>
                                        <p:attrNameLst>
                                          <p:attrName>r</p:attrName>
                                        </p:attrNameLst>
                                      </p:cBhvr>
                                    </p:animRot>
                                    <p:animRot by="240000">
                                      <p:cBhvr>
                                        <p:cTn id="104" dur="200" fill="hold">
                                          <p:stCondLst>
                                            <p:cond delay="400"/>
                                          </p:stCondLst>
                                        </p:cTn>
                                        <p:tgtEl>
                                          <p:spTgt spid="22"/>
                                        </p:tgtEl>
                                        <p:attrNameLst>
                                          <p:attrName>r</p:attrName>
                                        </p:attrNameLst>
                                      </p:cBhvr>
                                    </p:animRot>
                                    <p:animRot by="-240000">
                                      <p:cBhvr>
                                        <p:cTn id="105" dur="200" fill="hold">
                                          <p:stCondLst>
                                            <p:cond delay="600"/>
                                          </p:stCondLst>
                                        </p:cTn>
                                        <p:tgtEl>
                                          <p:spTgt spid="22"/>
                                        </p:tgtEl>
                                        <p:attrNameLst>
                                          <p:attrName>r</p:attrName>
                                        </p:attrNameLst>
                                      </p:cBhvr>
                                    </p:animRot>
                                    <p:animRot by="120000">
                                      <p:cBhvr>
                                        <p:cTn id="106" dur="200" fill="hold">
                                          <p:stCondLst>
                                            <p:cond delay="800"/>
                                          </p:stCondLst>
                                        </p:cTn>
                                        <p:tgtEl>
                                          <p:spTgt spid="22"/>
                                        </p:tgtEl>
                                        <p:attrNameLst>
                                          <p:attrName>r</p:attrName>
                                        </p:attrNameLst>
                                      </p:cBhvr>
                                    </p:animRot>
                                  </p:childTnLst>
                                </p:cTn>
                              </p:par>
                              <p:par>
                                <p:cTn id="107" presetID="10"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subTnLst>
                                    <p:audio>
                                      <p:cMediaNode>
                                        <p:cTn display="0" masterRel="sameClick">
                                          <p:stCondLst>
                                            <p:cond evt="begin" delay="0">
                                              <p:tn val="10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24"/>
                                        </p:tgtEl>
                                        <p:attrNameLst>
                                          <p:attrName>r</p:attrName>
                                        </p:attrNameLst>
                                      </p:cBhvr>
                                    </p:animRot>
                                    <p:animRot by="-240000">
                                      <p:cBhvr>
                                        <p:cTn id="115" dur="200" fill="hold">
                                          <p:stCondLst>
                                            <p:cond delay="200"/>
                                          </p:stCondLst>
                                        </p:cTn>
                                        <p:tgtEl>
                                          <p:spTgt spid="24"/>
                                        </p:tgtEl>
                                        <p:attrNameLst>
                                          <p:attrName>r</p:attrName>
                                        </p:attrNameLst>
                                      </p:cBhvr>
                                    </p:animRot>
                                    <p:animRot by="240000">
                                      <p:cBhvr>
                                        <p:cTn id="116" dur="200" fill="hold">
                                          <p:stCondLst>
                                            <p:cond delay="400"/>
                                          </p:stCondLst>
                                        </p:cTn>
                                        <p:tgtEl>
                                          <p:spTgt spid="24"/>
                                        </p:tgtEl>
                                        <p:attrNameLst>
                                          <p:attrName>r</p:attrName>
                                        </p:attrNameLst>
                                      </p:cBhvr>
                                    </p:animRot>
                                    <p:animRot by="-240000">
                                      <p:cBhvr>
                                        <p:cTn id="117" dur="200" fill="hold">
                                          <p:stCondLst>
                                            <p:cond delay="600"/>
                                          </p:stCondLst>
                                        </p:cTn>
                                        <p:tgtEl>
                                          <p:spTgt spid="24"/>
                                        </p:tgtEl>
                                        <p:attrNameLst>
                                          <p:attrName>r</p:attrName>
                                        </p:attrNameLst>
                                      </p:cBhvr>
                                    </p:animRot>
                                    <p:animRot by="120000">
                                      <p:cBhvr>
                                        <p:cTn id="118" dur="200" fill="hold">
                                          <p:stCondLst>
                                            <p:cond delay="800"/>
                                          </p:stCondLst>
                                        </p:cTn>
                                        <p:tgtEl>
                                          <p:spTgt spid="24"/>
                                        </p:tgtEl>
                                        <p:attrNameLst>
                                          <p:attrName>r</p:attrName>
                                        </p:attrNameLst>
                                      </p:cBhvr>
                                    </p:animRot>
                                  </p:childTnLst>
                                </p:cTn>
                              </p:par>
                              <p:par>
                                <p:cTn id="119" presetID="10" presetClass="entr" presetSubtype="0" fill="hold" grpId="0" nodeType="with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500"/>
                                        <p:tgtEl>
                                          <p:spTgt spid="23"/>
                                        </p:tgtEl>
                                      </p:cBhvr>
                                    </p:animEffect>
                                  </p:childTnLst>
                                  <p:subTnLst>
                                    <p:audio>
                                      <p:cMediaNode>
                                        <p:cTn display="0" masterRel="sameClick">
                                          <p:stCondLst>
                                            <p:cond evt="begin" delay="0">
                                              <p:tn val="1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5" grpId="0"/>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2288" y="411480"/>
            <a:ext cx="112776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Clr>
                <a:srgbClr val="000000"/>
              </a:buClr>
            </a:pPr>
            <a:r>
              <a:rPr lang="en-US" sz="4400" kern="0" dirty="0">
                <a:solidFill>
                  <a:srgbClr val="FFAFC1">
                    <a:lumMod val="10000"/>
                  </a:srgbClr>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Mỗi</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lần</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về</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quê</a:t>
            </a:r>
            <a:r>
              <a:rPr lang="en-US" sz="4400" kern="0" dirty="0">
                <a:solidFill>
                  <a:srgbClr val="C00000"/>
                </a:solidFill>
                <a:latin typeface="Arial-Rounded" pitchFamily="34" charset="0"/>
                <a:ea typeface="Arial-Rounded" pitchFamily="34" charset="0"/>
                <a:cs typeface="Arial-Rounded" pitchFamily="34" charset="0"/>
                <a:sym typeface="Arial"/>
              </a:rPr>
              <a:t>, Hà </a:t>
            </a:r>
            <a:r>
              <a:rPr lang="en-US" sz="4400" kern="0" dirty="0" err="1">
                <a:solidFill>
                  <a:srgbClr val="C00000"/>
                </a:solidFill>
                <a:latin typeface="Arial-Rounded" pitchFamily="34" charset="0"/>
                <a:ea typeface="Arial-Rounded" pitchFamily="34" charset="0"/>
                <a:cs typeface="Arial-Rounded" pitchFamily="34" charset="0"/>
                <a:sym typeface="Arial"/>
              </a:rPr>
              <a:t>lại</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được</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bà</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kể</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cho</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nghe</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nhiều</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câu</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chuyện</a:t>
            </a:r>
            <a:r>
              <a:rPr lang="en-US" sz="4400" kern="0" dirty="0">
                <a:solidFill>
                  <a:srgbClr val="C00000"/>
                </a:solidFill>
                <a:latin typeface="Arial-Rounded" pitchFamily="34" charset="0"/>
                <a:ea typeface="Arial-Rounded" pitchFamily="34" charset="0"/>
                <a:cs typeface="Arial-Rounded" pitchFamily="34" charset="0"/>
                <a:sym typeface="Arial"/>
              </a:rPr>
              <a:t> hay. </a:t>
            </a:r>
            <a:r>
              <a:rPr lang="en-US" sz="4400" kern="0" dirty="0" err="1">
                <a:solidFill>
                  <a:srgbClr val="002060"/>
                </a:solidFill>
                <a:latin typeface="Arial-Rounded" pitchFamily="34" charset="0"/>
                <a:ea typeface="Arial-Rounded" pitchFamily="34" charset="0"/>
                <a:cs typeface="Arial-Rounded" pitchFamily="34" charset="0"/>
                <a:sym typeface="Arial"/>
              </a:rPr>
              <a:t>Nào</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là</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về</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Lạc</a:t>
            </a:r>
            <a:r>
              <a:rPr lang="en-US" sz="4400" kern="0" dirty="0">
                <a:solidFill>
                  <a:srgbClr val="002060"/>
                </a:solidFill>
                <a:latin typeface="Arial-Rounded" pitchFamily="34" charset="0"/>
                <a:ea typeface="Arial-Rounded" pitchFamily="34" charset="0"/>
                <a:cs typeface="Arial-Rounded" pitchFamily="34" charset="0"/>
                <a:sym typeface="Arial"/>
              </a:rPr>
              <a:t> Long </a:t>
            </a:r>
            <a:r>
              <a:rPr lang="en-US" sz="4400" kern="0" dirty="0" err="1">
                <a:solidFill>
                  <a:srgbClr val="002060"/>
                </a:solidFill>
                <a:latin typeface="Arial-Rounded" pitchFamily="34" charset="0"/>
                <a:ea typeface="Arial-Rounded" pitchFamily="34" charset="0"/>
                <a:cs typeface="Arial-Rounded" pitchFamily="34" charset="0"/>
                <a:sym typeface="Arial"/>
              </a:rPr>
              <a:t>Quân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Thánh</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Gióng</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về</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hồ</a:t>
            </a:r>
            <a:r>
              <a:rPr lang="en-US" sz="4400" kern="0" dirty="0">
                <a:solidFill>
                  <a:srgbClr val="002060"/>
                </a:solidFill>
                <a:latin typeface="Arial-Rounded" pitchFamily="34" charset="0"/>
                <a:ea typeface="Arial-Rounded" pitchFamily="34" charset="0"/>
                <a:cs typeface="Arial-Rounded" pitchFamily="34" charset="0"/>
                <a:sym typeface="Arial"/>
              </a:rPr>
              <a:t> Hoàn </a:t>
            </a:r>
            <a:r>
              <a:rPr lang="en-US" sz="4400" kern="0" dirty="0" err="1">
                <a:solidFill>
                  <a:srgbClr val="002060"/>
                </a:solidFill>
                <a:latin typeface="Arial-Rounded" pitchFamily="34" charset="0"/>
                <a:ea typeface="Arial-Rounded" pitchFamily="34" charset="0"/>
                <a:cs typeface="Arial-Rounded" pitchFamily="34" charset="0"/>
                <a:sym typeface="Arial"/>
              </a:rPr>
              <a:t>Kiếm</a:t>
            </a:r>
            <a:r>
              <a:rPr lang="en-US" sz="4400" kern="0" dirty="0">
                <a:solidFill>
                  <a:srgbClr val="002060"/>
                </a:solidFill>
                <a:latin typeface="Arial-Rounded" pitchFamily="34" charset="0"/>
                <a:ea typeface="Arial-Rounded" pitchFamily="34" charset="0"/>
                <a:cs typeface="Arial-Rounded" pitchFamily="34" charset="0"/>
                <a:sym typeface="Arial"/>
              </a:rPr>
              <a:t>.</a:t>
            </a:r>
            <a:r>
              <a:rPr lang="en-US" sz="4400" kern="0" dirty="0">
                <a:solidFill>
                  <a:srgbClr val="FFAFC1">
                    <a:lumMod val="10000"/>
                  </a:srgbClr>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Nào</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là</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sự</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tích</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cây</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quất</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sự</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tích</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cây</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xoài</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Giọng</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kể</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của</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bà</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trầm</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ấm</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Hà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bị</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cuốn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vào</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các</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câu</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chuyện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suốt</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từ</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đầu</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cho</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đến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cuối</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a:t>
            </a:r>
          </a:p>
        </p:txBody>
      </p:sp>
    </p:spTree>
    <p:extLst>
      <p:ext uri="{BB962C8B-B14F-4D97-AF65-F5344CB8AC3E}">
        <p14:creationId xmlns:p14="http://schemas.microsoft.com/office/powerpoint/2010/main" val="30163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Truyện Cổ Tích Việt Nam Dành Cho Thiếu Nhi - Thánh Gióng - FAHASA.COM">
            <a:extLst>
              <a:ext uri="{FF2B5EF4-FFF2-40B4-BE49-F238E27FC236}">
                <a16:creationId xmlns:a16="http://schemas.microsoft.com/office/drawing/2014/main" id="{3670C4CD-04B9-47A5-9624-F69F57706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195" y="0"/>
            <a:ext cx="480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o tàng truyện cổ tích Việt Nam - Lạc Long Quân, Âu Cơ - giảm giá 20% |  kenosa.vn">
            <a:extLst>
              <a:ext uri="{FF2B5EF4-FFF2-40B4-BE49-F238E27FC236}">
                <a16:creationId xmlns:a16="http://schemas.microsoft.com/office/drawing/2014/main" id="{4939643C-12AD-4472-BB26-55EEE853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734" y="272982"/>
            <a:ext cx="4437421" cy="631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2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57200" y="76200"/>
            <a:ext cx="112776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Clr>
                <a:srgbClr val="000000"/>
              </a:buClr>
            </a:pPr>
            <a:r>
              <a:rPr lang="en-US" sz="4400" kern="0">
                <a:solidFill>
                  <a:srgbClr val="0070C0"/>
                </a:solidFill>
                <a:latin typeface="Arial-Rounded" pitchFamily="34" charset="0"/>
                <a:ea typeface="Arial-Rounded" pitchFamily="34" charset="0"/>
                <a:cs typeface="Arial-Rounded" pitchFamily="34" charset="0"/>
                <a:sym typeface="Arial"/>
              </a:rPr>
              <a:t>	Mỗi lần về quê, Hà lại được bà kể cho nghe nhiều câu chuyện hay. Nào là truyền thuyết về Lạc Long Quân, truyền thuyết Thánh Gióng, truyền thuyết về hồ Hoàn Kiếm. Nào là sự tích cây quất, sự tích cây xoài,… Giọng kể của bà trầm ấm. Hà bị cuốn vào các câu chuyện suốt từ đầu cho đến cuối.</a:t>
            </a:r>
          </a:p>
        </p:txBody>
      </p:sp>
      <p:sp>
        <p:nvSpPr>
          <p:cNvPr id="18" name="Rounded Rectangle 17"/>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kern="0">
                <a:solidFill>
                  <a:srgbClr val="FFFFFF"/>
                </a:solidFill>
                <a:latin typeface="Arial-Rounded" pitchFamily="34" charset="0"/>
                <a:ea typeface="Arial-Rounded" pitchFamily="34" charset="0"/>
                <a:cs typeface="Arial-Rounded" pitchFamily="34" charset="0"/>
                <a:sym typeface="Arial"/>
              </a:rPr>
              <a:t>Hà thường được nghe bà kể chuyện vào dịp nào?</a:t>
            </a:r>
          </a:p>
        </p:txBody>
      </p:sp>
      <p:cxnSp>
        <p:nvCxnSpPr>
          <p:cNvPr id="20" name="Straight Connector 19"/>
          <p:cNvCxnSpPr/>
          <p:nvPr/>
        </p:nvCxnSpPr>
        <p:spPr>
          <a:xfrm flipH="1">
            <a:off x="1752600" y="1114098"/>
            <a:ext cx="960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8201" y="1828800"/>
            <a:ext cx="6781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kern="0">
                <a:solidFill>
                  <a:srgbClr val="FFFFFF"/>
                </a:solidFill>
                <a:latin typeface="Arial-Rounded" pitchFamily="34" charset="0"/>
                <a:ea typeface="Arial-Rounded" pitchFamily="34" charset="0"/>
                <a:cs typeface="Arial-Rounded" pitchFamily="34" charset="0"/>
                <a:sym typeface="Arial"/>
              </a:rPr>
              <a:t>Hà đã được bà kể cho nghe những chuyện gì?</a:t>
            </a:r>
          </a:p>
        </p:txBody>
      </p:sp>
      <p:cxnSp>
        <p:nvCxnSpPr>
          <p:cNvPr id="30" name="Straight Connector 29"/>
          <p:cNvCxnSpPr/>
          <p:nvPr/>
        </p:nvCxnSpPr>
        <p:spPr>
          <a:xfrm flipH="1">
            <a:off x="9925084" y="1760481"/>
            <a:ext cx="1386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38202" y="2438400"/>
            <a:ext cx="5562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858001" y="2438400"/>
            <a:ext cx="4453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53968" y="3124200"/>
            <a:ext cx="12953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590801" y="3124200"/>
            <a:ext cx="7391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1485900" y="3796724"/>
            <a:ext cx="7553260" cy="13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FFFFFF"/>
                </a:solidFill>
                <a:latin typeface="Arial-Rounded" pitchFamily="34" charset="0"/>
                <a:ea typeface="Arial-Rounded" pitchFamily="34" charset="0"/>
                <a:cs typeface="Arial-Rounded" pitchFamily="34" charset="0"/>
                <a:sym typeface="Arial"/>
              </a:rPr>
              <a:t>Giọng kể của bà thế nào?</a:t>
            </a:r>
          </a:p>
        </p:txBody>
      </p:sp>
      <p:cxnSp>
        <p:nvCxnSpPr>
          <p:cNvPr id="39" name="Straight Connector 38"/>
          <p:cNvCxnSpPr>
            <a:cxnSpLocks/>
          </p:cNvCxnSpPr>
          <p:nvPr/>
        </p:nvCxnSpPr>
        <p:spPr>
          <a:xfrm flipH="1">
            <a:off x="9925084" y="3796724"/>
            <a:ext cx="14287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a:off x="853968" y="4460099"/>
            <a:ext cx="4589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FFFFFF"/>
                </a:solidFill>
                <a:latin typeface="Arial-Rounded" pitchFamily="34" charset="0"/>
                <a:ea typeface="Arial-Rounded" pitchFamily="34" charset="0"/>
                <a:cs typeface="Arial-Rounded" pitchFamily="34" charset="0"/>
                <a:sym typeface="Arial"/>
              </a:rPr>
              <a:t>Câu nào cho thấy Hà rất thích nghe bà kể chuyện?</a:t>
            </a:r>
          </a:p>
        </p:txBody>
      </p:sp>
      <p:cxnSp>
        <p:nvCxnSpPr>
          <p:cNvPr id="45" name="Straight Connector 44"/>
          <p:cNvCxnSpPr>
            <a:cxnSpLocks/>
          </p:cNvCxnSpPr>
          <p:nvPr/>
        </p:nvCxnSpPr>
        <p:spPr>
          <a:xfrm flipH="1">
            <a:off x="5801284" y="4493564"/>
            <a:ext cx="5510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flipH="1">
            <a:off x="822437" y="5181600"/>
            <a:ext cx="7587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8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7"/>
                                        </p:tgtEl>
                                      </p:cBhvr>
                                    </p:animEffect>
                                    <p:set>
                                      <p:cBhvr>
                                        <p:cTn id="11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8"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8211" y="433952"/>
            <a:ext cx="2373517" cy="726966"/>
            <a:chOff x="249760" y="1602114"/>
            <a:chExt cx="1784553" cy="545225"/>
          </a:xfrm>
        </p:grpSpPr>
        <p:sp>
          <p:nvSpPr>
            <p:cNvPr id="17" name="Rounded Rectangle 16"/>
            <p:cNvSpPr/>
            <p:nvPr/>
          </p:nvSpPr>
          <p:spPr>
            <a:xfrm>
              <a:off x="384358" y="1613738"/>
              <a:ext cx="1649955" cy="521367"/>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b="1" kern="0">
                  <a:solidFill>
                    <a:srgbClr val="FFFFFF"/>
                  </a:solidFill>
                  <a:latin typeface="Arial"/>
                  <a:ea typeface="Arial-Rounded" pitchFamily="34" charset="0"/>
                  <a:cs typeface="Arial-Rounded" pitchFamily="34" charset="0"/>
                  <a:sym typeface="Arial"/>
                </a:rPr>
                <a:t>  Viết</a:t>
              </a:r>
            </a:p>
          </p:txBody>
        </p:sp>
        <p:sp>
          <p:nvSpPr>
            <p:cNvPr id="19" name="Oval 18"/>
            <p:cNvSpPr/>
            <p:nvPr/>
          </p:nvSpPr>
          <p:spPr>
            <a:xfrm>
              <a:off x="249760" y="1602114"/>
              <a:ext cx="545225" cy="5452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2</a:t>
              </a:r>
            </a:p>
          </p:txBody>
        </p:sp>
      </p:grpSp>
      <p:grpSp>
        <p:nvGrpSpPr>
          <p:cNvPr id="2" name="Group 1"/>
          <p:cNvGrpSpPr/>
          <p:nvPr/>
        </p:nvGrpSpPr>
        <p:grpSpPr>
          <a:xfrm>
            <a:off x="171776" y="1981200"/>
            <a:ext cx="19322288" cy="3200400"/>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01400" y="2490083"/>
            <a:ext cx="13499608" cy="953909"/>
          </a:xfrm>
          <a:prstGeom prst="rect">
            <a:avLst/>
          </a:prstGeom>
          <a:noFill/>
        </p:spPr>
        <p:txBody>
          <a:bodyPr wrap="square" lIns="121725" tIns="60862" rIns="121725" bIns="60862" rtlCol="0">
            <a:spAutoFit/>
          </a:bodyPr>
          <a:lstStyle/>
          <a:p>
            <a:pPr algn="just" defTabSz="914400">
              <a:buClr>
                <a:srgbClr val="000000"/>
              </a:buClr>
            </a:pPr>
            <a:r>
              <a:rPr lang="vi-VN" sz="5200" kern="0">
                <a:solidFill>
                  <a:srgbClr val="000000"/>
                </a:solidFill>
                <a:latin typeface="HP001 4 hàng" pitchFamily="34" charset="0"/>
                <a:cs typeface="Arial"/>
                <a:sym typeface="Arial"/>
              </a:rPr>
              <a:t> Xuân ωϙ, đào wở κắm, Ǖίất Ǉrĩu Ǖίả</a:t>
            </a:r>
            <a:r>
              <a:rPr lang="en-US" sz="5200" kern="0">
                <a:solidFill>
                  <a:srgbClr val="000000"/>
                </a:solidFill>
                <a:latin typeface="HP001 4 hàng" pitchFamily="34" charset="0"/>
                <a:cs typeface="Arial"/>
                <a:sym typeface="Arial"/>
              </a:rPr>
              <a:t>.</a:t>
            </a:r>
          </a:p>
        </p:txBody>
      </p:sp>
      <p:sp>
        <p:nvSpPr>
          <p:cNvPr id="3" name="Oval 2">
            <a:extLst>
              <a:ext uri="{FF2B5EF4-FFF2-40B4-BE49-F238E27FC236}">
                <a16:creationId xmlns:a16="http://schemas.microsoft.com/office/drawing/2014/main" id="{F3FBAB79-8715-4FD6-9492-39380186675A}"/>
              </a:ext>
            </a:extLst>
          </p:cNvPr>
          <p:cNvSpPr/>
          <p:nvPr/>
        </p:nvSpPr>
        <p:spPr>
          <a:xfrm>
            <a:off x="103982" y="2200760"/>
            <a:ext cx="670517" cy="1069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AFC1"/>
              </a:solidFill>
              <a:latin typeface="Arial"/>
              <a:sym typeface="Arial"/>
            </a:endParaRPr>
          </a:p>
        </p:txBody>
      </p:sp>
      <p:cxnSp>
        <p:nvCxnSpPr>
          <p:cNvPr id="5" name="Straight Arrow Connector 4">
            <a:extLst>
              <a:ext uri="{FF2B5EF4-FFF2-40B4-BE49-F238E27FC236}">
                <a16:creationId xmlns:a16="http://schemas.microsoft.com/office/drawing/2014/main" id="{C6884C44-D56E-4E61-9E91-ADB6E19664FC}"/>
              </a:ext>
            </a:extLst>
          </p:cNvPr>
          <p:cNvCxnSpPr/>
          <p:nvPr/>
        </p:nvCxnSpPr>
        <p:spPr>
          <a:xfrm flipH="1">
            <a:off x="10746581" y="2490082"/>
            <a:ext cx="444500" cy="47695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7567398-BEB5-408F-9B91-A594FB59ED5D}"/>
              </a:ext>
            </a:extLst>
          </p:cNvPr>
          <p:cNvCxnSpPr>
            <a:cxnSpLocks/>
          </p:cNvCxnSpPr>
          <p:nvPr/>
        </p:nvCxnSpPr>
        <p:spPr>
          <a:xfrm flipH="1" flipV="1">
            <a:off x="2813627" y="3113882"/>
            <a:ext cx="222250" cy="49291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CF5857F-8CD3-4112-B586-B2C0C0A6D9B3}"/>
              </a:ext>
            </a:extLst>
          </p:cNvPr>
          <p:cNvCxnSpPr>
            <a:cxnSpLocks/>
          </p:cNvCxnSpPr>
          <p:nvPr/>
        </p:nvCxnSpPr>
        <p:spPr>
          <a:xfrm flipH="1" flipV="1">
            <a:off x="6691673" y="3113882"/>
            <a:ext cx="222250" cy="49291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952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3"/>
                                        </p:tgtEl>
                                        <p:attrNameLst>
                                          <p:attrName>ppt_x</p:attrName>
                                        </p:attrNameLst>
                                      </p:cBhvr>
                                      <p:tavLst>
                                        <p:tav tm="0">
                                          <p:val>
                                            <p:strVal val="ppt_x"/>
                                          </p:val>
                                        </p:tav>
                                        <p:tav tm="100000">
                                          <p:val>
                                            <p:strVal val="ppt_x"/>
                                          </p:val>
                                        </p:tav>
                                      </p:tavLst>
                                    </p:anim>
                                    <p:anim calcmode="lin" valueType="num">
                                      <p:cBhvr additive="base">
                                        <p:cTn id="35" dur="500"/>
                                        <p:tgtEl>
                                          <p:spTgt spid="13"/>
                                        </p:tgtEl>
                                        <p:attrNameLst>
                                          <p:attrName>ppt_y</p:attrName>
                                        </p:attrNameLst>
                                      </p:cBhvr>
                                      <p:tavLst>
                                        <p:tav tm="0">
                                          <p:val>
                                            <p:strVal val="ppt_y"/>
                                          </p:val>
                                        </p:tav>
                                        <p:tav tm="100000">
                                          <p:val>
                                            <p:strVal val="1+ppt_h/2"/>
                                          </p:val>
                                        </p:tav>
                                      </p:tavLst>
                                    </p:anim>
                                    <p:set>
                                      <p:cBhvr>
                                        <p:cTn id="36" dur="1" fill="hold">
                                          <p:stCondLst>
                                            <p:cond delay="499"/>
                                          </p:stCondLst>
                                        </p:cTn>
                                        <p:tgtEl>
                                          <p:spTgt spid="13"/>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X hoa (Tập viết Lớp 2 - Tuần 2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228600"/>
            <a:ext cx="8161498" cy="6096000"/>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TotalTime>
  <Words>350</Words>
  <Application>Microsoft Macintosh PowerPoint</Application>
  <PresentationFormat>Widescreen</PresentationFormat>
  <Paragraphs>67</Paragraphs>
  <Slides>13</Slides>
  <Notes>10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等线</vt:lpstr>
      <vt:lpstr>等线 Light</vt:lpstr>
      <vt:lpstr>Arial</vt:lpstr>
      <vt:lpstr>Arial Rounded MT Bold</vt:lpstr>
      <vt:lpstr>Arial-Rounded</vt:lpstr>
      <vt:lpstr>Calibri</vt:lpstr>
      <vt:lpstr>Calibri Light</vt:lpstr>
      <vt:lpstr>Coming Soon</vt:lpstr>
      <vt:lpstr>HP001 4 hàng</vt:lpstr>
      <vt:lpstr>Itim</vt:lpstr>
      <vt:lpstr>Livvic</vt:lpstr>
      <vt:lpstr>Roboto Condensed Light</vt:lpstr>
      <vt:lpstr>Times New Roman</vt:lpstr>
      <vt:lpstr>Cute Greeting Cards by Slidesgo</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Duyen</dc:creator>
  <cp:lastModifiedBy>Microsoft Office User</cp:lastModifiedBy>
  <cp:revision>120</cp:revision>
  <dcterms:created xsi:type="dcterms:W3CDTF">2020-08-06T11:51:00Z</dcterms:created>
  <dcterms:modified xsi:type="dcterms:W3CDTF">2025-12-25T07:26:22Z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