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9" r:id="rId1"/>
    <p:sldMasterId id="2147483774" r:id="rId2"/>
    <p:sldMasterId id="2147483807" r:id="rId3"/>
    <p:sldMasterId id="2147483819" r:id="rId4"/>
    <p:sldMasterId id="2147483831" r:id="rId5"/>
  </p:sldMasterIdLst>
  <p:notesMasterIdLst>
    <p:notesMasterId r:id="rId24"/>
  </p:notesMasterIdLst>
  <p:sldIdLst>
    <p:sldId id="593" r:id="rId6"/>
    <p:sldId id="505" r:id="rId7"/>
    <p:sldId id="300" r:id="rId8"/>
    <p:sldId id="281" r:id="rId9"/>
    <p:sldId id="506" r:id="rId10"/>
    <p:sldId id="507" r:id="rId11"/>
    <p:sldId id="508" r:id="rId12"/>
    <p:sldId id="285" r:id="rId13"/>
    <p:sldId id="259" r:id="rId14"/>
    <p:sldId id="509" r:id="rId15"/>
    <p:sldId id="511" r:id="rId16"/>
    <p:sldId id="590" r:id="rId17"/>
    <p:sldId id="591" r:id="rId18"/>
    <p:sldId id="592" r:id="rId19"/>
    <p:sldId id="326" r:id="rId20"/>
    <p:sldId id="501" r:id="rId21"/>
    <p:sldId id="503" r:id="rId22"/>
    <p:sldId id="51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2"/>
  </p:normalViewPr>
  <p:slideViewPr>
    <p:cSldViewPr snapToGrid="0">
      <p:cViewPr varScale="1">
        <p:scale>
          <a:sx n="112" d="100"/>
          <a:sy n="112" d="100"/>
        </p:scale>
        <p:origin x="5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1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51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Nói thế mạnh của bản thân em</a:t>
            </a:r>
          </a:p>
        </p:txBody>
      </p:sp>
    </p:spTree>
    <p:extLst>
      <p:ext uri="{BB962C8B-B14F-4D97-AF65-F5344CB8AC3E}">
        <p14:creationId xmlns:p14="http://schemas.microsoft.com/office/powerpoint/2010/main" val="332998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2526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0598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5477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06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DB4C4">
            <a:alpha val="6470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6074" y="-10539"/>
            <a:ext cx="8057526" cy="4034340"/>
            <a:chOff x="-233487" y="-141344"/>
            <a:chExt cx="4696988" cy="235174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30" name="Google Shape;30;p2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1" name="Google Shape;31;p2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1" name="Google Shape;41;p2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1" name="Google Shape;51;p2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2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" name="Google Shape;53;p2"/>
          <p:cNvGrpSpPr/>
          <p:nvPr/>
        </p:nvGrpSpPr>
        <p:grpSpPr>
          <a:xfrm>
            <a:off x="1682611" y="884869"/>
            <a:ext cx="8985697" cy="5357621"/>
            <a:chOff x="1261957" y="663651"/>
            <a:chExt cx="6739273" cy="4018216"/>
          </a:xfrm>
        </p:grpSpPr>
        <p:sp>
          <p:nvSpPr>
            <p:cNvPr id="54" name="Google Shape;54;p2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212308" y="684476"/>
              <a:ext cx="54291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12308" y="1191989"/>
              <a:ext cx="54291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212308" y="1700373"/>
              <a:ext cx="54291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0" name="Google Shape;90;p2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1" name="Google Shape;151;p2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" name="Google Shape;187;p2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88" name="Google Shape;188;p2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8" name="Google Shape;248;p2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84" name="Google Shape;284;p2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85" name="Google Shape;285;p2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345" name="Google Shape;345;p2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346" name="Google Shape;346;p2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rgbClr val="F1DB58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rgbClr val="FFF9D4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49" name="Google Shape;349;p2"/>
          <p:cNvSpPr txBox="1">
            <a:spLocks noGrp="1"/>
          </p:cNvSpPr>
          <p:nvPr>
            <p:ph type="ctrTitle"/>
          </p:nvPr>
        </p:nvSpPr>
        <p:spPr>
          <a:xfrm>
            <a:off x="1994367" y="19303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310" b="1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350" name="Google Shape;350;p2"/>
          <p:cNvSpPr txBox="1">
            <a:spLocks noGrp="1"/>
          </p:cNvSpPr>
          <p:nvPr>
            <p:ph type="subTitle" idx="1"/>
          </p:nvPr>
        </p:nvSpPr>
        <p:spPr>
          <a:xfrm>
            <a:off x="17579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351" name="Google Shape;351;p2"/>
          <p:cNvSpPr/>
          <p:nvPr/>
        </p:nvSpPr>
        <p:spPr>
          <a:xfrm>
            <a:off x="11849458" y="2217415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060683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4" y="-10539"/>
            <a:ext cx="8057526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1" y="884869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rgbClr val="F1DB58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rgbClr val="FFF9D4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1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1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1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5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3947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24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1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99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4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7" y="1"/>
            <a:ext cx="5254754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5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688001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AFC1">
            <a:alpha val="28130"/>
          </a:srgbClr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0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AFC1">
              <a:alpha val="281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1" name="Google Shape;731;p5"/>
          <p:cNvSpPr/>
          <p:nvPr/>
        </p:nvSpPr>
        <p:spPr>
          <a:xfrm>
            <a:off x="6108601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6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2"/>
            </a:lvl1pPr>
            <a:lvl2pPr marL="1216152" lvl="1" indent="-405384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 algn="r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6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2"/>
            </a:lvl1pPr>
            <a:lvl2pPr marL="1216152" lvl="1" indent="-405384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 algn="r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037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1" y="-8"/>
            <a:ext cx="200186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7" name="Google Shape;1177;p8"/>
          <p:cNvSpPr/>
          <p:nvPr/>
        </p:nvSpPr>
        <p:spPr>
          <a:xfrm>
            <a:off x="1460496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9" name="Google Shape;1179;p8"/>
          <p:cNvSpPr/>
          <p:nvPr/>
        </p:nvSpPr>
        <p:spPr>
          <a:xfrm>
            <a:off x="438148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2" name="Google Shape;1182;p8"/>
          <p:cNvSpPr/>
          <p:nvPr/>
        </p:nvSpPr>
        <p:spPr>
          <a:xfrm>
            <a:off x="731753" y="952759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9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4" name="Google Shape;1184;p8"/>
          <p:cNvSpPr/>
          <p:nvPr/>
        </p:nvSpPr>
        <p:spPr>
          <a:xfrm>
            <a:off x="3649732" y="952759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9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6" name="Google Shape;1186;p8"/>
          <p:cNvSpPr/>
          <p:nvPr/>
        </p:nvSpPr>
        <p:spPr>
          <a:xfrm>
            <a:off x="6570972" y="952759"/>
            <a:ext cx="200186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7" name="Google Shape;1187;p8"/>
          <p:cNvSpPr/>
          <p:nvPr/>
        </p:nvSpPr>
        <p:spPr>
          <a:xfrm>
            <a:off x="1" y="1902762"/>
            <a:ext cx="200186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8" name="Google Shape;1188;p8"/>
          <p:cNvSpPr/>
          <p:nvPr/>
        </p:nvSpPr>
        <p:spPr>
          <a:xfrm>
            <a:off x="1460496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0" name="Google Shape;1190;p8"/>
          <p:cNvSpPr/>
          <p:nvPr/>
        </p:nvSpPr>
        <p:spPr>
          <a:xfrm>
            <a:off x="438148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3" name="Google Shape;1193;p8"/>
          <p:cNvSpPr/>
          <p:nvPr/>
        </p:nvSpPr>
        <p:spPr>
          <a:xfrm>
            <a:off x="731753" y="2855528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8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5" name="Google Shape;1195;p8"/>
          <p:cNvSpPr/>
          <p:nvPr/>
        </p:nvSpPr>
        <p:spPr>
          <a:xfrm>
            <a:off x="3649732" y="2855528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8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7" name="Google Shape;1197;p8"/>
          <p:cNvSpPr/>
          <p:nvPr/>
        </p:nvSpPr>
        <p:spPr>
          <a:xfrm>
            <a:off x="6570972" y="2855528"/>
            <a:ext cx="200186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8" name="Google Shape;1198;p8"/>
          <p:cNvSpPr/>
          <p:nvPr/>
        </p:nvSpPr>
        <p:spPr>
          <a:xfrm>
            <a:off x="1" y="3805283"/>
            <a:ext cx="200186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9" name="Google Shape;1199;p8"/>
          <p:cNvSpPr/>
          <p:nvPr/>
        </p:nvSpPr>
        <p:spPr>
          <a:xfrm>
            <a:off x="1460496" y="3805283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3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1" name="Google Shape;1201;p8"/>
          <p:cNvSpPr/>
          <p:nvPr/>
        </p:nvSpPr>
        <p:spPr>
          <a:xfrm>
            <a:off x="4381485" y="3805283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3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3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4" name="Google Shape;1204;p8"/>
          <p:cNvSpPr/>
          <p:nvPr/>
        </p:nvSpPr>
        <p:spPr>
          <a:xfrm>
            <a:off x="731753" y="4758046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6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6" name="Google Shape;1206;p8"/>
          <p:cNvSpPr/>
          <p:nvPr/>
        </p:nvSpPr>
        <p:spPr>
          <a:xfrm>
            <a:off x="3649732" y="4758046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6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8" name="Google Shape;1208;p8"/>
          <p:cNvSpPr/>
          <p:nvPr/>
        </p:nvSpPr>
        <p:spPr>
          <a:xfrm>
            <a:off x="6570972" y="4758046"/>
            <a:ext cx="200186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9" name="Google Shape;1209;p8"/>
          <p:cNvSpPr/>
          <p:nvPr/>
        </p:nvSpPr>
        <p:spPr>
          <a:xfrm>
            <a:off x="1" y="5707801"/>
            <a:ext cx="200186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0" name="Google Shape;1210;p8"/>
          <p:cNvSpPr/>
          <p:nvPr/>
        </p:nvSpPr>
        <p:spPr>
          <a:xfrm>
            <a:off x="1460496" y="5707801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1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2" name="Google Shape;1212;p8"/>
          <p:cNvSpPr/>
          <p:nvPr/>
        </p:nvSpPr>
        <p:spPr>
          <a:xfrm>
            <a:off x="4381485" y="5707801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1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1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5" name="Google Shape;1215;p8"/>
          <p:cNvSpPr/>
          <p:nvPr/>
        </p:nvSpPr>
        <p:spPr>
          <a:xfrm>
            <a:off x="731753" y="6657555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5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8"/>
          <p:cNvSpPr/>
          <p:nvPr/>
        </p:nvSpPr>
        <p:spPr>
          <a:xfrm>
            <a:off x="3649732" y="6657555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5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8"/>
          <p:cNvSpPr/>
          <p:nvPr/>
        </p:nvSpPr>
        <p:spPr>
          <a:xfrm>
            <a:off x="6570972" y="6657555"/>
            <a:ext cx="200186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8"/>
          <p:cNvSpPr/>
          <p:nvPr/>
        </p:nvSpPr>
        <p:spPr>
          <a:xfrm>
            <a:off x="8031485" y="-8"/>
            <a:ext cx="200186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8"/>
          <p:cNvSpPr/>
          <p:nvPr/>
        </p:nvSpPr>
        <p:spPr>
          <a:xfrm>
            <a:off x="949198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8"/>
          <p:cNvSpPr/>
          <p:nvPr/>
        </p:nvSpPr>
        <p:spPr>
          <a:xfrm>
            <a:off x="8763237" y="952759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9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8"/>
          <p:cNvSpPr/>
          <p:nvPr/>
        </p:nvSpPr>
        <p:spPr>
          <a:xfrm>
            <a:off x="11681216" y="952759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8"/>
          <p:cNvSpPr/>
          <p:nvPr/>
        </p:nvSpPr>
        <p:spPr>
          <a:xfrm>
            <a:off x="8031485" y="1902762"/>
            <a:ext cx="200186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7" name="Google Shape;1227;p8"/>
          <p:cNvSpPr/>
          <p:nvPr/>
        </p:nvSpPr>
        <p:spPr>
          <a:xfrm>
            <a:off x="949198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9" name="Google Shape;1229;p8"/>
          <p:cNvSpPr/>
          <p:nvPr/>
        </p:nvSpPr>
        <p:spPr>
          <a:xfrm>
            <a:off x="8763237" y="2855528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8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1" name="Google Shape;1231;p8"/>
          <p:cNvSpPr/>
          <p:nvPr/>
        </p:nvSpPr>
        <p:spPr>
          <a:xfrm>
            <a:off x="11681216" y="2855528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2" name="Google Shape;1232;p8"/>
          <p:cNvSpPr/>
          <p:nvPr/>
        </p:nvSpPr>
        <p:spPr>
          <a:xfrm>
            <a:off x="8031485" y="3805283"/>
            <a:ext cx="200186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8"/>
          <p:cNvSpPr/>
          <p:nvPr/>
        </p:nvSpPr>
        <p:spPr>
          <a:xfrm>
            <a:off x="9491980" y="3805283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3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8"/>
          <p:cNvSpPr/>
          <p:nvPr/>
        </p:nvSpPr>
        <p:spPr>
          <a:xfrm>
            <a:off x="8763237" y="4758046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6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7" name="Google Shape;1237;p8"/>
          <p:cNvSpPr/>
          <p:nvPr/>
        </p:nvSpPr>
        <p:spPr>
          <a:xfrm>
            <a:off x="11681216" y="4758046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8"/>
          <p:cNvSpPr/>
          <p:nvPr/>
        </p:nvSpPr>
        <p:spPr>
          <a:xfrm>
            <a:off x="8031485" y="5707801"/>
            <a:ext cx="200186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8"/>
          <p:cNvSpPr/>
          <p:nvPr/>
        </p:nvSpPr>
        <p:spPr>
          <a:xfrm>
            <a:off x="9491980" y="5707801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1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8"/>
          <p:cNvSpPr/>
          <p:nvPr/>
        </p:nvSpPr>
        <p:spPr>
          <a:xfrm>
            <a:off x="8763237" y="6657555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5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8"/>
          <p:cNvSpPr/>
          <p:nvPr/>
        </p:nvSpPr>
        <p:spPr>
          <a:xfrm>
            <a:off x="11681216" y="6657555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798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686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4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7" y="1"/>
            <a:ext cx="5254754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5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140961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4" y="-10539"/>
            <a:ext cx="8057526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1" y="884869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rgbClr val="F1DB58">
                <a:alpha val="47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rgbClr val="F1DB58">
                  <a:alpha val="47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rgbClr val="F1DB58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rgbClr val="FFF9D4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5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6623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5776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5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98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6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6" name="Google Shape;1636;p13"/>
          <p:cNvSpPr/>
          <p:nvPr/>
        </p:nvSpPr>
        <p:spPr>
          <a:xfrm>
            <a:off x="882603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25710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4" y="-10539"/>
            <a:ext cx="8057526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1" y="884869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1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rgbClr val="F1DB58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rgbClr val="FFF9D4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1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98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1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5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2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596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96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633734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3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69" name="Google Shape;3069;p43"/>
          <p:cNvSpPr/>
          <p:nvPr/>
        </p:nvSpPr>
        <p:spPr>
          <a:xfrm>
            <a:off x="5698253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0" name="Google Shape;3070;p43"/>
          <p:cNvSpPr/>
          <p:nvPr/>
        </p:nvSpPr>
        <p:spPr>
          <a:xfrm>
            <a:off x="6687816" y="-364181"/>
            <a:ext cx="1129098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1" name="Google Shape;3071;p43"/>
          <p:cNvSpPr/>
          <p:nvPr/>
        </p:nvSpPr>
        <p:spPr>
          <a:xfrm>
            <a:off x="7677959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3" name="Google Shape;3073;p43"/>
          <p:cNvSpPr/>
          <p:nvPr/>
        </p:nvSpPr>
        <p:spPr>
          <a:xfrm>
            <a:off x="9650686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2"/>
            <a:ext cx="405302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8" name="Google Shape;3078;p43"/>
          <p:cNvSpPr/>
          <p:nvPr/>
        </p:nvSpPr>
        <p:spPr>
          <a:xfrm>
            <a:off x="11107633" y="1166497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2"/>
            <a:ext cx="405302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7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00277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47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61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490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08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37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83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6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98814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20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4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89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71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72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92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52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58440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16185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48802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12898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7855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31720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2043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46575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7143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8487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0780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5176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16388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812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06022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699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152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7114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2298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8413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81179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2269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808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6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5038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12789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154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EC721B-4504-4519-1BFF-281F9F3FE5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149" y="154913"/>
            <a:ext cx="1491362" cy="149136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7B0743-1F98-0E5E-ED82-7E057407D7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725" y="5035257"/>
            <a:ext cx="1491362" cy="14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3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4">
            <a:alpha val="625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ing Soon"/>
              <a:buChar char="●"/>
              <a:defRPr sz="18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●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●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" name="Hình ảnh 4">
            <a:extLst>
              <a:ext uri="{FF2B5EF4-FFF2-40B4-BE49-F238E27FC236}">
                <a16:creationId xmlns:a16="http://schemas.microsoft.com/office/drawing/2014/main" id="{712B1E7A-D08D-7959-6B35-A92BB092D6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FA4A6D-F2DB-6E70-62A7-EFD1B9F18295}"/>
              </a:ext>
            </a:extLst>
          </p:cNvPr>
          <p:cNvSpPr/>
          <p:nvPr userDrawn="1"/>
        </p:nvSpPr>
        <p:spPr>
          <a:xfrm>
            <a:off x="304800" y="317500"/>
            <a:ext cx="11493500" cy="6121400"/>
          </a:xfrm>
          <a:prstGeom prst="roundRect">
            <a:avLst/>
          </a:prstGeom>
          <a:solidFill>
            <a:schemeClr val="accent6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32281B-FE15-D571-161B-F687FCE7272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149" y="154913"/>
            <a:ext cx="1491362" cy="149136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993E2E-095F-D5F6-6DA5-AAD19CF0765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725" y="5035257"/>
            <a:ext cx="1491362" cy="14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466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80" r:id="rId5"/>
    <p:sldLayoutId id="2147483782" r:id="rId6"/>
    <p:sldLayoutId id="2147483783" r:id="rId7"/>
    <p:sldLayoutId id="2147483784" r:id="rId8"/>
    <p:sldLayoutId id="2147483788" r:id="rId9"/>
    <p:sldLayoutId id="2147483790" r:id="rId10"/>
    <p:sldLayoutId id="2147483791" r:id="rId11"/>
    <p:sldLayoutId id="2147483792" r:id="rId12"/>
    <p:sldLayoutId id="214748379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5189217-8399-9DF4-3ADF-B309E11248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8B9FF5-B8BE-3627-B26C-87FA3548AE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149" y="154913"/>
            <a:ext cx="1491362" cy="149136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C0B858-4D67-AB2C-6DEA-20810CD43CC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725" y="5035257"/>
            <a:ext cx="1491362" cy="14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2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6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11A9E5-4AF5-831F-998D-5877292A81A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81096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2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6.xml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slide" Target="slide18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11" Type="http://schemas.openxmlformats.org/officeDocument/2006/relationships/slide" Target="slide15.xml"/><Relationship Id="rId5" Type="http://schemas.openxmlformats.org/officeDocument/2006/relationships/image" Target="../media/image37.png"/><Relationship Id="rId15" Type="http://schemas.openxmlformats.org/officeDocument/2006/relationships/slide" Target="slide17.xml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48488" y="2597522"/>
            <a:ext cx="4933723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80: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7">
            <a:extLst>
              <a:ext uri="{FF2B5EF4-FFF2-40B4-BE49-F238E27FC236}">
                <a16:creationId xmlns:a16="http://schemas.microsoft.com/office/drawing/2014/main" id="{8EC59940-3961-336A-3432-FBCB27A13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-1504" y="-1559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058161-E6EC-4C23-29EE-502A8C8568D8}"/>
              </a:ext>
            </a:extLst>
          </p:cNvPr>
          <p:cNvSpPr/>
          <p:nvPr/>
        </p:nvSpPr>
        <p:spPr>
          <a:xfrm>
            <a:off x="554636" y="449705"/>
            <a:ext cx="10927830" cy="57112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30099-161D-10B3-A88F-6659ADDD6366}"/>
              </a:ext>
            </a:extLst>
          </p:cNvPr>
          <p:cNvSpPr txBox="1"/>
          <p:nvPr/>
        </p:nvSpPr>
        <p:spPr>
          <a:xfrm>
            <a:off x="1027812" y="1270375"/>
            <a:ext cx="10133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 </a:t>
            </a:r>
            <a:r>
              <a:rPr lang="en-US" sz="4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trị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b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coi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Nhóm 28">
            <a:extLst>
              <a:ext uri="{FF2B5EF4-FFF2-40B4-BE49-F238E27FC236}">
                <a16:creationId xmlns:a16="http://schemas.microsoft.com/office/drawing/2014/main" id="{DC84BDB3-311A-55E5-FDDA-6CBB6C7C1639}"/>
              </a:ext>
            </a:extLst>
          </p:cNvPr>
          <p:cNvGrpSpPr/>
          <p:nvPr/>
        </p:nvGrpSpPr>
        <p:grpSpPr>
          <a:xfrm>
            <a:off x="3477718" y="3455638"/>
            <a:ext cx="5622126" cy="3539431"/>
            <a:chOff x="6185193" y="3296048"/>
            <a:chExt cx="6826983" cy="3984917"/>
          </a:xfrm>
        </p:grpSpPr>
        <p:pic>
          <p:nvPicPr>
            <p:cNvPr id="3" name="Hình ảnh 1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6AFCF269-933F-FF3A-5DBE-7DA41D158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980" b="74184" l="23791" r="80784">
                          <a14:foregroundMark x1="53725" y1="36327" x2="51242" y2="32857"/>
                          <a14:foregroundMark x1="52157" y1="73367" x2="50458" y2="7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t="6598" r="12073" b="18756"/>
            <a:stretch/>
          </p:blipFill>
          <p:spPr>
            <a:xfrm>
              <a:off x="7432933" y="3296048"/>
              <a:ext cx="2965766" cy="3984917"/>
            </a:xfrm>
            <a:prstGeom prst="rect">
              <a:avLst/>
            </a:prstGeom>
          </p:spPr>
        </p:pic>
        <p:pic>
          <p:nvPicPr>
            <p:cNvPr id="4" name="Hình ảnh 20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B07826EE-89E0-9D87-B3D9-78A1F47B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592" b="84694" l="20918" r="78878">
                          <a14:foregroundMark x1="47755" y1="32857" x2="52551" y2="40816"/>
                          <a14:foregroundMark x1="45612" y1="60816" x2="45204" y2="64286"/>
                          <a14:foregroundMark x1="43673" y1="80816" x2="43673" y2="80816"/>
                          <a14:foregroundMark x1="56122" y1="79592" x2="56122" y2="79592"/>
                          <a14:foregroundMark x1="55102" y1="78265" x2="57449" y2="79796"/>
                          <a14:foregroundMark x1="44796" y1="81735" x2="44592" y2="84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9" t="6598" r="13799" b="12903"/>
            <a:stretch/>
          </p:blipFill>
          <p:spPr>
            <a:xfrm flipH="1">
              <a:off x="9836451" y="3415423"/>
              <a:ext cx="3175725" cy="3530917"/>
            </a:xfrm>
            <a:prstGeom prst="rect">
              <a:avLst/>
            </a:prstGeom>
          </p:spPr>
        </p:pic>
        <p:pic>
          <p:nvPicPr>
            <p:cNvPr id="7" name="Hình ảnh 2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FBFD17F8-4C1B-2603-4C8F-C4DE8AE04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306" b="82449" l="28163" r="80000">
                          <a14:foregroundMark x1="48265" y1="31735" x2="46939" y2="33571"/>
                          <a14:foregroundMark x1="55102" y1="32449" x2="53061" y2="30918"/>
                          <a14:foregroundMark x1="55816" y1="30000" x2="58878" y2="33061"/>
                          <a14:foregroundMark x1="48469" y1="31122" x2="48673" y2="31735"/>
                          <a14:foregroundMark x1="47959" y1="33061" x2="46020" y2="33061"/>
                          <a14:foregroundMark x1="30204" y1="41122" x2="28265" y2="40714"/>
                          <a14:foregroundMark x1="48265" y1="31122" x2="49592" y2="34898"/>
                          <a14:foregroundMark x1="53367" y1="45306" x2="55816" y2="55306"/>
                          <a14:foregroundMark x1="46633" y1="82449" x2="44490" y2="82449"/>
                          <a14:foregroundMark x1="69592" y1="77347" x2="69082" y2="77347"/>
                          <a14:foregroundMark x1="69796" y1="75102" x2="72449" y2="75102"/>
                          <a14:foregroundMark x1="47143" y1="81531" x2="46020" y2="81531"/>
                          <a14:foregroundMark x1="46939" y1="80918" x2="44694" y2="81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7293" r="23456" b="10603"/>
            <a:stretch/>
          </p:blipFill>
          <p:spPr>
            <a:xfrm>
              <a:off x="6185193" y="3469714"/>
              <a:ext cx="2398016" cy="3689774"/>
            </a:xfrm>
            <a:prstGeom prst="rect">
              <a:avLst/>
            </a:prstGeom>
          </p:spPr>
        </p:pic>
        <p:pic>
          <p:nvPicPr>
            <p:cNvPr id="9" name="Hình ảnh 22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61F9476-E693-32EF-AA11-7DE67AFCC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0" b="85408" l="34898" r="69490">
                          <a14:foregroundMark x1="49694" y1="20102" x2="49694" y2="20102"/>
                          <a14:foregroundMark x1="44898" y1="30816" x2="49286" y2="33673"/>
                          <a14:foregroundMark x1="58673" y1="32857" x2="51633" y2="34388"/>
                          <a14:foregroundMark x1="51020" y1="37245" x2="51020" y2="39796"/>
                          <a14:foregroundMark x1="47041" y1="81837" x2="43061" y2="83571"/>
                          <a14:foregroundMark x1="60612" y1="81429" x2="64035" y2="83770"/>
                          <a14:foregroundMark x1="45918" y1="29694" x2="46327" y2="25918"/>
                          <a14:foregroundMark x1="60000" y1="28265" x2="57041" y2="30612"/>
                          <a14:backgroundMark x1="67551" y1="85408" x2="64184" y2="85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9" t="12537" r="26115" b="10647"/>
            <a:stretch/>
          </p:blipFill>
          <p:spPr>
            <a:xfrm>
              <a:off x="9256760" y="3649862"/>
              <a:ext cx="1934404" cy="3436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97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logo&#10;&#10;AI-generated content may be incorrect.">
            <a:extLst>
              <a:ext uri="{FF2B5EF4-FFF2-40B4-BE49-F238E27FC236}">
                <a16:creationId xmlns:a16="http://schemas.microsoft.com/office/drawing/2014/main" id="{A081909D-72EB-54EF-D2DC-7849885FF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27" y="1277223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3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6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96859" y="2745825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709843" y="1844128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F2621FF1-896A-5DB9-4B21-9FFD009B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896054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3132899"/>
            <a:ext cx="3303142" cy="354674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4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286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3438846" y="154814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5592" y="1384219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93134" y="1253023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43356" y="3429000"/>
            <a:ext cx="1298561" cy="32006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Notched Right 1">
            <a:hlinkClick r:id="rId17" action="ppaction://hlinksldjump"/>
            <a:extLst>
              <a:ext uri="{FF2B5EF4-FFF2-40B4-BE49-F238E27FC236}">
                <a16:creationId xmlns:a16="http://schemas.microsoft.com/office/drawing/2014/main" id="{7B73E526-148F-4612-B46C-BE32F49A1711}"/>
              </a:ext>
            </a:extLst>
          </p:cNvPr>
          <p:cNvSpPr/>
          <p:nvPr/>
        </p:nvSpPr>
        <p:spPr>
          <a:xfrm>
            <a:off x="10775576" y="5890645"/>
            <a:ext cx="1162583" cy="73903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19359" y="1170695"/>
            <a:ext cx="9753285" cy="147713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400" b="1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Hươu không hài lòng với bộ phận nào trên cơ thể mình?</a:t>
            </a:r>
            <a:endParaRPr lang="en-US" sz="44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2786331" y="2923296"/>
            <a:ext cx="66501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90000"/>
              </a:schemeClr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00">
              <a:defRPr/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vi-VN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endParaRPr lang="vi-VN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2786331" y="4166529"/>
            <a:ext cx="66501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90000"/>
              </a:schemeClr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00"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Sừng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31" y="2931205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57" y="4252195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2791300" y="5437896"/>
            <a:ext cx="66501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90000"/>
              </a:schemeClr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00"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Lưng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71" y="5508029"/>
            <a:ext cx="807556" cy="778352"/>
          </a:xfrm>
          <a:prstGeom prst="rect">
            <a:avLst/>
          </a:prstGeom>
        </p:spPr>
      </p:pic>
      <p:pic>
        <p:nvPicPr>
          <p:cNvPr id="2" name="Google Shape;289;p3">
            <a:hlinkClick r:id="rId8" action="ppaction://hlinksldjump"/>
            <a:extLst>
              <a:ext uri="{FF2B5EF4-FFF2-40B4-BE49-F238E27FC236}">
                <a16:creationId xmlns:a16="http://schemas.microsoft.com/office/drawing/2014/main" id="{61297730-6A05-C5B0-5DEA-56805E3CCFA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75398" y="5502112"/>
            <a:ext cx="1214584" cy="135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2065717" y="1170696"/>
            <a:ext cx="8060566" cy="80002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400" b="1" i="1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chuyện khuyên em điều gì?</a:t>
            </a:r>
            <a:endParaRPr lang="en-US" sz="44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2786331" y="5089534"/>
            <a:ext cx="66501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90000"/>
              </a:schemeClr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00">
              <a:defRPr/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</a:t>
            </a:r>
            <a:r>
              <a:rPr lang="vi-VN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Nên coi trọng những gì mình có.</a:t>
            </a:r>
            <a:endParaRPr lang="vi-VN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2786331" y="3881716"/>
            <a:ext cx="66501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90000"/>
              </a:schemeClr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00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Nên luyện tập để chạy nhanh như hươu.</a:t>
            </a:r>
            <a:endParaRPr lang="en-US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38" y="5158663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22" y="3958108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2770909" y="2729313"/>
            <a:ext cx="66501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90000"/>
              </a:schemeClr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00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Nên chê bai người khác.</a:t>
            </a:r>
            <a:endParaRPr lang="en-US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31" y="2812359"/>
            <a:ext cx="807556" cy="778352"/>
          </a:xfrm>
          <a:prstGeom prst="rect">
            <a:avLst/>
          </a:prstGeom>
        </p:spPr>
      </p:pic>
      <p:pic>
        <p:nvPicPr>
          <p:cNvPr id="2" name="Google Shape;289;p3">
            <a:hlinkClick r:id="rId8" action="ppaction://hlinksldjump"/>
            <a:extLst>
              <a:ext uri="{FF2B5EF4-FFF2-40B4-BE49-F238E27FC236}">
                <a16:creationId xmlns:a16="http://schemas.microsoft.com/office/drawing/2014/main" id="{2DE61635-A764-1CAB-F33B-8106F2D502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77417" y="5468612"/>
            <a:ext cx="1214584" cy="135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3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2B039-364D-4B80-897B-2EE8C80B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652" y="1554605"/>
            <a:ext cx="6836734" cy="2414400"/>
          </a:xfrm>
        </p:spPr>
        <p:txBody>
          <a:bodyPr/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Google Shape;289;p3">
            <a:hlinkClick r:id="rId3" action="ppaction://hlinksldjump"/>
            <a:extLst>
              <a:ext uri="{FF2B5EF4-FFF2-40B4-BE49-F238E27FC236}">
                <a16:creationId xmlns:a16="http://schemas.microsoft.com/office/drawing/2014/main" id="{47D08765-427E-010C-5874-A04E4954DD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7417" y="5468612"/>
            <a:ext cx="1214584" cy="135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294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Ảnh có chứa khu nghỉ mát&#10;&#10;Mô tả được tạo tự động">
            <a:extLst>
              <a:ext uri="{FF2B5EF4-FFF2-40B4-BE49-F238E27FC236}">
                <a16:creationId xmlns:a16="http://schemas.microsoft.com/office/drawing/2014/main" id="{E26AA287-A163-DBAD-4DFC-D3F4D80F9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5D323075-4AF7-E233-1453-220931053891}"/>
              </a:ext>
            </a:extLst>
          </p:cNvPr>
          <p:cNvSpPr/>
          <p:nvPr/>
        </p:nvSpPr>
        <p:spPr>
          <a:xfrm>
            <a:off x="0" y="0"/>
            <a:ext cx="8893391" cy="5291326"/>
          </a:xfrm>
          <a:custGeom>
            <a:avLst/>
            <a:gdLst>
              <a:gd name="connsiteX0" fmla="*/ 802875 w 8893391"/>
              <a:gd name="connsiteY0" fmla="*/ 1760100 h 5291326"/>
              <a:gd name="connsiteX1" fmla="*/ 1157581 w 8893391"/>
              <a:gd name="connsiteY1" fmla="*/ 845999 h 5291326"/>
              <a:gd name="connsiteX2" fmla="*/ 2883146 w 8893391"/>
              <a:gd name="connsiteY2" fmla="*/ 637163 h 5291326"/>
              <a:gd name="connsiteX3" fmla="*/ 4622916 w 8893391"/>
              <a:gd name="connsiteY3" fmla="*/ 420366 h 5291326"/>
              <a:gd name="connsiteX4" fmla="*/ 5300831 w 8893391"/>
              <a:gd name="connsiteY4" fmla="*/ 24496 h 5291326"/>
              <a:gd name="connsiteX5" fmla="*/ 6141586 w 8893391"/>
              <a:gd name="connsiteY5" fmla="*/ 303883 h 5291326"/>
              <a:gd name="connsiteX6" fmla="*/ 7300609 w 8893391"/>
              <a:gd name="connsiteY6" fmla="*/ 84514 h 5291326"/>
              <a:gd name="connsiteX7" fmla="*/ 7888355 w 8893391"/>
              <a:gd name="connsiteY7" fmla="*/ 682973 h 5291326"/>
              <a:gd name="connsiteX8" fmla="*/ 8642646 w 8893391"/>
              <a:gd name="connsiteY8" fmla="*/ 1263794 h 5291326"/>
              <a:gd name="connsiteX9" fmla="*/ 8608884 w 8893391"/>
              <a:gd name="connsiteY9" fmla="*/ 1893608 h 5291326"/>
              <a:gd name="connsiteX10" fmla="*/ 8855511 w 8893391"/>
              <a:gd name="connsiteY10" fmla="*/ 2856581 h 5291326"/>
              <a:gd name="connsiteX11" fmla="*/ 7700194 w 8893391"/>
              <a:gd name="connsiteY11" fmla="*/ 3699518 h 5291326"/>
              <a:gd name="connsiteX12" fmla="*/ 7286610 w 8893391"/>
              <a:gd name="connsiteY12" fmla="*/ 4421809 h 5291326"/>
              <a:gd name="connsiteX13" fmla="*/ 5878490 w 8893391"/>
              <a:gd name="connsiteY13" fmla="*/ 4509263 h 5291326"/>
              <a:gd name="connsiteX14" fmla="*/ 4872219 w 8893391"/>
              <a:gd name="connsiteY14" fmla="*/ 5279812 h 5291326"/>
              <a:gd name="connsiteX15" fmla="*/ 3392663 w 8893391"/>
              <a:gd name="connsiteY15" fmla="*/ 4809472 h 5291326"/>
              <a:gd name="connsiteX16" fmla="*/ 1194843 w 8893391"/>
              <a:gd name="connsiteY16" fmla="*/ 4344766 h 5291326"/>
              <a:gd name="connsiteX17" fmla="*/ 228510 w 8893391"/>
              <a:gd name="connsiteY17" fmla="*/ 3827637 h 5291326"/>
              <a:gd name="connsiteX18" fmla="*/ 434993 w 8893391"/>
              <a:gd name="connsiteY18" fmla="*/ 3129598 h 5291326"/>
              <a:gd name="connsiteX19" fmla="*/ -1030 w 8893391"/>
              <a:gd name="connsiteY19" fmla="*/ 2413432 h 5291326"/>
              <a:gd name="connsiteX20" fmla="*/ 795258 w 8893391"/>
              <a:gd name="connsiteY20" fmla="*/ 1776881 h 5291326"/>
              <a:gd name="connsiteX21" fmla="*/ 802875 w 8893391"/>
              <a:gd name="connsiteY21" fmla="*/ 1760100 h 5291326"/>
              <a:gd name="connsiteX0" fmla="*/ 7857462 w 8893391"/>
              <a:gd name="connsiteY0" fmla="*/ 5889722 h 5291326"/>
              <a:gd name="connsiteX1" fmla="*/ 7710481 w 8893391"/>
              <a:gd name="connsiteY1" fmla="*/ 6036703 h 5291326"/>
              <a:gd name="connsiteX2" fmla="*/ 7563500 w 8893391"/>
              <a:gd name="connsiteY2" fmla="*/ 5889722 h 5291326"/>
              <a:gd name="connsiteX3" fmla="*/ 7710481 w 8893391"/>
              <a:gd name="connsiteY3" fmla="*/ 5742741 h 5291326"/>
              <a:gd name="connsiteX4" fmla="*/ 7857462 w 8893391"/>
              <a:gd name="connsiteY4" fmla="*/ 5889722 h 5291326"/>
              <a:gd name="connsiteX0" fmla="*/ 7747296 w 8893391"/>
              <a:gd name="connsiteY0" fmla="*/ 5634129 h 5291326"/>
              <a:gd name="connsiteX1" fmla="*/ 7453333 w 8893391"/>
              <a:gd name="connsiteY1" fmla="*/ 5928092 h 5291326"/>
              <a:gd name="connsiteX2" fmla="*/ 7159370 w 8893391"/>
              <a:gd name="connsiteY2" fmla="*/ 5634129 h 5291326"/>
              <a:gd name="connsiteX3" fmla="*/ 7453333 w 8893391"/>
              <a:gd name="connsiteY3" fmla="*/ 5340166 h 5291326"/>
              <a:gd name="connsiteX4" fmla="*/ 7747296 w 8893391"/>
              <a:gd name="connsiteY4" fmla="*/ 5634129 h 5291326"/>
              <a:gd name="connsiteX0" fmla="*/ 7428638 w 8893391"/>
              <a:gd name="connsiteY0" fmla="*/ 5171304 h 5291326"/>
              <a:gd name="connsiteX1" fmla="*/ 6987694 w 8893391"/>
              <a:gd name="connsiteY1" fmla="*/ 5612248 h 5291326"/>
              <a:gd name="connsiteX2" fmla="*/ 6546750 w 8893391"/>
              <a:gd name="connsiteY2" fmla="*/ 5171304 h 5291326"/>
              <a:gd name="connsiteX3" fmla="*/ 6987694 w 8893391"/>
              <a:gd name="connsiteY3" fmla="*/ 4730360 h 5291326"/>
              <a:gd name="connsiteX4" fmla="*/ 7428638 w 8893391"/>
              <a:gd name="connsiteY4" fmla="*/ 5171304 h 5291326"/>
              <a:gd name="connsiteX0" fmla="*/ 966126 w 8893391"/>
              <a:gd name="connsiteY0" fmla="*/ 3206274 h 5291326"/>
              <a:gd name="connsiteX1" fmla="*/ 444669 w 8893391"/>
              <a:gd name="connsiteY1" fmla="*/ 3108654 h 5291326"/>
              <a:gd name="connsiteX2" fmla="*/ 1426236 w 8893391"/>
              <a:gd name="connsiteY2" fmla="*/ 4274583 h 5291326"/>
              <a:gd name="connsiteX3" fmla="*/ 1198137 w 8893391"/>
              <a:gd name="connsiteY3" fmla="*/ 4321249 h 5291326"/>
              <a:gd name="connsiteX4" fmla="*/ 3392252 w 8893391"/>
              <a:gd name="connsiteY4" fmla="*/ 4787915 h 5291326"/>
              <a:gd name="connsiteX5" fmla="*/ 3254734 w 8893391"/>
              <a:gd name="connsiteY5" fmla="*/ 4574792 h 5291326"/>
              <a:gd name="connsiteX6" fmla="*/ 5934485 w 8893391"/>
              <a:gd name="connsiteY6" fmla="*/ 4256455 h 5291326"/>
              <a:gd name="connsiteX7" fmla="*/ 5879519 w 8893391"/>
              <a:gd name="connsiteY7" fmla="*/ 4490278 h 5291326"/>
              <a:gd name="connsiteX8" fmla="*/ 7025984 w 8893391"/>
              <a:gd name="connsiteY8" fmla="*/ 2811506 h 5291326"/>
              <a:gd name="connsiteX9" fmla="*/ 7695253 w 8893391"/>
              <a:gd name="connsiteY9" fmla="*/ 3685555 h 5291326"/>
              <a:gd name="connsiteX10" fmla="*/ 8604767 w 8893391"/>
              <a:gd name="connsiteY10" fmla="*/ 1880625 h 5291326"/>
              <a:gd name="connsiteX11" fmla="*/ 8306674 w 8893391"/>
              <a:gd name="connsiteY11" fmla="*/ 2208393 h 5291326"/>
              <a:gd name="connsiteX12" fmla="*/ 7889590 w 8893391"/>
              <a:gd name="connsiteY12" fmla="*/ 664600 h 5291326"/>
              <a:gd name="connsiteX13" fmla="*/ 7905236 w 8893391"/>
              <a:gd name="connsiteY13" fmla="*/ 819420 h 5291326"/>
              <a:gd name="connsiteX14" fmla="*/ 5986157 w 8893391"/>
              <a:gd name="connsiteY14" fmla="*/ 484058 h 5291326"/>
              <a:gd name="connsiteX15" fmla="*/ 6138910 w 8893391"/>
              <a:gd name="connsiteY15" fmla="*/ 286613 h 5291326"/>
              <a:gd name="connsiteX16" fmla="*/ 4558068 w 8893391"/>
              <a:gd name="connsiteY16" fmla="*/ 578126 h 5291326"/>
              <a:gd name="connsiteX17" fmla="*/ 4631974 w 8893391"/>
              <a:gd name="connsiteY17" fmla="*/ 407873 h 5291326"/>
              <a:gd name="connsiteX18" fmla="*/ 2882117 w 8893391"/>
              <a:gd name="connsiteY18" fmla="*/ 635938 h 5291326"/>
              <a:gd name="connsiteX19" fmla="*/ 3149742 w 8893391"/>
              <a:gd name="connsiteY19" fmla="*/ 801047 h 5291326"/>
              <a:gd name="connsiteX20" fmla="*/ 849607 w 8893391"/>
              <a:gd name="connsiteY20" fmla="*/ 1933906 h 5291326"/>
              <a:gd name="connsiteX21" fmla="*/ 802875 w 8893391"/>
              <a:gd name="connsiteY21" fmla="*/ 1760100 h 529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93391" h="5291326" fill="none" extrusionOk="0">
                <a:moveTo>
                  <a:pt x="802875" y="1760100"/>
                </a:moveTo>
                <a:cubicBezTo>
                  <a:pt x="698827" y="1434593"/>
                  <a:pt x="866627" y="1092427"/>
                  <a:pt x="1157581" y="845999"/>
                </a:cubicBezTo>
                <a:cubicBezTo>
                  <a:pt x="1625633" y="356551"/>
                  <a:pt x="2375242" y="355540"/>
                  <a:pt x="2883146" y="637163"/>
                </a:cubicBezTo>
                <a:cubicBezTo>
                  <a:pt x="3292596" y="162763"/>
                  <a:pt x="4030629" y="106131"/>
                  <a:pt x="4622916" y="420366"/>
                </a:cubicBezTo>
                <a:cubicBezTo>
                  <a:pt x="4742732" y="206659"/>
                  <a:pt x="5001958" y="114264"/>
                  <a:pt x="5300831" y="24496"/>
                </a:cubicBezTo>
                <a:cubicBezTo>
                  <a:pt x="5598220" y="10556"/>
                  <a:pt x="5987330" y="91315"/>
                  <a:pt x="6141586" y="303883"/>
                </a:cubicBezTo>
                <a:cubicBezTo>
                  <a:pt x="6491790" y="80135"/>
                  <a:pt x="6855238" y="-140765"/>
                  <a:pt x="7300609" y="84514"/>
                </a:cubicBezTo>
                <a:cubicBezTo>
                  <a:pt x="7592848" y="198702"/>
                  <a:pt x="7828269" y="397189"/>
                  <a:pt x="7888355" y="682973"/>
                </a:cubicBezTo>
                <a:cubicBezTo>
                  <a:pt x="8264035" y="784824"/>
                  <a:pt x="8588308" y="1012204"/>
                  <a:pt x="8642646" y="1263794"/>
                </a:cubicBezTo>
                <a:cubicBezTo>
                  <a:pt x="8745902" y="1441191"/>
                  <a:pt x="8706784" y="1693488"/>
                  <a:pt x="8608884" y="1893608"/>
                </a:cubicBezTo>
                <a:cubicBezTo>
                  <a:pt x="8798480" y="2141855"/>
                  <a:pt x="8976363" y="2524577"/>
                  <a:pt x="8855511" y="2856581"/>
                </a:cubicBezTo>
                <a:cubicBezTo>
                  <a:pt x="8683769" y="3208288"/>
                  <a:pt x="8273054" y="3617041"/>
                  <a:pt x="7700194" y="3699518"/>
                </a:cubicBezTo>
                <a:cubicBezTo>
                  <a:pt x="7739477" y="4022456"/>
                  <a:pt x="7588546" y="4294906"/>
                  <a:pt x="7286610" y="4421809"/>
                </a:cubicBezTo>
                <a:cubicBezTo>
                  <a:pt x="6939116" y="4622568"/>
                  <a:pt x="6398780" y="4805991"/>
                  <a:pt x="5878490" y="4509263"/>
                </a:cubicBezTo>
                <a:cubicBezTo>
                  <a:pt x="5695291" y="4872083"/>
                  <a:pt x="5444073" y="5147216"/>
                  <a:pt x="4872219" y="5279812"/>
                </a:cubicBezTo>
                <a:cubicBezTo>
                  <a:pt x="4362950" y="5292613"/>
                  <a:pt x="3709929" y="5119483"/>
                  <a:pt x="3392663" y="4809472"/>
                </a:cubicBezTo>
                <a:cubicBezTo>
                  <a:pt x="2649544" y="5161340"/>
                  <a:pt x="1678205" y="5055367"/>
                  <a:pt x="1194843" y="4344766"/>
                </a:cubicBezTo>
                <a:cubicBezTo>
                  <a:pt x="724755" y="4387051"/>
                  <a:pt x="395119" y="4202089"/>
                  <a:pt x="228510" y="3827637"/>
                </a:cubicBezTo>
                <a:cubicBezTo>
                  <a:pt x="120026" y="3607685"/>
                  <a:pt x="169176" y="3316965"/>
                  <a:pt x="434993" y="3129598"/>
                </a:cubicBezTo>
                <a:cubicBezTo>
                  <a:pt x="89222" y="3005781"/>
                  <a:pt x="-26823" y="2738800"/>
                  <a:pt x="-1030" y="2413432"/>
                </a:cubicBezTo>
                <a:cubicBezTo>
                  <a:pt x="29403" y="2120308"/>
                  <a:pt x="402583" y="1844923"/>
                  <a:pt x="795258" y="1776881"/>
                </a:cubicBezTo>
                <a:cubicBezTo>
                  <a:pt x="797715" y="1771914"/>
                  <a:pt x="801054" y="1764655"/>
                  <a:pt x="802875" y="1760100"/>
                </a:cubicBezTo>
                <a:close/>
              </a:path>
              <a:path w="8893391" h="5291326" fill="none" extrusionOk="0">
                <a:moveTo>
                  <a:pt x="7857462" y="5889722"/>
                </a:moveTo>
                <a:cubicBezTo>
                  <a:pt x="7849413" y="5969114"/>
                  <a:pt x="7811038" y="6037556"/>
                  <a:pt x="7710481" y="6036703"/>
                </a:cubicBezTo>
                <a:cubicBezTo>
                  <a:pt x="7623304" y="6020418"/>
                  <a:pt x="7556322" y="5971844"/>
                  <a:pt x="7563500" y="5889722"/>
                </a:cubicBezTo>
                <a:cubicBezTo>
                  <a:pt x="7558024" y="5795233"/>
                  <a:pt x="7632430" y="5736905"/>
                  <a:pt x="7710481" y="5742741"/>
                </a:cubicBezTo>
                <a:cubicBezTo>
                  <a:pt x="7779249" y="5735920"/>
                  <a:pt x="7874803" y="5813248"/>
                  <a:pt x="7857462" y="5889722"/>
                </a:cubicBezTo>
                <a:close/>
              </a:path>
              <a:path w="8893391" h="5291326" fill="none" extrusionOk="0">
                <a:moveTo>
                  <a:pt x="7747296" y="5634129"/>
                </a:moveTo>
                <a:cubicBezTo>
                  <a:pt x="7736036" y="5812139"/>
                  <a:pt x="7626438" y="5912106"/>
                  <a:pt x="7453333" y="5928092"/>
                </a:cubicBezTo>
                <a:cubicBezTo>
                  <a:pt x="7314981" y="5934753"/>
                  <a:pt x="7130449" y="5808879"/>
                  <a:pt x="7159370" y="5634129"/>
                </a:cubicBezTo>
                <a:cubicBezTo>
                  <a:pt x="7171812" y="5480629"/>
                  <a:pt x="7283701" y="5306988"/>
                  <a:pt x="7453333" y="5340166"/>
                </a:cubicBezTo>
                <a:cubicBezTo>
                  <a:pt x="7601872" y="5311218"/>
                  <a:pt x="7716498" y="5468705"/>
                  <a:pt x="7747296" y="5634129"/>
                </a:cubicBezTo>
                <a:close/>
              </a:path>
              <a:path w="8893391" h="5291326" fill="none" extrusionOk="0">
                <a:moveTo>
                  <a:pt x="7428638" y="5171304"/>
                </a:moveTo>
                <a:cubicBezTo>
                  <a:pt x="7443484" y="5384630"/>
                  <a:pt x="7283149" y="5606294"/>
                  <a:pt x="6987694" y="5612248"/>
                </a:cubicBezTo>
                <a:cubicBezTo>
                  <a:pt x="6739351" y="5574383"/>
                  <a:pt x="6554134" y="5462509"/>
                  <a:pt x="6546750" y="5171304"/>
                </a:cubicBezTo>
                <a:cubicBezTo>
                  <a:pt x="6550000" y="4909127"/>
                  <a:pt x="6756501" y="4749086"/>
                  <a:pt x="6987694" y="4730360"/>
                </a:cubicBezTo>
                <a:cubicBezTo>
                  <a:pt x="7193663" y="4747514"/>
                  <a:pt x="7399094" y="4877053"/>
                  <a:pt x="7428638" y="5171304"/>
                </a:cubicBezTo>
                <a:close/>
              </a:path>
              <a:path w="8893391" h="5291326" fill="none" extrusionOk="0">
                <a:moveTo>
                  <a:pt x="966126" y="3206274"/>
                </a:moveTo>
                <a:cubicBezTo>
                  <a:pt x="766240" y="3229949"/>
                  <a:pt x="597122" y="3179691"/>
                  <a:pt x="444669" y="3108654"/>
                </a:cubicBezTo>
                <a:moveTo>
                  <a:pt x="1426236" y="4274583"/>
                </a:moveTo>
                <a:cubicBezTo>
                  <a:pt x="1345585" y="4298226"/>
                  <a:pt x="1293009" y="4312772"/>
                  <a:pt x="1198137" y="4321249"/>
                </a:cubicBezTo>
                <a:moveTo>
                  <a:pt x="3392252" y="4787915"/>
                </a:moveTo>
                <a:cubicBezTo>
                  <a:pt x="3353292" y="4719751"/>
                  <a:pt x="3287240" y="4655506"/>
                  <a:pt x="3254734" y="4574792"/>
                </a:cubicBezTo>
                <a:moveTo>
                  <a:pt x="5934485" y="4256455"/>
                </a:moveTo>
                <a:cubicBezTo>
                  <a:pt x="5933431" y="4329938"/>
                  <a:pt x="5913436" y="4414931"/>
                  <a:pt x="5879519" y="4490278"/>
                </a:cubicBezTo>
                <a:moveTo>
                  <a:pt x="7025984" y="2811506"/>
                </a:moveTo>
                <a:cubicBezTo>
                  <a:pt x="7350734" y="3003601"/>
                  <a:pt x="7709686" y="3305693"/>
                  <a:pt x="7695253" y="3685555"/>
                </a:cubicBezTo>
                <a:moveTo>
                  <a:pt x="8604767" y="1880625"/>
                </a:moveTo>
                <a:cubicBezTo>
                  <a:pt x="8554031" y="2007879"/>
                  <a:pt x="8416850" y="2121038"/>
                  <a:pt x="8306674" y="2208393"/>
                </a:cubicBezTo>
                <a:moveTo>
                  <a:pt x="7889590" y="664600"/>
                </a:moveTo>
                <a:cubicBezTo>
                  <a:pt x="7902947" y="709720"/>
                  <a:pt x="7900769" y="768952"/>
                  <a:pt x="7905236" y="819420"/>
                </a:cubicBezTo>
                <a:moveTo>
                  <a:pt x="5986157" y="484058"/>
                </a:moveTo>
                <a:cubicBezTo>
                  <a:pt x="6016310" y="409101"/>
                  <a:pt x="6083732" y="357364"/>
                  <a:pt x="6138910" y="286613"/>
                </a:cubicBezTo>
                <a:moveTo>
                  <a:pt x="4558068" y="578126"/>
                </a:moveTo>
                <a:cubicBezTo>
                  <a:pt x="4569688" y="516851"/>
                  <a:pt x="4597817" y="454502"/>
                  <a:pt x="4631974" y="407873"/>
                </a:cubicBezTo>
                <a:moveTo>
                  <a:pt x="2882117" y="635938"/>
                </a:moveTo>
                <a:cubicBezTo>
                  <a:pt x="2986612" y="689697"/>
                  <a:pt x="3060682" y="747937"/>
                  <a:pt x="3149742" y="801047"/>
                </a:cubicBezTo>
                <a:moveTo>
                  <a:pt x="849607" y="1933906"/>
                </a:moveTo>
                <a:cubicBezTo>
                  <a:pt x="816894" y="1873080"/>
                  <a:pt x="817323" y="1825947"/>
                  <a:pt x="802875" y="1760100"/>
                </a:cubicBezTo>
              </a:path>
              <a:path w="8893391" h="5291326" stroke="0" extrusionOk="0">
                <a:moveTo>
                  <a:pt x="802875" y="1760100"/>
                </a:moveTo>
                <a:cubicBezTo>
                  <a:pt x="709229" y="1397636"/>
                  <a:pt x="916208" y="1055475"/>
                  <a:pt x="1157581" y="845999"/>
                </a:cubicBezTo>
                <a:cubicBezTo>
                  <a:pt x="1625914" y="494102"/>
                  <a:pt x="2342369" y="375796"/>
                  <a:pt x="2883146" y="637163"/>
                </a:cubicBezTo>
                <a:cubicBezTo>
                  <a:pt x="3213949" y="118160"/>
                  <a:pt x="4234087" y="-24836"/>
                  <a:pt x="4622916" y="420366"/>
                </a:cubicBezTo>
                <a:cubicBezTo>
                  <a:pt x="4697640" y="212440"/>
                  <a:pt x="5028420" y="36075"/>
                  <a:pt x="5300831" y="24496"/>
                </a:cubicBezTo>
                <a:cubicBezTo>
                  <a:pt x="5598528" y="-67409"/>
                  <a:pt x="5955495" y="72527"/>
                  <a:pt x="6141586" y="303883"/>
                </a:cubicBezTo>
                <a:cubicBezTo>
                  <a:pt x="6364505" y="-29009"/>
                  <a:pt x="6876472" y="-132970"/>
                  <a:pt x="7300609" y="84514"/>
                </a:cubicBezTo>
                <a:cubicBezTo>
                  <a:pt x="7633275" y="152797"/>
                  <a:pt x="7774004" y="388334"/>
                  <a:pt x="7888355" y="682973"/>
                </a:cubicBezTo>
                <a:cubicBezTo>
                  <a:pt x="8261287" y="752753"/>
                  <a:pt x="8496316" y="962512"/>
                  <a:pt x="8642646" y="1263794"/>
                </a:cubicBezTo>
                <a:cubicBezTo>
                  <a:pt x="8753373" y="1468551"/>
                  <a:pt x="8698392" y="1726794"/>
                  <a:pt x="8608884" y="1893608"/>
                </a:cubicBezTo>
                <a:cubicBezTo>
                  <a:pt x="8897400" y="2199366"/>
                  <a:pt x="8944115" y="2485224"/>
                  <a:pt x="8855511" y="2856581"/>
                </a:cubicBezTo>
                <a:cubicBezTo>
                  <a:pt x="8729353" y="3323507"/>
                  <a:pt x="8322597" y="3636961"/>
                  <a:pt x="7700194" y="3699518"/>
                </a:cubicBezTo>
                <a:cubicBezTo>
                  <a:pt x="7708429" y="3962581"/>
                  <a:pt x="7578956" y="4233259"/>
                  <a:pt x="7286610" y="4421809"/>
                </a:cubicBezTo>
                <a:cubicBezTo>
                  <a:pt x="6910980" y="4621901"/>
                  <a:pt x="6240037" y="4808431"/>
                  <a:pt x="5878490" y="4509263"/>
                </a:cubicBezTo>
                <a:cubicBezTo>
                  <a:pt x="5787602" y="4867849"/>
                  <a:pt x="5363387" y="5087511"/>
                  <a:pt x="4872219" y="5279812"/>
                </a:cubicBezTo>
                <a:cubicBezTo>
                  <a:pt x="4358971" y="5412825"/>
                  <a:pt x="3713669" y="5184030"/>
                  <a:pt x="3392663" y="4809472"/>
                </a:cubicBezTo>
                <a:cubicBezTo>
                  <a:pt x="2506837" y="5202111"/>
                  <a:pt x="1553175" y="5144011"/>
                  <a:pt x="1194843" y="4344766"/>
                </a:cubicBezTo>
                <a:cubicBezTo>
                  <a:pt x="684682" y="4404598"/>
                  <a:pt x="358461" y="4094031"/>
                  <a:pt x="228510" y="3827637"/>
                </a:cubicBezTo>
                <a:cubicBezTo>
                  <a:pt x="190124" y="3565311"/>
                  <a:pt x="210979" y="3328581"/>
                  <a:pt x="434993" y="3129598"/>
                </a:cubicBezTo>
                <a:cubicBezTo>
                  <a:pt x="117477" y="2952040"/>
                  <a:pt x="-7704" y="2698628"/>
                  <a:pt x="-1030" y="2413432"/>
                </a:cubicBezTo>
                <a:cubicBezTo>
                  <a:pt x="12371" y="2007283"/>
                  <a:pt x="471845" y="1808662"/>
                  <a:pt x="795258" y="1776881"/>
                </a:cubicBezTo>
                <a:cubicBezTo>
                  <a:pt x="797760" y="1770317"/>
                  <a:pt x="801302" y="1766071"/>
                  <a:pt x="802875" y="1760100"/>
                </a:cubicBezTo>
                <a:close/>
              </a:path>
              <a:path w="8893391" h="5291326" stroke="0" extrusionOk="0">
                <a:moveTo>
                  <a:pt x="7857462" y="5889722"/>
                </a:moveTo>
                <a:cubicBezTo>
                  <a:pt x="7837746" y="5975130"/>
                  <a:pt x="7797186" y="6047736"/>
                  <a:pt x="7710481" y="6036703"/>
                </a:cubicBezTo>
                <a:cubicBezTo>
                  <a:pt x="7626146" y="6034250"/>
                  <a:pt x="7568163" y="5970277"/>
                  <a:pt x="7563500" y="5889722"/>
                </a:cubicBezTo>
                <a:cubicBezTo>
                  <a:pt x="7551772" y="5815005"/>
                  <a:pt x="7621340" y="5739960"/>
                  <a:pt x="7710481" y="5742741"/>
                </a:cubicBezTo>
                <a:cubicBezTo>
                  <a:pt x="7800595" y="5752651"/>
                  <a:pt x="7873405" y="5812307"/>
                  <a:pt x="7857462" y="5889722"/>
                </a:cubicBezTo>
                <a:close/>
              </a:path>
              <a:path w="8893391" h="5291326" stroke="0" extrusionOk="0">
                <a:moveTo>
                  <a:pt x="7747296" y="5634129"/>
                </a:moveTo>
                <a:cubicBezTo>
                  <a:pt x="7732903" y="5810095"/>
                  <a:pt x="7600946" y="5965183"/>
                  <a:pt x="7453333" y="5928092"/>
                </a:cubicBezTo>
                <a:cubicBezTo>
                  <a:pt x="7292700" y="5899494"/>
                  <a:pt x="7167219" y="5768536"/>
                  <a:pt x="7159370" y="5634129"/>
                </a:cubicBezTo>
                <a:cubicBezTo>
                  <a:pt x="7149986" y="5497305"/>
                  <a:pt x="7270980" y="5331836"/>
                  <a:pt x="7453333" y="5340166"/>
                </a:cubicBezTo>
                <a:cubicBezTo>
                  <a:pt x="7651271" y="5330834"/>
                  <a:pt x="7730672" y="5484833"/>
                  <a:pt x="7747296" y="5634129"/>
                </a:cubicBezTo>
                <a:close/>
              </a:path>
              <a:path w="8893391" h="5291326" stroke="0" extrusionOk="0">
                <a:moveTo>
                  <a:pt x="7428638" y="5171304"/>
                </a:moveTo>
                <a:cubicBezTo>
                  <a:pt x="7451741" y="5433229"/>
                  <a:pt x="7236873" y="5634474"/>
                  <a:pt x="6987694" y="5612248"/>
                </a:cubicBezTo>
                <a:cubicBezTo>
                  <a:pt x="6760701" y="5602367"/>
                  <a:pt x="6496559" y="5418365"/>
                  <a:pt x="6546750" y="5171304"/>
                </a:cubicBezTo>
                <a:cubicBezTo>
                  <a:pt x="6560461" y="4939017"/>
                  <a:pt x="6751038" y="4741742"/>
                  <a:pt x="6987694" y="4730360"/>
                </a:cubicBezTo>
                <a:cubicBezTo>
                  <a:pt x="7174048" y="4718181"/>
                  <a:pt x="7421775" y="4914936"/>
                  <a:pt x="7428638" y="5171304"/>
                </a:cubicBezTo>
                <a:close/>
              </a:path>
              <a:path w="8893391" h="5291326" fill="none" stroke="0" extrusionOk="0">
                <a:moveTo>
                  <a:pt x="966126" y="3206274"/>
                </a:moveTo>
                <a:cubicBezTo>
                  <a:pt x="794612" y="3235403"/>
                  <a:pt x="612943" y="3146214"/>
                  <a:pt x="444669" y="3108654"/>
                </a:cubicBezTo>
                <a:moveTo>
                  <a:pt x="1426236" y="4274583"/>
                </a:moveTo>
                <a:cubicBezTo>
                  <a:pt x="1366156" y="4304757"/>
                  <a:pt x="1272860" y="4311632"/>
                  <a:pt x="1198137" y="4321249"/>
                </a:cubicBezTo>
                <a:moveTo>
                  <a:pt x="3392252" y="4787915"/>
                </a:moveTo>
                <a:cubicBezTo>
                  <a:pt x="3334151" y="4727839"/>
                  <a:pt x="3284004" y="4639873"/>
                  <a:pt x="3254734" y="4574792"/>
                </a:cubicBezTo>
                <a:moveTo>
                  <a:pt x="5934485" y="4256455"/>
                </a:moveTo>
                <a:cubicBezTo>
                  <a:pt x="5921026" y="4348942"/>
                  <a:pt x="5900792" y="4416668"/>
                  <a:pt x="5879519" y="4490278"/>
                </a:cubicBezTo>
                <a:moveTo>
                  <a:pt x="7025984" y="2811506"/>
                </a:moveTo>
                <a:cubicBezTo>
                  <a:pt x="7426473" y="2920331"/>
                  <a:pt x="7622574" y="3282462"/>
                  <a:pt x="7695253" y="3685555"/>
                </a:cubicBezTo>
                <a:moveTo>
                  <a:pt x="8604767" y="1880625"/>
                </a:moveTo>
                <a:cubicBezTo>
                  <a:pt x="8553872" y="1991562"/>
                  <a:pt x="8421904" y="2103475"/>
                  <a:pt x="8306674" y="2208393"/>
                </a:cubicBezTo>
                <a:moveTo>
                  <a:pt x="7889590" y="664600"/>
                </a:moveTo>
                <a:cubicBezTo>
                  <a:pt x="7906341" y="715456"/>
                  <a:pt x="7897306" y="772537"/>
                  <a:pt x="7905236" y="819420"/>
                </a:cubicBezTo>
                <a:moveTo>
                  <a:pt x="5986157" y="484058"/>
                </a:moveTo>
                <a:cubicBezTo>
                  <a:pt x="6026708" y="399366"/>
                  <a:pt x="6088944" y="348653"/>
                  <a:pt x="6138910" y="286613"/>
                </a:cubicBezTo>
                <a:moveTo>
                  <a:pt x="4558068" y="578126"/>
                </a:moveTo>
                <a:cubicBezTo>
                  <a:pt x="4563581" y="508398"/>
                  <a:pt x="4602655" y="447481"/>
                  <a:pt x="4631974" y="407873"/>
                </a:cubicBezTo>
                <a:moveTo>
                  <a:pt x="2882117" y="635938"/>
                </a:moveTo>
                <a:cubicBezTo>
                  <a:pt x="2991759" y="685363"/>
                  <a:pt x="3060462" y="744880"/>
                  <a:pt x="3149742" y="801047"/>
                </a:cubicBezTo>
                <a:moveTo>
                  <a:pt x="849607" y="1933906"/>
                </a:moveTo>
                <a:cubicBezTo>
                  <a:pt x="825880" y="1875184"/>
                  <a:pt x="807552" y="1829137"/>
                  <a:pt x="802875" y="1760100"/>
                </a:cubicBezTo>
              </a:path>
            </a:pathLst>
          </a:custGeom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36699"/>
                      <a:gd name="adj2" fmla="val 6130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8CF34CC-E762-3E3E-99DF-16F84E90B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03754" y="2709896"/>
            <a:ext cx="5376372" cy="5294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8273C-25DF-6ACB-C09E-F35CDF3E0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481" y="1273520"/>
            <a:ext cx="5950212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7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23D37-DC39-56A3-3713-E60C47555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412" y="1072883"/>
            <a:ext cx="435901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5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CE67811-B8F6-6E06-7E79-34BB452C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-1504" y="-15592"/>
            <a:ext cx="12191980" cy="6856718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C68B9C97-9654-70A9-117C-8C9994A88474}"/>
              </a:ext>
            </a:extLst>
          </p:cNvPr>
          <p:cNvGrpSpPr/>
          <p:nvPr/>
        </p:nvGrpSpPr>
        <p:grpSpPr>
          <a:xfrm>
            <a:off x="2526133" y="2529921"/>
            <a:ext cx="7383180" cy="4465148"/>
            <a:chOff x="6185193" y="3296048"/>
            <a:chExt cx="6826983" cy="3984917"/>
          </a:xfrm>
        </p:grpSpPr>
        <p:pic>
          <p:nvPicPr>
            <p:cNvPr id="20" name="Hình ảnh 1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D9FFFADB-400C-2D5D-867E-7BD0AC8A0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980" b="74184" l="23791" r="80784">
                          <a14:foregroundMark x1="53725" y1="36327" x2="51242" y2="32857"/>
                          <a14:foregroundMark x1="52157" y1="73367" x2="50458" y2="7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t="6598" r="12073" b="18756"/>
            <a:stretch/>
          </p:blipFill>
          <p:spPr>
            <a:xfrm>
              <a:off x="7432933" y="3296048"/>
              <a:ext cx="2965766" cy="3984917"/>
            </a:xfrm>
            <a:prstGeom prst="rect">
              <a:avLst/>
            </a:prstGeom>
          </p:spPr>
        </p:pic>
        <p:pic>
          <p:nvPicPr>
            <p:cNvPr id="21" name="Hình ảnh 20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0BE3C226-624D-358D-398C-245392E9F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592" b="84694" l="20918" r="78878">
                          <a14:foregroundMark x1="47755" y1="32857" x2="52551" y2="40816"/>
                          <a14:foregroundMark x1="45612" y1="60816" x2="45204" y2="64286"/>
                          <a14:foregroundMark x1="43673" y1="80816" x2="43673" y2="80816"/>
                          <a14:foregroundMark x1="56122" y1="79592" x2="56122" y2="79592"/>
                          <a14:foregroundMark x1="55102" y1="78265" x2="57449" y2="79796"/>
                          <a14:foregroundMark x1="44796" y1="81735" x2="44592" y2="84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9" t="6598" r="13799" b="12903"/>
            <a:stretch/>
          </p:blipFill>
          <p:spPr>
            <a:xfrm flipH="1">
              <a:off x="9836451" y="3415423"/>
              <a:ext cx="3175725" cy="3530917"/>
            </a:xfrm>
            <a:prstGeom prst="rect">
              <a:avLst/>
            </a:prstGeom>
          </p:spPr>
        </p:pic>
        <p:pic>
          <p:nvPicPr>
            <p:cNvPr id="22" name="Hình ảnh 2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AD9332B4-0F9B-CCCF-5D52-7963FD3C9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306" b="82449" l="28163" r="80000">
                          <a14:foregroundMark x1="48265" y1="31735" x2="46939" y2="33571"/>
                          <a14:foregroundMark x1="55102" y1="32449" x2="53061" y2="30918"/>
                          <a14:foregroundMark x1="55816" y1="30000" x2="58878" y2="33061"/>
                          <a14:foregroundMark x1="48469" y1="31122" x2="48673" y2="31735"/>
                          <a14:foregroundMark x1="47959" y1="33061" x2="46020" y2="33061"/>
                          <a14:foregroundMark x1="30204" y1="41122" x2="28265" y2="40714"/>
                          <a14:foregroundMark x1="48265" y1="31122" x2="49592" y2="34898"/>
                          <a14:foregroundMark x1="53367" y1="45306" x2="55816" y2="55306"/>
                          <a14:foregroundMark x1="46633" y1="82449" x2="44490" y2="82449"/>
                          <a14:foregroundMark x1="69592" y1="77347" x2="69082" y2="77347"/>
                          <a14:foregroundMark x1="69796" y1="75102" x2="72449" y2="75102"/>
                          <a14:foregroundMark x1="47143" y1="81531" x2="46020" y2="81531"/>
                          <a14:foregroundMark x1="46939" y1="80918" x2="44694" y2="81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7293" r="23456" b="10603"/>
            <a:stretch/>
          </p:blipFill>
          <p:spPr>
            <a:xfrm>
              <a:off x="6185193" y="3469714"/>
              <a:ext cx="2398016" cy="3689774"/>
            </a:xfrm>
            <a:prstGeom prst="rect">
              <a:avLst/>
            </a:prstGeom>
          </p:spPr>
        </p:pic>
        <p:pic>
          <p:nvPicPr>
            <p:cNvPr id="23" name="Hình ảnh 22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22B35F09-2E3D-32D3-2E73-F2DFA823B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0" b="85408" l="34898" r="69490">
                          <a14:foregroundMark x1="49694" y1="20102" x2="49694" y2="20102"/>
                          <a14:foregroundMark x1="44898" y1="30816" x2="49286" y2="33673"/>
                          <a14:foregroundMark x1="58673" y1="32857" x2="51633" y2="34388"/>
                          <a14:foregroundMark x1="51020" y1="37245" x2="51020" y2="39796"/>
                          <a14:foregroundMark x1="47041" y1="81837" x2="43061" y2="83571"/>
                          <a14:foregroundMark x1="60612" y1="81429" x2="64035" y2="83770"/>
                          <a14:foregroundMark x1="45918" y1="29694" x2="46327" y2="25918"/>
                          <a14:foregroundMark x1="60000" y1="28265" x2="57041" y2="30612"/>
                          <a14:backgroundMark x1="67551" y1="85408" x2="64184" y2="85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9" t="12537" r="26115" b="10647"/>
            <a:stretch/>
          </p:blipFill>
          <p:spPr>
            <a:xfrm>
              <a:off x="9256760" y="3649862"/>
              <a:ext cx="1934404" cy="3436044"/>
            </a:xfrm>
            <a:prstGeom prst="rect">
              <a:avLst/>
            </a:prstGeom>
          </p:spPr>
        </p:pic>
      </p:grpSp>
      <p:grpSp>
        <p:nvGrpSpPr>
          <p:cNvPr id="2" name="Nhóm 24">
            <a:extLst>
              <a:ext uri="{FF2B5EF4-FFF2-40B4-BE49-F238E27FC236}">
                <a16:creationId xmlns:a16="http://schemas.microsoft.com/office/drawing/2014/main" id="{D1FDB944-C792-BC30-A97B-A37E2F11D91F}"/>
              </a:ext>
            </a:extLst>
          </p:cNvPr>
          <p:cNvGrpSpPr/>
          <p:nvPr/>
        </p:nvGrpSpPr>
        <p:grpSpPr>
          <a:xfrm>
            <a:off x="2182060" y="843329"/>
            <a:ext cx="8503661" cy="1569660"/>
            <a:chOff x="608777" y="300236"/>
            <a:chExt cx="11232107" cy="1947522"/>
          </a:xfrm>
        </p:grpSpPr>
        <p:sp>
          <p:nvSpPr>
            <p:cNvPr id="3" name="Hình chữ nhật: Góc Tròn 23">
              <a:extLst>
                <a:ext uri="{FF2B5EF4-FFF2-40B4-BE49-F238E27FC236}">
                  <a16:creationId xmlns:a16="http://schemas.microsoft.com/office/drawing/2014/main" id="{083EA448-618A-C7C8-4691-3AC27E1C5979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22">
              <a:extLst>
                <a:ext uri="{FF2B5EF4-FFF2-40B4-BE49-F238E27FC236}">
                  <a16:creationId xmlns:a16="http://schemas.microsoft.com/office/drawing/2014/main" id="{ECE08D74-38DE-22D3-66A9-0D66E3DBC84B}"/>
                </a:ext>
              </a:extLst>
            </p:cNvPr>
            <p:cNvSpPr txBox="1"/>
            <p:nvPr/>
          </p:nvSpPr>
          <p:spPr>
            <a:xfrm>
              <a:off x="1025968" y="300236"/>
              <a:ext cx="10138914" cy="1947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/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  <a:p>
              <a:pPr algn="ctr" defTabSz="914400"/>
              <a:r>
                <a:rPr lang="en-US" sz="4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Sừng</a:t>
              </a:r>
              <a:r>
                <a:rPr lang="en-US" sz="4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và</a:t>
              </a:r>
              <a:r>
                <a:rPr lang="en-US" sz="4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chân</a:t>
              </a:r>
              <a:endParaRPr lang="en-US" sz="4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72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38" t="5751" r="52380" b="1825"/>
          <a:stretch/>
        </p:blipFill>
        <p:spPr>
          <a:xfrm>
            <a:off x="708910" y="1788042"/>
            <a:ext cx="4236933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5097" y="505722"/>
            <a:ext cx="8880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thấy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thế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cặp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sừng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đôi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chân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mình</a:t>
            </a:r>
            <a:r>
              <a:rPr lang="en-US" sz="32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97B88-AB8A-EB4B-6EDF-280BA931D4B7}"/>
              </a:ext>
            </a:extLst>
          </p:cNvPr>
          <p:cNvSpPr/>
          <p:nvPr/>
        </p:nvSpPr>
        <p:spPr>
          <a:xfrm>
            <a:off x="5528930" y="2317896"/>
            <a:ext cx="5816010" cy="3005853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 cảm thấy sừng của mình rất đẹp. Nó rất tự hào về sừng của mình nhưng lại không thích bốn chân chút nào vì nó xấu xí.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5097" y="505722"/>
            <a:ext cx="8880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vi-VN" sz="3600" b="1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Khi tha thẩn trong rừng, hươu gặp phải chuyện gì?</a:t>
            </a:r>
            <a:endParaRPr lang="vi-VN" sz="3600" b="1" kern="0" dirty="0" err="1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97B88-AB8A-EB4B-6EDF-280BA931D4B7}"/>
              </a:ext>
            </a:extLst>
          </p:cNvPr>
          <p:cNvSpPr/>
          <p:nvPr/>
        </p:nvSpPr>
        <p:spPr>
          <a:xfrm>
            <a:off x="5433237" y="2711302"/>
            <a:ext cx="5816010" cy="2402960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tha thẩn trong rừng, hươu phát hiện một con sói lớn đang lao về phía 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5477A-E7B1-C923-216F-356762007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12" t="6092" r="7789" b="2018"/>
          <a:stretch/>
        </p:blipFill>
        <p:spPr>
          <a:xfrm>
            <a:off x="862315" y="1746022"/>
            <a:ext cx="4343016" cy="39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505722"/>
            <a:ext cx="982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vi-VN" sz="4000" b="1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Cặp sừng hay đôi chân giúp hươu thoát nạn?</a:t>
            </a:r>
            <a:endParaRPr lang="vi-VN" sz="4000" b="1" kern="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97B88-AB8A-EB4B-6EDF-280BA931D4B7}"/>
              </a:ext>
            </a:extLst>
          </p:cNvPr>
          <p:cNvSpPr/>
          <p:nvPr/>
        </p:nvSpPr>
        <p:spPr>
          <a:xfrm>
            <a:off x="5433237" y="2711302"/>
            <a:ext cx="5816010" cy="1711842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giúp hươu thoát nạn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5181E-4F32-2342-7715-BEFDEC45E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7" t="3641" r="51323" b="2172"/>
          <a:stretch/>
        </p:blipFill>
        <p:spPr>
          <a:xfrm>
            <a:off x="862316" y="1633871"/>
            <a:ext cx="4343017" cy="39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5097" y="505722"/>
            <a:ext cx="888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Thoát nạn, hươu nghĩ gì?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97B88-AB8A-EB4B-6EDF-280BA931D4B7}"/>
              </a:ext>
            </a:extLst>
          </p:cNvPr>
          <p:cNvSpPr/>
          <p:nvPr/>
        </p:nvSpPr>
        <p:spPr>
          <a:xfrm>
            <a:off x="5433237" y="2711302"/>
            <a:ext cx="5816010" cy="2402960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 nạn, hươu nghĩ mình thật may vì có bốn chân. Hươu nhận ra cái gì cũng có giá trị riêng của nó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D852F-1823-CDB1-DBC3-CF5FDAF66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44" t="3737" r="5787" b="2232"/>
          <a:stretch/>
        </p:blipFill>
        <p:spPr>
          <a:xfrm>
            <a:off x="675994" y="1763234"/>
            <a:ext cx="4343016" cy="39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078" y="276820"/>
            <a:ext cx="1202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54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Sừng</a:t>
            </a:r>
            <a:r>
              <a:rPr lang="en-US" sz="54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5400" b="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chân</a:t>
            </a:r>
            <a:endParaRPr lang="en-US" sz="5400" b="1" kern="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38" t="5751" r="52380" b="1825"/>
          <a:stretch/>
        </p:blipFill>
        <p:spPr>
          <a:xfrm>
            <a:off x="2986524" y="1257905"/>
            <a:ext cx="2696672" cy="2424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912" t="6092" r="7789" b="2018"/>
          <a:stretch/>
        </p:blipFill>
        <p:spPr>
          <a:xfrm>
            <a:off x="6623660" y="1283523"/>
            <a:ext cx="2696671" cy="2424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447" t="3641" r="51323" b="2172"/>
          <a:stretch/>
        </p:blipFill>
        <p:spPr>
          <a:xfrm>
            <a:off x="2986524" y="3929491"/>
            <a:ext cx="2696672" cy="2424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2044" t="3737" r="5787" b="2232"/>
          <a:stretch/>
        </p:blipFill>
        <p:spPr>
          <a:xfrm>
            <a:off x="6627629" y="3948541"/>
            <a:ext cx="2696671" cy="24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Google Shape;3244;p49"/>
          <p:cNvSpPr/>
          <p:nvPr/>
        </p:nvSpPr>
        <p:spPr>
          <a:xfrm>
            <a:off x="1832209" y="595184"/>
            <a:ext cx="8500693" cy="586914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246" name="Google Shape;3246;p49"/>
          <p:cNvGrpSpPr/>
          <p:nvPr/>
        </p:nvGrpSpPr>
        <p:grpSpPr>
          <a:xfrm>
            <a:off x="9436527" y="3081287"/>
            <a:ext cx="1935907" cy="3335814"/>
            <a:chOff x="-2918300" y="-96324"/>
            <a:chExt cx="2289651" cy="3945360"/>
          </a:xfrm>
        </p:grpSpPr>
        <p:sp>
          <p:nvSpPr>
            <p:cNvPr id="3247" name="Google Shape;3247;p49"/>
            <p:cNvSpPr/>
            <p:nvPr/>
          </p:nvSpPr>
          <p:spPr>
            <a:xfrm>
              <a:off x="-1957658" y="-96324"/>
              <a:ext cx="335347" cy="543572"/>
            </a:xfrm>
            <a:custGeom>
              <a:avLst/>
              <a:gdLst/>
              <a:ahLst/>
              <a:cxnLst/>
              <a:rect l="l" t="t" r="r" b="b"/>
              <a:pathLst>
                <a:path w="1625" h="2634" extrusionOk="0">
                  <a:moveTo>
                    <a:pt x="989" y="1"/>
                  </a:moveTo>
                  <a:cubicBezTo>
                    <a:pt x="989" y="1"/>
                    <a:pt x="525" y="346"/>
                    <a:pt x="263" y="1084"/>
                  </a:cubicBezTo>
                  <a:cubicBezTo>
                    <a:pt x="25" y="1775"/>
                    <a:pt x="1" y="2596"/>
                    <a:pt x="620" y="2632"/>
                  </a:cubicBezTo>
                  <a:cubicBezTo>
                    <a:pt x="645" y="2633"/>
                    <a:pt x="670" y="2634"/>
                    <a:pt x="693" y="2634"/>
                  </a:cubicBezTo>
                  <a:cubicBezTo>
                    <a:pt x="1624" y="2634"/>
                    <a:pt x="1471" y="1736"/>
                    <a:pt x="1203" y="1156"/>
                  </a:cubicBezTo>
                  <a:cubicBezTo>
                    <a:pt x="1013" y="739"/>
                    <a:pt x="989" y="1"/>
                    <a:pt x="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9"/>
            <p:cNvSpPr/>
            <p:nvPr/>
          </p:nvSpPr>
          <p:spPr>
            <a:xfrm>
              <a:off x="-1932893" y="92915"/>
              <a:ext cx="244545" cy="302947"/>
            </a:xfrm>
            <a:custGeom>
              <a:avLst/>
              <a:gdLst/>
              <a:ahLst/>
              <a:cxnLst/>
              <a:rect l="l" t="t" r="r" b="b"/>
              <a:pathLst>
                <a:path w="1185" h="1468" extrusionOk="0">
                  <a:moveTo>
                    <a:pt x="583" y="1"/>
                  </a:moveTo>
                  <a:cubicBezTo>
                    <a:pt x="488" y="1"/>
                    <a:pt x="0" y="1334"/>
                    <a:pt x="488" y="1453"/>
                  </a:cubicBezTo>
                  <a:cubicBezTo>
                    <a:pt x="527" y="1463"/>
                    <a:pt x="563" y="1467"/>
                    <a:pt x="595" y="1467"/>
                  </a:cubicBezTo>
                  <a:cubicBezTo>
                    <a:pt x="1184" y="1467"/>
                    <a:pt x="809" y="23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9"/>
            <p:cNvSpPr/>
            <p:nvPr/>
          </p:nvSpPr>
          <p:spPr>
            <a:xfrm>
              <a:off x="-1854267" y="263995"/>
              <a:ext cx="49322" cy="593307"/>
            </a:xfrm>
            <a:custGeom>
              <a:avLst/>
              <a:gdLst/>
              <a:ahLst/>
              <a:cxnLst/>
              <a:rect l="l" t="t" r="r" b="b"/>
              <a:pathLst>
                <a:path w="239" h="2875" extrusionOk="0">
                  <a:moveTo>
                    <a:pt x="155" y="0"/>
                  </a:moveTo>
                  <a:cubicBezTo>
                    <a:pt x="143" y="0"/>
                    <a:pt x="128" y="11"/>
                    <a:pt x="119" y="29"/>
                  </a:cubicBezTo>
                  <a:cubicBezTo>
                    <a:pt x="119" y="29"/>
                    <a:pt x="119" y="77"/>
                    <a:pt x="107" y="148"/>
                  </a:cubicBezTo>
                  <a:cubicBezTo>
                    <a:pt x="83" y="231"/>
                    <a:pt x="71" y="338"/>
                    <a:pt x="60" y="469"/>
                  </a:cubicBezTo>
                  <a:cubicBezTo>
                    <a:pt x="36" y="600"/>
                    <a:pt x="24" y="755"/>
                    <a:pt x="12" y="922"/>
                  </a:cubicBezTo>
                  <a:cubicBezTo>
                    <a:pt x="12" y="1005"/>
                    <a:pt x="12" y="1089"/>
                    <a:pt x="0" y="1172"/>
                  </a:cubicBezTo>
                  <a:cubicBezTo>
                    <a:pt x="0" y="1255"/>
                    <a:pt x="0" y="1350"/>
                    <a:pt x="0" y="1434"/>
                  </a:cubicBezTo>
                  <a:cubicBezTo>
                    <a:pt x="0" y="1612"/>
                    <a:pt x="0" y="1791"/>
                    <a:pt x="24" y="1958"/>
                  </a:cubicBezTo>
                  <a:cubicBezTo>
                    <a:pt x="24" y="2041"/>
                    <a:pt x="36" y="2124"/>
                    <a:pt x="48" y="2196"/>
                  </a:cubicBezTo>
                  <a:cubicBezTo>
                    <a:pt x="48" y="2267"/>
                    <a:pt x="60" y="2339"/>
                    <a:pt x="71" y="2410"/>
                  </a:cubicBezTo>
                  <a:cubicBezTo>
                    <a:pt x="119" y="2672"/>
                    <a:pt x="155" y="2839"/>
                    <a:pt x="155" y="2839"/>
                  </a:cubicBezTo>
                  <a:cubicBezTo>
                    <a:pt x="167" y="2863"/>
                    <a:pt x="179" y="2874"/>
                    <a:pt x="202" y="2874"/>
                  </a:cubicBezTo>
                  <a:cubicBezTo>
                    <a:pt x="226" y="2874"/>
                    <a:pt x="238" y="2851"/>
                    <a:pt x="238" y="2827"/>
                  </a:cubicBezTo>
                  <a:cubicBezTo>
                    <a:pt x="238" y="2827"/>
                    <a:pt x="214" y="2648"/>
                    <a:pt x="191" y="2398"/>
                  </a:cubicBezTo>
                  <a:cubicBezTo>
                    <a:pt x="179" y="2327"/>
                    <a:pt x="179" y="2255"/>
                    <a:pt x="167" y="2184"/>
                  </a:cubicBezTo>
                  <a:cubicBezTo>
                    <a:pt x="167" y="2112"/>
                    <a:pt x="167" y="2029"/>
                    <a:pt x="155" y="1946"/>
                  </a:cubicBezTo>
                  <a:cubicBezTo>
                    <a:pt x="143" y="1791"/>
                    <a:pt x="155" y="1612"/>
                    <a:pt x="143" y="1434"/>
                  </a:cubicBezTo>
                  <a:cubicBezTo>
                    <a:pt x="143" y="1267"/>
                    <a:pt x="143" y="1089"/>
                    <a:pt x="155" y="922"/>
                  </a:cubicBezTo>
                  <a:cubicBezTo>
                    <a:pt x="167" y="767"/>
                    <a:pt x="167" y="612"/>
                    <a:pt x="179" y="481"/>
                  </a:cubicBezTo>
                  <a:cubicBezTo>
                    <a:pt x="179" y="350"/>
                    <a:pt x="191" y="243"/>
                    <a:pt x="191" y="160"/>
                  </a:cubicBezTo>
                  <a:cubicBezTo>
                    <a:pt x="202" y="88"/>
                    <a:pt x="202" y="41"/>
                    <a:pt x="202" y="41"/>
                  </a:cubicBezTo>
                  <a:cubicBezTo>
                    <a:pt x="202" y="29"/>
                    <a:pt x="191" y="5"/>
                    <a:pt x="167" y="5"/>
                  </a:cubicBezTo>
                  <a:cubicBezTo>
                    <a:pt x="164" y="2"/>
                    <a:pt x="15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9"/>
            <p:cNvSpPr/>
            <p:nvPr/>
          </p:nvSpPr>
          <p:spPr>
            <a:xfrm>
              <a:off x="-2171248" y="1068419"/>
              <a:ext cx="675854" cy="535730"/>
            </a:xfrm>
            <a:custGeom>
              <a:avLst/>
              <a:gdLst/>
              <a:ahLst/>
              <a:cxnLst/>
              <a:rect l="l" t="t" r="r" b="b"/>
              <a:pathLst>
                <a:path w="3275" h="2596" extrusionOk="0">
                  <a:moveTo>
                    <a:pt x="3251" y="0"/>
                  </a:moveTo>
                  <a:cubicBezTo>
                    <a:pt x="3239" y="0"/>
                    <a:pt x="3215" y="12"/>
                    <a:pt x="3203" y="12"/>
                  </a:cubicBezTo>
                  <a:lnTo>
                    <a:pt x="3203" y="48"/>
                  </a:lnTo>
                  <a:cubicBezTo>
                    <a:pt x="3203" y="48"/>
                    <a:pt x="1465" y="1262"/>
                    <a:pt x="36" y="2001"/>
                  </a:cubicBezTo>
                  <a:lnTo>
                    <a:pt x="12" y="2001"/>
                  </a:lnTo>
                  <a:cubicBezTo>
                    <a:pt x="12" y="2191"/>
                    <a:pt x="0" y="2394"/>
                    <a:pt x="0" y="2596"/>
                  </a:cubicBezTo>
                  <a:lnTo>
                    <a:pt x="36" y="2596"/>
                  </a:lnTo>
                  <a:cubicBezTo>
                    <a:pt x="1881" y="1715"/>
                    <a:pt x="3239" y="560"/>
                    <a:pt x="3239" y="560"/>
                  </a:cubicBezTo>
                  <a:lnTo>
                    <a:pt x="3274" y="560"/>
                  </a:lnTo>
                  <a:cubicBezTo>
                    <a:pt x="3274" y="370"/>
                    <a:pt x="3262" y="179"/>
                    <a:pt x="3262" y="12"/>
                  </a:cubicBezTo>
                  <a:lnTo>
                    <a:pt x="3251" y="0"/>
                  </a:lnTo>
                  <a:close/>
                </a:path>
              </a:pathLst>
            </a:custGeom>
            <a:solidFill>
              <a:srgbClr val="FFFFF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9"/>
            <p:cNvSpPr/>
            <p:nvPr/>
          </p:nvSpPr>
          <p:spPr>
            <a:xfrm>
              <a:off x="-2183630" y="1486108"/>
              <a:ext cx="697935" cy="646343"/>
            </a:xfrm>
            <a:custGeom>
              <a:avLst/>
              <a:gdLst/>
              <a:ahLst/>
              <a:cxnLst/>
              <a:rect l="l" t="t" r="r" b="b"/>
              <a:pathLst>
                <a:path w="3382" h="3132" extrusionOk="0">
                  <a:moveTo>
                    <a:pt x="3370" y="0"/>
                  </a:moveTo>
                  <a:cubicBezTo>
                    <a:pt x="3311" y="60"/>
                    <a:pt x="1834" y="1536"/>
                    <a:pt x="24" y="2406"/>
                  </a:cubicBezTo>
                  <a:lnTo>
                    <a:pt x="12" y="2406"/>
                  </a:lnTo>
                  <a:cubicBezTo>
                    <a:pt x="12" y="2644"/>
                    <a:pt x="1" y="2882"/>
                    <a:pt x="1" y="3132"/>
                  </a:cubicBezTo>
                  <a:lnTo>
                    <a:pt x="24" y="3132"/>
                  </a:lnTo>
                  <a:cubicBezTo>
                    <a:pt x="1787" y="2286"/>
                    <a:pt x="3203" y="989"/>
                    <a:pt x="3382" y="810"/>
                  </a:cubicBezTo>
                  <a:cubicBezTo>
                    <a:pt x="3382" y="536"/>
                    <a:pt x="3370" y="262"/>
                    <a:pt x="3370" y="0"/>
                  </a:cubicBezTo>
                  <a:close/>
                </a:path>
              </a:pathLst>
            </a:custGeom>
            <a:solidFill>
              <a:srgbClr val="FFFFF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9"/>
            <p:cNvSpPr/>
            <p:nvPr/>
          </p:nvSpPr>
          <p:spPr>
            <a:xfrm>
              <a:off x="-2193536" y="2014412"/>
              <a:ext cx="715270" cy="555541"/>
            </a:xfrm>
            <a:custGeom>
              <a:avLst/>
              <a:gdLst/>
              <a:ahLst/>
              <a:cxnLst/>
              <a:rect l="l" t="t" r="r" b="b"/>
              <a:pathLst>
                <a:path w="3466" h="2692" extrusionOk="0">
                  <a:moveTo>
                    <a:pt x="3466" y="0"/>
                  </a:moveTo>
                  <a:cubicBezTo>
                    <a:pt x="3311" y="107"/>
                    <a:pt x="1715" y="1358"/>
                    <a:pt x="37" y="2084"/>
                  </a:cubicBezTo>
                  <a:lnTo>
                    <a:pt x="13" y="2084"/>
                  </a:lnTo>
                  <a:cubicBezTo>
                    <a:pt x="1" y="2286"/>
                    <a:pt x="1" y="2489"/>
                    <a:pt x="1" y="2691"/>
                  </a:cubicBezTo>
                  <a:cubicBezTo>
                    <a:pt x="1930" y="2048"/>
                    <a:pt x="3192" y="929"/>
                    <a:pt x="3466" y="679"/>
                  </a:cubicBezTo>
                  <a:cubicBezTo>
                    <a:pt x="3466" y="453"/>
                    <a:pt x="3466" y="227"/>
                    <a:pt x="3466" y="0"/>
                  </a:cubicBezTo>
                  <a:close/>
                </a:path>
              </a:pathLst>
            </a:custGeom>
            <a:solidFill>
              <a:srgbClr val="FFFFF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9"/>
            <p:cNvSpPr/>
            <p:nvPr/>
          </p:nvSpPr>
          <p:spPr>
            <a:xfrm>
              <a:off x="-2159073" y="772074"/>
              <a:ext cx="744780" cy="299027"/>
            </a:xfrm>
            <a:custGeom>
              <a:avLst/>
              <a:gdLst/>
              <a:ahLst/>
              <a:cxnLst/>
              <a:rect l="l" t="t" r="r" b="b"/>
              <a:pathLst>
                <a:path w="3609" h="1449" extrusionOk="0">
                  <a:moveTo>
                    <a:pt x="2066" y="1"/>
                  </a:moveTo>
                  <a:cubicBezTo>
                    <a:pt x="1515" y="1"/>
                    <a:pt x="919" y="39"/>
                    <a:pt x="620" y="127"/>
                  </a:cubicBezTo>
                  <a:cubicBezTo>
                    <a:pt x="203" y="246"/>
                    <a:pt x="48" y="424"/>
                    <a:pt x="1" y="770"/>
                  </a:cubicBezTo>
                  <a:cubicBezTo>
                    <a:pt x="1" y="770"/>
                    <a:pt x="155" y="650"/>
                    <a:pt x="274" y="650"/>
                  </a:cubicBezTo>
                  <a:cubicBezTo>
                    <a:pt x="296" y="650"/>
                    <a:pt x="316" y="653"/>
                    <a:pt x="334" y="663"/>
                  </a:cubicBezTo>
                  <a:cubicBezTo>
                    <a:pt x="439" y="721"/>
                    <a:pt x="384" y="1282"/>
                    <a:pt x="707" y="1282"/>
                  </a:cubicBezTo>
                  <a:cubicBezTo>
                    <a:pt x="713" y="1282"/>
                    <a:pt x="720" y="1282"/>
                    <a:pt x="727" y="1282"/>
                  </a:cubicBezTo>
                  <a:cubicBezTo>
                    <a:pt x="1108" y="1270"/>
                    <a:pt x="1013" y="841"/>
                    <a:pt x="1203" y="793"/>
                  </a:cubicBezTo>
                  <a:cubicBezTo>
                    <a:pt x="1226" y="787"/>
                    <a:pt x="1246" y="784"/>
                    <a:pt x="1264" y="784"/>
                  </a:cubicBezTo>
                  <a:cubicBezTo>
                    <a:pt x="1523" y="784"/>
                    <a:pt x="1368" y="1377"/>
                    <a:pt x="1846" y="1377"/>
                  </a:cubicBezTo>
                  <a:cubicBezTo>
                    <a:pt x="2430" y="1377"/>
                    <a:pt x="2084" y="924"/>
                    <a:pt x="2441" y="853"/>
                  </a:cubicBezTo>
                  <a:cubicBezTo>
                    <a:pt x="2454" y="851"/>
                    <a:pt x="2467" y="849"/>
                    <a:pt x="2479" y="849"/>
                  </a:cubicBezTo>
                  <a:cubicBezTo>
                    <a:pt x="2746" y="849"/>
                    <a:pt x="2756" y="1449"/>
                    <a:pt x="3123" y="1449"/>
                  </a:cubicBezTo>
                  <a:cubicBezTo>
                    <a:pt x="3130" y="1449"/>
                    <a:pt x="3137" y="1449"/>
                    <a:pt x="3144" y="1448"/>
                  </a:cubicBezTo>
                  <a:cubicBezTo>
                    <a:pt x="3156" y="1448"/>
                    <a:pt x="3180" y="1436"/>
                    <a:pt x="3192" y="1436"/>
                  </a:cubicBezTo>
                  <a:cubicBezTo>
                    <a:pt x="3239" y="1425"/>
                    <a:pt x="3275" y="1413"/>
                    <a:pt x="3311" y="1389"/>
                  </a:cubicBezTo>
                  <a:cubicBezTo>
                    <a:pt x="3549" y="1282"/>
                    <a:pt x="3608" y="115"/>
                    <a:pt x="2965" y="43"/>
                  </a:cubicBezTo>
                  <a:cubicBezTo>
                    <a:pt x="2740" y="16"/>
                    <a:pt x="2412" y="1"/>
                    <a:pt x="20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9"/>
            <p:cNvSpPr/>
            <p:nvPr/>
          </p:nvSpPr>
          <p:spPr>
            <a:xfrm>
              <a:off x="-2210665" y="2653122"/>
              <a:ext cx="737351" cy="567923"/>
            </a:xfrm>
            <a:custGeom>
              <a:avLst/>
              <a:gdLst/>
              <a:ahLst/>
              <a:cxnLst/>
              <a:rect l="l" t="t" r="r" b="b"/>
              <a:pathLst>
                <a:path w="3573" h="2752" extrusionOk="0">
                  <a:moveTo>
                    <a:pt x="3572" y="1"/>
                  </a:moveTo>
                  <a:cubicBezTo>
                    <a:pt x="3322" y="191"/>
                    <a:pt x="1763" y="1370"/>
                    <a:pt x="36" y="1906"/>
                  </a:cubicBezTo>
                  <a:lnTo>
                    <a:pt x="24" y="1906"/>
                  </a:lnTo>
                  <a:cubicBezTo>
                    <a:pt x="13" y="2204"/>
                    <a:pt x="1" y="2489"/>
                    <a:pt x="1" y="2751"/>
                  </a:cubicBezTo>
                  <a:lnTo>
                    <a:pt x="84" y="2751"/>
                  </a:lnTo>
                  <a:cubicBezTo>
                    <a:pt x="1715" y="2251"/>
                    <a:pt x="3203" y="1156"/>
                    <a:pt x="3572" y="882"/>
                  </a:cubicBezTo>
                  <a:cubicBezTo>
                    <a:pt x="3572" y="608"/>
                    <a:pt x="3572" y="310"/>
                    <a:pt x="3572" y="1"/>
                  </a:cubicBezTo>
                  <a:close/>
                </a:path>
              </a:pathLst>
            </a:custGeom>
            <a:solidFill>
              <a:srgbClr val="FFFFF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9"/>
            <p:cNvSpPr/>
            <p:nvPr/>
          </p:nvSpPr>
          <p:spPr>
            <a:xfrm>
              <a:off x="-2205712" y="2154329"/>
              <a:ext cx="732398" cy="892127"/>
            </a:xfrm>
            <a:custGeom>
              <a:avLst/>
              <a:gdLst/>
              <a:ahLst/>
              <a:cxnLst/>
              <a:rect l="l" t="t" r="r" b="b"/>
              <a:pathLst>
                <a:path w="3549" h="4323" extrusionOk="0">
                  <a:moveTo>
                    <a:pt x="3525" y="1"/>
                  </a:moveTo>
                  <a:cubicBezTo>
                    <a:pt x="3251" y="251"/>
                    <a:pt x="1989" y="1370"/>
                    <a:pt x="60" y="2013"/>
                  </a:cubicBezTo>
                  <a:cubicBezTo>
                    <a:pt x="36" y="2835"/>
                    <a:pt x="12" y="3632"/>
                    <a:pt x="0" y="4323"/>
                  </a:cubicBezTo>
                  <a:lnTo>
                    <a:pt x="12" y="4323"/>
                  </a:lnTo>
                  <a:cubicBezTo>
                    <a:pt x="1739" y="3787"/>
                    <a:pt x="3298" y="2608"/>
                    <a:pt x="3548" y="2418"/>
                  </a:cubicBezTo>
                  <a:cubicBezTo>
                    <a:pt x="3537" y="1656"/>
                    <a:pt x="3537" y="822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9"/>
            <p:cNvSpPr/>
            <p:nvPr/>
          </p:nvSpPr>
          <p:spPr>
            <a:xfrm>
              <a:off x="-2191060" y="1653267"/>
              <a:ext cx="712793" cy="791213"/>
            </a:xfrm>
            <a:custGeom>
              <a:avLst/>
              <a:gdLst/>
              <a:ahLst/>
              <a:cxnLst/>
              <a:rect l="l" t="t" r="r" b="b"/>
              <a:pathLst>
                <a:path w="3454" h="3834" extrusionOk="0">
                  <a:moveTo>
                    <a:pt x="3418" y="0"/>
                  </a:moveTo>
                  <a:cubicBezTo>
                    <a:pt x="3239" y="179"/>
                    <a:pt x="1823" y="1476"/>
                    <a:pt x="60" y="2322"/>
                  </a:cubicBezTo>
                  <a:lnTo>
                    <a:pt x="37" y="2322"/>
                  </a:lnTo>
                  <a:cubicBezTo>
                    <a:pt x="25" y="2822"/>
                    <a:pt x="13" y="3334"/>
                    <a:pt x="1" y="3834"/>
                  </a:cubicBezTo>
                  <a:lnTo>
                    <a:pt x="25" y="3834"/>
                  </a:lnTo>
                  <a:cubicBezTo>
                    <a:pt x="1703" y="3108"/>
                    <a:pt x="3299" y="1857"/>
                    <a:pt x="3454" y="1750"/>
                  </a:cubicBezTo>
                  <a:cubicBezTo>
                    <a:pt x="3442" y="1155"/>
                    <a:pt x="3430" y="560"/>
                    <a:pt x="3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9"/>
            <p:cNvSpPr/>
            <p:nvPr/>
          </p:nvSpPr>
          <p:spPr>
            <a:xfrm>
              <a:off x="-2181154" y="1183985"/>
              <a:ext cx="693188" cy="798642"/>
            </a:xfrm>
            <a:custGeom>
              <a:avLst/>
              <a:gdLst/>
              <a:ahLst/>
              <a:cxnLst/>
              <a:rect l="l" t="t" r="r" b="b"/>
              <a:pathLst>
                <a:path w="3359" h="3870" extrusionOk="0">
                  <a:moveTo>
                    <a:pt x="3287" y="0"/>
                  </a:moveTo>
                  <a:cubicBezTo>
                    <a:pt x="3287" y="0"/>
                    <a:pt x="1929" y="1155"/>
                    <a:pt x="84" y="2036"/>
                  </a:cubicBezTo>
                  <a:lnTo>
                    <a:pt x="48" y="2036"/>
                  </a:lnTo>
                  <a:cubicBezTo>
                    <a:pt x="36" y="2596"/>
                    <a:pt x="24" y="3215"/>
                    <a:pt x="0" y="3870"/>
                  </a:cubicBezTo>
                  <a:lnTo>
                    <a:pt x="12" y="3870"/>
                  </a:lnTo>
                  <a:cubicBezTo>
                    <a:pt x="1822" y="3000"/>
                    <a:pt x="3299" y="1524"/>
                    <a:pt x="3358" y="1464"/>
                  </a:cubicBezTo>
                  <a:cubicBezTo>
                    <a:pt x="3346" y="929"/>
                    <a:pt x="3334" y="429"/>
                    <a:pt x="3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9"/>
            <p:cNvSpPr/>
            <p:nvPr/>
          </p:nvSpPr>
          <p:spPr>
            <a:xfrm>
              <a:off x="-2218094" y="2834932"/>
              <a:ext cx="744780" cy="743955"/>
            </a:xfrm>
            <a:custGeom>
              <a:avLst/>
              <a:gdLst/>
              <a:ahLst/>
              <a:cxnLst/>
              <a:rect l="l" t="t" r="r" b="b"/>
              <a:pathLst>
                <a:path w="3609" h="3605" extrusionOk="0">
                  <a:moveTo>
                    <a:pt x="3608" y="1"/>
                  </a:moveTo>
                  <a:cubicBezTo>
                    <a:pt x="3239" y="275"/>
                    <a:pt x="1751" y="1370"/>
                    <a:pt x="120" y="1870"/>
                  </a:cubicBezTo>
                  <a:lnTo>
                    <a:pt x="37" y="1870"/>
                  </a:lnTo>
                  <a:cubicBezTo>
                    <a:pt x="13" y="2763"/>
                    <a:pt x="1" y="3335"/>
                    <a:pt x="1" y="3335"/>
                  </a:cubicBezTo>
                  <a:cubicBezTo>
                    <a:pt x="86" y="3468"/>
                    <a:pt x="882" y="3604"/>
                    <a:pt x="1697" y="3604"/>
                  </a:cubicBezTo>
                  <a:cubicBezTo>
                    <a:pt x="2485" y="3604"/>
                    <a:pt x="3290" y="3477"/>
                    <a:pt x="3489" y="3097"/>
                  </a:cubicBezTo>
                  <a:cubicBezTo>
                    <a:pt x="3573" y="2954"/>
                    <a:pt x="3597" y="1692"/>
                    <a:pt x="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9"/>
            <p:cNvSpPr/>
            <p:nvPr/>
          </p:nvSpPr>
          <p:spPr>
            <a:xfrm>
              <a:off x="-2168772" y="906007"/>
              <a:ext cx="658519" cy="575353"/>
            </a:xfrm>
            <a:custGeom>
              <a:avLst/>
              <a:gdLst/>
              <a:ahLst/>
              <a:cxnLst/>
              <a:rect l="l" t="t" r="r" b="b"/>
              <a:pathLst>
                <a:path w="3191" h="2788" extrusionOk="0">
                  <a:moveTo>
                    <a:pt x="321" y="1"/>
                  </a:moveTo>
                  <a:cubicBezTo>
                    <a:pt x="202" y="1"/>
                    <a:pt x="48" y="121"/>
                    <a:pt x="48" y="121"/>
                  </a:cubicBezTo>
                  <a:cubicBezTo>
                    <a:pt x="12" y="335"/>
                    <a:pt x="24" y="609"/>
                    <a:pt x="24" y="990"/>
                  </a:cubicBezTo>
                  <a:cubicBezTo>
                    <a:pt x="24" y="1157"/>
                    <a:pt x="24" y="1847"/>
                    <a:pt x="0" y="2788"/>
                  </a:cubicBezTo>
                  <a:lnTo>
                    <a:pt x="24" y="2788"/>
                  </a:lnTo>
                  <a:cubicBezTo>
                    <a:pt x="1453" y="2049"/>
                    <a:pt x="3191" y="835"/>
                    <a:pt x="3191" y="835"/>
                  </a:cubicBezTo>
                  <a:lnTo>
                    <a:pt x="3191" y="799"/>
                  </a:lnTo>
                  <a:cubicBezTo>
                    <a:pt x="3184" y="800"/>
                    <a:pt x="3177" y="800"/>
                    <a:pt x="3170" y="800"/>
                  </a:cubicBezTo>
                  <a:cubicBezTo>
                    <a:pt x="2803" y="800"/>
                    <a:pt x="2793" y="200"/>
                    <a:pt x="2526" y="200"/>
                  </a:cubicBezTo>
                  <a:cubicBezTo>
                    <a:pt x="2514" y="200"/>
                    <a:pt x="2501" y="202"/>
                    <a:pt x="2488" y="204"/>
                  </a:cubicBezTo>
                  <a:cubicBezTo>
                    <a:pt x="2131" y="275"/>
                    <a:pt x="2477" y="728"/>
                    <a:pt x="1893" y="728"/>
                  </a:cubicBezTo>
                  <a:cubicBezTo>
                    <a:pt x="1415" y="728"/>
                    <a:pt x="1570" y="135"/>
                    <a:pt x="1311" y="135"/>
                  </a:cubicBezTo>
                  <a:cubicBezTo>
                    <a:pt x="1293" y="135"/>
                    <a:pt x="1273" y="138"/>
                    <a:pt x="1250" y="144"/>
                  </a:cubicBezTo>
                  <a:cubicBezTo>
                    <a:pt x="1060" y="192"/>
                    <a:pt x="1155" y="621"/>
                    <a:pt x="774" y="633"/>
                  </a:cubicBezTo>
                  <a:cubicBezTo>
                    <a:pt x="767" y="633"/>
                    <a:pt x="760" y="633"/>
                    <a:pt x="754" y="633"/>
                  </a:cubicBezTo>
                  <a:cubicBezTo>
                    <a:pt x="431" y="633"/>
                    <a:pt x="486" y="72"/>
                    <a:pt x="381" y="14"/>
                  </a:cubicBezTo>
                  <a:cubicBezTo>
                    <a:pt x="363" y="4"/>
                    <a:pt x="343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9"/>
            <p:cNvSpPr/>
            <p:nvPr/>
          </p:nvSpPr>
          <p:spPr>
            <a:xfrm>
              <a:off x="-2841531" y="3454657"/>
              <a:ext cx="336173" cy="113915"/>
            </a:xfrm>
            <a:custGeom>
              <a:avLst/>
              <a:gdLst/>
              <a:ahLst/>
              <a:cxnLst/>
              <a:rect l="l" t="t" r="r" b="b"/>
              <a:pathLst>
                <a:path w="1629" h="552" extrusionOk="0">
                  <a:moveTo>
                    <a:pt x="984" y="1"/>
                  </a:moveTo>
                  <a:cubicBezTo>
                    <a:pt x="560" y="1"/>
                    <a:pt x="74" y="70"/>
                    <a:pt x="22" y="379"/>
                  </a:cubicBezTo>
                  <a:cubicBezTo>
                    <a:pt x="0" y="506"/>
                    <a:pt x="86" y="552"/>
                    <a:pt x="217" y="552"/>
                  </a:cubicBezTo>
                  <a:cubicBezTo>
                    <a:pt x="455" y="552"/>
                    <a:pt x="845" y="400"/>
                    <a:pt x="1022" y="308"/>
                  </a:cubicBezTo>
                  <a:cubicBezTo>
                    <a:pt x="1188" y="225"/>
                    <a:pt x="1629" y="46"/>
                    <a:pt x="1629" y="46"/>
                  </a:cubicBezTo>
                  <a:cubicBezTo>
                    <a:pt x="1629" y="46"/>
                    <a:pt x="1327" y="1"/>
                    <a:pt x="9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9"/>
            <p:cNvSpPr/>
            <p:nvPr/>
          </p:nvSpPr>
          <p:spPr>
            <a:xfrm>
              <a:off x="-2574285" y="3187410"/>
              <a:ext cx="132075" cy="291597"/>
            </a:xfrm>
            <a:custGeom>
              <a:avLst/>
              <a:gdLst/>
              <a:ahLst/>
              <a:cxnLst/>
              <a:rect l="l" t="t" r="r" b="b"/>
              <a:pathLst>
                <a:path w="640" h="1413" extrusionOk="0">
                  <a:moveTo>
                    <a:pt x="304" y="1"/>
                  </a:moveTo>
                  <a:cubicBezTo>
                    <a:pt x="268" y="1"/>
                    <a:pt x="226" y="17"/>
                    <a:pt x="179" y="55"/>
                  </a:cubicBezTo>
                  <a:cubicBezTo>
                    <a:pt x="0" y="198"/>
                    <a:pt x="36" y="567"/>
                    <a:pt x="108" y="781"/>
                  </a:cubicBezTo>
                  <a:cubicBezTo>
                    <a:pt x="251" y="1150"/>
                    <a:pt x="572" y="1412"/>
                    <a:pt x="572" y="1412"/>
                  </a:cubicBezTo>
                  <a:cubicBezTo>
                    <a:pt x="572" y="1412"/>
                    <a:pt x="640" y="1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9"/>
            <p:cNvSpPr/>
            <p:nvPr/>
          </p:nvSpPr>
          <p:spPr>
            <a:xfrm>
              <a:off x="-2653943" y="3536585"/>
              <a:ext cx="319044" cy="132282"/>
            </a:xfrm>
            <a:custGeom>
              <a:avLst/>
              <a:gdLst/>
              <a:ahLst/>
              <a:cxnLst/>
              <a:rect l="l" t="t" r="r" b="b"/>
              <a:pathLst>
                <a:path w="1546" h="641" extrusionOk="0">
                  <a:moveTo>
                    <a:pt x="1063" y="1"/>
                  </a:moveTo>
                  <a:cubicBezTo>
                    <a:pt x="623" y="1"/>
                    <a:pt x="35" y="117"/>
                    <a:pt x="5" y="530"/>
                  </a:cubicBezTo>
                  <a:cubicBezTo>
                    <a:pt x="1" y="609"/>
                    <a:pt x="64" y="641"/>
                    <a:pt x="167" y="641"/>
                  </a:cubicBezTo>
                  <a:cubicBezTo>
                    <a:pt x="561" y="641"/>
                    <a:pt x="1541" y="174"/>
                    <a:pt x="1541" y="90"/>
                  </a:cubicBezTo>
                  <a:cubicBezTo>
                    <a:pt x="1546" y="44"/>
                    <a:pt x="1332" y="1"/>
                    <a:pt x="1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9"/>
            <p:cNvSpPr/>
            <p:nvPr/>
          </p:nvSpPr>
          <p:spPr>
            <a:xfrm>
              <a:off x="-2426938" y="3295547"/>
              <a:ext cx="196875" cy="291597"/>
            </a:xfrm>
            <a:custGeom>
              <a:avLst/>
              <a:gdLst/>
              <a:ahLst/>
              <a:cxnLst/>
              <a:rect l="l" t="t" r="r" b="b"/>
              <a:pathLst>
                <a:path w="954" h="1413" extrusionOk="0">
                  <a:moveTo>
                    <a:pt x="463" y="0"/>
                  </a:moveTo>
                  <a:cubicBezTo>
                    <a:pt x="423" y="0"/>
                    <a:pt x="380" y="17"/>
                    <a:pt x="334" y="55"/>
                  </a:cubicBezTo>
                  <a:cubicBezTo>
                    <a:pt x="1" y="329"/>
                    <a:pt x="656" y="1293"/>
                    <a:pt x="953" y="1412"/>
                  </a:cubicBezTo>
                  <a:cubicBezTo>
                    <a:pt x="953" y="1412"/>
                    <a:pt x="828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9"/>
            <p:cNvSpPr/>
            <p:nvPr/>
          </p:nvSpPr>
          <p:spPr>
            <a:xfrm>
              <a:off x="-2469450" y="3655453"/>
              <a:ext cx="282104" cy="139711"/>
            </a:xfrm>
            <a:custGeom>
              <a:avLst/>
              <a:gdLst/>
              <a:ahLst/>
              <a:cxnLst/>
              <a:rect l="l" t="t" r="r" b="b"/>
              <a:pathLst>
                <a:path w="1367" h="677" extrusionOk="0">
                  <a:moveTo>
                    <a:pt x="1096" y="1"/>
                  </a:moveTo>
                  <a:cubicBezTo>
                    <a:pt x="734" y="1"/>
                    <a:pt x="0" y="299"/>
                    <a:pt x="266" y="597"/>
                  </a:cubicBezTo>
                  <a:cubicBezTo>
                    <a:pt x="315" y="653"/>
                    <a:pt x="378" y="677"/>
                    <a:pt x="448" y="677"/>
                  </a:cubicBezTo>
                  <a:cubicBezTo>
                    <a:pt x="809" y="677"/>
                    <a:pt x="1366" y="53"/>
                    <a:pt x="1207" y="14"/>
                  </a:cubicBezTo>
                  <a:cubicBezTo>
                    <a:pt x="1177" y="5"/>
                    <a:pt x="1139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9"/>
            <p:cNvSpPr/>
            <p:nvPr/>
          </p:nvSpPr>
          <p:spPr>
            <a:xfrm>
              <a:off x="-1087817" y="2945752"/>
              <a:ext cx="113502" cy="378478"/>
            </a:xfrm>
            <a:custGeom>
              <a:avLst/>
              <a:gdLst/>
              <a:ahLst/>
              <a:cxnLst/>
              <a:rect l="l" t="t" r="r" b="b"/>
              <a:pathLst>
                <a:path w="550" h="1834" extrusionOk="0">
                  <a:moveTo>
                    <a:pt x="275" y="0"/>
                  </a:moveTo>
                  <a:cubicBezTo>
                    <a:pt x="218" y="0"/>
                    <a:pt x="165" y="27"/>
                    <a:pt x="132" y="71"/>
                  </a:cubicBezTo>
                  <a:cubicBezTo>
                    <a:pt x="1" y="250"/>
                    <a:pt x="72" y="309"/>
                    <a:pt x="48" y="857"/>
                  </a:cubicBezTo>
                  <a:cubicBezTo>
                    <a:pt x="25" y="1250"/>
                    <a:pt x="13" y="1833"/>
                    <a:pt x="13" y="1833"/>
                  </a:cubicBezTo>
                  <a:cubicBezTo>
                    <a:pt x="13" y="1833"/>
                    <a:pt x="13" y="1834"/>
                    <a:pt x="14" y="1834"/>
                  </a:cubicBezTo>
                  <a:cubicBezTo>
                    <a:pt x="47" y="1834"/>
                    <a:pt x="478" y="1336"/>
                    <a:pt x="525" y="524"/>
                  </a:cubicBezTo>
                  <a:cubicBezTo>
                    <a:pt x="549" y="137"/>
                    <a:pt x="403" y="0"/>
                    <a:pt x="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9"/>
            <p:cNvSpPr/>
            <p:nvPr/>
          </p:nvSpPr>
          <p:spPr>
            <a:xfrm>
              <a:off x="-1213082" y="3405747"/>
              <a:ext cx="304805" cy="104009"/>
            </a:xfrm>
            <a:custGeom>
              <a:avLst/>
              <a:gdLst/>
              <a:ahLst/>
              <a:cxnLst/>
              <a:rect l="l" t="t" r="r" b="b"/>
              <a:pathLst>
                <a:path w="1477" h="504" extrusionOk="0">
                  <a:moveTo>
                    <a:pt x="734" y="1"/>
                  </a:moveTo>
                  <a:cubicBezTo>
                    <a:pt x="368" y="1"/>
                    <a:pt x="1" y="92"/>
                    <a:pt x="1" y="92"/>
                  </a:cubicBezTo>
                  <a:cubicBezTo>
                    <a:pt x="1" y="92"/>
                    <a:pt x="453" y="235"/>
                    <a:pt x="620" y="307"/>
                  </a:cubicBezTo>
                  <a:cubicBezTo>
                    <a:pt x="800" y="374"/>
                    <a:pt x="1116" y="503"/>
                    <a:pt x="1303" y="503"/>
                  </a:cubicBezTo>
                  <a:cubicBezTo>
                    <a:pt x="1412" y="503"/>
                    <a:pt x="1476" y="458"/>
                    <a:pt x="1441" y="331"/>
                  </a:cubicBezTo>
                  <a:cubicBezTo>
                    <a:pt x="1369" y="70"/>
                    <a:pt x="1052" y="1"/>
                    <a:pt x="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9"/>
            <p:cNvSpPr/>
            <p:nvPr/>
          </p:nvSpPr>
          <p:spPr>
            <a:xfrm>
              <a:off x="-1304916" y="3148612"/>
              <a:ext cx="136203" cy="295931"/>
            </a:xfrm>
            <a:custGeom>
              <a:avLst/>
              <a:gdLst/>
              <a:ahLst/>
              <a:cxnLst/>
              <a:rect l="l" t="t" r="r" b="b"/>
              <a:pathLst>
                <a:path w="660" h="1434" extrusionOk="0">
                  <a:moveTo>
                    <a:pt x="354" y="1"/>
                  </a:moveTo>
                  <a:cubicBezTo>
                    <a:pt x="0" y="1"/>
                    <a:pt x="219" y="1434"/>
                    <a:pt x="219" y="1434"/>
                  </a:cubicBezTo>
                  <a:cubicBezTo>
                    <a:pt x="219" y="1434"/>
                    <a:pt x="505" y="1148"/>
                    <a:pt x="612" y="767"/>
                  </a:cubicBezTo>
                  <a:cubicBezTo>
                    <a:pt x="660" y="541"/>
                    <a:pt x="660" y="172"/>
                    <a:pt x="469" y="41"/>
                  </a:cubicBezTo>
                  <a:cubicBezTo>
                    <a:pt x="425" y="13"/>
                    <a:pt x="387" y="1"/>
                    <a:pt x="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9"/>
            <p:cNvSpPr/>
            <p:nvPr/>
          </p:nvSpPr>
          <p:spPr>
            <a:xfrm>
              <a:off x="-1376526" y="3502740"/>
              <a:ext cx="328743" cy="118455"/>
            </a:xfrm>
            <a:custGeom>
              <a:avLst/>
              <a:gdLst/>
              <a:ahLst/>
              <a:cxnLst/>
              <a:rect l="l" t="t" r="r" b="b"/>
              <a:pathLst>
                <a:path w="1593" h="574" extrusionOk="0">
                  <a:moveTo>
                    <a:pt x="713" y="0"/>
                  </a:moveTo>
                  <a:cubicBezTo>
                    <a:pt x="345" y="0"/>
                    <a:pt x="1" y="89"/>
                    <a:pt x="7" y="146"/>
                  </a:cubicBezTo>
                  <a:cubicBezTo>
                    <a:pt x="16" y="227"/>
                    <a:pt x="942" y="573"/>
                    <a:pt x="1369" y="573"/>
                  </a:cubicBezTo>
                  <a:cubicBezTo>
                    <a:pt x="1507" y="573"/>
                    <a:pt x="1593" y="537"/>
                    <a:pt x="1578" y="444"/>
                  </a:cubicBezTo>
                  <a:cubicBezTo>
                    <a:pt x="1523" y="100"/>
                    <a:pt x="1104" y="0"/>
                    <a:pt x="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9"/>
            <p:cNvSpPr/>
            <p:nvPr/>
          </p:nvSpPr>
          <p:spPr>
            <a:xfrm>
              <a:off x="-1478059" y="3274084"/>
              <a:ext cx="176651" cy="298201"/>
            </a:xfrm>
            <a:custGeom>
              <a:avLst/>
              <a:gdLst/>
              <a:ahLst/>
              <a:cxnLst/>
              <a:rect l="l" t="t" r="r" b="b"/>
              <a:pathLst>
                <a:path w="856" h="1445" extrusionOk="0">
                  <a:moveTo>
                    <a:pt x="373" y="0"/>
                  </a:moveTo>
                  <a:cubicBezTo>
                    <a:pt x="1" y="0"/>
                    <a:pt x="11" y="1445"/>
                    <a:pt x="11" y="1445"/>
                  </a:cubicBezTo>
                  <a:cubicBezTo>
                    <a:pt x="284" y="1314"/>
                    <a:pt x="856" y="290"/>
                    <a:pt x="487" y="40"/>
                  </a:cubicBezTo>
                  <a:cubicBezTo>
                    <a:pt x="445" y="13"/>
                    <a:pt x="40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9"/>
            <p:cNvSpPr/>
            <p:nvPr/>
          </p:nvSpPr>
          <p:spPr>
            <a:xfrm>
              <a:off x="-897959" y="3097846"/>
              <a:ext cx="269310" cy="99469"/>
            </a:xfrm>
            <a:custGeom>
              <a:avLst/>
              <a:gdLst/>
              <a:ahLst/>
              <a:cxnLst/>
              <a:rect l="l" t="t" r="r" b="b"/>
              <a:pathLst>
                <a:path w="1305" h="482" extrusionOk="0">
                  <a:moveTo>
                    <a:pt x="986" y="0"/>
                  </a:moveTo>
                  <a:cubicBezTo>
                    <a:pt x="647" y="0"/>
                    <a:pt x="1" y="446"/>
                    <a:pt x="69" y="465"/>
                  </a:cubicBezTo>
                  <a:cubicBezTo>
                    <a:pt x="101" y="476"/>
                    <a:pt x="152" y="481"/>
                    <a:pt x="214" y="481"/>
                  </a:cubicBezTo>
                  <a:cubicBezTo>
                    <a:pt x="569" y="481"/>
                    <a:pt x="1304" y="316"/>
                    <a:pt x="1152" y="72"/>
                  </a:cubicBezTo>
                  <a:cubicBezTo>
                    <a:pt x="1118" y="21"/>
                    <a:pt x="1059" y="0"/>
                    <a:pt x="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9"/>
            <p:cNvSpPr/>
            <p:nvPr/>
          </p:nvSpPr>
          <p:spPr>
            <a:xfrm>
              <a:off x="-1105771" y="3317009"/>
              <a:ext cx="175619" cy="51386"/>
            </a:xfrm>
            <a:custGeom>
              <a:avLst/>
              <a:gdLst/>
              <a:ahLst/>
              <a:cxnLst/>
              <a:rect l="l" t="t" r="r" b="b"/>
              <a:pathLst>
                <a:path w="851" h="249" extrusionOk="0">
                  <a:moveTo>
                    <a:pt x="507" y="0"/>
                  </a:moveTo>
                  <a:cubicBezTo>
                    <a:pt x="270" y="0"/>
                    <a:pt x="0" y="66"/>
                    <a:pt x="28" y="94"/>
                  </a:cubicBezTo>
                  <a:cubicBezTo>
                    <a:pt x="104" y="154"/>
                    <a:pt x="423" y="248"/>
                    <a:pt x="638" y="248"/>
                  </a:cubicBezTo>
                  <a:cubicBezTo>
                    <a:pt x="762" y="248"/>
                    <a:pt x="851" y="217"/>
                    <a:pt x="838" y="130"/>
                  </a:cubicBezTo>
                  <a:cubicBezTo>
                    <a:pt x="818" y="32"/>
                    <a:pt x="671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9"/>
            <p:cNvSpPr/>
            <p:nvPr/>
          </p:nvSpPr>
          <p:spPr>
            <a:xfrm>
              <a:off x="-1516237" y="3608814"/>
              <a:ext cx="280453" cy="119487"/>
            </a:xfrm>
            <a:custGeom>
              <a:avLst/>
              <a:gdLst/>
              <a:ahLst/>
              <a:cxnLst/>
              <a:rect l="l" t="t" r="r" b="b"/>
              <a:pathLst>
                <a:path w="1359" h="579" extrusionOk="0">
                  <a:moveTo>
                    <a:pt x="307" y="0"/>
                  </a:moveTo>
                  <a:cubicBezTo>
                    <a:pt x="244" y="0"/>
                    <a:pt x="189" y="8"/>
                    <a:pt x="148" y="25"/>
                  </a:cubicBezTo>
                  <a:cubicBezTo>
                    <a:pt x="1" y="84"/>
                    <a:pt x="661" y="579"/>
                    <a:pt x="1019" y="579"/>
                  </a:cubicBezTo>
                  <a:cubicBezTo>
                    <a:pt x="1095" y="579"/>
                    <a:pt x="1158" y="556"/>
                    <a:pt x="1196" y="502"/>
                  </a:cubicBezTo>
                  <a:cubicBezTo>
                    <a:pt x="1359" y="277"/>
                    <a:pt x="68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9"/>
            <p:cNvSpPr/>
            <p:nvPr/>
          </p:nvSpPr>
          <p:spPr>
            <a:xfrm>
              <a:off x="-1220512" y="2940180"/>
              <a:ext cx="112058" cy="214416"/>
            </a:xfrm>
            <a:custGeom>
              <a:avLst/>
              <a:gdLst/>
              <a:ahLst/>
              <a:cxnLst/>
              <a:rect l="l" t="t" r="r" b="b"/>
              <a:pathLst>
                <a:path w="543" h="1039" extrusionOk="0">
                  <a:moveTo>
                    <a:pt x="282" y="1"/>
                  </a:moveTo>
                  <a:cubicBezTo>
                    <a:pt x="265" y="1"/>
                    <a:pt x="247" y="5"/>
                    <a:pt x="227" y="15"/>
                  </a:cubicBezTo>
                  <a:cubicBezTo>
                    <a:pt x="1" y="134"/>
                    <a:pt x="334" y="1039"/>
                    <a:pt x="406" y="1039"/>
                  </a:cubicBezTo>
                  <a:cubicBezTo>
                    <a:pt x="495" y="1039"/>
                    <a:pt x="542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9"/>
            <p:cNvSpPr/>
            <p:nvPr/>
          </p:nvSpPr>
          <p:spPr>
            <a:xfrm>
              <a:off x="-1797929" y="3035522"/>
              <a:ext cx="961053" cy="635199"/>
            </a:xfrm>
            <a:custGeom>
              <a:avLst/>
              <a:gdLst/>
              <a:ahLst/>
              <a:cxnLst/>
              <a:rect l="l" t="t" r="r" b="b"/>
              <a:pathLst>
                <a:path w="4657" h="3078" extrusionOk="0">
                  <a:moveTo>
                    <a:pt x="4580" y="1"/>
                  </a:moveTo>
                  <a:cubicBezTo>
                    <a:pt x="4559" y="1"/>
                    <a:pt x="4538" y="9"/>
                    <a:pt x="4525" y="29"/>
                  </a:cubicBezTo>
                  <a:cubicBezTo>
                    <a:pt x="4525" y="29"/>
                    <a:pt x="4466" y="89"/>
                    <a:pt x="4359" y="196"/>
                  </a:cubicBezTo>
                  <a:cubicBezTo>
                    <a:pt x="4251" y="303"/>
                    <a:pt x="4109" y="458"/>
                    <a:pt x="3930" y="636"/>
                  </a:cubicBezTo>
                  <a:cubicBezTo>
                    <a:pt x="3847" y="732"/>
                    <a:pt x="3751" y="839"/>
                    <a:pt x="3656" y="946"/>
                  </a:cubicBezTo>
                  <a:cubicBezTo>
                    <a:pt x="3561" y="1053"/>
                    <a:pt x="3454" y="1160"/>
                    <a:pt x="3335" y="1279"/>
                  </a:cubicBezTo>
                  <a:cubicBezTo>
                    <a:pt x="3216" y="1386"/>
                    <a:pt x="3085" y="1494"/>
                    <a:pt x="2966" y="1601"/>
                  </a:cubicBezTo>
                  <a:cubicBezTo>
                    <a:pt x="2835" y="1696"/>
                    <a:pt x="2704" y="1815"/>
                    <a:pt x="2561" y="1910"/>
                  </a:cubicBezTo>
                  <a:cubicBezTo>
                    <a:pt x="2418" y="2006"/>
                    <a:pt x="2287" y="2113"/>
                    <a:pt x="2144" y="2196"/>
                  </a:cubicBezTo>
                  <a:cubicBezTo>
                    <a:pt x="2073" y="2244"/>
                    <a:pt x="2001" y="2291"/>
                    <a:pt x="1930" y="2339"/>
                  </a:cubicBezTo>
                  <a:cubicBezTo>
                    <a:pt x="1858" y="2375"/>
                    <a:pt x="1787" y="2410"/>
                    <a:pt x="1715" y="2446"/>
                  </a:cubicBezTo>
                  <a:cubicBezTo>
                    <a:pt x="1644" y="2482"/>
                    <a:pt x="1572" y="2506"/>
                    <a:pt x="1501" y="2541"/>
                  </a:cubicBezTo>
                  <a:cubicBezTo>
                    <a:pt x="1430" y="2565"/>
                    <a:pt x="1346" y="2577"/>
                    <a:pt x="1287" y="2601"/>
                  </a:cubicBezTo>
                  <a:cubicBezTo>
                    <a:pt x="1144" y="2637"/>
                    <a:pt x="1013" y="2684"/>
                    <a:pt x="882" y="2720"/>
                  </a:cubicBezTo>
                  <a:cubicBezTo>
                    <a:pt x="763" y="2744"/>
                    <a:pt x="656" y="2779"/>
                    <a:pt x="549" y="2815"/>
                  </a:cubicBezTo>
                  <a:cubicBezTo>
                    <a:pt x="453" y="2839"/>
                    <a:pt x="370" y="2851"/>
                    <a:pt x="299" y="2875"/>
                  </a:cubicBezTo>
                  <a:cubicBezTo>
                    <a:pt x="144" y="2910"/>
                    <a:pt x="60" y="2934"/>
                    <a:pt x="60" y="2934"/>
                  </a:cubicBezTo>
                  <a:cubicBezTo>
                    <a:pt x="25" y="2946"/>
                    <a:pt x="1" y="2970"/>
                    <a:pt x="1" y="3006"/>
                  </a:cubicBezTo>
                  <a:cubicBezTo>
                    <a:pt x="13" y="3041"/>
                    <a:pt x="37" y="3077"/>
                    <a:pt x="84" y="3077"/>
                  </a:cubicBezTo>
                  <a:cubicBezTo>
                    <a:pt x="84" y="3077"/>
                    <a:pt x="168" y="3077"/>
                    <a:pt x="322" y="3053"/>
                  </a:cubicBezTo>
                  <a:cubicBezTo>
                    <a:pt x="406" y="3053"/>
                    <a:pt x="489" y="3041"/>
                    <a:pt x="596" y="3029"/>
                  </a:cubicBezTo>
                  <a:cubicBezTo>
                    <a:pt x="703" y="3006"/>
                    <a:pt x="822" y="2970"/>
                    <a:pt x="953" y="2934"/>
                  </a:cubicBezTo>
                  <a:cubicBezTo>
                    <a:pt x="1084" y="2910"/>
                    <a:pt x="1215" y="2851"/>
                    <a:pt x="1358" y="2791"/>
                  </a:cubicBezTo>
                  <a:cubicBezTo>
                    <a:pt x="1418" y="2756"/>
                    <a:pt x="1489" y="2732"/>
                    <a:pt x="1561" y="2696"/>
                  </a:cubicBezTo>
                  <a:cubicBezTo>
                    <a:pt x="1632" y="2648"/>
                    <a:pt x="1703" y="2613"/>
                    <a:pt x="1775" y="2577"/>
                  </a:cubicBezTo>
                  <a:cubicBezTo>
                    <a:pt x="1858" y="2541"/>
                    <a:pt x="1930" y="2506"/>
                    <a:pt x="2001" y="2470"/>
                  </a:cubicBezTo>
                  <a:cubicBezTo>
                    <a:pt x="2084" y="2434"/>
                    <a:pt x="2156" y="2398"/>
                    <a:pt x="2239" y="2351"/>
                  </a:cubicBezTo>
                  <a:cubicBezTo>
                    <a:pt x="2394" y="2279"/>
                    <a:pt x="2537" y="2184"/>
                    <a:pt x="2692" y="2089"/>
                  </a:cubicBezTo>
                  <a:cubicBezTo>
                    <a:pt x="2846" y="2006"/>
                    <a:pt x="2977" y="1886"/>
                    <a:pt x="3120" y="1791"/>
                  </a:cubicBezTo>
                  <a:cubicBezTo>
                    <a:pt x="3251" y="1684"/>
                    <a:pt x="3382" y="1577"/>
                    <a:pt x="3513" y="1458"/>
                  </a:cubicBezTo>
                  <a:cubicBezTo>
                    <a:pt x="3632" y="1351"/>
                    <a:pt x="3751" y="1255"/>
                    <a:pt x="3858" y="1148"/>
                  </a:cubicBezTo>
                  <a:cubicBezTo>
                    <a:pt x="3978" y="1041"/>
                    <a:pt x="4073" y="934"/>
                    <a:pt x="4156" y="839"/>
                  </a:cubicBezTo>
                  <a:cubicBezTo>
                    <a:pt x="4239" y="743"/>
                    <a:pt x="4311" y="636"/>
                    <a:pt x="4382" y="553"/>
                  </a:cubicBezTo>
                  <a:cubicBezTo>
                    <a:pt x="4442" y="470"/>
                    <a:pt x="4490" y="386"/>
                    <a:pt x="4537" y="327"/>
                  </a:cubicBezTo>
                  <a:cubicBezTo>
                    <a:pt x="4573" y="255"/>
                    <a:pt x="4597" y="196"/>
                    <a:pt x="4620" y="160"/>
                  </a:cubicBezTo>
                  <a:cubicBezTo>
                    <a:pt x="4632" y="124"/>
                    <a:pt x="4644" y="101"/>
                    <a:pt x="4644" y="101"/>
                  </a:cubicBezTo>
                  <a:cubicBezTo>
                    <a:pt x="4656" y="77"/>
                    <a:pt x="4656" y="41"/>
                    <a:pt x="4632" y="17"/>
                  </a:cubicBezTo>
                  <a:cubicBezTo>
                    <a:pt x="4616" y="7"/>
                    <a:pt x="4598" y="1"/>
                    <a:pt x="4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9"/>
            <p:cNvSpPr/>
            <p:nvPr/>
          </p:nvSpPr>
          <p:spPr>
            <a:xfrm>
              <a:off x="-2918300" y="3109815"/>
              <a:ext cx="1017392" cy="546048"/>
            </a:xfrm>
            <a:custGeom>
              <a:avLst/>
              <a:gdLst/>
              <a:ahLst/>
              <a:cxnLst/>
              <a:rect l="l" t="t" r="r" b="b"/>
              <a:pathLst>
                <a:path w="4930" h="2646" extrusionOk="0">
                  <a:moveTo>
                    <a:pt x="92" y="1"/>
                  </a:moveTo>
                  <a:cubicBezTo>
                    <a:pt x="78" y="1"/>
                    <a:pt x="63" y="4"/>
                    <a:pt x="48" y="14"/>
                  </a:cubicBezTo>
                  <a:cubicBezTo>
                    <a:pt x="13" y="26"/>
                    <a:pt x="1" y="74"/>
                    <a:pt x="24" y="110"/>
                  </a:cubicBezTo>
                  <a:cubicBezTo>
                    <a:pt x="24" y="110"/>
                    <a:pt x="36" y="133"/>
                    <a:pt x="60" y="169"/>
                  </a:cubicBezTo>
                  <a:cubicBezTo>
                    <a:pt x="84" y="205"/>
                    <a:pt x="108" y="253"/>
                    <a:pt x="155" y="312"/>
                  </a:cubicBezTo>
                  <a:cubicBezTo>
                    <a:pt x="203" y="383"/>
                    <a:pt x="263" y="455"/>
                    <a:pt x="334" y="538"/>
                  </a:cubicBezTo>
                  <a:cubicBezTo>
                    <a:pt x="405" y="610"/>
                    <a:pt x="489" y="705"/>
                    <a:pt x="584" y="800"/>
                  </a:cubicBezTo>
                  <a:cubicBezTo>
                    <a:pt x="679" y="884"/>
                    <a:pt x="786" y="979"/>
                    <a:pt x="905" y="1074"/>
                  </a:cubicBezTo>
                  <a:cubicBezTo>
                    <a:pt x="1025" y="1169"/>
                    <a:pt x="1156" y="1253"/>
                    <a:pt x="1286" y="1360"/>
                  </a:cubicBezTo>
                  <a:cubicBezTo>
                    <a:pt x="1417" y="1455"/>
                    <a:pt x="1560" y="1550"/>
                    <a:pt x="1703" y="1646"/>
                  </a:cubicBezTo>
                  <a:cubicBezTo>
                    <a:pt x="1858" y="1729"/>
                    <a:pt x="2001" y="1824"/>
                    <a:pt x="2168" y="1907"/>
                  </a:cubicBezTo>
                  <a:cubicBezTo>
                    <a:pt x="2322" y="1979"/>
                    <a:pt x="2477" y="2062"/>
                    <a:pt x="2644" y="2122"/>
                  </a:cubicBezTo>
                  <a:cubicBezTo>
                    <a:pt x="2715" y="2158"/>
                    <a:pt x="2799" y="2181"/>
                    <a:pt x="2882" y="2217"/>
                  </a:cubicBezTo>
                  <a:cubicBezTo>
                    <a:pt x="2953" y="2253"/>
                    <a:pt x="3037" y="2277"/>
                    <a:pt x="3108" y="2300"/>
                  </a:cubicBezTo>
                  <a:cubicBezTo>
                    <a:pt x="3191" y="2336"/>
                    <a:pt x="3263" y="2360"/>
                    <a:pt x="3334" y="2396"/>
                  </a:cubicBezTo>
                  <a:cubicBezTo>
                    <a:pt x="3406" y="2419"/>
                    <a:pt x="3489" y="2443"/>
                    <a:pt x="3561" y="2467"/>
                  </a:cubicBezTo>
                  <a:cubicBezTo>
                    <a:pt x="3703" y="2515"/>
                    <a:pt x="3834" y="2562"/>
                    <a:pt x="3965" y="2586"/>
                  </a:cubicBezTo>
                  <a:cubicBezTo>
                    <a:pt x="4096" y="2610"/>
                    <a:pt x="4215" y="2622"/>
                    <a:pt x="4323" y="2634"/>
                  </a:cubicBezTo>
                  <a:cubicBezTo>
                    <a:pt x="4442" y="2634"/>
                    <a:pt x="4537" y="2634"/>
                    <a:pt x="4608" y="2646"/>
                  </a:cubicBezTo>
                  <a:cubicBezTo>
                    <a:pt x="4763" y="2634"/>
                    <a:pt x="4846" y="2634"/>
                    <a:pt x="4846" y="2634"/>
                  </a:cubicBezTo>
                  <a:cubicBezTo>
                    <a:pt x="4882" y="2634"/>
                    <a:pt x="4918" y="2610"/>
                    <a:pt x="4918" y="2574"/>
                  </a:cubicBezTo>
                  <a:cubicBezTo>
                    <a:pt x="4930" y="2539"/>
                    <a:pt x="4906" y="2491"/>
                    <a:pt x="4858" y="2491"/>
                  </a:cubicBezTo>
                  <a:cubicBezTo>
                    <a:pt x="4858" y="2491"/>
                    <a:pt x="4775" y="2467"/>
                    <a:pt x="4620" y="2455"/>
                  </a:cubicBezTo>
                  <a:cubicBezTo>
                    <a:pt x="4549" y="2443"/>
                    <a:pt x="4465" y="2431"/>
                    <a:pt x="4358" y="2419"/>
                  </a:cubicBezTo>
                  <a:cubicBezTo>
                    <a:pt x="4251" y="2396"/>
                    <a:pt x="4144" y="2372"/>
                    <a:pt x="4013" y="2348"/>
                  </a:cubicBezTo>
                  <a:cubicBezTo>
                    <a:pt x="3894" y="2336"/>
                    <a:pt x="3763" y="2300"/>
                    <a:pt x="3608" y="2277"/>
                  </a:cubicBezTo>
                  <a:cubicBezTo>
                    <a:pt x="3537" y="2265"/>
                    <a:pt x="3465" y="2253"/>
                    <a:pt x="3394" y="2229"/>
                  </a:cubicBezTo>
                  <a:cubicBezTo>
                    <a:pt x="3322" y="2205"/>
                    <a:pt x="3239" y="2181"/>
                    <a:pt x="3168" y="2158"/>
                  </a:cubicBezTo>
                  <a:cubicBezTo>
                    <a:pt x="3096" y="2134"/>
                    <a:pt x="3013" y="2098"/>
                    <a:pt x="2941" y="2074"/>
                  </a:cubicBezTo>
                  <a:cubicBezTo>
                    <a:pt x="2858" y="2038"/>
                    <a:pt x="2787" y="1991"/>
                    <a:pt x="2715" y="1955"/>
                  </a:cubicBezTo>
                  <a:cubicBezTo>
                    <a:pt x="2560" y="1884"/>
                    <a:pt x="2418" y="1788"/>
                    <a:pt x="2275" y="1705"/>
                  </a:cubicBezTo>
                  <a:cubicBezTo>
                    <a:pt x="2120" y="1622"/>
                    <a:pt x="1989" y="1526"/>
                    <a:pt x="1846" y="1443"/>
                  </a:cubicBezTo>
                  <a:cubicBezTo>
                    <a:pt x="1703" y="1336"/>
                    <a:pt x="1572" y="1253"/>
                    <a:pt x="1441" y="1145"/>
                  </a:cubicBezTo>
                  <a:cubicBezTo>
                    <a:pt x="1310" y="1050"/>
                    <a:pt x="1191" y="955"/>
                    <a:pt x="1084" y="848"/>
                  </a:cubicBezTo>
                  <a:cubicBezTo>
                    <a:pt x="977" y="753"/>
                    <a:pt x="882" y="657"/>
                    <a:pt x="786" y="574"/>
                  </a:cubicBezTo>
                  <a:cubicBezTo>
                    <a:pt x="596" y="407"/>
                    <a:pt x="429" y="264"/>
                    <a:pt x="322" y="169"/>
                  </a:cubicBezTo>
                  <a:cubicBezTo>
                    <a:pt x="203" y="74"/>
                    <a:pt x="132" y="14"/>
                    <a:pt x="132" y="14"/>
                  </a:cubicBezTo>
                  <a:cubicBezTo>
                    <a:pt x="125" y="8"/>
                    <a:pt x="110" y="1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9"/>
            <p:cNvSpPr/>
            <p:nvPr/>
          </p:nvSpPr>
          <p:spPr>
            <a:xfrm>
              <a:off x="-2045793" y="3568079"/>
              <a:ext cx="387162" cy="280956"/>
            </a:xfrm>
            <a:custGeom>
              <a:avLst/>
              <a:gdLst/>
              <a:ahLst/>
              <a:cxnLst/>
              <a:rect l="l" t="t" r="r" b="b"/>
              <a:pathLst>
                <a:path w="1345" h="976" extrusionOk="0">
                  <a:moveTo>
                    <a:pt x="578" y="0"/>
                  </a:moveTo>
                  <a:cubicBezTo>
                    <a:pt x="459" y="0"/>
                    <a:pt x="329" y="43"/>
                    <a:pt x="214" y="159"/>
                  </a:cubicBezTo>
                  <a:cubicBezTo>
                    <a:pt x="0" y="361"/>
                    <a:pt x="20" y="975"/>
                    <a:pt x="571" y="975"/>
                  </a:cubicBezTo>
                  <a:cubicBezTo>
                    <a:pt x="605" y="975"/>
                    <a:pt x="640" y="973"/>
                    <a:pt x="678" y="968"/>
                  </a:cubicBezTo>
                  <a:cubicBezTo>
                    <a:pt x="1345" y="885"/>
                    <a:pt x="999" y="171"/>
                    <a:pt x="845" y="75"/>
                  </a:cubicBezTo>
                  <a:cubicBezTo>
                    <a:pt x="773" y="32"/>
                    <a:pt x="6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9"/>
            <p:cNvSpPr/>
            <p:nvPr/>
          </p:nvSpPr>
          <p:spPr>
            <a:xfrm>
              <a:off x="-1799390" y="3427313"/>
              <a:ext cx="366148" cy="258503"/>
            </a:xfrm>
            <a:custGeom>
              <a:avLst/>
              <a:gdLst/>
              <a:ahLst/>
              <a:cxnLst/>
              <a:rect l="l" t="t" r="r" b="b"/>
              <a:pathLst>
                <a:path w="1272" h="898" extrusionOk="0">
                  <a:moveTo>
                    <a:pt x="627" y="1"/>
                  </a:moveTo>
                  <a:cubicBezTo>
                    <a:pt x="559" y="1"/>
                    <a:pt x="484" y="20"/>
                    <a:pt x="405" y="64"/>
                  </a:cubicBezTo>
                  <a:cubicBezTo>
                    <a:pt x="120" y="219"/>
                    <a:pt x="1" y="898"/>
                    <a:pt x="679" y="898"/>
                  </a:cubicBezTo>
                  <a:cubicBezTo>
                    <a:pt x="1271" y="898"/>
                    <a:pt x="109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9"/>
            <p:cNvSpPr/>
            <p:nvPr/>
          </p:nvSpPr>
          <p:spPr>
            <a:xfrm>
              <a:off x="-2030537" y="3281078"/>
              <a:ext cx="306563" cy="275775"/>
            </a:xfrm>
            <a:custGeom>
              <a:avLst/>
              <a:gdLst/>
              <a:ahLst/>
              <a:cxnLst/>
              <a:rect l="l" t="t" r="r" b="b"/>
              <a:pathLst>
                <a:path w="1065" h="958" extrusionOk="0">
                  <a:moveTo>
                    <a:pt x="513" y="47"/>
                  </a:moveTo>
                  <a:cubicBezTo>
                    <a:pt x="367" y="47"/>
                    <a:pt x="1" y="315"/>
                    <a:pt x="161" y="715"/>
                  </a:cubicBezTo>
                  <a:cubicBezTo>
                    <a:pt x="226" y="882"/>
                    <a:pt x="383" y="957"/>
                    <a:pt x="546" y="957"/>
                  </a:cubicBezTo>
                  <a:cubicBezTo>
                    <a:pt x="799" y="957"/>
                    <a:pt x="1064" y="775"/>
                    <a:pt x="1006" y="477"/>
                  </a:cubicBezTo>
                  <a:cubicBezTo>
                    <a:pt x="911" y="1"/>
                    <a:pt x="661" y="72"/>
                    <a:pt x="530" y="48"/>
                  </a:cubicBezTo>
                  <a:cubicBezTo>
                    <a:pt x="524" y="47"/>
                    <a:pt x="519" y="47"/>
                    <a:pt x="51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9"/>
            <p:cNvSpPr/>
            <p:nvPr/>
          </p:nvSpPr>
          <p:spPr>
            <a:xfrm>
              <a:off x="-2045983" y="896308"/>
              <a:ext cx="71403" cy="93072"/>
            </a:xfrm>
            <a:custGeom>
              <a:avLst/>
              <a:gdLst/>
              <a:ahLst/>
              <a:cxnLst/>
              <a:rect l="l" t="t" r="r" b="b"/>
              <a:pathLst>
                <a:path w="346" h="451" extrusionOk="0">
                  <a:moveTo>
                    <a:pt x="111" y="1"/>
                  </a:moveTo>
                  <a:cubicBezTo>
                    <a:pt x="62" y="1"/>
                    <a:pt x="15" y="41"/>
                    <a:pt x="24" y="96"/>
                  </a:cubicBezTo>
                  <a:cubicBezTo>
                    <a:pt x="24" y="132"/>
                    <a:pt x="12" y="180"/>
                    <a:pt x="12" y="215"/>
                  </a:cubicBezTo>
                  <a:cubicBezTo>
                    <a:pt x="0" y="287"/>
                    <a:pt x="36" y="346"/>
                    <a:pt x="84" y="406"/>
                  </a:cubicBezTo>
                  <a:cubicBezTo>
                    <a:pt x="113" y="435"/>
                    <a:pt x="154" y="450"/>
                    <a:pt x="196" y="450"/>
                  </a:cubicBezTo>
                  <a:cubicBezTo>
                    <a:pt x="224" y="450"/>
                    <a:pt x="251" y="444"/>
                    <a:pt x="274" y="430"/>
                  </a:cubicBezTo>
                  <a:cubicBezTo>
                    <a:pt x="334" y="394"/>
                    <a:pt x="346" y="334"/>
                    <a:pt x="346" y="263"/>
                  </a:cubicBezTo>
                  <a:cubicBezTo>
                    <a:pt x="346" y="239"/>
                    <a:pt x="334" y="215"/>
                    <a:pt x="322" y="191"/>
                  </a:cubicBezTo>
                  <a:cubicBezTo>
                    <a:pt x="310" y="156"/>
                    <a:pt x="286" y="132"/>
                    <a:pt x="262" y="108"/>
                  </a:cubicBezTo>
                  <a:cubicBezTo>
                    <a:pt x="227" y="84"/>
                    <a:pt x="191" y="49"/>
                    <a:pt x="155" y="13"/>
                  </a:cubicBezTo>
                  <a:cubicBezTo>
                    <a:pt x="141" y="5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9"/>
            <p:cNvSpPr/>
            <p:nvPr/>
          </p:nvSpPr>
          <p:spPr>
            <a:xfrm>
              <a:off x="-1845600" y="937994"/>
              <a:ext cx="113915" cy="87500"/>
            </a:xfrm>
            <a:custGeom>
              <a:avLst/>
              <a:gdLst/>
              <a:ahLst/>
              <a:cxnLst/>
              <a:rect l="l" t="t" r="r" b="b"/>
              <a:pathLst>
                <a:path w="552" h="424" extrusionOk="0">
                  <a:moveTo>
                    <a:pt x="141" y="20"/>
                  </a:moveTo>
                  <a:lnTo>
                    <a:pt x="141" y="20"/>
                  </a:lnTo>
                  <a:cubicBezTo>
                    <a:pt x="142" y="20"/>
                    <a:pt x="144" y="21"/>
                    <a:pt x="147" y="23"/>
                  </a:cubicBezTo>
                  <a:lnTo>
                    <a:pt x="147" y="23"/>
                  </a:lnTo>
                  <a:cubicBezTo>
                    <a:pt x="142" y="22"/>
                    <a:pt x="140" y="20"/>
                    <a:pt x="141" y="20"/>
                  </a:cubicBezTo>
                  <a:close/>
                  <a:moveTo>
                    <a:pt x="92" y="1"/>
                  </a:moveTo>
                  <a:cubicBezTo>
                    <a:pt x="44" y="1"/>
                    <a:pt x="1" y="46"/>
                    <a:pt x="18" y="97"/>
                  </a:cubicBezTo>
                  <a:cubicBezTo>
                    <a:pt x="29" y="168"/>
                    <a:pt x="41" y="228"/>
                    <a:pt x="101" y="287"/>
                  </a:cubicBezTo>
                  <a:cubicBezTo>
                    <a:pt x="149" y="347"/>
                    <a:pt x="220" y="394"/>
                    <a:pt x="303" y="418"/>
                  </a:cubicBezTo>
                  <a:cubicBezTo>
                    <a:pt x="317" y="422"/>
                    <a:pt x="330" y="423"/>
                    <a:pt x="343" y="423"/>
                  </a:cubicBezTo>
                  <a:cubicBezTo>
                    <a:pt x="493" y="423"/>
                    <a:pt x="552" y="176"/>
                    <a:pt x="387" y="132"/>
                  </a:cubicBezTo>
                  <a:cubicBezTo>
                    <a:pt x="339" y="120"/>
                    <a:pt x="291" y="109"/>
                    <a:pt x="256" y="85"/>
                  </a:cubicBezTo>
                  <a:cubicBezTo>
                    <a:pt x="232" y="73"/>
                    <a:pt x="220" y="61"/>
                    <a:pt x="196" y="49"/>
                  </a:cubicBezTo>
                  <a:cubicBezTo>
                    <a:pt x="184" y="49"/>
                    <a:pt x="172" y="37"/>
                    <a:pt x="160" y="25"/>
                  </a:cubicBezTo>
                  <a:cubicBezTo>
                    <a:pt x="154" y="25"/>
                    <a:pt x="150" y="24"/>
                    <a:pt x="147" y="24"/>
                  </a:cubicBezTo>
                  <a:lnTo>
                    <a:pt x="147" y="24"/>
                  </a:lnTo>
                  <a:cubicBezTo>
                    <a:pt x="130" y="8"/>
                    <a:pt x="111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9"/>
            <p:cNvSpPr/>
            <p:nvPr/>
          </p:nvSpPr>
          <p:spPr>
            <a:xfrm>
              <a:off x="-1584132" y="931390"/>
              <a:ext cx="93691" cy="112677"/>
            </a:xfrm>
            <a:custGeom>
              <a:avLst/>
              <a:gdLst/>
              <a:ahLst/>
              <a:cxnLst/>
              <a:rect l="l" t="t" r="r" b="b"/>
              <a:pathLst>
                <a:path w="454" h="546" extrusionOk="0">
                  <a:moveTo>
                    <a:pt x="91" y="1"/>
                  </a:moveTo>
                  <a:cubicBezTo>
                    <a:pt x="51" y="1"/>
                    <a:pt x="13" y="27"/>
                    <a:pt x="13" y="81"/>
                  </a:cubicBezTo>
                  <a:cubicBezTo>
                    <a:pt x="1" y="272"/>
                    <a:pt x="84" y="414"/>
                    <a:pt x="227" y="522"/>
                  </a:cubicBezTo>
                  <a:cubicBezTo>
                    <a:pt x="248" y="538"/>
                    <a:pt x="269" y="546"/>
                    <a:pt x="290" y="546"/>
                  </a:cubicBezTo>
                  <a:cubicBezTo>
                    <a:pt x="384" y="546"/>
                    <a:pt x="454" y="390"/>
                    <a:pt x="346" y="331"/>
                  </a:cubicBezTo>
                  <a:cubicBezTo>
                    <a:pt x="251" y="283"/>
                    <a:pt x="191" y="200"/>
                    <a:pt x="179" y="81"/>
                  </a:cubicBezTo>
                  <a:cubicBezTo>
                    <a:pt x="173" y="27"/>
                    <a:pt x="132" y="1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9"/>
            <p:cNvSpPr/>
            <p:nvPr/>
          </p:nvSpPr>
          <p:spPr>
            <a:xfrm>
              <a:off x="-1772752" y="2203239"/>
              <a:ext cx="272405" cy="1168040"/>
            </a:xfrm>
            <a:custGeom>
              <a:avLst/>
              <a:gdLst/>
              <a:ahLst/>
              <a:cxnLst/>
              <a:rect l="l" t="t" r="r" b="b"/>
              <a:pathLst>
                <a:path w="1320" h="5660" extrusionOk="0">
                  <a:moveTo>
                    <a:pt x="952" y="0"/>
                  </a:moveTo>
                  <a:cubicBezTo>
                    <a:pt x="945" y="0"/>
                    <a:pt x="939" y="4"/>
                    <a:pt x="939" y="14"/>
                  </a:cubicBezTo>
                  <a:cubicBezTo>
                    <a:pt x="808" y="847"/>
                    <a:pt x="605" y="1657"/>
                    <a:pt x="486" y="2490"/>
                  </a:cubicBezTo>
                  <a:cubicBezTo>
                    <a:pt x="367" y="3348"/>
                    <a:pt x="486" y="4395"/>
                    <a:pt x="117" y="5181"/>
                  </a:cubicBezTo>
                  <a:cubicBezTo>
                    <a:pt x="0" y="5425"/>
                    <a:pt x="170" y="5660"/>
                    <a:pt x="398" y="5660"/>
                  </a:cubicBezTo>
                  <a:cubicBezTo>
                    <a:pt x="449" y="5660"/>
                    <a:pt x="503" y="5648"/>
                    <a:pt x="558" y="5622"/>
                  </a:cubicBezTo>
                  <a:cubicBezTo>
                    <a:pt x="1320" y="5265"/>
                    <a:pt x="1058" y="4288"/>
                    <a:pt x="1058" y="3610"/>
                  </a:cubicBezTo>
                  <a:cubicBezTo>
                    <a:pt x="1058" y="2371"/>
                    <a:pt x="1189" y="1240"/>
                    <a:pt x="974" y="14"/>
                  </a:cubicBezTo>
                  <a:cubicBezTo>
                    <a:pt x="974" y="7"/>
                    <a:pt x="962" y="0"/>
                    <a:pt x="952" y="0"/>
                  </a:cubicBezTo>
                  <a:close/>
                </a:path>
              </a:pathLst>
            </a:custGeom>
            <a:solidFill>
              <a:srgbClr val="FFFFFF">
                <a:alpha val="25889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11" name="Google Shape;3311;p49"/>
          <p:cNvGrpSpPr/>
          <p:nvPr/>
        </p:nvGrpSpPr>
        <p:grpSpPr>
          <a:xfrm>
            <a:off x="1129521" y="4681371"/>
            <a:ext cx="716109" cy="821207"/>
            <a:chOff x="5324921" y="2631136"/>
            <a:chExt cx="651439" cy="746955"/>
          </a:xfrm>
        </p:grpSpPr>
        <p:sp>
          <p:nvSpPr>
            <p:cNvPr id="3312" name="Google Shape;3312;p49"/>
            <p:cNvSpPr/>
            <p:nvPr/>
          </p:nvSpPr>
          <p:spPr>
            <a:xfrm>
              <a:off x="5765532" y="2785908"/>
              <a:ext cx="210828" cy="200937"/>
            </a:xfrm>
            <a:custGeom>
              <a:avLst/>
              <a:gdLst/>
              <a:ahLst/>
              <a:cxnLst/>
              <a:rect l="l" t="t" r="r" b="b"/>
              <a:pathLst>
                <a:path w="2025" h="1930" extrusionOk="0">
                  <a:moveTo>
                    <a:pt x="1012" y="1"/>
                  </a:moveTo>
                  <a:lnTo>
                    <a:pt x="727" y="667"/>
                  </a:lnTo>
                  <a:lnTo>
                    <a:pt x="0" y="739"/>
                  </a:lnTo>
                  <a:lnTo>
                    <a:pt x="548" y="1227"/>
                  </a:lnTo>
                  <a:lnTo>
                    <a:pt x="393" y="1929"/>
                  </a:lnTo>
                  <a:lnTo>
                    <a:pt x="1012" y="1560"/>
                  </a:lnTo>
                  <a:lnTo>
                    <a:pt x="1643" y="1929"/>
                  </a:lnTo>
                  <a:lnTo>
                    <a:pt x="1643" y="1929"/>
                  </a:lnTo>
                  <a:lnTo>
                    <a:pt x="1489" y="1227"/>
                  </a:lnTo>
                  <a:lnTo>
                    <a:pt x="2024" y="739"/>
                  </a:lnTo>
                  <a:lnTo>
                    <a:pt x="1310" y="667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9"/>
            <p:cNvSpPr/>
            <p:nvPr/>
          </p:nvSpPr>
          <p:spPr>
            <a:xfrm>
              <a:off x="5324921" y="2631136"/>
              <a:ext cx="125247" cy="119105"/>
            </a:xfrm>
            <a:custGeom>
              <a:avLst/>
              <a:gdLst/>
              <a:ahLst/>
              <a:cxnLst/>
              <a:rect l="l" t="t" r="r" b="b"/>
              <a:pathLst>
                <a:path w="1203" h="1144" extrusionOk="0">
                  <a:moveTo>
                    <a:pt x="595" y="1"/>
                  </a:moveTo>
                  <a:lnTo>
                    <a:pt x="429" y="394"/>
                  </a:lnTo>
                  <a:lnTo>
                    <a:pt x="0" y="429"/>
                  </a:lnTo>
                  <a:lnTo>
                    <a:pt x="322" y="715"/>
                  </a:lnTo>
                  <a:lnTo>
                    <a:pt x="226" y="1144"/>
                  </a:lnTo>
                  <a:lnTo>
                    <a:pt x="595" y="918"/>
                  </a:lnTo>
                  <a:lnTo>
                    <a:pt x="976" y="1144"/>
                  </a:lnTo>
                  <a:lnTo>
                    <a:pt x="881" y="715"/>
                  </a:lnTo>
                  <a:lnTo>
                    <a:pt x="1203" y="429"/>
                  </a:lnTo>
                  <a:lnTo>
                    <a:pt x="774" y="394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9"/>
            <p:cNvSpPr/>
            <p:nvPr/>
          </p:nvSpPr>
          <p:spPr>
            <a:xfrm>
              <a:off x="5477171" y="3258986"/>
              <a:ext cx="125247" cy="119105"/>
            </a:xfrm>
            <a:custGeom>
              <a:avLst/>
              <a:gdLst/>
              <a:ahLst/>
              <a:cxnLst/>
              <a:rect l="l" t="t" r="r" b="b"/>
              <a:pathLst>
                <a:path w="1203" h="1144" extrusionOk="0">
                  <a:moveTo>
                    <a:pt x="595" y="1"/>
                  </a:moveTo>
                  <a:lnTo>
                    <a:pt x="429" y="394"/>
                  </a:lnTo>
                  <a:lnTo>
                    <a:pt x="0" y="429"/>
                  </a:lnTo>
                  <a:lnTo>
                    <a:pt x="322" y="715"/>
                  </a:lnTo>
                  <a:lnTo>
                    <a:pt x="226" y="1144"/>
                  </a:lnTo>
                  <a:lnTo>
                    <a:pt x="595" y="918"/>
                  </a:lnTo>
                  <a:lnTo>
                    <a:pt x="976" y="1144"/>
                  </a:lnTo>
                  <a:lnTo>
                    <a:pt x="881" y="715"/>
                  </a:lnTo>
                  <a:lnTo>
                    <a:pt x="1203" y="429"/>
                  </a:lnTo>
                  <a:lnTo>
                    <a:pt x="774" y="394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15" name="Google Shape;3315;p49"/>
          <p:cNvGrpSpPr/>
          <p:nvPr/>
        </p:nvGrpSpPr>
        <p:grpSpPr>
          <a:xfrm flipH="1">
            <a:off x="10091928" y="827695"/>
            <a:ext cx="552613" cy="633639"/>
            <a:chOff x="5324921" y="2631136"/>
            <a:chExt cx="651439" cy="746955"/>
          </a:xfrm>
        </p:grpSpPr>
        <p:sp>
          <p:nvSpPr>
            <p:cNvPr id="3316" name="Google Shape;3316;p49"/>
            <p:cNvSpPr/>
            <p:nvPr/>
          </p:nvSpPr>
          <p:spPr>
            <a:xfrm>
              <a:off x="5765532" y="2785908"/>
              <a:ext cx="210828" cy="200937"/>
            </a:xfrm>
            <a:custGeom>
              <a:avLst/>
              <a:gdLst/>
              <a:ahLst/>
              <a:cxnLst/>
              <a:rect l="l" t="t" r="r" b="b"/>
              <a:pathLst>
                <a:path w="2025" h="1930" extrusionOk="0">
                  <a:moveTo>
                    <a:pt x="1012" y="1"/>
                  </a:moveTo>
                  <a:lnTo>
                    <a:pt x="727" y="667"/>
                  </a:lnTo>
                  <a:lnTo>
                    <a:pt x="0" y="739"/>
                  </a:lnTo>
                  <a:lnTo>
                    <a:pt x="548" y="1227"/>
                  </a:lnTo>
                  <a:lnTo>
                    <a:pt x="393" y="1929"/>
                  </a:lnTo>
                  <a:lnTo>
                    <a:pt x="1012" y="1560"/>
                  </a:lnTo>
                  <a:lnTo>
                    <a:pt x="1643" y="1929"/>
                  </a:lnTo>
                  <a:lnTo>
                    <a:pt x="1643" y="1929"/>
                  </a:lnTo>
                  <a:lnTo>
                    <a:pt x="1489" y="1227"/>
                  </a:lnTo>
                  <a:lnTo>
                    <a:pt x="2024" y="739"/>
                  </a:lnTo>
                  <a:lnTo>
                    <a:pt x="1310" y="667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9"/>
            <p:cNvSpPr/>
            <p:nvPr/>
          </p:nvSpPr>
          <p:spPr>
            <a:xfrm>
              <a:off x="5324921" y="2631136"/>
              <a:ext cx="125247" cy="119105"/>
            </a:xfrm>
            <a:custGeom>
              <a:avLst/>
              <a:gdLst/>
              <a:ahLst/>
              <a:cxnLst/>
              <a:rect l="l" t="t" r="r" b="b"/>
              <a:pathLst>
                <a:path w="1203" h="1144" extrusionOk="0">
                  <a:moveTo>
                    <a:pt x="595" y="1"/>
                  </a:moveTo>
                  <a:lnTo>
                    <a:pt x="429" y="394"/>
                  </a:lnTo>
                  <a:lnTo>
                    <a:pt x="0" y="429"/>
                  </a:lnTo>
                  <a:lnTo>
                    <a:pt x="322" y="715"/>
                  </a:lnTo>
                  <a:lnTo>
                    <a:pt x="226" y="1144"/>
                  </a:lnTo>
                  <a:lnTo>
                    <a:pt x="595" y="918"/>
                  </a:lnTo>
                  <a:lnTo>
                    <a:pt x="976" y="1144"/>
                  </a:lnTo>
                  <a:lnTo>
                    <a:pt x="881" y="715"/>
                  </a:lnTo>
                  <a:lnTo>
                    <a:pt x="1203" y="429"/>
                  </a:lnTo>
                  <a:lnTo>
                    <a:pt x="774" y="394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9"/>
            <p:cNvSpPr/>
            <p:nvPr/>
          </p:nvSpPr>
          <p:spPr>
            <a:xfrm>
              <a:off x="5477171" y="3258986"/>
              <a:ext cx="125247" cy="119105"/>
            </a:xfrm>
            <a:custGeom>
              <a:avLst/>
              <a:gdLst/>
              <a:ahLst/>
              <a:cxnLst/>
              <a:rect l="l" t="t" r="r" b="b"/>
              <a:pathLst>
                <a:path w="1203" h="1144" extrusionOk="0">
                  <a:moveTo>
                    <a:pt x="595" y="1"/>
                  </a:moveTo>
                  <a:lnTo>
                    <a:pt x="429" y="394"/>
                  </a:lnTo>
                  <a:lnTo>
                    <a:pt x="0" y="429"/>
                  </a:lnTo>
                  <a:lnTo>
                    <a:pt x="322" y="715"/>
                  </a:lnTo>
                  <a:lnTo>
                    <a:pt x="226" y="1144"/>
                  </a:lnTo>
                  <a:lnTo>
                    <a:pt x="595" y="918"/>
                  </a:lnTo>
                  <a:lnTo>
                    <a:pt x="976" y="1144"/>
                  </a:lnTo>
                  <a:lnTo>
                    <a:pt x="881" y="715"/>
                  </a:lnTo>
                  <a:lnTo>
                    <a:pt x="1203" y="429"/>
                  </a:lnTo>
                  <a:lnTo>
                    <a:pt x="774" y="394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19" name="Google Shape;3319;p49"/>
          <p:cNvGrpSpPr/>
          <p:nvPr/>
        </p:nvGrpSpPr>
        <p:grpSpPr>
          <a:xfrm>
            <a:off x="2664782" y="4500255"/>
            <a:ext cx="352852" cy="649123"/>
            <a:chOff x="-3934400" y="-1063850"/>
            <a:chExt cx="2398687" cy="4412752"/>
          </a:xfrm>
        </p:grpSpPr>
        <p:sp>
          <p:nvSpPr>
            <p:cNvPr id="3320" name="Google Shape;3320;p49"/>
            <p:cNvSpPr/>
            <p:nvPr/>
          </p:nvSpPr>
          <p:spPr>
            <a:xfrm>
              <a:off x="-3934400" y="2664955"/>
              <a:ext cx="1027021" cy="683946"/>
            </a:xfrm>
            <a:custGeom>
              <a:avLst/>
              <a:gdLst/>
              <a:ahLst/>
              <a:cxnLst/>
              <a:rect l="l" t="t" r="r" b="b"/>
              <a:pathLst>
                <a:path w="3263" h="2173" extrusionOk="0">
                  <a:moveTo>
                    <a:pt x="513" y="0"/>
                  </a:moveTo>
                  <a:cubicBezTo>
                    <a:pt x="179" y="596"/>
                    <a:pt x="1" y="1036"/>
                    <a:pt x="60" y="1215"/>
                  </a:cubicBezTo>
                  <a:cubicBezTo>
                    <a:pt x="180" y="1527"/>
                    <a:pt x="1036" y="2172"/>
                    <a:pt x="1656" y="2172"/>
                  </a:cubicBezTo>
                  <a:cubicBezTo>
                    <a:pt x="1840" y="2172"/>
                    <a:pt x="2003" y="2116"/>
                    <a:pt x="2120" y="1977"/>
                  </a:cubicBezTo>
                  <a:cubicBezTo>
                    <a:pt x="2179" y="1893"/>
                    <a:pt x="2632" y="1155"/>
                    <a:pt x="3263" y="60"/>
                  </a:cubicBezTo>
                  <a:lnTo>
                    <a:pt x="3251" y="48"/>
                  </a:lnTo>
                  <a:cubicBezTo>
                    <a:pt x="3251" y="48"/>
                    <a:pt x="2661" y="197"/>
                    <a:pt x="1894" y="197"/>
                  </a:cubicBezTo>
                  <a:cubicBezTo>
                    <a:pt x="1472" y="197"/>
                    <a:pt x="997" y="152"/>
                    <a:pt x="536" y="12"/>
                  </a:cubicBezTo>
                  <a:lnTo>
                    <a:pt x="5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9"/>
            <p:cNvSpPr/>
            <p:nvPr/>
          </p:nvSpPr>
          <p:spPr>
            <a:xfrm>
              <a:off x="-3773250" y="2110371"/>
              <a:ext cx="1195726" cy="616590"/>
            </a:xfrm>
            <a:custGeom>
              <a:avLst/>
              <a:gdLst/>
              <a:ahLst/>
              <a:cxnLst/>
              <a:rect l="l" t="t" r="r" b="b"/>
              <a:pathLst>
                <a:path w="3799" h="1959" extrusionOk="0">
                  <a:moveTo>
                    <a:pt x="3799" y="0"/>
                  </a:moveTo>
                  <a:lnTo>
                    <a:pt x="3799" y="0"/>
                  </a:lnTo>
                  <a:cubicBezTo>
                    <a:pt x="3616" y="37"/>
                    <a:pt x="2771" y="178"/>
                    <a:pt x="1834" y="178"/>
                  </a:cubicBezTo>
                  <a:cubicBezTo>
                    <a:pt x="1547" y="178"/>
                    <a:pt x="1252" y="165"/>
                    <a:pt x="965" y="131"/>
                  </a:cubicBezTo>
                  <a:cubicBezTo>
                    <a:pt x="596" y="750"/>
                    <a:pt x="251" y="1298"/>
                    <a:pt x="1" y="1762"/>
                  </a:cubicBezTo>
                  <a:lnTo>
                    <a:pt x="24" y="1774"/>
                  </a:lnTo>
                  <a:cubicBezTo>
                    <a:pt x="485" y="1914"/>
                    <a:pt x="960" y="1959"/>
                    <a:pt x="1382" y="1959"/>
                  </a:cubicBezTo>
                  <a:cubicBezTo>
                    <a:pt x="2149" y="1959"/>
                    <a:pt x="2739" y="1810"/>
                    <a:pt x="2739" y="1810"/>
                  </a:cubicBezTo>
                  <a:lnTo>
                    <a:pt x="2751" y="1822"/>
                  </a:lnTo>
                  <a:cubicBezTo>
                    <a:pt x="3072" y="1286"/>
                    <a:pt x="3430" y="667"/>
                    <a:pt x="3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9"/>
            <p:cNvSpPr/>
            <p:nvPr/>
          </p:nvSpPr>
          <p:spPr>
            <a:xfrm>
              <a:off x="-3192227" y="1068560"/>
              <a:ext cx="1191949" cy="637049"/>
            </a:xfrm>
            <a:custGeom>
              <a:avLst/>
              <a:gdLst/>
              <a:ahLst/>
              <a:cxnLst/>
              <a:rect l="l" t="t" r="r" b="b"/>
              <a:pathLst>
                <a:path w="3787" h="2024" extrusionOk="0">
                  <a:moveTo>
                    <a:pt x="3786" y="0"/>
                  </a:moveTo>
                  <a:lnTo>
                    <a:pt x="3786" y="0"/>
                  </a:lnTo>
                  <a:cubicBezTo>
                    <a:pt x="3631" y="93"/>
                    <a:pt x="2920" y="482"/>
                    <a:pt x="1607" y="482"/>
                  </a:cubicBezTo>
                  <a:cubicBezTo>
                    <a:pt x="1407" y="482"/>
                    <a:pt x="1193" y="473"/>
                    <a:pt x="964" y="453"/>
                  </a:cubicBezTo>
                  <a:cubicBezTo>
                    <a:pt x="643" y="965"/>
                    <a:pt x="310" y="1477"/>
                    <a:pt x="0" y="2000"/>
                  </a:cubicBezTo>
                  <a:cubicBezTo>
                    <a:pt x="196" y="2017"/>
                    <a:pt x="383" y="2024"/>
                    <a:pt x="562" y="2024"/>
                  </a:cubicBezTo>
                  <a:cubicBezTo>
                    <a:pt x="1973" y="2024"/>
                    <a:pt x="2847" y="1577"/>
                    <a:pt x="2953" y="1524"/>
                  </a:cubicBezTo>
                  <a:cubicBezTo>
                    <a:pt x="3239" y="1024"/>
                    <a:pt x="3512" y="512"/>
                    <a:pt x="3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9"/>
            <p:cNvSpPr/>
            <p:nvPr/>
          </p:nvSpPr>
          <p:spPr>
            <a:xfrm>
              <a:off x="-2577841" y="-74601"/>
              <a:ext cx="1012228" cy="788442"/>
            </a:xfrm>
            <a:custGeom>
              <a:avLst/>
              <a:gdLst/>
              <a:ahLst/>
              <a:cxnLst/>
              <a:rect l="l" t="t" r="r" b="b"/>
              <a:pathLst>
                <a:path w="3216" h="2505" extrusionOk="0">
                  <a:moveTo>
                    <a:pt x="3203" y="1"/>
                  </a:moveTo>
                  <a:cubicBezTo>
                    <a:pt x="3192" y="60"/>
                    <a:pt x="2834" y="870"/>
                    <a:pt x="810" y="1084"/>
                  </a:cubicBezTo>
                  <a:lnTo>
                    <a:pt x="787" y="1072"/>
                  </a:lnTo>
                  <a:cubicBezTo>
                    <a:pt x="584" y="1501"/>
                    <a:pt x="310" y="1977"/>
                    <a:pt x="1" y="2501"/>
                  </a:cubicBezTo>
                  <a:cubicBezTo>
                    <a:pt x="68" y="2503"/>
                    <a:pt x="135" y="2505"/>
                    <a:pt x="202" y="2505"/>
                  </a:cubicBezTo>
                  <a:cubicBezTo>
                    <a:pt x="1499" y="2505"/>
                    <a:pt x="2509" y="2081"/>
                    <a:pt x="2656" y="2013"/>
                  </a:cubicBezTo>
                  <a:cubicBezTo>
                    <a:pt x="2965" y="1322"/>
                    <a:pt x="3156" y="632"/>
                    <a:pt x="3215" y="13"/>
                  </a:cubicBezTo>
                  <a:lnTo>
                    <a:pt x="3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9"/>
            <p:cNvSpPr/>
            <p:nvPr/>
          </p:nvSpPr>
          <p:spPr>
            <a:xfrm>
              <a:off x="-2461700" y="-1063850"/>
              <a:ext cx="671042" cy="903325"/>
            </a:xfrm>
            <a:custGeom>
              <a:avLst/>
              <a:gdLst/>
              <a:ahLst/>
              <a:cxnLst/>
              <a:rect l="l" t="t" r="r" b="b"/>
              <a:pathLst>
                <a:path w="2132" h="2870" extrusionOk="0">
                  <a:moveTo>
                    <a:pt x="1" y="1"/>
                  </a:moveTo>
                  <a:cubicBezTo>
                    <a:pt x="1" y="1"/>
                    <a:pt x="441" y="1120"/>
                    <a:pt x="96" y="2096"/>
                  </a:cubicBezTo>
                  <a:cubicBezTo>
                    <a:pt x="203" y="2132"/>
                    <a:pt x="298" y="2179"/>
                    <a:pt x="406" y="2251"/>
                  </a:cubicBezTo>
                  <a:cubicBezTo>
                    <a:pt x="620" y="2394"/>
                    <a:pt x="739" y="2608"/>
                    <a:pt x="751" y="2870"/>
                  </a:cubicBezTo>
                  <a:cubicBezTo>
                    <a:pt x="1739" y="2382"/>
                    <a:pt x="2108" y="870"/>
                    <a:pt x="2108" y="870"/>
                  </a:cubicBezTo>
                  <a:lnTo>
                    <a:pt x="2132" y="846"/>
                  </a:lnTo>
                  <a:cubicBezTo>
                    <a:pt x="1989" y="703"/>
                    <a:pt x="1834" y="584"/>
                    <a:pt x="1656" y="477"/>
                  </a:cubicBezTo>
                  <a:cubicBezTo>
                    <a:pt x="1096" y="155"/>
                    <a:pt x="525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9"/>
            <p:cNvSpPr/>
            <p:nvPr/>
          </p:nvSpPr>
          <p:spPr>
            <a:xfrm>
              <a:off x="-3443395" y="-872799"/>
              <a:ext cx="704720" cy="731158"/>
            </a:xfrm>
            <a:custGeom>
              <a:avLst/>
              <a:gdLst/>
              <a:ahLst/>
              <a:cxnLst/>
              <a:rect l="l" t="t" r="r" b="b"/>
              <a:pathLst>
                <a:path w="2239" h="2323" extrusionOk="0">
                  <a:moveTo>
                    <a:pt x="1108" y="1"/>
                  </a:moveTo>
                  <a:cubicBezTo>
                    <a:pt x="619" y="334"/>
                    <a:pt x="238" y="751"/>
                    <a:pt x="0" y="1180"/>
                  </a:cubicBezTo>
                  <a:lnTo>
                    <a:pt x="12" y="1180"/>
                  </a:lnTo>
                  <a:cubicBezTo>
                    <a:pt x="12" y="1180"/>
                    <a:pt x="941" y="1394"/>
                    <a:pt x="1346" y="2322"/>
                  </a:cubicBezTo>
                  <a:cubicBezTo>
                    <a:pt x="1548" y="2072"/>
                    <a:pt x="1822" y="1787"/>
                    <a:pt x="2132" y="1596"/>
                  </a:cubicBezTo>
                  <a:cubicBezTo>
                    <a:pt x="2239" y="465"/>
                    <a:pt x="1120" y="13"/>
                    <a:pt x="1120" y="13"/>
                  </a:cubicBezTo>
                  <a:lnTo>
                    <a:pt x="1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9"/>
            <p:cNvSpPr/>
            <p:nvPr/>
          </p:nvSpPr>
          <p:spPr>
            <a:xfrm>
              <a:off x="-3469519" y="1548234"/>
              <a:ext cx="1206742" cy="618164"/>
            </a:xfrm>
            <a:custGeom>
              <a:avLst/>
              <a:gdLst/>
              <a:ahLst/>
              <a:cxnLst/>
              <a:rect l="l" t="t" r="r" b="b"/>
              <a:pathLst>
                <a:path w="3834" h="1964" extrusionOk="0">
                  <a:moveTo>
                    <a:pt x="3834" y="0"/>
                  </a:moveTo>
                  <a:cubicBezTo>
                    <a:pt x="3728" y="53"/>
                    <a:pt x="2854" y="500"/>
                    <a:pt x="1443" y="500"/>
                  </a:cubicBezTo>
                  <a:cubicBezTo>
                    <a:pt x="1264" y="500"/>
                    <a:pt x="1077" y="493"/>
                    <a:pt x="881" y="476"/>
                  </a:cubicBezTo>
                  <a:cubicBezTo>
                    <a:pt x="845" y="536"/>
                    <a:pt x="810" y="596"/>
                    <a:pt x="774" y="643"/>
                  </a:cubicBezTo>
                  <a:cubicBezTo>
                    <a:pt x="512" y="1084"/>
                    <a:pt x="250" y="1512"/>
                    <a:pt x="0" y="1917"/>
                  </a:cubicBezTo>
                  <a:cubicBezTo>
                    <a:pt x="287" y="1951"/>
                    <a:pt x="582" y="1964"/>
                    <a:pt x="869" y="1964"/>
                  </a:cubicBezTo>
                  <a:cubicBezTo>
                    <a:pt x="1806" y="1964"/>
                    <a:pt x="2651" y="1823"/>
                    <a:pt x="2834" y="1786"/>
                  </a:cubicBezTo>
                  <a:cubicBezTo>
                    <a:pt x="3155" y="1227"/>
                    <a:pt x="3500" y="619"/>
                    <a:pt x="3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9"/>
            <p:cNvSpPr/>
            <p:nvPr/>
          </p:nvSpPr>
          <p:spPr>
            <a:xfrm>
              <a:off x="-2888811" y="558670"/>
              <a:ext cx="1146940" cy="661914"/>
            </a:xfrm>
            <a:custGeom>
              <a:avLst/>
              <a:gdLst/>
              <a:ahLst/>
              <a:cxnLst/>
              <a:rect l="l" t="t" r="r" b="b"/>
              <a:pathLst>
                <a:path w="3644" h="2103" extrusionOk="0">
                  <a:moveTo>
                    <a:pt x="3644" y="1"/>
                  </a:moveTo>
                  <a:cubicBezTo>
                    <a:pt x="3497" y="69"/>
                    <a:pt x="2487" y="493"/>
                    <a:pt x="1200" y="493"/>
                  </a:cubicBezTo>
                  <a:cubicBezTo>
                    <a:pt x="1134" y="493"/>
                    <a:pt x="1068" y="491"/>
                    <a:pt x="1001" y="489"/>
                  </a:cubicBezTo>
                  <a:cubicBezTo>
                    <a:pt x="691" y="989"/>
                    <a:pt x="346" y="1525"/>
                    <a:pt x="0" y="2073"/>
                  </a:cubicBezTo>
                  <a:cubicBezTo>
                    <a:pt x="229" y="2093"/>
                    <a:pt x="443" y="2102"/>
                    <a:pt x="643" y="2102"/>
                  </a:cubicBezTo>
                  <a:cubicBezTo>
                    <a:pt x="1956" y="2102"/>
                    <a:pt x="2667" y="1713"/>
                    <a:pt x="2822" y="1620"/>
                  </a:cubicBezTo>
                  <a:cubicBezTo>
                    <a:pt x="2989" y="1311"/>
                    <a:pt x="3156" y="989"/>
                    <a:pt x="3322" y="680"/>
                  </a:cubicBezTo>
                  <a:cubicBezTo>
                    <a:pt x="3441" y="453"/>
                    <a:pt x="3549" y="227"/>
                    <a:pt x="36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9"/>
            <p:cNvSpPr/>
            <p:nvPr/>
          </p:nvSpPr>
          <p:spPr>
            <a:xfrm>
              <a:off x="-2330450" y="-797889"/>
              <a:ext cx="794737" cy="1064791"/>
            </a:xfrm>
            <a:custGeom>
              <a:avLst/>
              <a:gdLst/>
              <a:ahLst/>
              <a:cxnLst/>
              <a:rect l="l" t="t" r="r" b="b"/>
              <a:pathLst>
                <a:path w="2525" h="3383" extrusionOk="0">
                  <a:moveTo>
                    <a:pt x="1715" y="1"/>
                  </a:moveTo>
                  <a:lnTo>
                    <a:pt x="1691" y="25"/>
                  </a:lnTo>
                  <a:cubicBezTo>
                    <a:pt x="1691" y="25"/>
                    <a:pt x="1322" y="1537"/>
                    <a:pt x="334" y="2025"/>
                  </a:cubicBezTo>
                  <a:cubicBezTo>
                    <a:pt x="370" y="2382"/>
                    <a:pt x="239" y="2835"/>
                    <a:pt x="1" y="3370"/>
                  </a:cubicBezTo>
                  <a:lnTo>
                    <a:pt x="24" y="3382"/>
                  </a:lnTo>
                  <a:cubicBezTo>
                    <a:pt x="2048" y="3168"/>
                    <a:pt x="2406" y="2358"/>
                    <a:pt x="2417" y="2299"/>
                  </a:cubicBezTo>
                  <a:lnTo>
                    <a:pt x="2429" y="2311"/>
                  </a:lnTo>
                  <a:cubicBezTo>
                    <a:pt x="2525" y="1382"/>
                    <a:pt x="2310" y="572"/>
                    <a:pt x="1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9"/>
            <p:cNvSpPr/>
            <p:nvPr/>
          </p:nvSpPr>
          <p:spPr>
            <a:xfrm>
              <a:off x="-3094970" y="-1063850"/>
              <a:ext cx="772390" cy="693703"/>
            </a:xfrm>
            <a:custGeom>
              <a:avLst/>
              <a:gdLst/>
              <a:ahLst/>
              <a:cxnLst/>
              <a:rect l="l" t="t" r="r" b="b"/>
              <a:pathLst>
                <a:path w="2454" h="2204" extrusionOk="0">
                  <a:moveTo>
                    <a:pt x="1961" y="0"/>
                  </a:moveTo>
                  <a:cubicBezTo>
                    <a:pt x="1231" y="0"/>
                    <a:pt x="547" y="247"/>
                    <a:pt x="1" y="608"/>
                  </a:cubicBezTo>
                  <a:lnTo>
                    <a:pt x="13" y="620"/>
                  </a:lnTo>
                  <a:cubicBezTo>
                    <a:pt x="13" y="620"/>
                    <a:pt x="1132" y="1072"/>
                    <a:pt x="1025" y="2203"/>
                  </a:cubicBezTo>
                  <a:cubicBezTo>
                    <a:pt x="1229" y="2090"/>
                    <a:pt x="1447" y="2015"/>
                    <a:pt x="1683" y="2015"/>
                  </a:cubicBezTo>
                  <a:cubicBezTo>
                    <a:pt x="1819" y="2015"/>
                    <a:pt x="1960" y="2040"/>
                    <a:pt x="2108" y="2096"/>
                  </a:cubicBezTo>
                  <a:cubicBezTo>
                    <a:pt x="2453" y="1120"/>
                    <a:pt x="2013" y="1"/>
                    <a:pt x="2013" y="1"/>
                  </a:cubicBezTo>
                  <a:cubicBezTo>
                    <a:pt x="1996" y="0"/>
                    <a:pt x="1979" y="0"/>
                    <a:pt x="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9"/>
            <p:cNvSpPr/>
            <p:nvPr/>
          </p:nvSpPr>
          <p:spPr>
            <a:xfrm>
              <a:off x="-3535301" y="-501712"/>
              <a:ext cx="515556" cy="514612"/>
            </a:xfrm>
            <a:custGeom>
              <a:avLst/>
              <a:gdLst/>
              <a:ahLst/>
              <a:cxnLst/>
              <a:rect l="l" t="t" r="r" b="b"/>
              <a:pathLst>
                <a:path w="1638" h="1635" extrusionOk="0">
                  <a:moveTo>
                    <a:pt x="292" y="1"/>
                  </a:moveTo>
                  <a:cubicBezTo>
                    <a:pt x="138" y="262"/>
                    <a:pt x="54" y="524"/>
                    <a:pt x="30" y="762"/>
                  </a:cubicBezTo>
                  <a:cubicBezTo>
                    <a:pt x="0" y="1156"/>
                    <a:pt x="576" y="1634"/>
                    <a:pt x="1021" y="1634"/>
                  </a:cubicBezTo>
                  <a:cubicBezTo>
                    <a:pt x="1101" y="1634"/>
                    <a:pt x="1177" y="1619"/>
                    <a:pt x="1245" y="1584"/>
                  </a:cubicBezTo>
                  <a:cubicBezTo>
                    <a:pt x="1316" y="1548"/>
                    <a:pt x="1459" y="1358"/>
                    <a:pt x="1638" y="1143"/>
                  </a:cubicBezTo>
                  <a:cubicBezTo>
                    <a:pt x="1233" y="215"/>
                    <a:pt x="304" y="1"/>
                    <a:pt x="2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9"/>
            <p:cNvSpPr/>
            <p:nvPr/>
          </p:nvSpPr>
          <p:spPr>
            <a:xfrm>
              <a:off x="-2999602" y="-984219"/>
              <a:ext cx="485970" cy="221267"/>
            </a:xfrm>
            <a:custGeom>
              <a:avLst/>
              <a:gdLst/>
              <a:ahLst/>
              <a:cxnLst/>
              <a:rect l="l" t="t" r="r" b="b"/>
              <a:pathLst>
                <a:path w="1544" h="703" extrusionOk="0">
                  <a:moveTo>
                    <a:pt x="1122" y="1"/>
                  </a:moveTo>
                  <a:cubicBezTo>
                    <a:pt x="831" y="1"/>
                    <a:pt x="18" y="237"/>
                    <a:pt x="7" y="569"/>
                  </a:cubicBezTo>
                  <a:cubicBezTo>
                    <a:pt x="1" y="666"/>
                    <a:pt x="27" y="703"/>
                    <a:pt x="79" y="703"/>
                  </a:cubicBezTo>
                  <a:cubicBezTo>
                    <a:pt x="222" y="703"/>
                    <a:pt x="561" y="410"/>
                    <a:pt x="912" y="331"/>
                  </a:cubicBezTo>
                  <a:cubicBezTo>
                    <a:pt x="1400" y="212"/>
                    <a:pt x="1543" y="140"/>
                    <a:pt x="1198" y="10"/>
                  </a:cubicBezTo>
                  <a:cubicBezTo>
                    <a:pt x="1180" y="4"/>
                    <a:pt x="1154" y="1"/>
                    <a:pt x="1122" y="1"/>
                  </a:cubicBezTo>
                  <a:close/>
                </a:path>
              </a:pathLst>
            </a:custGeom>
            <a:solidFill>
              <a:srgbClr val="FFFFFF">
                <a:alpha val="25889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2" name="Google Shape;3332;p49"/>
          <p:cNvGrpSpPr/>
          <p:nvPr/>
        </p:nvGrpSpPr>
        <p:grpSpPr>
          <a:xfrm flipH="1">
            <a:off x="3094433" y="3887008"/>
            <a:ext cx="637111" cy="1172061"/>
            <a:chOff x="-3934400" y="-1063850"/>
            <a:chExt cx="2398687" cy="4412752"/>
          </a:xfrm>
        </p:grpSpPr>
        <p:sp>
          <p:nvSpPr>
            <p:cNvPr id="3333" name="Google Shape;3333;p49"/>
            <p:cNvSpPr/>
            <p:nvPr/>
          </p:nvSpPr>
          <p:spPr>
            <a:xfrm>
              <a:off x="-3934400" y="2664955"/>
              <a:ext cx="1027021" cy="683946"/>
            </a:xfrm>
            <a:custGeom>
              <a:avLst/>
              <a:gdLst/>
              <a:ahLst/>
              <a:cxnLst/>
              <a:rect l="l" t="t" r="r" b="b"/>
              <a:pathLst>
                <a:path w="3263" h="2173" extrusionOk="0">
                  <a:moveTo>
                    <a:pt x="513" y="0"/>
                  </a:moveTo>
                  <a:cubicBezTo>
                    <a:pt x="179" y="596"/>
                    <a:pt x="1" y="1036"/>
                    <a:pt x="60" y="1215"/>
                  </a:cubicBezTo>
                  <a:cubicBezTo>
                    <a:pt x="180" y="1527"/>
                    <a:pt x="1036" y="2172"/>
                    <a:pt x="1656" y="2172"/>
                  </a:cubicBezTo>
                  <a:cubicBezTo>
                    <a:pt x="1840" y="2172"/>
                    <a:pt x="2003" y="2116"/>
                    <a:pt x="2120" y="1977"/>
                  </a:cubicBezTo>
                  <a:cubicBezTo>
                    <a:pt x="2179" y="1893"/>
                    <a:pt x="2632" y="1155"/>
                    <a:pt x="3263" y="60"/>
                  </a:cubicBezTo>
                  <a:lnTo>
                    <a:pt x="3251" y="48"/>
                  </a:lnTo>
                  <a:cubicBezTo>
                    <a:pt x="3251" y="48"/>
                    <a:pt x="2661" y="197"/>
                    <a:pt x="1894" y="197"/>
                  </a:cubicBezTo>
                  <a:cubicBezTo>
                    <a:pt x="1472" y="197"/>
                    <a:pt x="997" y="152"/>
                    <a:pt x="536" y="12"/>
                  </a:cubicBezTo>
                  <a:lnTo>
                    <a:pt x="5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9"/>
            <p:cNvSpPr/>
            <p:nvPr/>
          </p:nvSpPr>
          <p:spPr>
            <a:xfrm>
              <a:off x="-3773250" y="2110371"/>
              <a:ext cx="1195726" cy="616590"/>
            </a:xfrm>
            <a:custGeom>
              <a:avLst/>
              <a:gdLst/>
              <a:ahLst/>
              <a:cxnLst/>
              <a:rect l="l" t="t" r="r" b="b"/>
              <a:pathLst>
                <a:path w="3799" h="1959" extrusionOk="0">
                  <a:moveTo>
                    <a:pt x="3799" y="0"/>
                  </a:moveTo>
                  <a:lnTo>
                    <a:pt x="3799" y="0"/>
                  </a:lnTo>
                  <a:cubicBezTo>
                    <a:pt x="3616" y="37"/>
                    <a:pt x="2771" y="178"/>
                    <a:pt x="1834" y="178"/>
                  </a:cubicBezTo>
                  <a:cubicBezTo>
                    <a:pt x="1547" y="178"/>
                    <a:pt x="1252" y="165"/>
                    <a:pt x="965" y="131"/>
                  </a:cubicBezTo>
                  <a:cubicBezTo>
                    <a:pt x="596" y="750"/>
                    <a:pt x="251" y="1298"/>
                    <a:pt x="1" y="1762"/>
                  </a:cubicBezTo>
                  <a:lnTo>
                    <a:pt x="24" y="1774"/>
                  </a:lnTo>
                  <a:cubicBezTo>
                    <a:pt x="485" y="1914"/>
                    <a:pt x="960" y="1959"/>
                    <a:pt x="1382" y="1959"/>
                  </a:cubicBezTo>
                  <a:cubicBezTo>
                    <a:pt x="2149" y="1959"/>
                    <a:pt x="2739" y="1810"/>
                    <a:pt x="2739" y="1810"/>
                  </a:cubicBezTo>
                  <a:lnTo>
                    <a:pt x="2751" y="1822"/>
                  </a:lnTo>
                  <a:cubicBezTo>
                    <a:pt x="3072" y="1286"/>
                    <a:pt x="3430" y="667"/>
                    <a:pt x="37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9"/>
            <p:cNvSpPr/>
            <p:nvPr/>
          </p:nvSpPr>
          <p:spPr>
            <a:xfrm>
              <a:off x="-3192227" y="1068560"/>
              <a:ext cx="1191949" cy="637049"/>
            </a:xfrm>
            <a:custGeom>
              <a:avLst/>
              <a:gdLst/>
              <a:ahLst/>
              <a:cxnLst/>
              <a:rect l="l" t="t" r="r" b="b"/>
              <a:pathLst>
                <a:path w="3787" h="2024" extrusionOk="0">
                  <a:moveTo>
                    <a:pt x="3786" y="0"/>
                  </a:moveTo>
                  <a:lnTo>
                    <a:pt x="3786" y="0"/>
                  </a:lnTo>
                  <a:cubicBezTo>
                    <a:pt x="3631" y="93"/>
                    <a:pt x="2920" y="482"/>
                    <a:pt x="1607" y="482"/>
                  </a:cubicBezTo>
                  <a:cubicBezTo>
                    <a:pt x="1407" y="482"/>
                    <a:pt x="1193" y="473"/>
                    <a:pt x="964" y="453"/>
                  </a:cubicBezTo>
                  <a:cubicBezTo>
                    <a:pt x="643" y="965"/>
                    <a:pt x="310" y="1477"/>
                    <a:pt x="0" y="2000"/>
                  </a:cubicBezTo>
                  <a:cubicBezTo>
                    <a:pt x="196" y="2017"/>
                    <a:pt x="383" y="2024"/>
                    <a:pt x="562" y="2024"/>
                  </a:cubicBezTo>
                  <a:cubicBezTo>
                    <a:pt x="1973" y="2024"/>
                    <a:pt x="2847" y="1577"/>
                    <a:pt x="2953" y="1524"/>
                  </a:cubicBezTo>
                  <a:cubicBezTo>
                    <a:pt x="3239" y="1024"/>
                    <a:pt x="3512" y="512"/>
                    <a:pt x="3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9"/>
            <p:cNvSpPr/>
            <p:nvPr/>
          </p:nvSpPr>
          <p:spPr>
            <a:xfrm>
              <a:off x="-2577841" y="-74601"/>
              <a:ext cx="1012228" cy="788442"/>
            </a:xfrm>
            <a:custGeom>
              <a:avLst/>
              <a:gdLst/>
              <a:ahLst/>
              <a:cxnLst/>
              <a:rect l="l" t="t" r="r" b="b"/>
              <a:pathLst>
                <a:path w="3216" h="2505" extrusionOk="0">
                  <a:moveTo>
                    <a:pt x="3203" y="1"/>
                  </a:moveTo>
                  <a:cubicBezTo>
                    <a:pt x="3192" y="60"/>
                    <a:pt x="2834" y="870"/>
                    <a:pt x="810" y="1084"/>
                  </a:cubicBezTo>
                  <a:lnTo>
                    <a:pt x="787" y="1072"/>
                  </a:lnTo>
                  <a:cubicBezTo>
                    <a:pt x="584" y="1501"/>
                    <a:pt x="310" y="1977"/>
                    <a:pt x="1" y="2501"/>
                  </a:cubicBezTo>
                  <a:cubicBezTo>
                    <a:pt x="68" y="2503"/>
                    <a:pt x="135" y="2505"/>
                    <a:pt x="202" y="2505"/>
                  </a:cubicBezTo>
                  <a:cubicBezTo>
                    <a:pt x="1499" y="2505"/>
                    <a:pt x="2509" y="2081"/>
                    <a:pt x="2656" y="2013"/>
                  </a:cubicBezTo>
                  <a:cubicBezTo>
                    <a:pt x="2965" y="1322"/>
                    <a:pt x="3156" y="632"/>
                    <a:pt x="3215" y="13"/>
                  </a:cubicBezTo>
                  <a:lnTo>
                    <a:pt x="32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9"/>
            <p:cNvSpPr/>
            <p:nvPr/>
          </p:nvSpPr>
          <p:spPr>
            <a:xfrm>
              <a:off x="-2461700" y="-1063850"/>
              <a:ext cx="671042" cy="903325"/>
            </a:xfrm>
            <a:custGeom>
              <a:avLst/>
              <a:gdLst/>
              <a:ahLst/>
              <a:cxnLst/>
              <a:rect l="l" t="t" r="r" b="b"/>
              <a:pathLst>
                <a:path w="2132" h="2870" extrusionOk="0">
                  <a:moveTo>
                    <a:pt x="1" y="1"/>
                  </a:moveTo>
                  <a:cubicBezTo>
                    <a:pt x="1" y="1"/>
                    <a:pt x="441" y="1120"/>
                    <a:pt x="96" y="2096"/>
                  </a:cubicBezTo>
                  <a:cubicBezTo>
                    <a:pt x="203" y="2132"/>
                    <a:pt x="298" y="2179"/>
                    <a:pt x="406" y="2251"/>
                  </a:cubicBezTo>
                  <a:cubicBezTo>
                    <a:pt x="620" y="2394"/>
                    <a:pt x="739" y="2608"/>
                    <a:pt x="751" y="2870"/>
                  </a:cubicBezTo>
                  <a:cubicBezTo>
                    <a:pt x="1739" y="2382"/>
                    <a:pt x="2108" y="870"/>
                    <a:pt x="2108" y="870"/>
                  </a:cubicBezTo>
                  <a:lnTo>
                    <a:pt x="2132" y="846"/>
                  </a:lnTo>
                  <a:cubicBezTo>
                    <a:pt x="1989" y="703"/>
                    <a:pt x="1834" y="584"/>
                    <a:pt x="1656" y="477"/>
                  </a:cubicBezTo>
                  <a:cubicBezTo>
                    <a:pt x="1096" y="155"/>
                    <a:pt x="525" y="1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49"/>
            <p:cNvSpPr/>
            <p:nvPr/>
          </p:nvSpPr>
          <p:spPr>
            <a:xfrm>
              <a:off x="-3443395" y="-872799"/>
              <a:ext cx="704720" cy="731158"/>
            </a:xfrm>
            <a:custGeom>
              <a:avLst/>
              <a:gdLst/>
              <a:ahLst/>
              <a:cxnLst/>
              <a:rect l="l" t="t" r="r" b="b"/>
              <a:pathLst>
                <a:path w="2239" h="2323" extrusionOk="0">
                  <a:moveTo>
                    <a:pt x="1108" y="1"/>
                  </a:moveTo>
                  <a:cubicBezTo>
                    <a:pt x="619" y="334"/>
                    <a:pt x="238" y="751"/>
                    <a:pt x="0" y="1180"/>
                  </a:cubicBezTo>
                  <a:lnTo>
                    <a:pt x="12" y="1180"/>
                  </a:lnTo>
                  <a:cubicBezTo>
                    <a:pt x="12" y="1180"/>
                    <a:pt x="941" y="1394"/>
                    <a:pt x="1346" y="2322"/>
                  </a:cubicBezTo>
                  <a:cubicBezTo>
                    <a:pt x="1548" y="2072"/>
                    <a:pt x="1822" y="1787"/>
                    <a:pt x="2132" y="1596"/>
                  </a:cubicBezTo>
                  <a:cubicBezTo>
                    <a:pt x="2239" y="465"/>
                    <a:pt x="1120" y="13"/>
                    <a:pt x="1120" y="13"/>
                  </a:cubicBezTo>
                  <a:lnTo>
                    <a:pt x="11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49"/>
            <p:cNvSpPr/>
            <p:nvPr/>
          </p:nvSpPr>
          <p:spPr>
            <a:xfrm>
              <a:off x="-3469519" y="1548234"/>
              <a:ext cx="1206742" cy="618164"/>
            </a:xfrm>
            <a:custGeom>
              <a:avLst/>
              <a:gdLst/>
              <a:ahLst/>
              <a:cxnLst/>
              <a:rect l="l" t="t" r="r" b="b"/>
              <a:pathLst>
                <a:path w="3834" h="1964" extrusionOk="0">
                  <a:moveTo>
                    <a:pt x="3834" y="0"/>
                  </a:moveTo>
                  <a:cubicBezTo>
                    <a:pt x="3728" y="53"/>
                    <a:pt x="2854" y="500"/>
                    <a:pt x="1443" y="500"/>
                  </a:cubicBezTo>
                  <a:cubicBezTo>
                    <a:pt x="1264" y="500"/>
                    <a:pt x="1077" y="493"/>
                    <a:pt x="881" y="476"/>
                  </a:cubicBezTo>
                  <a:cubicBezTo>
                    <a:pt x="845" y="536"/>
                    <a:pt x="810" y="596"/>
                    <a:pt x="774" y="643"/>
                  </a:cubicBezTo>
                  <a:cubicBezTo>
                    <a:pt x="512" y="1084"/>
                    <a:pt x="250" y="1512"/>
                    <a:pt x="0" y="1917"/>
                  </a:cubicBezTo>
                  <a:cubicBezTo>
                    <a:pt x="287" y="1951"/>
                    <a:pt x="582" y="1964"/>
                    <a:pt x="869" y="1964"/>
                  </a:cubicBezTo>
                  <a:cubicBezTo>
                    <a:pt x="1806" y="1964"/>
                    <a:pt x="2651" y="1823"/>
                    <a:pt x="2834" y="1786"/>
                  </a:cubicBezTo>
                  <a:cubicBezTo>
                    <a:pt x="3155" y="1227"/>
                    <a:pt x="3500" y="619"/>
                    <a:pt x="3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9"/>
            <p:cNvSpPr/>
            <p:nvPr/>
          </p:nvSpPr>
          <p:spPr>
            <a:xfrm>
              <a:off x="-2888811" y="558670"/>
              <a:ext cx="1146940" cy="661914"/>
            </a:xfrm>
            <a:custGeom>
              <a:avLst/>
              <a:gdLst/>
              <a:ahLst/>
              <a:cxnLst/>
              <a:rect l="l" t="t" r="r" b="b"/>
              <a:pathLst>
                <a:path w="3644" h="2103" extrusionOk="0">
                  <a:moveTo>
                    <a:pt x="3644" y="1"/>
                  </a:moveTo>
                  <a:cubicBezTo>
                    <a:pt x="3497" y="69"/>
                    <a:pt x="2487" y="493"/>
                    <a:pt x="1200" y="493"/>
                  </a:cubicBezTo>
                  <a:cubicBezTo>
                    <a:pt x="1134" y="493"/>
                    <a:pt x="1068" y="491"/>
                    <a:pt x="1001" y="489"/>
                  </a:cubicBezTo>
                  <a:cubicBezTo>
                    <a:pt x="691" y="989"/>
                    <a:pt x="346" y="1525"/>
                    <a:pt x="0" y="2073"/>
                  </a:cubicBezTo>
                  <a:cubicBezTo>
                    <a:pt x="229" y="2093"/>
                    <a:pt x="443" y="2102"/>
                    <a:pt x="643" y="2102"/>
                  </a:cubicBezTo>
                  <a:cubicBezTo>
                    <a:pt x="1956" y="2102"/>
                    <a:pt x="2667" y="1713"/>
                    <a:pt x="2822" y="1620"/>
                  </a:cubicBezTo>
                  <a:cubicBezTo>
                    <a:pt x="2989" y="1311"/>
                    <a:pt x="3156" y="989"/>
                    <a:pt x="3322" y="680"/>
                  </a:cubicBezTo>
                  <a:cubicBezTo>
                    <a:pt x="3441" y="453"/>
                    <a:pt x="3549" y="227"/>
                    <a:pt x="3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9"/>
            <p:cNvSpPr/>
            <p:nvPr/>
          </p:nvSpPr>
          <p:spPr>
            <a:xfrm>
              <a:off x="-2330450" y="-797889"/>
              <a:ext cx="794737" cy="1064791"/>
            </a:xfrm>
            <a:custGeom>
              <a:avLst/>
              <a:gdLst/>
              <a:ahLst/>
              <a:cxnLst/>
              <a:rect l="l" t="t" r="r" b="b"/>
              <a:pathLst>
                <a:path w="2525" h="3383" extrusionOk="0">
                  <a:moveTo>
                    <a:pt x="1715" y="1"/>
                  </a:moveTo>
                  <a:lnTo>
                    <a:pt x="1691" y="25"/>
                  </a:lnTo>
                  <a:cubicBezTo>
                    <a:pt x="1691" y="25"/>
                    <a:pt x="1322" y="1537"/>
                    <a:pt x="334" y="2025"/>
                  </a:cubicBezTo>
                  <a:cubicBezTo>
                    <a:pt x="370" y="2382"/>
                    <a:pt x="239" y="2835"/>
                    <a:pt x="1" y="3370"/>
                  </a:cubicBezTo>
                  <a:lnTo>
                    <a:pt x="24" y="3382"/>
                  </a:lnTo>
                  <a:cubicBezTo>
                    <a:pt x="2048" y="3168"/>
                    <a:pt x="2406" y="2358"/>
                    <a:pt x="2417" y="2299"/>
                  </a:cubicBezTo>
                  <a:lnTo>
                    <a:pt x="2429" y="2311"/>
                  </a:lnTo>
                  <a:cubicBezTo>
                    <a:pt x="2525" y="1382"/>
                    <a:pt x="2310" y="572"/>
                    <a:pt x="1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49"/>
            <p:cNvSpPr/>
            <p:nvPr/>
          </p:nvSpPr>
          <p:spPr>
            <a:xfrm>
              <a:off x="-3094970" y="-1063850"/>
              <a:ext cx="772390" cy="693703"/>
            </a:xfrm>
            <a:custGeom>
              <a:avLst/>
              <a:gdLst/>
              <a:ahLst/>
              <a:cxnLst/>
              <a:rect l="l" t="t" r="r" b="b"/>
              <a:pathLst>
                <a:path w="2454" h="2204" extrusionOk="0">
                  <a:moveTo>
                    <a:pt x="1961" y="0"/>
                  </a:moveTo>
                  <a:cubicBezTo>
                    <a:pt x="1231" y="0"/>
                    <a:pt x="547" y="247"/>
                    <a:pt x="1" y="608"/>
                  </a:cubicBezTo>
                  <a:lnTo>
                    <a:pt x="13" y="620"/>
                  </a:lnTo>
                  <a:cubicBezTo>
                    <a:pt x="13" y="620"/>
                    <a:pt x="1132" y="1072"/>
                    <a:pt x="1025" y="2203"/>
                  </a:cubicBezTo>
                  <a:cubicBezTo>
                    <a:pt x="1229" y="2090"/>
                    <a:pt x="1447" y="2015"/>
                    <a:pt x="1683" y="2015"/>
                  </a:cubicBezTo>
                  <a:cubicBezTo>
                    <a:pt x="1819" y="2015"/>
                    <a:pt x="1960" y="2040"/>
                    <a:pt x="2108" y="2096"/>
                  </a:cubicBezTo>
                  <a:cubicBezTo>
                    <a:pt x="2453" y="1120"/>
                    <a:pt x="2013" y="1"/>
                    <a:pt x="2013" y="1"/>
                  </a:cubicBezTo>
                  <a:cubicBezTo>
                    <a:pt x="1996" y="0"/>
                    <a:pt x="1979" y="0"/>
                    <a:pt x="19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49"/>
            <p:cNvSpPr/>
            <p:nvPr/>
          </p:nvSpPr>
          <p:spPr>
            <a:xfrm>
              <a:off x="-3535301" y="-501712"/>
              <a:ext cx="515556" cy="514612"/>
            </a:xfrm>
            <a:custGeom>
              <a:avLst/>
              <a:gdLst/>
              <a:ahLst/>
              <a:cxnLst/>
              <a:rect l="l" t="t" r="r" b="b"/>
              <a:pathLst>
                <a:path w="1638" h="1635" extrusionOk="0">
                  <a:moveTo>
                    <a:pt x="292" y="1"/>
                  </a:moveTo>
                  <a:cubicBezTo>
                    <a:pt x="138" y="262"/>
                    <a:pt x="54" y="524"/>
                    <a:pt x="30" y="762"/>
                  </a:cubicBezTo>
                  <a:cubicBezTo>
                    <a:pt x="0" y="1156"/>
                    <a:pt x="576" y="1634"/>
                    <a:pt x="1021" y="1634"/>
                  </a:cubicBezTo>
                  <a:cubicBezTo>
                    <a:pt x="1101" y="1634"/>
                    <a:pt x="1177" y="1619"/>
                    <a:pt x="1245" y="1584"/>
                  </a:cubicBezTo>
                  <a:cubicBezTo>
                    <a:pt x="1316" y="1548"/>
                    <a:pt x="1459" y="1358"/>
                    <a:pt x="1638" y="1143"/>
                  </a:cubicBezTo>
                  <a:cubicBezTo>
                    <a:pt x="1233" y="215"/>
                    <a:pt x="304" y="1"/>
                    <a:pt x="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9"/>
            <p:cNvSpPr/>
            <p:nvPr/>
          </p:nvSpPr>
          <p:spPr>
            <a:xfrm>
              <a:off x="-2999602" y="-984219"/>
              <a:ext cx="485970" cy="221267"/>
            </a:xfrm>
            <a:custGeom>
              <a:avLst/>
              <a:gdLst/>
              <a:ahLst/>
              <a:cxnLst/>
              <a:rect l="l" t="t" r="r" b="b"/>
              <a:pathLst>
                <a:path w="1544" h="703" extrusionOk="0">
                  <a:moveTo>
                    <a:pt x="1122" y="1"/>
                  </a:moveTo>
                  <a:cubicBezTo>
                    <a:pt x="831" y="1"/>
                    <a:pt x="18" y="237"/>
                    <a:pt x="7" y="569"/>
                  </a:cubicBezTo>
                  <a:cubicBezTo>
                    <a:pt x="1" y="666"/>
                    <a:pt x="27" y="703"/>
                    <a:pt x="79" y="703"/>
                  </a:cubicBezTo>
                  <a:cubicBezTo>
                    <a:pt x="222" y="703"/>
                    <a:pt x="561" y="410"/>
                    <a:pt x="912" y="331"/>
                  </a:cubicBezTo>
                  <a:cubicBezTo>
                    <a:pt x="1400" y="212"/>
                    <a:pt x="1543" y="140"/>
                    <a:pt x="1198" y="10"/>
                  </a:cubicBezTo>
                  <a:cubicBezTo>
                    <a:pt x="1180" y="4"/>
                    <a:pt x="1154" y="1"/>
                    <a:pt x="1122" y="1"/>
                  </a:cubicBezTo>
                  <a:close/>
                </a:path>
              </a:pathLst>
            </a:custGeom>
            <a:solidFill>
              <a:srgbClr val="FFFFFF">
                <a:alpha val="25889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5" name="Google Shape;3345;p49"/>
          <p:cNvGrpSpPr/>
          <p:nvPr/>
        </p:nvGrpSpPr>
        <p:grpSpPr>
          <a:xfrm>
            <a:off x="9170389" y="230411"/>
            <a:ext cx="1278346" cy="1812232"/>
            <a:chOff x="8316200" y="274750"/>
            <a:chExt cx="961137" cy="1362545"/>
          </a:xfrm>
        </p:grpSpPr>
        <p:sp>
          <p:nvSpPr>
            <p:cNvPr id="3346" name="Google Shape;3346;p49"/>
            <p:cNvSpPr/>
            <p:nvPr/>
          </p:nvSpPr>
          <p:spPr>
            <a:xfrm>
              <a:off x="8331267" y="543674"/>
              <a:ext cx="946071" cy="1093621"/>
            </a:xfrm>
            <a:custGeom>
              <a:avLst/>
              <a:gdLst/>
              <a:ahLst/>
              <a:cxnLst/>
              <a:rect l="l" t="t" r="r" b="b"/>
              <a:pathLst>
                <a:path w="11240" h="12993" extrusionOk="0">
                  <a:moveTo>
                    <a:pt x="2264" y="0"/>
                  </a:moveTo>
                  <a:cubicBezTo>
                    <a:pt x="1685" y="0"/>
                    <a:pt x="1188" y="96"/>
                    <a:pt x="917" y="395"/>
                  </a:cubicBezTo>
                  <a:cubicBezTo>
                    <a:pt x="822" y="503"/>
                    <a:pt x="739" y="657"/>
                    <a:pt x="667" y="848"/>
                  </a:cubicBezTo>
                  <a:cubicBezTo>
                    <a:pt x="548" y="1146"/>
                    <a:pt x="465" y="1538"/>
                    <a:pt x="405" y="1979"/>
                  </a:cubicBezTo>
                  <a:cubicBezTo>
                    <a:pt x="405" y="1979"/>
                    <a:pt x="405" y="1991"/>
                    <a:pt x="405" y="1991"/>
                  </a:cubicBezTo>
                  <a:cubicBezTo>
                    <a:pt x="346" y="2408"/>
                    <a:pt x="298" y="2872"/>
                    <a:pt x="274" y="3324"/>
                  </a:cubicBezTo>
                  <a:cubicBezTo>
                    <a:pt x="274" y="3348"/>
                    <a:pt x="274" y="3384"/>
                    <a:pt x="262" y="3408"/>
                  </a:cubicBezTo>
                  <a:cubicBezTo>
                    <a:pt x="262" y="3515"/>
                    <a:pt x="250" y="3622"/>
                    <a:pt x="250" y="3717"/>
                  </a:cubicBezTo>
                  <a:cubicBezTo>
                    <a:pt x="238" y="3967"/>
                    <a:pt x="227" y="4205"/>
                    <a:pt x="215" y="4432"/>
                  </a:cubicBezTo>
                  <a:cubicBezTo>
                    <a:pt x="215" y="4527"/>
                    <a:pt x="215" y="4610"/>
                    <a:pt x="215" y="4694"/>
                  </a:cubicBezTo>
                  <a:cubicBezTo>
                    <a:pt x="203" y="4825"/>
                    <a:pt x="203" y="4944"/>
                    <a:pt x="203" y="5075"/>
                  </a:cubicBezTo>
                  <a:cubicBezTo>
                    <a:pt x="191" y="5372"/>
                    <a:pt x="179" y="5634"/>
                    <a:pt x="167" y="5860"/>
                  </a:cubicBezTo>
                  <a:cubicBezTo>
                    <a:pt x="167" y="5968"/>
                    <a:pt x="167" y="6075"/>
                    <a:pt x="155" y="6158"/>
                  </a:cubicBezTo>
                  <a:cubicBezTo>
                    <a:pt x="143" y="6301"/>
                    <a:pt x="143" y="6444"/>
                    <a:pt x="131" y="6587"/>
                  </a:cubicBezTo>
                  <a:cubicBezTo>
                    <a:pt x="119" y="6730"/>
                    <a:pt x="107" y="6872"/>
                    <a:pt x="107" y="7015"/>
                  </a:cubicBezTo>
                  <a:cubicBezTo>
                    <a:pt x="96" y="7265"/>
                    <a:pt x="84" y="7515"/>
                    <a:pt x="72" y="7765"/>
                  </a:cubicBezTo>
                  <a:cubicBezTo>
                    <a:pt x="60" y="7932"/>
                    <a:pt x="60" y="8087"/>
                    <a:pt x="48" y="8242"/>
                  </a:cubicBezTo>
                  <a:cubicBezTo>
                    <a:pt x="48" y="8265"/>
                    <a:pt x="48" y="8289"/>
                    <a:pt x="48" y="8313"/>
                  </a:cubicBezTo>
                  <a:cubicBezTo>
                    <a:pt x="36" y="8599"/>
                    <a:pt x="24" y="8896"/>
                    <a:pt x="24" y="9182"/>
                  </a:cubicBezTo>
                  <a:cubicBezTo>
                    <a:pt x="24" y="9242"/>
                    <a:pt x="24" y="9313"/>
                    <a:pt x="12" y="9373"/>
                  </a:cubicBezTo>
                  <a:cubicBezTo>
                    <a:pt x="12" y="9408"/>
                    <a:pt x="12" y="9444"/>
                    <a:pt x="12" y="9468"/>
                  </a:cubicBezTo>
                  <a:cubicBezTo>
                    <a:pt x="12" y="9837"/>
                    <a:pt x="0" y="10194"/>
                    <a:pt x="0" y="10540"/>
                  </a:cubicBezTo>
                  <a:lnTo>
                    <a:pt x="0" y="10623"/>
                  </a:lnTo>
                  <a:cubicBezTo>
                    <a:pt x="0" y="11004"/>
                    <a:pt x="12" y="11385"/>
                    <a:pt x="12" y="11754"/>
                  </a:cubicBezTo>
                  <a:cubicBezTo>
                    <a:pt x="12" y="11790"/>
                    <a:pt x="12" y="11825"/>
                    <a:pt x="24" y="11861"/>
                  </a:cubicBezTo>
                  <a:cubicBezTo>
                    <a:pt x="24" y="11921"/>
                    <a:pt x="24" y="11968"/>
                    <a:pt x="24" y="12028"/>
                  </a:cubicBezTo>
                  <a:cubicBezTo>
                    <a:pt x="369" y="12052"/>
                    <a:pt x="715" y="12099"/>
                    <a:pt x="1060" y="12135"/>
                  </a:cubicBezTo>
                  <a:cubicBezTo>
                    <a:pt x="1560" y="12183"/>
                    <a:pt x="2072" y="12242"/>
                    <a:pt x="2572" y="12290"/>
                  </a:cubicBezTo>
                  <a:cubicBezTo>
                    <a:pt x="2870" y="12325"/>
                    <a:pt x="3167" y="12349"/>
                    <a:pt x="3465" y="12385"/>
                  </a:cubicBezTo>
                  <a:cubicBezTo>
                    <a:pt x="3703" y="12409"/>
                    <a:pt x="3941" y="12433"/>
                    <a:pt x="4179" y="12456"/>
                  </a:cubicBezTo>
                  <a:cubicBezTo>
                    <a:pt x="4691" y="12516"/>
                    <a:pt x="5215" y="12564"/>
                    <a:pt x="5739" y="12623"/>
                  </a:cubicBezTo>
                  <a:cubicBezTo>
                    <a:pt x="6084" y="12659"/>
                    <a:pt x="6442" y="12695"/>
                    <a:pt x="6799" y="12730"/>
                  </a:cubicBezTo>
                  <a:cubicBezTo>
                    <a:pt x="7180" y="12778"/>
                    <a:pt x="7561" y="12814"/>
                    <a:pt x="7942" y="12849"/>
                  </a:cubicBezTo>
                  <a:cubicBezTo>
                    <a:pt x="8323" y="12897"/>
                    <a:pt x="8704" y="12933"/>
                    <a:pt x="9073" y="12968"/>
                  </a:cubicBezTo>
                  <a:cubicBezTo>
                    <a:pt x="9156" y="12980"/>
                    <a:pt x="9240" y="12992"/>
                    <a:pt x="9311" y="12992"/>
                  </a:cubicBezTo>
                  <a:cubicBezTo>
                    <a:pt x="9323" y="12957"/>
                    <a:pt x="9323" y="12933"/>
                    <a:pt x="9335" y="12885"/>
                  </a:cubicBezTo>
                  <a:cubicBezTo>
                    <a:pt x="9371" y="12647"/>
                    <a:pt x="9418" y="12409"/>
                    <a:pt x="9454" y="12159"/>
                  </a:cubicBezTo>
                  <a:cubicBezTo>
                    <a:pt x="9490" y="12016"/>
                    <a:pt x="9513" y="11873"/>
                    <a:pt x="9537" y="11718"/>
                  </a:cubicBezTo>
                  <a:cubicBezTo>
                    <a:pt x="9573" y="11492"/>
                    <a:pt x="9621" y="11254"/>
                    <a:pt x="9656" y="11016"/>
                  </a:cubicBezTo>
                  <a:cubicBezTo>
                    <a:pt x="9692" y="10837"/>
                    <a:pt x="9716" y="10647"/>
                    <a:pt x="9752" y="10468"/>
                  </a:cubicBezTo>
                  <a:cubicBezTo>
                    <a:pt x="9811" y="10147"/>
                    <a:pt x="9859" y="9837"/>
                    <a:pt x="9918" y="9516"/>
                  </a:cubicBezTo>
                  <a:cubicBezTo>
                    <a:pt x="9942" y="9408"/>
                    <a:pt x="9954" y="9289"/>
                    <a:pt x="9978" y="9182"/>
                  </a:cubicBezTo>
                  <a:cubicBezTo>
                    <a:pt x="10013" y="8992"/>
                    <a:pt x="10037" y="8789"/>
                    <a:pt x="10073" y="8599"/>
                  </a:cubicBezTo>
                  <a:cubicBezTo>
                    <a:pt x="10085" y="8575"/>
                    <a:pt x="10085" y="8551"/>
                    <a:pt x="10085" y="8527"/>
                  </a:cubicBezTo>
                  <a:cubicBezTo>
                    <a:pt x="10156" y="8099"/>
                    <a:pt x="10240" y="7682"/>
                    <a:pt x="10311" y="7242"/>
                  </a:cubicBezTo>
                  <a:cubicBezTo>
                    <a:pt x="10323" y="7170"/>
                    <a:pt x="10335" y="7099"/>
                    <a:pt x="10347" y="7015"/>
                  </a:cubicBezTo>
                  <a:cubicBezTo>
                    <a:pt x="10394" y="6753"/>
                    <a:pt x="10442" y="6491"/>
                    <a:pt x="10490" y="6218"/>
                  </a:cubicBezTo>
                  <a:cubicBezTo>
                    <a:pt x="10537" y="5896"/>
                    <a:pt x="10597" y="5563"/>
                    <a:pt x="10656" y="5241"/>
                  </a:cubicBezTo>
                  <a:cubicBezTo>
                    <a:pt x="10680" y="5098"/>
                    <a:pt x="10704" y="4967"/>
                    <a:pt x="10728" y="4836"/>
                  </a:cubicBezTo>
                  <a:cubicBezTo>
                    <a:pt x="10775" y="4515"/>
                    <a:pt x="10835" y="4194"/>
                    <a:pt x="10895" y="3872"/>
                  </a:cubicBezTo>
                  <a:cubicBezTo>
                    <a:pt x="10895" y="3860"/>
                    <a:pt x="10895" y="3848"/>
                    <a:pt x="10895" y="3836"/>
                  </a:cubicBezTo>
                  <a:cubicBezTo>
                    <a:pt x="10930" y="3646"/>
                    <a:pt x="10966" y="3455"/>
                    <a:pt x="11002" y="3265"/>
                  </a:cubicBezTo>
                  <a:cubicBezTo>
                    <a:pt x="11014" y="3205"/>
                    <a:pt x="11014" y="3146"/>
                    <a:pt x="11026" y="3086"/>
                  </a:cubicBezTo>
                  <a:cubicBezTo>
                    <a:pt x="11073" y="2812"/>
                    <a:pt x="11121" y="2539"/>
                    <a:pt x="11168" y="2265"/>
                  </a:cubicBezTo>
                  <a:cubicBezTo>
                    <a:pt x="11192" y="2169"/>
                    <a:pt x="11204" y="2062"/>
                    <a:pt x="11216" y="1955"/>
                  </a:cubicBezTo>
                  <a:cubicBezTo>
                    <a:pt x="11216" y="1919"/>
                    <a:pt x="11228" y="1896"/>
                    <a:pt x="11228" y="1872"/>
                  </a:cubicBezTo>
                  <a:cubicBezTo>
                    <a:pt x="11228" y="1872"/>
                    <a:pt x="11228" y="1872"/>
                    <a:pt x="11228" y="1860"/>
                  </a:cubicBezTo>
                  <a:cubicBezTo>
                    <a:pt x="11240" y="1669"/>
                    <a:pt x="11240" y="1467"/>
                    <a:pt x="11180" y="1312"/>
                  </a:cubicBezTo>
                  <a:cubicBezTo>
                    <a:pt x="11061" y="979"/>
                    <a:pt x="10775" y="896"/>
                    <a:pt x="10490" y="860"/>
                  </a:cubicBezTo>
                  <a:cubicBezTo>
                    <a:pt x="10442" y="848"/>
                    <a:pt x="10406" y="848"/>
                    <a:pt x="10359" y="836"/>
                  </a:cubicBezTo>
                  <a:cubicBezTo>
                    <a:pt x="9692" y="776"/>
                    <a:pt x="9025" y="705"/>
                    <a:pt x="8347" y="657"/>
                  </a:cubicBezTo>
                  <a:cubicBezTo>
                    <a:pt x="7656" y="598"/>
                    <a:pt x="6977" y="538"/>
                    <a:pt x="6287" y="491"/>
                  </a:cubicBezTo>
                  <a:lnTo>
                    <a:pt x="6192" y="491"/>
                  </a:lnTo>
                  <a:cubicBezTo>
                    <a:pt x="5953" y="467"/>
                    <a:pt x="5715" y="455"/>
                    <a:pt x="5477" y="431"/>
                  </a:cubicBezTo>
                  <a:cubicBezTo>
                    <a:pt x="5215" y="419"/>
                    <a:pt x="4834" y="348"/>
                    <a:pt x="4394" y="264"/>
                  </a:cubicBezTo>
                  <a:cubicBezTo>
                    <a:pt x="3870" y="169"/>
                    <a:pt x="3251" y="50"/>
                    <a:pt x="2679" y="14"/>
                  </a:cubicBezTo>
                  <a:cubicBezTo>
                    <a:pt x="2538" y="5"/>
                    <a:pt x="2399" y="0"/>
                    <a:pt x="2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9"/>
            <p:cNvSpPr/>
            <p:nvPr/>
          </p:nvSpPr>
          <p:spPr>
            <a:xfrm>
              <a:off x="8365356" y="598553"/>
              <a:ext cx="910972" cy="238033"/>
            </a:xfrm>
            <a:custGeom>
              <a:avLst/>
              <a:gdLst/>
              <a:ahLst/>
              <a:cxnLst/>
              <a:rect l="l" t="t" r="r" b="b"/>
              <a:pathLst>
                <a:path w="10823" h="2828" extrusionOk="0">
                  <a:moveTo>
                    <a:pt x="1129" y="0"/>
                  </a:moveTo>
                  <a:cubicBezTo>
                    <a:pt x="858" y="0"/>
                    <a:pt x="578" y="57"/>
                    <a:pt x="310" y="172"/>
                  </a:cubicBezTo>
                  <a:cubicBezTo>
                    <a:pt x="298" y="172"/>
                    <a:pt x="274" y="184"/>
                    <a:pt x="262" y="196"/>
                  </a:cubicBezTo>
                  <a:cubicBezTo>
                    <a:pt x="155" y="494"/>
                    <a:pt x="72" y="886"/>
                    <a:pt x="0" y="1327"/>
                  </a:cubicBezTo>
                  <a:cubicBezTo>
                    <a:pt x="0" y="1327"/>
                    <a:pt x="0" y="1339"/>
                    <a:pt x="0" y="1339"/>
                  </a:cubicBezTo>
                  <a:cubicBezTo>
                    <a:pt x="203" y="1160"/>
                    <a:pt x="405" y="1006"/>
                    <a:pt x="631" y="910"/>
                  </a:cubicBezTo>
                  <a:cubicBezTo>
                    <a:pt x="779" y="850"/>
                    <a:pt x="961" y="810"/>
                    <a:pt x="1140" y="810"/>
                  </a:cubicBezTo>
                  <a:cubicBezTo>
                    <a:pt x="1349" y="810"/>
                    <a:pt x="1555" y="864"/>
                    <a:pt x="1703" y="1006"/>
                  </a:cubicBezTo>
                  <a:cubicBezTo>
                    <a:pt x="1798" y="1101"/>
                    <a:pt x="1893" y="1232"/>
                    <a:pt x="1977" y="1375"/>
                  </a:cubicBezTo>
                  <a:cubicBezTo>
                    <a:pt x="2143" y="1613"/>
                    <a:pt x="2322" y="1887"/>
                    <a:pt x="2631" y="2065"/>
                  </a:cubicBezTo>
                  <a:cubicBezTo>
                    <a:pt x="2829" y="2176"/>
                    <a:pt x="3032" y="2219"/>
                    <a:pt x="3231" y="2219"/>
                  </a:cubicBezTo>
                  <a:cubicBezTo>
                    <a:pt x="3846" y="2219"/>
                    <a:pt x="4419" y="1799"/>
                    <a:pt x="4644" y="1637"/>
                  </a:cubicBezTo>
                  <a:cubicBezTo>
                    <a:pt x="4965" y="1393"/>
                    <a:pt x="5325" y="1158"/>
                    <a:pt x="5622" y="1158"/>
                  </a:cubicBezTo>
                  <a:cubicBezTo>
                    <a:pt x="5688" y="1158"/>
                    <a:pt x="5752" y="1170"/>
                    <a:pt x="5810" y="1196"/>
                  </a:cubicBezTo>
                  <a:cubicBezTo>
                    <a:pt x="6013" y="1291"/>
                    <a:pt x="6156" y="1541"/>
                    <a:pt x="6299" y="1803"/>
                  </a:cubicBezTo>
                  <a:cubicBezTo>
                    <a:pt x="6525" y="2172"/>
                    <a:pt x="6763" y="2589"/>
                    <a:pt x="7251" y="2768"/>
                  </a:cubicBezTo>
                  <a:cubicBezTo>
                    <a:pt x="7370" y="2815"/>
                    <a:pt x="7513" y="2827"/>
                    <a:pt x="7644" y="2827"/>
                  </a:cubicBezTo>
                  <a:cubicBezTo>
                    <a:pt x="7989" y="2827"/>
                    <a:pt x="8346" y="2696"/>
                    <a:pt x="8692" y="2434"/>
                  </a:cubicBezTo>
                  <a:cubicBezTo>
                    <a:pt x="8823" y="2339"/>
                    <a:pt x="8954" y="2232"/>
                    <a:pt x="9061" y="2137"/>
                  </a:cubicBezTo>
                  <a:cubicBezTo>
                    <a:pt x="9227" y="1982"/>
                    <a:pt x="9394" y="1851"/>
                    <a:pt x="9561" y="1756"/>
                  </a:cubicBezTo>
                  <a:cubicBezTo>
                    <a:pt x="9673" y="1693"/>
                    <a:pt x="9818" y="1650"/>
                    <a:pt x="9948" y="1650"/>
                  </a:cubicBezTo>
                  <a:cubicBezTo>
                    <a:pt x="10038" y="1650"/>
                    <a:pt x="10121" y="1671"/>
                    <a:pt x="10180" y="1720"/>
                  </a:cubicBezTo>
                  <a:cubicBezTo>
                    <a:pt x="10251" y="1779"/>
                    <a:pt x="10311" y="1898"/>
                    <a:pt x="10370" y="2029"/>
                  </a:cubicBezTo>
                  <a:cubicBezTo>
                    <a:pt x="10442" y="2160"/>
                    <a:pt x="10513" y="2303"/>
                    <a:pt x="10621" y="2434"/>
                  </a:cubicBezTo>
                  <a:cubicBezTo>
                    <a:pt x="10668" y="2160"/>
                    <a:pt x="10716" y="1887"/>
                    <a:pt x="10763" y="1613"/>
                  </a:cubicBezTo>
                  <a:cubicBezTo>
                    <a:pt x="10787" y="1517"/>
                    <a:pt x="10799" y="1410"/>
                    <a:pt x="10811" y="1303"/>
                  </a:cubicBezTo>
                  <a:cubicBezTo>
                    <a:pt x="10811" y="1267"/>
                    <a:pt x="10823" y="1244"/>
                    <a:pt x="10823" y="1220"/>
                  </a:cubicBezTo>
                  <a:cubicBezTo>
                    <a:pt x="10787" y="1184"/>
                    <a:pt x="10751" y="1148"/>
                    <a:pt x="10716" y="1113"/>
                  </a:cubicBezTo>
                  <a:cubicBezTo>
                    <a:pt x="10495" y="916"/>
                    <a:pt x="10222" y="836"/>
                    <a:pt x="9946" y="836"/>
                  </a:cubicBezTo>
                  <a:cubicBezTo>
                    <a:pt x="9671" y="836"/>
                    <a:pt x="9394" y="916"/>
                    <a:pt x="9168" y="1041"/>
                  </a:cubicBezTo>
                  <a:cubicBezTo>
                    <a:pt x="8918" y="1184"/>
                    <a:pt x="8727" y="1351"/>
                    <a:pt x="8525" y="1529"/>
                  </a:cubicBezTo>
                  <a:cubicBezTo>
                    <a:pt x="8418" y="1625"/>
                    <a:pt x="8323" y="1708"/>
                    <a:pt x="8215" y="1791"/>
                  </a:cubicBezTo>
                  <a:cubicBezTo>
                    <a:pt x="8010" y="1941"/>
                    <a:pt x="7804" y="2025"/>
                    <a:pt x="7638" y="2025"/>
                  </a:cubicBezTo>
                  <a:cubicBezTo>
                    <a:pt x="7593" y="2025"/>
                    <a:pt x="7551" y="2018"/>
                    <a:pt x="7513" y="2006"/>
                  </a:cubicBezTo>
                  <a:cubicBezTo>
                    <a:pt x="7311" y="1934"/>
                    <a:pt x="7168" y="1684"/>
                    <a:pt x="7001" y="1398"/>
                  </a:cubicBezTo>
                  <a:cubicBezTo>
                    <a:pt x="6799" y="1053"/>
                    <a:pt x="6572" y="648"/>
                    <a:pt x="6132" y="458"/>
                  </a:cubicBezTo>
                  <a:cubicBezTo>
                    <a:pt x="6013" y="398"/>
                    <a:pt x="5882" y="363"/>
                    <a:pt x="5751" y="351"/>
                  </a:cubicBezTo>
                  <a:cubicBezTo>
                    <a:pt x="5711" y="347"/>
                    <a:pt x="5671" y="345"/>
                    <a:pt x="5632" y="345"/>
                  </a:cubicBezTo>
                  <a:cubicBezTo>
                    <a:pt x="5023" y="345"/>
                    <a:pt x="4469" y="758"/>
                    <a:pt x="4167" y="982"/>
                  </a:cubicBezTo>
                  <a:cubicBezTo>
                    <a:pt x="3780" y="1264"/>
                    <a:pt x="3470" y="1402"/>
                    <a:pt x="3239" y="1402"/>
                  </a:cubicBezTo>
                  <a:cubicBezTo>
                    <a:pt x="3158" y="1402"/>
                    <a:pt x="3086" y="1385"/>
                    <a:pt x="3024" y="1351"/>
                  </a:cubicBezTo>
                  <a:cubicBezTo>
                    <a:pt x="2881" y="1279"/>
                    <a:pt x="2786" y="1125"/>
                    <a:pt x="2667" y="934"/>
                  </a:cubicBezTo>
                  <a:cubicBezTo>
                    <a:pt x="2548" y="767"/>
                    <a:pt x="2429" y="565"/>
                    <a:pt x="2250" y="410"/>
                  </a:cubicBezTo>
                  <a:cubicBezTo>
                    <a:pt x="1959" y="141"/>
                    <a:pt x="1556" y="0"/>
                    <a:pt x="1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9"/>
            <p:cNvSpPr/>
            <p:nvPr/>
          </p:nvSpPr>
          <p:spPr>
            <a:xfrm>
              <a:off x="8349279" y="788947"/>
              <a:ext cx="899020" cy="238033"/>
            </a:xfrm>
            <a:custGeom>
              <a:avLst/>
              <a:gdLst/>
              <a:ahLst/>
              <a:cxnLst/>
              <a:rect l="l" t="t" r="r" b="b"/>
              <a:pathLst>
                <a:path w="10681" h="2828" extrusionOk="0">
                  <a:moveTo>
                    <a:pt x="1320" y="0"/>
                  </a:moveTo>
                  <a:cubicBezTo>
                    <a:pt x="1049" y="0"/>
                    <a:pt x="769" y="57"/>
                    <a:pt x="501" y="172"/>
                  </a:cubicBezTo>
                  <a:cubicBezTo>
                    <a:pt x="346" y="232"/>
                    <a:pt x="203" y="315"/>
                    <a:pt x="60" y="410"/>
                  </a:cubicBezTo>
                  <a:cubicBezTo>
                    <a:pt x="60" y="434"/>
                    <a:pt x="60" y="470"/>
                    <a:pt x="60" y="494"/>
                  </a:cubicBezTo>
                  <a:cubicBezTo>
                    <a:pt x="48" y="601"/>
                    <a:pt x="48" y="708"/>
                    <a:pt x="36" y="803"/>
                  </a:cubicBezTo>
                  <a:cubicBezTo>
                    <a:pt x="24" y="1053"/>
                    <a:pt x="13" y="1291"/>
                    <a:pt x="1" y="1518"/>
                  </a:cubicBezTo>
                  <a:cubicBezTo>
                    <a:pt x="274" y="1244"/>
                    <a:pt x="525" y="1029"/>
                    <a:pt x="822" y="910"/>
                  </a:cubicBezTo>
                  <a:cubicBezTo>
                    <a:pt x="968" y="845"/>
                    <a:pt x="1147" y="805"/>
                    <a:pt x="1324" y="805"/>
                  </a:cubicBezTo>
                  <a:cubicBezTo>
                    <a:pt x="1535" y="805"/>
                    <a:pt x="1744" y="863"/>
                    <a:pt x="1894" y="1006"/>
                  </a:cubicBezTo>
                  <a:cubicBezTo>
                    <a:pt x="1989" y="1089"/>
                    <a:pt x="2084" y="1232"/>
                    <a:pt x="2168" y="1363"/>
                  </a:cubicBezTo>
                  <a:cubicBezTo>
                    <a:pt x="2334" y="1613"/>
                    <a:pt x="2513" y="1887"/>
                    <a:pt x="2822" y="2065"/>
                  </a:cubicBezTo>
                  <a:cubicBezTo>
                    <a:pt x="3018" y="2172"/>
                    <a:pt x="3219" y="2214"/>
                    <a:pt x="3416" y="2214"/>
                  </a:cubicBezTo>
                  <a:cubicBezTo>
                    <a:pt x="4034" y="2214"/>
                    <a:pt x="4609" y="1796"/>
                    <a:pt x="4835" y="1625"/>
                  </a:cubicBezTo>
                  <a:cubicBezTo>
                    <a:pt x="5155" y="1391"/>
                    <a:pt x="5516" y="1158"/>
                    <a:pt x="5812" y="1158"/>
                  </a:cubicBezTo>
                  <a:cubicBezTo>
                    <a:pt x="5879" y="1158"/>
                    <a:pt x="5942" y="1170"/>
                    <a:pt x="6001" y="1196"/>
                  </a:cubicBezTo>
                  <a:cubicBezTo>
                    <a:pt x="6204" y="1280"/>
                    <a:pt x="6347" y="1530"/>
                    <a:pt x="6490" y="1803"/>
                  </a:cubicBezTo>
                  <a:cubicBezTo>
                    <a:pt x="6716" y="2172"/>
                    <a:pt x="6954" y="2589"/>
                    <a:pt x="7442" y="2756"/>
                  </a:cubicBezTo>
                  <a:cubicBezTo>
                    <a:pt x="7561" y="2804"/>
                    <a:pt x="7704" y="2827"/>
                    <a:pt x="7835" y="2827"/>
                  </a:cubicBezTo>
                  <a:cubicBezTo>
                    <a:pt x="8180" y="2827"/>
                    <a:pt x="8537" y="2696"/>
                    <a:pt x="8883" y="2434"/>
                  </a:cubicBezTo>
                  <a:cubicBezTo>
                    <a:pt x="9014" y="2339"/>
                    <a:pt x="9145" y="2232"/>
                    <a:pt x="9252" y="2137"/>
                  </a:cubicBezTo>
                  <a:cubicBezTo>
                    <a:pt x="9418" y="1982"/>
                    <a:pt x="9585" y="1839"/>
                    <a:pt x="9752" y="1744"/>
                  </a:cubicBezTo>
                  <a:cubicBezTo>
                    <a:pt x="9861" y="1683"/>
                    <a:pt x="10001" y="1641"/>
                    <a:pt x="10128" y="1641"/>
                  </a:cubicBezTo>
                  <a:cubicBezTo>
                    <a:pt x="10223" y="1641"/>
                    <a:pt x="10310" y="1664"/>
                    <a:pt x="10371" y="1720"/>
                  </a:cubicBezTo>
                  <a:cubicBezTo>
                    <a:pt x="10419" y="1756"/>
                    <a:pt x="10466" y="1839"/>
                    <a:pt x="10514" y="1922"/>
                  </a:cubicBezTo>
                  <a:cubicBezTo>
                    <a:pt x="10561" y="1601"/>
                    <a:pt x="10621" y="1280"/>
                    <a:pt x="10681" y="958"/>
                  </a:cubicBezTo>
                  <a:cubicBezTo>
                    <a:pt x="10515" y="873"/>
                    <a:pt x="10332" y="837"/>
                    <a:pt x="10148" y="837"/>
                  </a:cubicBezTo>
                  <a:cubicBezTo>
                    <a:pt x="9870" y="837"/>
                    <a:pt x="9588" y="920"/>
                    <a:pt x="9359" y="1041"/>
                  </a:cubicBezTo>
                  <a:cubicBezTo>
                    <a:pt x="9121" y="1184"/>
                    <a:pt x="8918" y="1351"/>
                    <a:pt x="8728" y="1530"/>
                  </a:cubicBezTo>
                  <a:cubicBezTo>
                    <a:pt x="8621" y="1625"/>
                    <a:pt x="8514" y="1708"/>
                    <a:pt x="8406" y="1791"/>
                  </a:cubicBezTo>
                  <a:cubicBezTo>
                    <a:pt x="8207" y="1936"/>
                    <a:pt x="8008" y="2019"/>
                    <a:pt x="7846" y="2019"/>
                  </a:cubicBezTo>
                  <a:cubicBezTo>
                    <a:pt x="7794" y="2019"/>
                    <a:pt x="7747" y="2011"/>
                    <a:pt x="7704" y="1994"/>
                  </a:cubicBezTo>
                  <a:cubicBezTo>
                    <a:pt x="7502" y="1922"/>
                    <a:pt x="7359" y="1684"/>
                    <a:pt x="7192" y="1399"/>
                  </a:cubicBezTo>
                  <a:cubicBezTo>
                    <a:pt x="7002" y="1053"/>
                    <a:pt x="6763" y="649"/>
                    <a:pt x="6335" y="458"/>
                  </a:cubicBezTo>
                  <a:cubicBezTo>
                    <a:pt x="6162" y="383"/>
                    <a:pt x="5989" y="352"/>
                    <a:pt x="5820" y="352"/>
                  </a:cubicBezTo>
                  <a:cubicBezTo>
                    <a:pt x="5210" y="352"/>
                    <a:pt x="4657" y="758"/>
                    <a:pt x="4358" y="982"/>
                  </a:cubicBezTo>
                  <a:cubicBezTo>
                    <a:pt x="3971" y="1264"/>
                    <a:pt x="3661" y="1402"/>
                    <a:pt x="3430" y="1402"/>
                  </a:cubicBezTo>
                  <a:cubicBezTo>
                    <a:pt x="3349" y="1402"/>
                    <a:pt x="3277" y="1385"/>
                    <a:pt x="3215" y="1351"/>
                  </a:cubicBezTo>
                  <a:cubicBezTo>
                    <a:pt x="3084" y="1280"/>
                    <a:pt x="2977" y="1113"/>
                    <a:pt x="2858" y="934"/>
                  </a:cubicBezTo>
                  <a:cubicBezTo>
                    <a:pt x="2739" y="756"/>
                    <a:pt x="2620" y="565"/>
                    <a:pt x="2441" y="410"/>
                  </a:cubicBezTo>
                  <a:cubicBezTo>
                    <a:pt x="2150" y="141"/>
                    <a:pt x="1747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49"/>
            <p:cNvSpPr/>
            <p:nvPr/>
          </p:nvSpPr>
          <p:spPr>
            <a:xfrm>
              <a:off x="8332277" y="1194564"/>
              <a:ext cx="846834" cy="238285"/>
            </a:xfrm>
            <a:custGeom>
              <a:avLst/>
              <a:gdLst/>
              <a:ahLst/>
              <a:cxnLst/>
              <a:rect l="l" t="t" r="r" b="b"/>
              <a:pathLst>
                <a:path w="10061" h="2831" extrusionOk="0">
                  <a:moveTo>
                    <a:pt x="1514" y="0"/>
                  </a:moveTo>
                  <a:cubicBezTo>
                    <a:pt x="1246" y="0"/>
                    <a:pt x="968" y="54"/>
                    <a:pt x="703" y="163"/>
                  </a:cubicBezTo>
                  <a:cubicBezTo>
                    <a:pt x="453" y="271"/>
                    <a:pt x="238" y="413"/>
                    <a:pt x="36" y="580"/>
                  </a:cubicBezTo>
                  <a:cubicBezTo>
                    <a:pt x="24" y="866"/>
                    <a:pt x="12" y="1163"/>
                    <a:pt x="12" y="1449"/>
                  </a:cubicBezTo>
                  <a:cubicBezTo>
                    <a:pt x="12" y="1509"/>
                    <a:pt x="12" y="1580"/>
                    <a:pt x="0" y="1640"/>
                  </a:cubicBezTo>
                  <a:cubicBezTo>
                    <a:pt x="0" y="1675"/>
                    <a:pt x="0" y="1711"/>
                    <a:pt x="0" y="1735"/>
                  </a:cubicBezTo>
                  <a:cubicBezTo>
                    <a:pt x="346" y="1354"/>
                    <a:pt x="655" y="1068"/>
                    <a:pt x="1024" y="913"/>
                  </a:cubicBezTo>
                  <a:cubicBezTo>
                    <a:pt x="1173" y="848"/>
                    <a:pt x="1351" y="807"/>
                    <a:pt x="1529" y="807"/>
                  </a:cubicBezTo>
                  <a:cubicBezTo>
                    <a:pt x="1736" y="807"/>
                    <a:pt x="1942" y="862"/>
                    <a:pt x="2096" y="997"/>
                  </a:cubicBezTo>
                  <a:cubicBezTo>
                    <a:pt x="2191" y="1092"/>
                    <a:pt x="2286" y="1223"/>
                    <a:pt x="2370" y="1366"/>
                  </a:cubicBezTo>
                  <a:cubicBezTo>
                    <a:pt x="2536" y="1616"/>
                    <a:pt x="2703" y="1890"/>
                    <a:pt x="3024" y="2056"/>
                  </a:cubicBezTo>
                  <a:cubicBezTo>
                    <a:pt x="3222" y="2167"/>
                    <a:pt x="3425" y="2211"/>
                    <a:pt x="3624" y="2211"/>
                  </a:cubicBezTo>
                  <a:cubicBezTo>
                    <a:pt x="4239" y="2211"/>
                    <a:pt x="4812" y="1790"/>
                    <a:pt x="5037" y="1628"/>
                  </a:cubicBezTo>
                  <a:cubicBezTo>
                    <a:pt x="5356" y="1386"/>
                    <a:pt x="5714" y="1160"/>
                    <a:pt x="6009" y="1160"/>
                  </a:cubicBezTo>
                  <a:cubicBezTo>
                    <a:pt x="6078" y="1160"/>
                    <a:pt x="6143" y="1172"/>
                    <a:pt x="6203" y="1199"/>
                  </a:cubicBezTo>
                  <a:cubicBezTo>
                    <a:pt x="6406" y="1283"/>
                    <a:pt x="6549" y="1533"/>
                    <a:pt x="6692" y="1795"/>
                  </a:cubicBezTo>
                  <a:cubicBezTo>
                    <a:pt x="6906" y="2176"/>
                    <a:pt x="7156" y="2592"/>
                    <a:pt x="7644" y="2759"/>
                  </a:cubicBezTo>
                  <a:cubicBezTo>
                    <a:pt x="7763" y="2807"/>
                    <a:pt x="7906" y="2830"/>
                    <a:pt x="8037" y="2830"/>
                  </a:cubicBezTo>
                  <a:cubicBezTo>
                    <a:pt x="8382" y="2830"/>
                    <a:pt x="8739" y="2699"/>
                    <a:pt x="9085" y="2437"/>
                  </a:cubicBezTo>
                  <a:cubicBezTo>
                    <a:pt x="9216" y="2342"/>
                    <a:pt x="9347" y="2235"/>
                    <a:pt x="9454" y="2128"/>
                  </a:cubicBezTo>
                  <a:cubicBezTo>
                    <a:pt x="9609" y="1997"/>
                    <a:pt x="9751" y="1878"/>
                    <a:pt x="9906" y="1783"/>
                  </a:cubicBezTo>
                  <a:cubicBezTo>
                    <a:pt x="9930" y="1675"/>
                    <a:pt x="9942" y="1556"/>
                    <a:pt x="9966" y="1449"/>
                  </a:cubicBezTo>
                  <a:cubicBezTo>
                    <a:pt x="10001" y="1259"/>
                    <a:pt x="10025" y="1056"/>
                    <a:pt x="10061" y="866"/>
                  </a:cubicBezTo>
                  <a:lnTo>
                    <a:pt x="10061" y="866"/>
                  </a:lnTo>
                  <a:cubicBezTo>
                    <a:pt x="9882" y="902"/>
                    <a:pt x="9704" y="961"/>
                    <a:pt x="9561" y="1044"/>
                  </a:cubicBezTo>
                  <a:cubicBezTo>
                    <a:pt x="9311" y="1175"/>
                    <a:pt x="9120" y="1354"/>
                    <a:pt x="8918" y="1521"/>
                  </a:cubicBezTo>
                  <a:cubicBezTo>
                    <a:pt x="8811" y="1616"/>
                    <a:pt x="8716" y="1711"/>
                    <a:pt x="8608" y="1783"/>
                  </a:cubicBezTo>
                  <a:cubicBezTo>
                    <a:pt x="8406" y="1939"/>
                    <a:pt x="8204" y="2017"/>
                    <a:pt x="8040" y="2017"/>
                  </a:cubicBezTo>
                  <a:cubicBezTo>
                    <a:pt x="7991" y="2017"/>
                    <a:pt x="7947" y="2010"/>
                    <a:pt x="7906" y="1997"/>
                  </a:cubicBezTo>
                  <a:cubicBezTo>
                    <a:pt x="7704" y="1925"/>
                    <a:pt x="7561" y="1675"/>
                    <a:pt x="7394" y="1402"/>
                  </a:cubicBezTo>
                  <a:cubicBezTo>
                    <a:pt x="7192" y="1044"/>
                    <a:pt x="6965" y="652"/>
                    <a:pt x="6525" y="461"/>
                  </a:cubicBezTo>
                  <a:cubicBezTo>
                    <a:pt x="6352" y="383"/>
                    <a:pt x="6179" y="350"/>
                    <a:pt x="6009" y="350"/>
                  </a:cubicBezTo>
                  <a:cubicBezTo>
                    <a:pt x="5408" y="350"/>
                    <a:pt x="4858" y="759"/>
                    <a:pt x="4560" y="973"/>
                  </a:cubicBezTo>
                  <a:cubicBezTo>
                    <a:pt x="4168" y="1258"/>
                    <a:pt x="3856" y="1403"/>
                    <a:pt x="3624" y="1403"/>
                  </a:cubicBezTo>
                  <a:cubicBezTo>
                    <a:pt x="3546" y="1403"/>
                    <a:pt x="3477" y="1387"/>
                    <a:pt x="3417" y="1354"/>
                  </a:cubicBezTo>
                  <a:cubicBezTo>
                    <a:pt x="3274" y="1283"/>
                    <a:pt x="3179" y="1116"/>
                    <a:pt x="3060" y="925"/>
                  </a:cubicBezTo>
                  <a:cubicBezTo>
                    <a:pt x="2941" y="759"/>
                    <a:pt x="2822" y="568"/>
                    <a:pt x="2643" y="401"/>
                  </a:cubicBezTo>
                  <a:cubicBezTo>
                    <a:pt x="2350" y="138"/>
                    <a:pt x="1944" y="0"/>
                    <a:pt x="1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49"/>
            <p:cNvSpPr/>
            <p:nvPr/>
          </p:nvSpPr>
          <p:spPr>
            <a:xfrm>
              <a:off x="8331267" y="1386220"/>
              <a:ext cx="812830" cy="239043"/>
            </a:xfrm>
            <a:custGeom>
              <a:avLst/>
              <a:gdLst/>
              <a:ahLst/>
              <a:cxnLst/>
              <a:rect l="l" t="t" r="r" b="b"/>
              <a:pathLst>
                <a:path w="9657" h="2840" extrusionOk="0">
                  <a:moveTo>
                    <a:pt x="1534" y="1"/>
                  </a:moveTo>
                  <a:cubicBezTo>
                    <a:pt x="1263" y="1"/>
                    <a:pt x="983" y="57"/>
                    <a:pt x="715" y="172"/>
                  </a:cubicBezTo>
                  <a:cubicBezTo>
                    <a:pt x="453" y="280"/>
                    <a:pt x="215" y="434"/>
                    <a:pt x="0" y="613"/>
                  </a:cubicBezTo>
                  <a:cubicBezTo>
                    <a:pt x="0" y="994"/>
                    <a:pt x="12" y="1375"/>
                    <a:pt x="12" y="1744"/>
                  </a:cubicBezTo>
                  <a:cubicBezTo>
                    <a:pt x="358" y="1363"/>
                    <a:pt x="667" y="1077"/>
                    <a:pt x="1036" y="911"/>
                  </a:cubicBezTo>
                  <a:cubicBezTo>
                    <a:pt x="1184" y="850"/>
                    <a:pt x="1363" y="810"/>
                    <a:pt x="1541" y="810"/>
                  </a:cubicBezTo>
                  <a:cubicBezTo>
                    <a:pt x="1748" y="810"/>
                    <a:pt x="1954" y="865"/>
                    <a:pt x="2108" y="1006"/>
                  </a:cubicBezTo>
                  <a:cubicBezTo>
                    <a:pt x="2203" y="1101"/>
                    <a:pt x="2298" y="1232"/>
                    <a:pt x="2382" y="1375"/>
                  </a:cubicBezTo>
                  <a:cubicBezTo>
                    <a:pt x="2548" y="1625"/>
                    <a:pt x="2715" y="1899"/>
                    <a:pt x="3036" y="2065"/>
                  </a:cubicBezTo>
                  <a:cubicBezTo>
                    <a:pt x="3179" y="2149"/>
                    <a:pt x="3334" y="2196"/>
                    <a:pt x="3489" y="2208"/>
                  </a:cubicBezTo>
                  <a:cubicBezTo>
                    <a:pt x="3542" y="2215"/>
                    <a:pt x="3594" y="2218"/>
                    <a:pt x="3647" y="2218"/>
                  </a:cubicBezTo>
                  <a:cubicBezTo>
                    <a:pt x="4255" y="2218"/>
                    <a:pt x="4818" y="1801"/>
                    <a:pt x="5049" y="1637"/>
                  </a:cubicBezTo>
                  <a:cubicBezTo>
                    <a:pt x="5368" y="1395"/>
                    <a:pt x="5726" y="1169"/>
                    <a:pt x="6021" y="1169"/>
                  </a:cubicBezTo>
                  <a:cubicBezTo>
                    <a:pt x="6090" y="1169"/>
                    <a:pt x="6155" y="1181"/>
                    <a:pt x="6215" y="1208"/>
                  </a:cubicBezTo>
                  <a:cubicBezTo>
                    <a:pt x="6418" y="1292"/>
                    <a:pt x="6561" y="1542"/>
                    <a:pt x="6704" y="1804"/>
                  </a:cubicBezTo>
                  <a:cubicBezTo>
                    <a:pt x="6918" y="2173"/>
                    <a:pt x="7156" y="2601"/>
                    <a:pt x="7644" y="2768"/>
                  </a:cubicBezTo>
                  <a:cubicBezTo>
                    <a:pt x="7751" y="2804"/>
                    <a:pt x="7847" y="2827"/>
                    <a:pt x="7954" y="2827"/>
                  </a:cubicBezTo>
                  <a:cubicBezTo>
                    <a:pt x="7978" y="2839"/>
                    <a:pt x="8013" y="2839"/>
                    <a:pt x="8049" y="2839"/>
                  </a:cubicBezTo>
                  <a:cubicBezTo>
                    <a:pt x="8394" y="2839"/>
                    <a:pt x="8751" y="2696"/>
                    <a:pt x="9097" y="2446"/>
                  </a:cubicBezTo>
                  <a:cubicBezTo>
                    <a:pt x="9228" y="2351"/>
                    <a:pt x="9347" y="2244"/>
                    <a:pt x="9454" y="2149"/>
                  </a:cubicBezTo>
                  <a:cubicBezTo>
                    <a:pt x="9490" y="2006"/>
                    <a:pt x="9513" y="1863"/>
                    <a:pt x="9537" y="1708"/>
                  </a:cubicBezTo>
                  <a:cubicBezTo>
                    <a:pt x="9573" y="1482"/>
                    <a:pt x="9621" y="1244"/>
                    <a:pt x="9656" y="1006"/>
                  </a:cubicBezTo>
                  <a:lnTo>
                    <a:pt x="9656" y="1006"/>
                  </a:lnTo>
                  <a:cubicBezTo>
                    <a:pt x="9632" y="1018"/>
                    <a:pt x="9597" y="1030"/>
                    <a:pt x="9573" y="1053"/>
                  </a:cubicBezTo>
                  <a:cubicBezTo>
                    <a:pt x="9323" y="1184"/>
                    <a:pt x="9132" y="1363"/>
                    <a:pt x="8930" y="1530"/>
                  </a:cubicBezTo>
                  <a:cubicBezTo>
                    <a:pt x="8823" y="1625"/>
                    <a:pt x="8728" y="1720"/>
                    <a:pt x="8620" y="1792"/>
                  </a:cubicBezTo>
                  <a:cubicBezTo>
                    <a:pt x="8415" y="1941"/>
                    <a:pt x="8209" y="2025"/>
                    <a:pt x="8043" y="2025"/>
                  </a:cubicBezTo>
                  <a:cubicBezTo>
                    <a:pt x="7998" y="2025"/>
                    <a:pt x="7956" y="2019"/>
                    <a:pt x="7918" y="2006"/>
                  </a:cubicBezTo>
                  <a:cubicBezTo>
                    <a:pt x="7716" y="1934"/>
                    <a:pt x="7573" y="1684"/>
                    <a:pt x="7406" y="1399"/>
                  </a:cubicBezTo>
                  <a:cubicBezTo>
                    <a:pt x="7204" y="1053"/>
                    <a:pt x="6977" y="661"/>
                    <a:pt x="6537" y="458"/>
                  </a:cubicBezTo>
                  <a:cubicBezTo>
                    <a:pt x="6366" y="383"/>
                    <a:pt x="6195" y="352"/>
                    <a:pt x="6028" y="352"/>
                  </a:cubicBezTo>
                  <a:cubicBezTo>
                    <a:pt x="5424" y="352"/>
                    <a:pt x="4871" y="758"/>
                    <a:pt x="4572" y="982"/>
                  </a:cubicBezTo>
                  <a:cubicBezTo>
                    <a:pt x="4180" y="1267"/>
                    <a:pt x="3868" y="1412"/>
                    <a:pt x="3636" y="1412"/>
                  </a:cubicBezTo>
                  <a:cubicBezTo>
                    <a:pt x="3558" y="1412"/>
                    <a:pt x="3489" y="1396"/>
                    <a:pt x="3429" y="1363"/>
                  </a:cubicBezTo>
                  <a:cubicBezTo>
                    <a:pt x="3286" y="1280"/>
                    <a:pt x="3191" y="1125"/>
                    <a:pt x="3072" y="934"/>
                  </a:cubicBezTo>
                  <a:cubicBezTo>
                    <a:pt x="2953" y="768"/>
                    <a:pt x="2834" y="577"/>
                    <a:pt x="2655" y="410"/>
                  </a:cubicBezTo>
                  <a:cubicBezTo>
                    <a:pt x="2364" y="141"/>
                    <a:pt x="1961" y="1"/>
                    <a:pt x="15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9"/>
            <p:cNvSpPr/>
            <p:nvPr/>
          </p:nvSpPr>
          <p:spPr>
            <a:xfrm>
              <a:off x="8497589" y="376344"/>
              <a:ext cx="360584" cy="220189"/>
            </a:xfrm>
            <a:custGeom>
              <a:avLst/>
              <a:gdLst/>
              <a:ahLst/>
              <a:cxnLst/>
              <a:rect l="l" t="t" r="r" b="b"/>
              <a:pathLst>
                <a:path w="4284" h="2616" extrusionOk="0">
                  <a:moveTo>
                    <a:pt x="2361" y="866"/>
                  </a:moveTo>
                  <a:cubicBezTo>
                    <a:pt x="2469" y="866"/>
                    <a:pt x="2583" y="884"/>
                    <a:pt x="2692" y="907"/>
                  </a:cubicBezTo>
                  <a:cubicBezTo>
                    <a:pt x="3061" y="990"/>
                    <a:pt x="4001" y="1324"/>
                    <a:pt x="4061" y="1741"/>
                  </a:cubicBezTo>
                  <a:cubicBezTo>
                    <a:pt x="4102" y="1998"/>
                    <a:pt x="3939" y="2075"/>
                    <a:pt x="3711" y="2075"/>
                  </a:cubicBezTo>
                  <a:cubicBezTo>
                    <a:pt x="3412" y="2075"/>
                    <a:pt x="3002" y="1941"/>
                    <a:pt x="2799" y="1907"/>
                  </a:cubicBezTo>
                  <a:cubicBezTo>
                    <a:pt x="2561" y="1871"/>
                    <a:pt x="2322" y="1836"/>
                    <a:pt x="2120" y="1717"/>
                  </a:cubicBezTo>
                  <a:cubicBezTo>
                    <a:pt x="1918" y="1598"/>
                    <a:pt x="1775" y="1360"/>
                    <a:pt x="1834" y="1157"/>
                  </a:cubicBezTo>
                  <a:cubicBezTo>
                    <a:pt x="1882" y="1014"/>
                    <a:pt x="2037" y="919"/>
                    <a:pt x="2192" y="883"/>
                  </a:cubicBezTo>
                  <a:cubicBezTo>
                    <a:pt x="2245" y="871"/>
                    <a:pt x="2302" y="866"/>
                    <a:pt x="2361" y="866"/>
                  </a:cubicBezTo>
                  <a:close/>
                  <a:moveTo>
                    <a:pt x="1213" y="1"/>
                  </a:moveTo>
                  <a:cubicBezTo>
                    <a:pt x="1065" y="1"/>
                    <a:pt x="919" y="22"/>
                    <a:pt x="775" y="74"/>
                  </a:cubicBezTo>
                  <a:cubicBezTo>
                    <a:pt x="477" y="181"/>
                    <a:pt x="203" y="431"/>
                    <a:pt x="120" y="776"/>
                  </a:cubicBezTo>
                  <a:cubicBezTo>
                    <a:pt x="1" y="1252"/>
                    <a:pt x="275" y="1764"/>
                    <a:pt x="644" y="2014"/>
                  </a:cubicBezTo>
                  <a:cubicBezTo>
                    <a:pt x="1013" y="2264"/>
                    <a:pt x="1441" y="2324"/>
                    <a:pt x="1870" y="2372"/>
                  </a:cubicBezTo>
                  <a:cubicBezTo>
                    <a:pt x="2218" y="2409"/>
                    <a:pt x="2882" y="2615"/>
                    <a:pt x="3416" y="2615"/>
                  </a:cubicBezTo>
                  <a:cubicBezTo>
                    <a:pt x="3904" y="2615"/>
                    <a:pt x="4284" y="2443"/>
                    <a:pt x="4216" y="1812"/>
                  </a:cubicBezTo>
                  <a:cubicBezTo>
                    <a:pt x="4108" y="836"/>
                    <a:pt x="2382" y="205"/>
                    <a:pt x="1691" y="62"/>
                  </a:cubicBezTo>
                  <a:cubicBezTo>
                    <a:pt x="1532" y="25"/>
                    <a:pt x="1372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9"/>
            <p:cNvSpPr/>
            <p:nvPr/>
          </p:nvSpPr>
          <p:spPr>
            <a:xfrm>
              <a:off x="8829307" y="274750"/>
              <a:ext cx="377923" cy="330956"/>
            </a:xfrm>
            <a:custGeom>
              <a:avLst/>
              <a:gdLst/>
              <a:ahLst/>
              <a:cxnLst/>
              <a:rect l="l" t="t" r="r" b="b"/>
              <a:pathLst>
                <a:path w="4490" h="3932" extrusionOk="0">
                  <a:moveTo>
                    <a:pt x="2489" y="1246"/>
                  </a:moveTo>
                  <a:cubicBezTo>
                    <a:pt x="2668" y="1246"/>
                    <a:pt x="2838" y="1293"/>
                    <a:pt x="2977" y="1412"/>
                  </a:cubicBezTo>
                  <a:cubicBezTo>
                    <a:pt x="3180" y="1578"/>
                    <a:pt x="3251" y="1876"/>
                    <a:pt x="3192" y="2138"/>
                  </a:cubicBezTo>
                  <a:cubicBezTo>
                    <a:pt x="3144" y="2400"/>
                    <a:pt x="2989" y="2555"/>
                    <a:pt x="2799" y="2745"/>
                  </a:cubicBezTo>
                  <a:cubicBezTo>
                    <a:pt x="2462" y="3061"/>
                    <a:pt x="1822" y="3238"/>
                    <a:pt x="1320" y="3238"/>
                  </a:cubicBezTo>
                  <a:cubicBezTo>
                    <a:pt x="988" y="3238"/>
                    <a:pt x="717" y="3161"/>
                    <a:pt x="632" y="2995"/>
                  </a:cubicBezTo>
                  <a:cubicBezTo>
                    <a:pt x="465" y="2697"/>
                    <a:pt x="775" y="2459"/>
                    <a:pt x="1001" y="2150"/>
                  </a:cubicBezTo>
                  <a:cubicBezTo>
                    <a:pt x="1215" y="1864"/>
                    <a:pt x="1465" y="1590"/>
                    <a:pt x="1787" y="1435"/>
                  </a:cubicBezTo>
                  <a:cubicBezTo>
                    <a:pt x="2003" y="1327"/>
                    <a:pt x="2254" y="1246"/>
                    <a:pt x="2489" y="1246"/>
                  </a:cubicBezTo>
                  <a:close/>
                  <a:moveTo>
                    <a:pt x="3349" y="0"/>
                  </a:moveTo>
                  <a:cubicBezTo>
                    <a:pt x="2960" y="0"/>
                    <a:pt x="2533" y="165"/>
                    <a:pt x="2168" y="376"/>
                  </a:cubicBezTo>
                  <a:cubicBezTo>
                    <a:pt x="1632" y="685"/>
                    <a:pt x="1120" y="1090"/>
                    <a:pt x="775" y="1638"/>
                  </a:cubicBezTo>
                  <a:cubicBezTo>
                    <a:pt x="406" y="2197"/>
                    <a:pt x="1" y="2876"/>
                    <a:pt x="215" y="3436"/>
                  </a:cubicBezTo>
                  <a:cubicBezTo>
                    <a:pt x="350" y="3783"/>
                    <a:pt x="729" y="3931"/>
                    <a:pt x="1201" y="3931"/>
                  </a:cubicBezTo>
                  <a:cubicBezTo>
                    <a:pt x="2021" y="3931"/>
                    <a:pt x="3121" y="3484"/>
                    <a:pt x="3704" y="2864"/>
                  </a:cubicBezTo>
                  <a:cubicBezTo>
                    <a:pt x="4025" y="2531"/>
                    <a:pt x="4287" y="2102"/>
                    <a:pt x="4382" y="1614"/>
                  </a:cubicBezTo>
                  <a:cubicBezTo>
                    <a:pt x="4489" y="1126"/>
                    <a:pt x="4394" y="590"/>
                    <a:pt x="4073" y="281"/>
                  </a:cubicBezTo>
                  <a:cubicBezTo>
                    <a:pt x="3872" y="80"/>
                    <a:pt x="3620" y="0"/>
                    <a:pt x="3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9"/>
            <p:cNvSpPr/>
            <p:nvPr/>
          </p:nvSpPr>
          <p:spPr>
            <a:xfrm>
              <a:off x="8316200" y="997437"/>
              <a:ext cx="916106" cy="226165"/>
            </a:xfrm>
            <a:custGeom>
              <a:avLst/>
              <a:gdLst/>
              <a:ahLst/>
              <a:cxnLst/>
              <a:rect l="l" t="t" r="r" b="b"/>
              <a:pathLst>
                <a:path w="10884" h="2687" extrusionOk="0">
                  <a:moveTo>
                    <a:pt x="717" y="1"/>
                  </a:moveTo>
                  <a:cubicBezTo>
                    <a:pt x="533" y="1"/>
                    <a:pt x="367" y="13"/>
                    <a:pt x="227" y="41"/>
                  </a:cubicBezTo>
                  <a:cubicBezTo>
                    <a:pt x="1" y="88"/>
                    <a:pt x="108" y="1053"/>
                    <a:pt x="156" y="1720"/>
                  </a:cubicBezTo>
                  <a:cubicBezTo>
                    <a:pt x="1007" y="1869"/>
                    <a:pt x="9931" y="2687"/>
                    <a:pt x="10530" y="2687"/>
                  </a:cubicBezTo>
                  <a:cubicBezTo>
                    <a:pt x="10550" y="2687"/>
                    <a:pt x="10561" y="2686"/>
                    <a:pt x="10562" y="2684"/>
                  </a:cubicBezTo>
                  <a:cubicBezTo>
                    <a:pt x="10657" y="2112"/>
                    <a:pt x="10764" y="1541"/>
                    <a:pt x="10883" y="946"/>
                  </a:cubicBezTo>
                  <a:cubicBezTo>
                    <a:pt x="8549" y="672"/>
                    <a:pt x="6442" y="493"/>
                    <a:pt x="4120" y="386"/>
                  </a:cubicBezTo>
                  <a:cubicBezTo>
                    <a:pt x="3237" y="346"/>
                    <a:pt x="1710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9"/>
            <p:cNvSpPr/>
            <p:nvPr/>
          </p:nvSpPr>
          <p:spPr>
            <a:xfrm>
              <a:off x="8704061" y="555795"/>
              <a:ext cx="178104" cy="1062478"/>
            </a:xfrm>
            <a:custGeom>
              <a:avLst/>
              <a:gdLst/>
              <a:ahLst/>
              <a:cxnLst/>
              <a:rect l="l" t="t" r="r" b="b"/>
              <a:pathLst>
                <a:path w="2116" h="12623" extrusionOk="0">
                  <a:moveTo>
                    <a:pt x="1329" y="0"/>
                  </a:moveTo>
                  <a:cubicBezTo>
                    <a:pt x="1170" y="0"/>
                    <a:pt x="1039" y="22"/>
                    <a:pt x="1001" y="61"/>
                  </a:cubicBezTo>
                  <a:cubicBezTo>
                    <a:pt x="608" y="418"/>
                    <a:pt x="893" y="740"/>
                    <a:pt x="822" y="1311"/>
                  </a:cubicBezTo>
                  <a:cubicBezTo>
                    <a:pt x="655" y="2680"/>
                    <a:pt x="608" y="4145"/>
                    <a:pt x="512" y="5431"/>
                  </a:cubicBezTo>
                  <a:cubicBezTo>
                    <a:pt x="334" y="8002"/>
                    <a:pt x="167" y="10110"/>
                    <a:pt x="0" y="12432"/>
                  </a:cubicBezTo>
                  <a:cubicBezTo>
                    <a:pt x="393" y="12443"/>
                    <a:pt x="786" y="12539"/>
                    <a:pt x="1298" y="12622"/>
                  </a:cubicBezTo>
                  <a:cubicBezTo>
                    <a:pt x="1536" y="8836"/>
                    <a:pt x="1822" y="4847"/>
                    <a:pt x="2108" y="347"/>
                  </a:cubicBezTo>
                  <a:cubicBezTo>
                    <a:pt x="2116" y="97"/>
                    <a:pt x="1662" y="0"/>
                    <a:pt x="1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55" name="Google Shape;3355;p49"/>
          <p:cNvGrpSpPr/>
          <p:nvPr/>
        </p:nvGrpSpPr>
        <p:grpSpPr>
          <a:xfrm flipH="1">
            <a:off x="206591" y="5567215"/>
            <a:ext cx="1278346" cy="1812232"/>
            <a:chOff x="8316200" y="274750"/>
            <a:chExt cx="961137" cy="1362545"/>
          </a:xfrm>
        </p:grpSpPr>
        <p:sp>
          <p:nvSpPr>
            <p:cNvPr id="3356" name="Google Shape;3356;p49"/>
            <p:cNvSpPr/>
            <p:nvPr/>
          </p:nvSpPr>
          <p:spPr>
            <a:xfrm>
              <a:off x="8331267" y="543674"/>
              <a:ext cx="946071" cy="1093621"/>
            </a:xfrm>
            <a:custGeom>
              <a:avLst/>
              <a:gdLst/>
              <a:ahLst/>
              <a:cxnLst/>
              <a:rect l="l" t="t" r="r" b="b"/>
              <a:pathLst>
                <a:path w="11240" h="12993" extrusionOk="0">
                  <a:moveTo>
                    <a:pt x="2264" y="0"/>
                  </a:moveTo>
                  <a:cubicBezTo>
                    <a:pt x="1685" y="0"/>
                    <a:pt x="1188" y="96"/>
                    <a:pt x="917" y="395"/>
                  </a:cubicBezTo>
                  <a:cubicBezTo>
                    <a:pt x="822" y="503"/>
                    <a:pt x="739" y="657"/>
                    <a:pt x="667" y="848"/>
                  </a:cubicBezTo>
                  <a:cubicBezTo>
                    <a:pt x="548" y="1146"/>
                    <a:pt x="465" y="1538"/>
                    <a:pt x="405" y="1979"/>
                  </a:cubicBezTo>
                  <a:cubicBezTo>
                    <a:pt x="405" y="1979"/>
                    <a:pt x="405" y="1991"/>
                    <a:pt x="405" y="1991"/>
                  </a:cubicBezTo>
                  <a:cubicBezTo>
                    <a:pt x="346" y="2408"/>
                    <a:pt x="298" y="2872"/>
                    <a:pt x="274" y="3324"/>
                  </a:cubicBezTo>
                  <a:cubicBezTo>
                    <a:pt x="274" y="3348"/>
                    <a:pt x="274" y="3384"/>
                    <a:pt x="262" y="3408"/>
                  </a:cubicBezTo>
                  <a:cubicBezTo>
                    <a:pt x="262" y="3515"/>
                    <a:pt x="250" y="3622"/>
                    <a:pt x="250" y="3717"/>
                  </a:cubicBezTo>
                  <a:cubicBezTo>
                    <a:pt x="238" y="3967"/>
                    <a:pt x="227" y="4205"/>
                    <a:pt x="215" y="4432"/>
                  </a:cubicBezTo>
                  <a:cubicBezTo>
                    <a:pt x="215" y="4527"/>
                    <a:pt x="215" y="4610"/>
                    <a:pt x="215" y="4694"/>
                  </a:cubicBezTo>
                  <a:cubicBezTo>
                    <a:pt x="203" y="4825"/>
                    <a:pt x="203" y="4944"/>
                    <a:pt x="203" y="5075"/>
                  </a:cubicBezTo>
                  <a:cubicBezTo>
                    <a:pt x="191" y="5372"/>
                    <a:pt x="179" y="5634"/>
                    <a:pt x="167" y="5860"/>
                  </a:cubicBezTo>
                  <a:cubicBezTo>
                    <a:pt x="167" y="5968"/>
                    <a:pt x="167" y="6075"/>
                    <a:pt x="155" y="6158"/>
                  </a:cubicBezTo>
                  <a:cubicBezTo>
                    <a:pt x="143" y="6301"/>
                    <a:pt x="143" y="6444"/>
                    <a:pt x="131" y="6587"/>
                  </a:cubicBezTo>
                  <a:cubicBezTo>
                    <a:pt x="119" y="6730"/>
                    <a:pt x="107" y="6872"/>
                    <a:pt x="107" y="7015"/>
                  </a:cubicBezTo>
                  <a:cubicBezTo>
                    <a:pt x="96" y="7265"/>
                    <a:pt x="84" y="7515"/>
                    <a:pt x="72" y="7765"/>
                  </a:cubicBezTo>
                  <a:cubicBezTo>
                    <a:pt x="60" y="7932"/>
                    <a:pt x="60" y="8087"/>
                    <a:pt x="48" y="8242"/>
                  </a:cubicBezTo>
                  <a:cubicBezTo>
                    <a:pt x="48" y="8265"/>
                    <a:pt x="48" y="8289"/>
                    <a:pt x="48" y="8313"/>
                  </a:cubicBezTo>
                  <a:cubicBezTo>
                    <a:pt x="36" y="8599"/>
                    <a:pt x="24" y="8896"/>
                    <a:pt x="24" y="9182"/>
                  </a:cubicBezTo>
                  <a:cubicBezTo>
                    <a:pt x="24" y="9242"/>
                    <a:pt x="24" y="9313"/>
                    <a:pt x="12" y="9373"/>
                  </a:cubicBezTo>
                  <a:cubicBezTo>
                    <a:pt x="12" y="9408"/>
                    <a:pt x="12" y="9444"/>
                    <a:pt x="12" y="9468"/>
                  </a:cubicBezTo>
                  <a:cubicBezTo>
                    <a:pt x="12" y="9837"/>
                    <a:pt x="0" y="10194"/>
                    <a:pt x="0" y="10540"/>
                  </a:cubicBezTo>
                  <a:lnTo>
                    <a:pt x="0" y="10623"/>
                  </a:lnTo>
                  <a:cubicBezTo>
                    <a:pt x="0" y="11004"/>
                    <a:pt x="12" y="11385"/>
                    <a:pt x="12" y="11754"/>
                  </a:cubicBezTo>
                  <a:cubicBezTo>
                    <a:pt x="12" y="11790"/>
                    <a:pt x="12" y="11825"/>
                    <a:pt x="24" y="11861"/>
                  </a:cubicBezTo>
                  <a:cubicBezTo>
                    <a:pt x="24" y="11921"/>
                    <a:pt x="24" y="11968"/>
                    <a:pt x="24" y="12028"/>
                  </a:cubicBezTo>
                  <a:cubicBezTo>
                    <a:pt x="369" y="12052"/>
                    <a:pt x="715" y="12099"/>
                    <a:pt x="1060" y="12135"/>
                  </a:cubicBezTo>
                  <a:cubicBezTo>
                    <a:pt x="1560" y="12183"/>
                    <a:pt x="2072" y="12242"/>
                    <a:pt x="2572" y="12290"/>
                  </a:cubicBezTo>
                  <a:cubicBezTo>
                    <a:pt x="2870" y="12325"/>
                    <a:pt x="3167" y="12349"/>
                    <a:pt x="3465" y="12385"/>
                  </a:cubicBezTo>
                  <a:cubicBezTo>
                    <a:pt x="3703" y="12409"/>
                    <a:pt x="3941" y="12433"/>
                    <a:pt x="4179" y="12456"/>
                  </a:cubicBezTo>
                  <a:cubicBezTo>
                    <a:pt x="4691" y="12516"/>
                    <a:pt x="5215" y="12564"/>
                    <a:pt x="5739" y="12623"/>
                  </a:cubicBezTo>
                  <a:cubicBezTo>
                    <a:pt x="6084" y="12659"/>
                    <a:pt x="6442" y="12695"/>
                    <a:pt x="6799" y="12730"/>
                  </a:cubicBezTo>
                  <a:cubicBezTo>
                    <a:pt x="7180" y="12778"/>
                    <a:pt x="7561" y="12814"/>
                    <a:pt x="7942" y="12849"/>
                  </a:cubicBezTo>
                  <a:cubicBezTo>
                    <a:pt x="8323" y="12897"/>
                    <a:pt x="8704" y="12933"/>
                    <a:pt x="9073" y="12968"/>
                  </a:cubicBezTo>
                  <a:cubicBezTo>
                    <a:pt x="9156" y="12980"/>
                    <a:pt x="9240" y="12992"/>
                    <a:pt x="9311" y="12992"/>
                  </a:cubicBezTo>
                  <a:cubicBezTo>
                    <a:pt x="9323" y="12957"/>
                    <a:pt x="9323" y="12933"/>
                    <a:pt x="9335" y="12885"/>
                  </a:cubicBezTo>
                  <a:cubicBezTo>
                    <a:pt x="9371" y="12647"/>
                    <a:pt x="9418" y="12409"/>
                    <a:pt x="9454" y="12159"/>
                  </a:cubicBezTo>
                  <a:cubicBezTo>
                    <a:pt x="9490" y="12016"/>
                    <a:pt x="9513" y="11873"/>
                    <a:pt x="9537" y="11718"/>
                  </a:cubicBezTo>
                  <a:cubicBezTo>
                    <a:pt x="9573" y="11492"/>
                    <a:pt x="9621" y="11254"/>
                    <a:pt x="9656" y="11016"/>
                  </a:cubicBezTo>
                  <a:cubicBezTo>
                    <a:pt x="9692" y="10837"/>
                    <a:pt x="9716" y="10647"/>
                    <a:pt x="9752" y="10468"/>
                  </a:cubicBezTo>
                  <a:cubicBezTo>
                    <a:pt x="9811" y="10147"/>
                    <a:pt x="9859" y="9837"/>
                    <a:pt x="9918" y="9516"/>
                  </a:cubicBezTo>
                  <a:cubicBezTo>
                    <a:pt x="9942" y="9408"/>
                    <a:pt x="9954" y="9289"/>
                    <a:pt x="9978" y="9182"/>
                  </a:cubicBezTo>
                  <a:cubicBezTo>
                    <a:pt x="10013" y="8992"/>
                    <a:pt x="10037" y="8789"/>
                    <a:pt x="10073" y="8599"/>
                  </a:cubicBezTo>
                  <a:cubicBezTo>
                    <a:pt x="10085" y="8575"/>
                    <a:pt x="10085" y="8551"/>
                    <a:pt x="10085" y="8527"/>
                  </a:cubicBezTo>
                  <a:cubicBezTo>
                    <a:pt x="10156" y="8099"/>
                    <a:pt x="10240" y="7682"/>
                    <a:pt x="10311" y="7242"/>
                  </a:cubicBezTo>
                  <a:cubicBezTo>
                    <a:pt x="10323" y="7170"/>
                    <a:pt x="10335" y="7099"/>
                    <a:pt x="10347" y="7015"/>
                  </a:cubicBezTo>
                  <a:cubicBezTo>
                    <a:pt x="10394" y="6753"/>
                    <a:pt x="10442" y="6491"/>
                    <a:pt x="10490" y="6218"/>
                  </a:cubicBezTo>
                  <a:cubicBezTo>
                    <a:pt x="10537" y="5896"/>
                    <a:pt x="10597" y="5563"/>
                    <a:pt x="10656" y="5241"/>
                  </a:cubicBezTo>
                  <a:cubicBezTo>
                    <a:pt x="10680" y="5098"/>
                    <a:pt x="10704" y="4967"/>
                    <a:pt x="10728" y="4836"/>
                  </a:cubicBezTo>
                  <a:cubicBezTo>
                    <a:pt x="10775" y="4515"/>
                    <a:pt x="10835" y="4194"/>
                    <a:pt x="10895" y="3872"/>
                  </a:cubicBezTo>
                  <a:cubicBezTo>
                    <a:pt x="10895" y="3860"/>
                    <a:pt x="10895" y="3848"/>
                    <a:pt x="10895" y="3836"/>
                  </a:cubicBezTo>
                  <a:cubicBezTo>
                    <a:pt x="10930" y="3646"/>
                    <a:pt x="10966" y="3455"/>
                    <a:pt x="11002" y="3265"/>
                  </a:cubicBezTo>
                  <a:cubicBezTo>
                    <a:pt x="11014" y="3205"/>
                    <a:pt x="11014" y="3146"/>
                    <a:pt x="11026" y="3086"/>
                  </a:cubicBezTo>
                  <a:cubicBezTo>
                    <a:pt x="11073" y="2812"/>
                    <a:pt x="11121" y="2539"/>
                    <a:pt x="11168" y="2265"/>
                  </a:cubicBezTo>
                  <a:cubicBezTo>
                    <a:pt x="11192" y="2169"/>
                    <a:pt x="11204" y="2062"/>
                    <a:pt x="11216" y="1955"/>
                  </a:cubicBezTo>
                  <a:cubicBezTo>
                    <a:pt x="11216" y="1919"/>
                    <a:pt x="11228" y="1896"/>
                    <a:pt x="11228" y="1872"/>
                  </a:cubicBezTo>
                  <a:cubicBezTo>
                    <a:pt x="11228" y="1872"/>
                    <a:pt x="11228" y="1872"/>
                    <a:pt x="11228" y="1860"/>
                  </a:cubicBezTo>
                  <a:cubicBezTo>
                    <a:pt x="11240" y="1669"/>
                    <a:pt x="11240" y="1467"/>
                    <a:pt x="11180" y="1312"/>
                  </a:cubicBezTo>
                  <a:cubicBezTo>
                    <a:pt x="11061" y="979"/>
                    <a:pt x="10775" y="896"/>
                    <a:pt x="10490" y="860"/>
                  </a:cubicBezTo>
                  <a:cubicBezTo>
                    <a:pt x="10442" y="848"/>
                    <a:pt x="10406" y="848"/>
                    <a:pt x="10359" y="836"/>
                  </a:cubicBezTo>
                  <a:cubicBezTo>
                    <a:pt x="9692" y="776"/>
                    <a:pt x="9025" y="705"/>
                    <a:pt x="8347" y="657"/>
                  </a:cubicBezTo>
                  <a:cubicBezTo>
                    <a:pt x="7656" y="598"/>
                    <a:pt x="6977" y="538"/>
                    <a:pt x="6287" y="491"/>
                  </a:cubicBezTo>
                  <a:lnTo>
                    <a:pt x="6192" y="491"/>
                  </a:lnTo>
                  <a:cubicBezTo>
                    <a:pt x="5953" y="467"/>
                    <a:pt x="5715" y="455"/>
                    <a:pt x="5477" y="431"/>
                  </a:cubicBezTo>
                  <a:cubicBezTo>
                    <a:pt x="5215" y="419"/>
                    <a:pt x="4834" y="348"/>
                    <a:pt x="4394" y="264"/>
                  </a:cubicBezTo>
                  <a:cubicBezTo>
                    <a:pt x="3870" y="169"/>
                    <a:pt x="3251" y="50"/>
                    <a:pt x="2679" y="14"/>
                  </a:cubicBezTo>
                  <a:cubicBezTo>
                    <a:pt x="2538" y="5"/>
                    <a:pt x="2399" y="0"/>
                    <a:pt x="2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9"/>
            <p:cNvSpPr/>
            <p:nvPr/>
          </p:nvSpPr>
          <p:spPr>
            <a:xfrm>
              <a:off x="8365356" y="598553"/>
              <a:ext cx="910972" cy="238033"/>
            </a:xfrm>
            <a:custGeom>
              <a:avLst/>
              <a:gdLst/>
              <a:ahLst/>
              <a:cxnLst/>
              <a:rect l="l" t="t" r="r" b="b"/>
              <a:pathLst>
                <a:path w="10823" h="2828" extrusionOk="0">
                  <a:moveTo>
                    <a:pt x="1129" y="0"/>
                  </a:moveTo>
                  <a:cubicBezTo>
                    <a:pt x="858" y="0"/>
                    <a:pt x="578" y="57"/>
                    <a:pt x="310" y="172"/>
                  </a:cubicBezTo>
                  <a:cubicBezTo>
                    <a:pt x="298" y="172"/>
                    <a:pt x="274" y="184"/>
                    <a:pt x="262" y="196"/>
                  </a:cubicBezTo>
                  <a:cubicBezTo>
                    <a:pt x="155" y="494"/>
                    <a:pt x="72" y="886"/>
                    <a:pt x="0" y="1327"/>
                  </a:cubicBezTo>
                  <a:cubicBezTo>
                    <a:pt x="0" y="1327"/>
                    <a:pt x="0" y="1339"/>
                    <a:pt x="0" y="1339"/>
                  </a:cubicBezTo>
                  <a:cubicBezTo>
                    <a:pt x="203" y="1160"/>
                    <a:pt x="405" y="1006"/>
                    <a:pt x="631" y="910"/>
                  </a:cubicBezTo>
                  <a:cubicBezTo>
                    <a:pt x="779" y="850"/>
                    <a:pt x="961" y="810"/>
                    <a:pt x="1140" y="810"/>
                  </a:cubicBezTo>
                  <a:cubicBezTo>
                    <a:pt x="1349" y="810"/>
                    <a:pt x="1555" y="864"/>
                    <a:pt x="1703" y="1006"/>
                  </a:cubicBezTo>
                  <a:cubicBezTo>
                    <a:pt x="1798" y="1101"/>
                    <a:pt x="1893" y="1232"/>
                    <a:pt x="1977" y="1375"/>
                  </a:cubicBezTo>
                  <a:cubicBezTo>
                    <a:pt x="2143" y="1613"/>
                    <a:pt x="2322" y="1887"/>
                    <a:pt x="2631" y="2065"/>
                  </a:cubicBezTo>
                  <a:cubicBezTo>
                    <a:pt x="2829" y="2176"/>
                    <a:pt x="3032" y="2219"/>
                    <a:pt x="3231" y="2219"/>
                  </a:cubicBezTo>
                  <a:cubicBezTo>
                    <a:pt x="3846" y="2219"/>
                    <a:pt x="4419" y="1799"/>
                    <a:pt x="4644" y="1637"/>
                  </a:cubicBezTo>
                  <a:cubicBezTo>
                    <a:pt x="4965" y="1393"/>
                    <a:pt x="5325" y="1158"/>
                    <a:pt x="5622" y="1158"/>
                  </a:cubicBezTo>
                  <a:cubicBezTo>
                    <a:pt x="5688" y="1158"/>
                    <a:pt x="5752" y="1170"/>
                    <a:pt x="5810" y="1196"/>
                  </a:cubicBezTo>
                  <a:cubicBezTo>
                    <a:pt x="6013" y="1291"/>
                    <a:pt x="6156" y="1541"/>
                    <a:pt x="6299" y="1803"/>
                  </a:cubicBezTo>
                  <a:cubicBezTo>
                    <a:pt x="6525" y="2172"/>
                    <a:pt x="6763" y="2589"/>
                    <a:pt x="7251" y="2768"/>
                  </a:cubicBezTo>
                  <a:cubicBezTo>
                    <a:pt x="7370" y="2815"/>
                    <a:pt x="7513" y="2827"/>
                    <a:pt x="7644" y="2827"/>
                  </a:cubicBezTo>
                  <a:cubicBezTo>
                    <a:pt x="7989" y="2827"/>
                    <a:pt x="8346" y="2696"/>
                    <a:pt x="8692" y="2434"/>
                  </a:cubicBezTo>
                  <a:cubicBezTo>
                    <a:pt x="8823" y="2339"/>
                    <a:pt x="8954" y="2232"/>
                    <a:pt x="9061" y="2137"/>
                  </a:cubicBezTo>
                  <a:cubicBezTo>
                    <a:pt x="9227" y="1982"/>
                    <a:pt x="9394" y="1851"/>
                    <a:pt x="9561" y="1756"/>
                  </a:cubicBezTo>
                  <a:cubicBezTo>
                    <a:pt x="9673" y="1693"/>
                    <a:pt x="9818" y="1650"/>
                    <a:pt x="9948" y="1650"/>
                  </a:cubicBezTo>
                  <a:cubicBezTo>
                    <a:pt x="10038" y="1650"/>
                    <a:pt x="10121" y="1671"/>
                    <a:pt x="10180" y="1720"/>
                  </a:cubicBezTo>
                  <a:cubicBezTo>
                    <a:pt x="10251" y="1779"/>
                    <a:pt x="10311" y="1898"/>
                    <a:pt x="10370" y="2029"/>
                  </a:cubicBezTo>
                  <a:cubicBezTo>
                    <a:pt x="10442" y="2160"/>
                    <a:pt x="10513" y="2303"/>
                    <a:pt x="10621" y="2434"/>
                  </a:cubicBezTo>
                  <a:cubicBezTo>
                    <a:pt x="10668" y="2160"/>
                    <a:pt x="10716" y="1887"/>
                    <a:pt x="10763" y="1613"/>
                  </a:cubicBezTo>
                  <a:cubicBezTo>
                    <a:pt x="10787" y="1517"/>
                    <a:pt x="10799" y="1410"/>
                    <a:pt x="10811" y="1303"/>
                  </a:cubicBezTo>
                  <a:cubicBezTo>
                    <a:pt x="10811" y="1267"/>
                    <a:pt x="10823" y="1244"/>
                    <a:pt x="10823" y="1220"/>
                  </a:cubicBezTo>
                  <a:cubicBezTo>
                    <a:pt x="10787" y="1184"/>
                    <a:pt x="10751" y="1148"/>
                    <a:pt x="10716" y="1113"/>
                  </a:cubicBezTo>
                  <a:cubicBezTo>
                    <a:pt x="10495" y="916"/>
                    <a:pt x="10222" y="836"/>
                    <a:pt x="9946" y="836"/>
                  </a:cubicBezTo>
                  <a:cubicBezTo>
                    <a:pt x="9671" y="836"/>
                    <a:pt x="9394" y="916"/>
                    <a:pt x="9168" y="1041"/>
                  </a:cubicBezTo>
                  <a:cubicBezTo>
                    <a:pt x="8918" y="1184"/>
                    <a:pt x="8727" y="1351"/>
                    <a:pt x="8525" y="1529"/>
                  </a:cubicBezTo>
                  <a:cubicBezTo>
                    <a:pt x="8418" y="1625"/>
                    <a:pt x="8323" y="1708"/>
                    <a:pt x="8215" y="1791"/>
                  </a:cubicBezTo>
                  <a:cubicBezTo>
                    <a:pt x="8010" y="1941"/>
                    <a:pt x="7804" y="2025"/>
                    <a:pt x="7638" y="2025"/>
                  </a:cubicBezTo>
                  <a:cubicBezTo>
                    <a:pt x="7593" y="2025"/>
                    <a:pt x="7551" y="2018"/>
                    <a:pt x="7513" y="2006"/>
                  </a:cubicBezTo>
                  <a:cubicBezTo>
                    <a:pt x="7311" y="1934"/>
                    <a:pt x="7168" y="1684"/>
                    <a:pt x="7001" y="1398"/>
                  </a:cubicBezTo>
                  <a:cubicBezTo>
                    <a:pt x="6799" y="1053"/>
                    <a:pt x="6572" y="648"/>
                    <a:pt x="6132" y="458"/>
                  </a:cubicBezTo>
                  <a:cubicBezTo>
                    <a:pt x="6013" y="398"/>
                    <a:pt x="5882" y="363"/>
                    <a:pt x="5751" y="351"/>
                  </a:cubicBezTo>
                  <a:cubicBezTo>
                    <a:pt x="5711" y="347"/>
                    <a:pt x="5671" y="345"/>
                    <a:pt x="5632" y="345"/>
                  </a:cubicBezTo>
                  <a:cubicBezTo>
                    <a:pt x="5023" y="345"/>
                    <a:pt x="4469" y="758"/>
                    <a:pt x="4167" y="982"/>
                  </a:cubicBezTo>
                  <a:cubicBezTo>
                    <a:pt x="3780" y="1264"/>
                    <a:pt x="3470" y="1402"/>
                    <a:pt x="3239" y="1402"/>
                  </a:cubicBezTo>
                  <a:cubicBezTo>
                    <a:pt x="3158" y="1402"/>
                    <a:pt x="3086" y="1385"/>
                    <a:pt x="3024" y="1351"/>
                  </a:cubicBezTo>
                  <a:cubicBezTo>
                    <a:pt x="2881" y="1279"/>
                    <a:pt x="2786" y="1125"/>
                    <a:pt x="2667" y="934"/>
                  </a:cubicBezTo>
                  <a:cubicBezTo>
                    <a:pt x="2548" y="767"/>
                    <a:pt x="2429" y="565"/>
                    <a:pt x="2250" y="410"/>
                  </a:cubicBezTo>
                  <a:cubicBezTo>
                    <a:pt x="1959" y="141"/>
                    <a:pt x="1556" y="0"/>
                    <a:pt x="1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9"/>
            <p:cNvSpPr/>
            <p:nvPr/>
          </p:nvSpPr>
          <p:spPr>
            <a:xfrm>
              <a:off x="8349279" y="788947"/>
              <a:ext cx="899020" cy="238033"/>
            </a:xfrm>
            <a:custGeom>
              <a:avLst/>
              <a:gdLst/>
              <a:ahLst/>
              <a:cxnLst/>
              <a:rect l="l" t="t" r="r" b="b"/>
              <a:pathLst>
                <a:path w="10681" h="2828" extrusionOk="0">
                  <a:moveTo>
                    <a:pt x="1320" y="0"/>
                  </a:moveTo>
                  <a:cubicBezTo>
                    <a:pt x="1049" y="0"/>
                    <a:pt x="769" y="57"/>
                    <a:pt x="501" y="172"/>
                  </a:cubicBezTo>
                  <a:cubicBezTo>
                    <a:pt x="346" y="232"/>
                    <a:pt x="203" y="315"/>
                    <a:pt x="60" y="410"/>
                  </a:cubicBezTo>
                  <a:cubicBezTo>
                    <a:pt x="60" y="434"/>
                    <a:pt x="60" y="470"/>
                    <a:pt x="60" y="494"/>
                  </a:cubicBezTo>
                  <a:cubicBezTo>
                    <a:pt x="48" y="601"/>
                    <a:pt x="48" y="708"/>
                    <a:pt x="36" y="803"/>
                  </a:cubicBezTo>
                  <a:cubicBezTo>
                    <a:pt x="24" y="1053"/>
                    <a:pt x="13" y="1291"/>
                    <a:pt x="1" y="1518"/>
                  </a:cubicBezTo>
                  <a:cubicBezTo>
                    <a:pt x="274" y="1244"/>
                    <a:pt x="525" y="1029"/>
                    <a:pt x="822" y="910"/>
                  </a:cubicBezTo>
                  <a:cubicBezTo>
                    <a:pt x="968" y="845"/>
                    <a:pt x="1147" y="805"/>
                    <a:pt x="1324" y="805"/>
                  </a:cubicBezTo>
                  <a:cubicBezTo>
                    <a:pt x="1535" y="805"/>
                    <a:pt x="1744" y="863"/>
                    <a:pt x="1894" y="1006"/>
                  </a:cubicBezTo>
                  <a:cubicBezTo>
                    <a:pt x="1989" y="1089"/>
                    <a:pt x="2084" y="1232"/>
                    <a:pt x="2168" y="1363"/>
                  </a:cubicBezTo>
                  <a:cubicBezTo>
                    <a:pt x="2334" y="1613"/>
                    <a:pt x="2513" y="1887"/>
                    <a:pt x="2822" y="2065"/>
                  </a:cubicBezTo>
                  <a:cubicBezTo>
                    <a:pt x="3018" y="2172"/>
                    <a:pt x="3219" y="2214"/>
                    <a:pt x="3416" y="2214"/>
                  </a:cubicBezTo>
                  <a:cubicBezTo>
                    <a:pt x="4034" y="2214"/>
                    <a:pt x="4609" y="1796"/>
                    <a:pt x="4835" y="1625"/>
                  </a:cubicBezTo>
                  <a:cubicBezTo>
                    <a:pt x="5155" y="1391"/>
                    <a:pt x="5516" y="1158"/>
                    <a:pt x="5812" y="1158"/>
                  </a:cubicBezTo>
                  <a:cubicBezTo>
                    <a:pt x="5879" y="1158"/>
                    <a:pt x="5942" y="1170"/>
                    <a:pt x="6001" y="1196"/>
                  </a:cubicBezTo>
                  <a:cubicBezTo>
                    <a:pt x="6204" y="1280"/>
                    <a:pt x="6347" y="1530"/>
                    <a:pt x="6490" y="1803"/>
                  </a:cubicBezTo>
                  <a:cubicBezTo>
                    <a:pt x="6716" y="2172"/>
                    <a:pt x="6954" y="2589"/>
                    <a:pt x="7442" y="2756"/>
                  </a:cubicBezTo>
                  <a:cubicBezTo>
                    <a:pt x="7561" y="2804"/>
                    <a:pt x="7704" y="2827"/>
                    <a:pt x="7835" y="2827"/>
                  </a:cubicBezTo>
                  <a:cubicBezTo>
                    <a:pt x="8180" y="2827"/>
                    <a:pt x="8537" y="2696"/>
                    <a:pt x="8883" y="2434"/>
                  </a:cubicBezTo>
                  <a:cubicBezTo>
                    <a:pt x="9014" y="2339"/>
                    <a:pt x="9145" y="2232"/>
                    <a:pt x="9252" y="2137"/>
                  </a:cubicBezTo>
                  <a:cubicBezTo>
                    <a:pt x="9418" y="1982"/>
                    <a:pt x="9585" y="1839"/>
                    <a:pt x="9752" y="1744"/>
                  </a:cubicBezTo>
                  <a:cubicBezTo>
                    <a:pt x="9861" y="1683"/>
                    <a:pt x="10001" y="1641"/>
                    <a:pt x="10128" y="1641"/>
                  </a:cubicBezTo>
                  <a:cubicBezTo>
                    <a:pt x="10223" y="1641"/>
                    <a:pt x="10310" y="1664"/>
                    <a:pt x="10371" y="1720"/>
                  </a:cubicBezTo>
                  <a:cubicBezTo>
                    <a:pt x="10419" y="1756"/>
                    <a:pt x="10466" y="1839"/>
                    <a:pt x="10514" y="1922"/>
                  </a:cubicBezTo>
                  <a:cubicBezTo>
                    <a:pt x="10561" y="1601"/>
                    <a:pt x="10621" y="1280"/>
                    <a:pt x="10681" y="958"/>
                  </a:cubicBezTo>
                  <a:cubicBezTo>
                    <a:pt x="10515" y="873"/>
                    <a:pt x="10332" y="837"/>
                    <a:pt x="10148" y="837"/>
                  </a:cubicBezTo>
                  <a:cubicBezTo>
                    <a:pt x="9870" y="837"/>
                    <a:pt x="9588" y="920"/>
                    <a:pt x="9359" y="1041"/>
                  </a:cubicBezTo>
                  <a:cubicBezTo>
                    <a:pt x="9121" y="1184"/>
                    <a:pt x="8918" y="1351"/>
                    <a:pt x="8728" y="1530"/>
                  </a:cubicBezTo>
                  <a:cubicBezTo>
                    <a:pt x="8621" y="1625"/>
                    <a:pt x="8514" y="1708"/>
                    <a:pt x="8406" y="1791"/>
                  </a:cubicBezTo>
                  <a:cubicBezTo>
                    <a:pt x="8207" y="1936"/>
                    <a:pt x="8008" y="2019"/>
                    <a:pt x="7846" y="2019"/>
                  </a:cubicBezTo>
                  <a:cubicBezTo>
                    <a:pt x="7794" y="2019"/>
                    <a:pt x="7747" y="2011"/>
                    <a:pt x="7704" y="1994"/>
                  </a:cubicBezTo>
                  <a:cubicBezTo>
                    <a:pt x="7502" y="1922"/>
                    <a:pt x="7359" y="1684"/>
                    <a:pt x="7192" y="1399"/>
                  </a:cubicBezTo>
                  <a:cubicBezTo>
                    <a:pt x="7002" y="1053"/>
                    <a:pt x="6763" y="649"/>
                    <a:pt x="6335" y="458"/>
                  </a:cubicBezTo>
                  <a:cubicBezTo>
                    <a:pt x="6162" y="383"/>
                    <a:pt x="5989" y="352"/>
                    <a:pt x="5820" y="352"/>
                  </a:cubicBezTo>
                  <a:cubicBezTo>
                    <a:pt x="5210" y="352"/>
                    <a:pt x="4657" y="758"/>
                    <a:pt x="4358" y="982"/>
                  </a:cubicBezTo>
                  <a:cubicBezTo>
                    <a:pt x="3971" y="1264"/>
                    <a:pt x="3661" y="1402"/>
                    <a:pt x="3430" y="1402"/>
                  </a:cubicBezTo>
                  <a:cubicBezTo>
                    <a:pt x="3349" y="1402"/>
                    <a:pt x="3277" y="1385"/>
                    <a:pt x="3215" y="1351"/>
                  </a:cubicBezTo>
                  <a:cubicBezTo>
                    <a:pt x="3084" y="1280"/>
                    <a:pt x="2977" y="1113"/>
                    <a:pt x="2858" y="934"/>
                  </a:cubicBezTo>
                  <a:cubicBezTo>
                    <a:pt x="2739" y="756"/>
                    <a:pt x="2620" y="565"/>
                    <a:pt x="2441" y="410"/>
                  </a:cubicBezTo>
                  <a:cubicBezTo>
                    <a:pt x="2150" y="141"/>
                    <a:pt x="1747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9"/>
            <p:cNvSpPr/>
            <p:nvPr/>
          </p:nvSpPr>
          <p:spPr>
            <a:xfrm>
              <a:off x="8332277" y="1194564"/>
              <a:ext cx="846834" cy="238285"/>
            </a:xfrm>
            <a:custGeom>
              <a:avLst/>
              <a:gdLst/>
              <a:ahLst/>
              <a:cxnLst/>
              <a:rect l="l" t="t" r="r" b="b"/>
              <a:pathLst>
                <a:path w="10061" h="2831" extrusionOk="0">
                  <a:moveTo>
                    <a:pt x="1514" y="0"/>
                  </a:moveTo>
                  <a:cubicBezTo>
                    <a:pt x="1246" y="0"/>
                    <a:pt x="968" y="54"/>
                    <a:pt x="703" y="163"/>
                  </a:cubicBezTo>
                  <a:cubicBezTo>
                    <a:pt x="453" y="271"/>
                    <a:pt x="238" y="413"/>
                    <a:pt x="36" y="580"/>
                  </a:cubicBezTo>
                  <a:cubicBezTo>
                    <a:pt x="24" y="866"/>
                    <a:pt x="12" y="1163"/>
                    <a:pt x="12" y="1449"/>
                  </a:cubicBezTo>
                  <a:cubicBezTo>
                    <a:pt x="12" y="1509"/>
                    <a:pt x="12" y="1580"/>
                    <a:pt x="0" y="1640"/>
                  </a:cubicBezTo>
                  <a:cubicBezTo>
                    <a:pt x="0" y="1675"/>
                    <a:pt x="0" y="1711"/>
                    <a:pt x="0" y="1735"/>
                  </a:cubicBezTo>
                  <a:cubicBezTo>
                    <a:pt x="346" y="1354"/>
                    <a:pt x="655" y="1068"/>
                    <a:pt x="1024" y="913"/>
                  </a:cubicBezTo>
                  <a:cubicBezTo>
                    <a:pt x="1173" y="848"/>
                    <a:pt x="1351" y="807"/>
                    <a:pt x="1529" y="807"/>
                  </a:cubicBezTo>
                  <a:cubicBezTo>
                    <a:pt x="1736" y="807"/>
                    <a:pt x="1942" y="862"/>
                    <a:pt x="2096" y="997"/>
                  </a:cubicBezTo>
                  <a:cubicBezTo>
                    <a:pt x="2191" y="1092"/>
                    <a:pt x="2286" y="1223"/>
                    <a:pt x="2370" y="1366"/>
                  </a:cubicBezTo>
                  <a:cubicBezTo>
                    <a:pt x="2536" y="1616"/>
                    <a:pt x="2703" y="1890"/>
                    <a:pt x="3024" y="2056"/>
                  </a:cubicBezTo>
                  <a:cubicBezTo>
                    <a:pt x="3222" y="2167"/>
                    <a:pt x="3425" y="2211"/>
                    <a:pt x="3624" y="2211"/>
                  </a:cubicBezTo>
                  <a:cubicBezTo>
                    <a:pt x="4239" y="2211"/>
                    <a:pt x="4812" y="1790"/>
                    <a:pt x="5037" y="1628"/>
                  </a:cubicBezTo>
                  <a:cubicBezTo>
                    <a:pt x="5356" y="1386"/>
                    <a:pt x="5714" y="1160"/>
                    <a:pt x="6009" y="1160"/>
                  </a:cubicBezTo>
                  <a:cubicBezTo>
                    <a:pt x="6078" y="1160"/>
                    <a:pt x="6143" y="1172"/>
                    <a:pt x="6203" y="1199"/>
                  </a:cubicBezTo>
                  <a:cubicBezTo>
                    <a:pt x="6406" y="1283"/>
                    <a:pt x="6549" y="1533"/>
                    <a:pt x="6692" y="1795"/>
                  </a:cubicBezTo>
                  <a:cubicBezTo>
                    <a:pt x="6906" y="2176"/>
                    <a:pt x="7156" y="2592"/>
                    <a:pt x="7644" y="2759"/>
                  </a:cubicBezTo>
                  <a:cubicBezTo>
                    <a:pt x="7763" y="2807"/>
                    <a:pt x="7906" y="2830"/>
                    <a:pt x="8037" y="2830"/>
                  </a:cubicBezTo>
                  <a:cubicBezTo>
                    <a:pt x="8382" y="2830"/>
                    <a:pt x="8739" y="2699"/>
                    <a:pt x="9085" y="2437"/>
                  </a:cubicBezTo>
                  <a:cubicBezTo>
                    <a:pt x="9216" y="2342"/>
                    <a:pt x="9347" y="2235"/>
                    <a:pt x="9454" y="2128"/>
                  </a:cubicBezTo>
                  <a:cubicBezTo>
                    <a:pt x="9609" y="1997"/>
                    <a:pt x="9751" y="1878"/>
                    <a:pt x="9906" y="1783"/>
                  </a:cubicBezTo>
                  <a:cubicBezTo>
                    <a:pt x="9930" y="1675"/>
                    <a:pt x="9942" y="1556"/>
                    <a:pt x="9966" y="1449"/>
                  </a:cubicBezTo>
                  <a:cubicBezTo>
                    <a:pt x="10001" y="1259"/>
                    <a:pt x="10025" y="1056"/>
                    <a:pt x="10061" y="866"/>
                  </a:cubicBezTo>
                  <a:lnTo>
                    <a:pt x="10061" y="866"/>
                  </a:lnTo>
                  <a:cubicBezTo>
                    <a:pt x="9882" y="902"/>
                    <a:pt x="9704" y="961"/>
                    <a:pt x="9561" y="1044"/>
                  </a:cubicBezTo>
                  <a:cubicBezTo>
                    <a:pt x="9311" y="1175"/>
                    <a:pt x="9120" y="1354"/>
                    <a:pt x="8918" y="1521"/>
                  </a:cubicBezTo>
                  <a:cubicBezTo>
                    <a:pt x="8811" y="1616"/>
                    <a:pt x="8716" y="1711"/>
                    <a:pt x="8608" y="1783"/>
                  </a:cubicBezTo>
                  <a:cubicBezTo>
                    <a:pt x="8406" y="1939"/>
                    <a:pt x="8204" y="2017"/>
                    <a:pt x="8040" y="2017"/>
                  </a:cubicBezTo>
                  <a:cubicBezTo>
                    <a:pt x="7991" y="2017"/>
                    <a:pt x="7947" y="2010"/>
                    <a:pt x="7906" y="1997"/>
                  </a:cubicBezTo>
                  <a:cubicBezTo>
                    <a:pt x="7704" y="1925"/>
                    <a:pt x="7561" y="1675"/>
                    <a:pt x="7394" y="1402"/>
                  </a:cubicBezTo>
                  <a:cubicBezTo>
                    <a:pt x="7192" y="1044"/>
                    <a:pt x="6965" y="652"/>
                    <a:pt x="6525" y="461"/>
                  </a:cubicBezTo>
                  <a:cubicBezTo>
                    <a:pt x="6352" y="383"/>
                    <a:pt x="6179" y="350"/>
                    <a:pt x="6009" y="350"/>
                  </a:cubicBezTo>
                  <a:cubicBezTo>
                    <a:pt x="5408" y="350"/>
                    <a:pt x="4858" y="759"/>
                    <a:pt x="4560" y="973"/>
                  </a:cubicBezTo>
                  <a:cubicBezTo>
                    <a:pt x="4168" y="1258"/>
                    <a:pt x="3856" y="1403"/>
                    <a:pt x="3624" y="1403"/>
                  </a:cubicBezTo>
                  <a:cubicBezTo>
                    <a:pt x="3546" y="1403"/>
                    <a:pt x="3477" y="1387"/>
                    <a:pt x="3417" y="1354"/>
                  </a:cubicBezTo>
                  <a:cubicBezTo>
                    <a:pt x="3274" y="1283"/>
                    <a:pt x="3179" y="1116"/>
                    <a:pt x="3060" y="925"/>
                  </a:cubicBezTo>
                  <a:cubicBezTo>
                    <a:pt x="2941" y="759"/>
                    <a:pt x="2822" y="568"/>
                    <a:pt x="2643" y="401"/>
                  </a:cubicBezTo>
                  <a:cubicBezTo>
                    <a:pt x="2350" y="138"/>
                    <a:pt x="1944" y="0"/>
                    <a:pt x="1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9"/>
            <p:cNvSpPr/>
            <p:nvPr/>
          </p:nvSpPr>
          <p:spPr>
            <a:xfrm>
              <a:off x="8331267" y="1386220"/>
              <a:ext cx="812830" cy="239043"/>
            </a:xfrm>
            <a:custGeom>
              <a:avLst/>
              <a:gdLst/>
              <a:ahLst/>
              <a:cxnLst/>
              <a:rect l="l" t="t" r="r" b="b"/>
              <a:pathLst>
                <a:path w="9657" h="2840" extrusionOk="0">
                  <a:moveTo>
                    <a:pt x="1534" y="1"/>
                  </a:moveTo>
                  <a:cubicBezTo>
                    <a:pt x="1263" y="1"/>
                    <a:pt x="983" y="57"/>
                    <a:pt x="715" y="172"/>
                  </a:cubicBezTo>
                  <a:cubicBezTo>
                    <a:pt x="453" y="280"/>
                    <a:pt x="215" y="434"/>
                    <a:pt x="0" y="613"/>
                  </a:cubicBezTo>
                  <a:cubicBezTo>
                    <a:pt x="0" y="994"/>
                    <a:pt x="12" y="1375"/>
                    <a:pt x="12" y="1744"/>
                  </a:cubicBezTo>
                  <a:cubicBezTo>
                    <a:pt x="358" y="1363"/>
                    <a:pt x="667" y="1077"/>
                    <a:pt x="1036" y="911"/>
                  </a:cubicBezTo>
                  <a:cubicBezTo>
                    <a:pt x="1184" y="850"/>
                    <a:pt x="1363" y="810"/>
                    <a:pt x="1541" y="810"/>
                  </a:cubicBezTo>
                  <a:cubicBezTo>
                    <a:pt x="1748" y="810"/>
                    <a:pt x="1954" y="865"/>
                    <a:pt x="2108" y="1006"/>
                  </a:cubicBezTo>
                  <a:cubicBezTo>
                    <a:pt x="2203" y="1101"/>
                    <a:pt x="2298" y="1232"/>
                    <a:pt x="2382" y="1375"/>
                  </a:cubicBezTo>
                  <a:cubicBezTo>
                    <a:pt x="2548" y="1625"/>
                    <a:pt x="2715" y="1899"/>
                    <a:pt x="3036" y="2065"/>
                  </a:cubicBezTo>
                  <a:cubicBezTo>
                    <a:pt x="3179" y="2149"/>
                    <a:pt x="3334" y="2196"/>
                    <a:pt x="3489" y="2208"/>
                  </a:cubicBezTo>
                  <a:cubicBezTo>
                    <a:pt x="3542" y="2215"/>
                    <a:pt x="3594" y="2218"/>
                    <a:pt x="3647" y="2218"/>
                  </a:cubicBezTo>
                  <a:cubicBezTo>
                    <a:pt x="4255" y="2218"/>
                    <a:pt x="4818" y="1801"/>
                    <a:pt x="5049" y="1637"/>
                  </a:cubicBezTo>
                  <a:cubicBezTo>
                    <a:pt x="5368" y="1395"/>
                    <a:pt x="5726" y="1169"/>
                    <a:pt x="6021" y="1169"/>
                  </a:cubicBezTo>
                  <a:cubicBezTo>
                    <a:pt x="6090" y="1169"/>
                    <a:pt x="6155" y="1181"/>
                    <a:pt x="6215" y="1208"/>
                  </a:cubicBezTo>
                  <a:cubicBezTo>
                    <a:pt x="6418" y="1292"/>
                    <a:pt x="6561" y="1542"/>
                    <a:pt x="6704" y="1804"/>
                  </a:cubicBezTo>
                  <a:cubicBezTo>
                    <a:pt x="6918" y="2173"/>
                    <a:pt x="7156" y="2601"/>
                    <a:pt x="7644" y="2768"/>
                  </a:cubicBezTo>
                  <a:cubicBezTo>
                    <a:pt x="7751" y="2804"/>
                    <a:pt x="7847" y="2827"/>
                    <a:pt x="7954" y="2827"/>
                  </a:cubicBezTo>
                  <a:cubicBezTo>
                    <a:pt x="7978" y="2839"/>
                    <a:pt x="8013" y="2839"/>
                    <a:pt x="8049" y="2839"/>
                  </a:cubicBezTo>
                  <a:cubicBezTo>
                    <a:pt x="8394" y="2839"/>
                    <a:pt x="8751" y="2696"/>
                    <a:pt x="9097" y="2446"/>
                  </a:cubicBezTo>
                  <a:cubicBezTo>
                    <a:pt x="9228" y="2351"/>
                    <a:pt x="9347" y="2244"/>
                    <a:pt x="9454" y="2149"/>
                  </a:cubicBezTo>
                  <a:cubicBezTo>
                    <a:pt x="9490" y="2006"/>
                    <a:pt x="9513" y="1863"/>
                    <a:pt x="9537" y="1708"/>
                  </a:cubicBezTo>
                  <a:cubicBezTo>
                    <a:pt x="9573" y="1482"/>
                    <a:pt x="9621" y="1244"/>
                    <a:pt x="9656" y="1006"/>
                  </a:cubicBezTo>
                  <a:lnTo>
                    <a:pt x="9656" y="1006"/>
                  </a:lnTo>
                  <a:cubicBezTo>
                    <a:pt x="9632" y="1018"/>
                    <a:pt x="9597" y="1030"/>
                    <a:pt x="9573" y="1053"/>
                  </a:cubicBezTo>
                  <a:cubicBezTo>
                    <a:pt x="9323" y="1184"/>
                    <a:pt x="9132" y="1363"/>
                    <a:pt x="8930" y="1530"/>
                  </a:cubicBezTo>
                  <a:cubicBezTo>
                    <a:pt x="8823" y="1625"/>
                    <a:pt x="8728" y="1720"/>
                    <a:pt x="8620" y="1792"/>
                  </a:cubicBezTo>
                  <a:cubicBezTo>
                    <a:pt x="8415" y="1941"/>
                    <a:pt x="8209" y="2025"/>
                    <a:pt x="8043" y="2025"/>
                  </a:cubicBezTo>
                  <a:cubicBezTo>
                    <a:pt x="7998" y="2025"/>
                    <a:pt x="7956" y="2019"/>
                    <a:pt x="7918" y="2006"/>
                  </a:cubicBezTo>
                  <a:cubicBezTo>
                    <a:pt x="7716" y="1934"/>
                    <a:pt x="7573" y="1684"/>
                    <a:pt x="7406" y="1399"/>
                  </a:cubicBezTo>
                  <a:cubicBezTo>
                    <a:pt x="7204" y="1053"/>
                    <a:pt x="6977" y="661"/>
                    <a:pt x="6537" y="458"/>
                  </a:cubicBezTo>
                  <a:cubicBezTo>
                    <a:pt x="6366" y="383"/>
                    <a:pt x="6195" y="352"/>
                    <a:pt x="6028" y="352"/>
                  </a:cubicBezTo>
                  <a:cubicBezTo>
                    <a:pt x="5424" y="352"/>
                    <a:pt x="4871" y="758"/>
                    <a:pt x="4572" y="982"/>
                  </a:cubicBezTo>
                  <a:cubicBezTo>
                    <a:pt x="4180" y="1267"/>
                    <a:pt x="3868" y="1412"/>
                    <a:pt x="3636" y="1412"/>
                  </a:cubicBezTo>
                  <a:cubicBezTo>
                    <a:pt x="3558" y="1412"/>
                    <a:pt x="3489" y="1396"/>
                    <a:pt x="3429" y="1363"/>
                  </a:cubicBezTo>
                  <a:cubicBezTo>
                    <a:pt x="3286" y="1280"/>
                    <a:pt x="3191" y="1125"/>
                    <a:pt x="3072" y="934"/>
                  </a:cubicBezTo>
                  <a:cubicBezTo>
                    <a:pt x="2953" y="768"/>
                    <a:pt x="2834" y="577"/>
                    <a:pt x="2655" y="410"/>
                  </a:cubicBezTo>
                  <a:cubicBezTo>
                    <a:pt x="2364" y="141"/>
                    <a:pt x="1961" y="1"/>
                    <a:pt x="15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49"/>
            <p:cNvSpPr/>
            <p:nvPr/>
          </p:nvSpPr>
          <p:spPr>
            <a:xfrm>
              <a:off x="8497589" y="376344"/>
              <a:ext cx="360584" cy="220189"/>
            </a:xfrm>
            <a:custGeom>
              <a:avLst/>
              <a:gdLst/>
              <a:ahLst/>
              <a:cxnLst/>
              <a:rect l="l" t="t" r="r" b="b"/>
              <a:pathLst>
                <a:path w="4284" h="2616" extrusionOk="0">
                  <a:moveTo>
                    <a:pt x="2361" y="866"/>
                  </a:moveTo>
                  <a:cubicBezTo>
                    <a:pt x="2469" y="866"/>
                    <a:pt x="2583" y="884"/>
                    <a:pt x="2692" y="907"/>
                  </a:cubicBezTo>
                  <a:cubicBezTo>
                    <a:pt x="3061" y="990"/>
                    <a:pt x="4001" y="1324"/>
                    <a:pt x="4061" y="1741"/>
                  </a:cubicBezTo>
                  <a:cubicBezTo>
                    <a:pt x="4102" y="1998"/>
                    <a:pt x="3939" y="2075"/>
                    <a:pt x="3711" y="2075"/>
                  </a:cubicBezTo>
                  <a:cubicBezTo>
                    <a:pt x="3412" y="2075"/>
                    <a:pt x="3002" y="1941"/>
                    <a:pt x="2799" y="1907"/>
                  </a:cubicBezTo>
                  <a:cubicBezTo>
                    <a:pt x="2561" y="1871"/>
                    <a:pt x="2322" y="1836"/>
                    <a:pt x="2120" y="1717"/>
                  </a:cubicBezTo>
                  <a:cubicBezTo>
                    <a:pt x="1918" y="1598"/>
                    <a:pt x="1775" y="1360"/>
                    <a:pt x="1834" y="1157"/>
                  </a:cubicBezTo>
                  <a:cubicBezTo>
                    <a:pt x="1882" y="1014"/>
                    <a:pt x="2037" y="919"/>
                    <a:pt x="2192" y="883"/>
                  </a:cubicBezTo>
                  <a:cubicBezTo>
                    <a:pt x="2245" y="871"/>
                    <a:pt x="2302" y="866"/>
                    <a:pt x="2361" y="866"/>
                  </a:cubicBezTo>
                  <a:close/>
                  <a:moveTo>
                    <a:pt x="1213" y="1"/>
                  </a:moveTo>
                  <a:cubicBezTo>
                    <a:pt x="1065" y="1"/>
                    <a:pt x="919" y="22"/>
                    <a:pt x="775" y="74"/>
                  </a:cubicBezTo>
                  <a:cubicBezTo>
                    <a:pt x="477" y="181"/>
                    <a:pt x="203" y="431"/>
                    <a:pt x="120" y="776"/>
                  </a:cubicBezTo>
                  <a:cubicBezTo>
                    <a:pt x="1" y="1252"/>
                    <a:pt x="275" y="1764"/>
                    <a:pt x="644" y="2014"/>
                  </a:cubicBezTo>
                  <a:cubicBezTo>
                    <a:pt x="1013" y="2264"/>
                    <a:pt x="1441" y="2324"/>
                    <a:pt x="1870" y="2372"/>
                  </a:cubicBezTo>
                  <a:cubicBezTo>
                    <a:pt x="2218" y="2409"/>
                    <a:pt x="2882" y="2615"/>
                    <a:pt x="3416" y="2615"/>
                  </a:cubicBezTo>
                  <a:cubicBezTo>
                    <a:pt x="3904" y="2615"/>
                    <a:pt x="4284" y="2443"/>
                    <a:pt x="4216" y="1812"/>
                  </a:cubicBezTo>
                  <a:cubicBezTo>
                    <a:pt x="4108" y="836"/>
                    <a:pt x="2382" y="205"/>
                    <a:pt x="1691" y="62"/>
                  </a:cubicBezTo>
                  <a:cubicBezTo>
                    <a:pt x="1532" y="25"/>
                    <a:pt x="1372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49"/>
            <p:cNvSpPr/>
            <p:nvPr/>
          </p:nvSpPr>
          <p:spPr>
            <a:xfrm>
              <a:off x="8829307" y="274750"/>
              <a:ext cx="377923" cy="330956"/>
            </a:xfrm>
            <a:custGeom>
              <a:avLst/>
              <a:gdLst/>
              <a:ahLst/>
              <a:cxnLst/>
              <a:rect l="l" t="t" r="r" b="b"/>
              <a:pathLst>
                <a:path w="4490" h="3932" extrusionOk="0">
                  <a:moveTo>
                    <a:pt x="2489" y="1246"/>
                  </a:moveTo>
                  <a:cubicBezTo>
                    <a:pt x="2668" y="1246"/>
                    <a:pt x="2838" y="1293"/>
                    <a:pt x="2977" y="1412"/>
                  </a:cubicBezTo>
                  <a:cubicBezTo>
                    <a:pt x="3180" y="1578"/>
                    <a:pt x="3251" y="1876"/>
                    <a:pt x="3192" y="2138"/>
                  </a:cubicBezTo>
                  <a:cubicBezTo>
                    <a:pt x="3144" y="2400"/>
                    <a:pt x="2989" y="2555"/>
                    <a:pt x="2799" y="2745"/>
                  </a:cubicBezTo>
                  <a:cubicBezTo>
                    <a:pt x="2462" y="3061"/>
                    <a:pt x="1822" y="3238"/>
                    <a:pt x="1320" y="3238"/>
                  </a:cubicBezTo>
                  <a:cubicBezTo>
                    <a:pt x="988" y="3238"/>
                    <a:pt x="717" y="3161"/>
                    <a:pt x="632" y="2995"/>
                  </a:cubicBezTo>
                  <a:cubicBezTo>
                    <a:pt x="465" y="2697"/>
                    <a:pt x="775" y="2459"/>
                    <a:pt x="1001" y="2150"/>
                  </a:cubicBezTo>
                  <a:cubicBezTo>
                    <a:pt x="1215" y="1864"/>
                    <a:pt x="1465" y="1590"/>
                    <a:pt x="1787" y="1435"/>
                  </a:cubicBezTo>
                  <a:cubicBezTo>
                    <a:pt x="2003" y="1327"/>
                    <a:pt x="2254" y="1246"/>
                    <a:pt x="2489" y="1246"/>
                  </a:cubicBezTo>
                  <a:close/>
                  <a:moveTo>
                    <a:pt x="3349" y="0"/>
                  </a:moveTo>
                  <a:cubicBezTo>
                    <a:pt x="2960" y="0"/>
                    <a:pt x="2533" y="165"/>
                    <a:pt x="2168" y="376"/>
                  </a:cubicBezTo>
                  <a:cubicBezTo>
                    <a:pt x="1632" y="685"/>
                    <a:pt x="1120" y="1090"/>
                    <a:pt x="775" y="1638"/>
                  </a:cubicBezTo>
                  <a:cubicBezTo>
                    <a:pt x="406" y="2197"/>
                    <a:pt x="1" y="2876"/>
                    <a:pt x="215" y="3436"/>
                  </a:cubicBezTo>
                  <a:cubicBezTo>
                    <a:pt x="350" y="3783"/>
                    <a:pt x="729" y="3931"/>
                    <a:pt x="1201" y="3931"/>
                  </a:cubicBezTo>
                  <a:cubicBezTo>
                    <a:pt x="2021" y="3931"/>
                    <a:pt x="3121" y="3484"/>
                    <a:pt x="3704" y="2864"/>
                  </a:cubicBezTo>
                  <a:cubicBezTo>
                    <a:pt x="4025" y="2531"/>
                    <a:pt x="4287" y="2102"/>
                    <a:pt x="4382" y="1614"/>
                  </a:cubicBezTo>
                  <a:cubicBezTo>
                    <a:pt x="4489" y="1126"/>
                    <a:pt x="4394" y="590"/>
                    <a:pt x="4073" y="281"/>
                  </a:cubicBezTo>
                  <a:cubicBezTo>
                    <a:pt x="3872" y="80"/>
                    <a:pt x="3620" y="0"/>
                    <a:pt x="3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9"/>
            <p:cNvSpPr/>
            <p:nvPr/>
          </p:nvSpPr>
          <p:spPr>
            <a:xfrm>
              <a:off x="8316200" y="997437"/>
              <a:ext cx="916106" cy="226165"/>
            </a:xfrm>
            <a:custGeom>
              <a:avLst/>
              <a:gdLst/>
              <a:ahLst/>
              <a:cxnLst/>
              <a:rect l="l" t="t" r="r" b="b"/>
              <a:pathLst>
                <a:path w="10884" h="2687" extrusionOk="0">
                  <a:moveTo>
                    <a:pt x="717" y="1"/>
                  </a:moveTo>
                  <a:cubicBezTo>
                    <a:pt x="533" y="1"/>
                    <a:pt x="367" y="13"/>
                    <a:pt x="227" y="41"/>
                  </a:cubicBezTo>
                  <a:cubicBezTo>
                    <a:pt x="1" y="88"/>
                    <a:pt x="108" y="1053"/>
                    <a:pt x="156" y="1720"/>
                  </a:cubicBezTo>
                  <a:cubicBezTo>
                    <a:pt x="1007" y="1869"/>
                    <a:pt x="9931" y="2687"/>
                    <a:pt x="10530" y="2687"/>
                  </a:cubicBezTo>
                  <a:cubicBezTo>
                    <a:pt x="10550" y="2687"/>
                    <a:pt x="10561" y="2686"/>
                    <a:pt x="10562" y="2684"/>
                  </a:cubicBezTo>
                  <a:cubicBezTo>
                    <a:pt x="10657" y="2112"/>
                    <a:pt x="10764" y="1541"/>
                    <a:pt x="10883" y="946"/>
                  </a:cubicBezTo>
                  <a:cubicBezTo>
                    <a:pt x="8549" y="672"/>
                    <a:pt x="6442" y="493"/>
                    <a:pt x="4120" y="386"/>
                  </a:cubicBezTo>
                  <a:cubicBezTo>
                    <a:pt x="3237" y="346"/>
                    <a:pt x="1710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9"/>
            <p:cNvSpPr/>
            <p:nvPr/>
          </p:nvSpPr>
          <p:spPr>
            <a:xfrm>
              <a:off x="8704061" y="555795"/>
              <a:ext cx="178104" cy="1062478"/>
            </a:xfrm>
            <a:custGeom>
              <a:avLst/>
              <a:gdLst/>
              <a:ahLst/>
              <a:cxnLst/>
              <a:rect l="l" t="t" r="r" b="b"/>
              <a:pathLst>
                <a:path w="2116" h="12623" extrusionOk="0">
                  <a:moveTo>
                    <a:pt x="1329" y="0"/>
                  </a:moveTo>
                  <a:cubicBezTo>
                    <a:pt x="1170" y="0"/>
                    <a:pt x="1039" y="22"/>
                    <a:pt x="1001" y="61"/>
                  </a:cubicBezTo>
                  <a:cubicBezTo>
                    <a:pt x="608" y="418"/>
                    <a:pt x="893" y="740"/>
                    <a:pt x="822" y="1311"/>
                  </a:cubicBezTo>
                  <a:cubicBezTo>
                    <a:pt x="655" y="2680"/>
                    <a:pt x="608" y="4145"/>
                    <a:pt x="512" y="5431"/>
                  </a:cubicBezTo>
                  <a:cubicBezTo>
                    <a:pt x="334" y="8002"/>
                    <a:pt x="167" y="10110"/>
                    <a:pt x="0" y="12432"/>
                  </a:cubicBezTo>
                  <a:cubicBezTo>
                    <a:pt x="393" y="12443"/>
                    <a:pt x="786" y="12539"/>
                    <a:pt x="1298" y="12622"/>
                  </a:cubicBezTo>
                  <a:cubicBezTo>
                    <a:pt x="1536" y="8836"/>
                    <a:pt x="1822" y="4847"/>
                    <a:pt x="2108" y="347"/>
                  </a:cubicBezTo>
                  <a:cubicBezTo>
                    <a:pt x="2116" y="97"/>
                    <a:pt x="1662" y="0"/>
                    <a:pt x="1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sz="247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DEA493-FB11-4EC3-8484-D591BC295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091" y="1548370"/>
            <a:ext cx="3255546" cy="4669941"/>
          </a:xfrm>
          <a:prstGeom prst="rect">
            <a:avLst/>
          </a:prstGeom>
        </p:spPr>
      </p:pic>
      <p:sp>
        <p:nvSpPr>
          <p:cNvPr id="151" name="Title 1">
            <a:extLst>
              <a:ext uri="{FF2B5EF4-FFF2-40B4-BE49-F238E27FC236}">
                <a16:creationId xmlns:a16="http://schemas.microsoft.com/office/drawing/2014/main" id="{79DDF877-7C17-4108-BB46-C61928BF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617" y="2012211"/>
            <a:ext cx="5566033" cy="2953512"/>
          </a:xfrm>
        </p:spPr>
        <p:txBody>
          <a:bodyPr>
            <a:no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trị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b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coi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</TotalTime>
  <Words>389</Words>
  <Application>Microsoft Macintosh PowerPoint</Application>
  <PresentationFormat>Widescreen</PresentationFormat>
  <Paragraphs>40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等线</vt:lpstr>
      <vt:lpstr>等线 Light</vt:lpstr>
      <vt:lpstr>Arial</vt:lpstr>
      <vt:lpstr>Arial-Rounded</vt:lpstr>
      <vt:lpstr>Calibri</vt:lpstr>
      <vt:lpstr>Calibri Light</vt:lpstr>
      <vt:lpstr>Coming Soon</vt:lpstr>
      <vt:lpstr>Itim</vt:lpstr>
      <vt:lpstr>Karla</vt:lpstr>
      <vt:lpstr>Karla Regular</vt:lpstr>
      <vt:lpstr>Livvic</vt:lpstr>
      <vt:lpstr>Luckiest Guy</vt:lpstr>
      <vt:lpstr>Roboto Condensed Light</vt:lpstr>
      <vt:lpstr>Times New Roman</vt:lpstr>
      <vt:lpstr>UTM Avo</vt:lpstr>
      <vt:lpstr>Building Siblings Relationships by Slidesgo</vt:lpstr>
      <vt:lpstr>Cute Greeting Cards by Slidesgo</vt:lpstr>
      <vt:lpstr>1_Chủ đề Office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Cái gì cũng có giá trị riêng của nó.  - Nên coi trọng những gì mình có.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điều mà nó làm em thấy tự tin về bản thân.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Microsoft Office User</cp:lastModifiedBy>
  <cp:revision>120</cp:revision>
  <dcterms:created xsi:type="dcterms:W3CDTF">2020-08-06T11:51:00Z</dcterms:created>
  <dcterms:modified xsi:type="dcterms:W3CDTF">2025-12-25T07:27:23Z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