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720" r:id="rId3"/>
    <p:sldMasterId id="2147483732" r:id="rId4"/>
    <p:sldMasterId id="2147483744" r:id="rId5"/>
    <p:sldMasterId id="2147483756" r:id="rId6"/>
    <p:sldMasterId id="2147483768" r:id="rId7"/>
  </p:sldMasterIdLst>
  <p:notesMasterIdLst>
    <p:notesMasterId r:id="rId31"/>
  </p:notesMasterIdLst>
  <p:sldIdLst>
    <p:sldId id="593" r:id="rId8"/>
    <p:sldId id="256" r:id="rId9"/>
    <p:sldId id="344" r:id="rId10"/>
    <p:sldId id="325" r:id="rId11"/>
    <p:sldId id="385" r:id="rId12"/>
    <p:sldId id="386" r:id="rId13"/>
    <p:sldId id="376" r:id="rId14"/>
    <p:sldId id="374" r:id="rId15"/>
    <p:sldId id="347" r:id="rId16"/>
    <p:sldId id="2685" r:id="rId17"/>
    <p:sldId id="387" r:id="rId18"/>
    <p:sldId id="352" r:id="rId19"/>
    <p:sldId id="281" r:id="rId20"/>
    <p:sldId id="304" r:id="rId21"/>
    <p:sldId id="365" r:id="rId22"/>
    <p:sldId id="383" r:id="rId23"/>
    <p:sldId id="384" r:id="rId24"/>
    <p:sldId id="390" r:id="rId25"/>
    <p:sldId id="391" r:id="rId26"/>
    <p:sldId id="392" r:id="rId27"/>
    <p:sldId id="282" r:id="rId28"/>
    <p:sldId id="264" r:id="rId29"/>
    <p:sldId id="35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119" d="100"/>
          <a:sy n="119" d="100"/>
        </p:scale>
        <p:origin x="36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ableStyles" Target="tableStyles.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03C7EB-B0F3-4B6D-B3E9-6DBBEBB46E84}" type="datetimeFigureOut">
              <a:rPr lang="en-US" smtClean="0"/>
              <a:t>12/25/25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DACF77-EEE2-42BB-8469-FE3D98FEE322}" type="slidenum">
              <a:rPr lang="en-US" smtClean="0"/>
              <a:t>‹#›</a:t>
            </a:fld>
            <a:endParaRPr lang="en-US"/>
          </a:p>
        </p:txBody>
      </p:sp>
    </p:spTree>
    <p:extLst>
      <p:ext uri="{BB962C8B-B14F-4D97-AF65-F5344CB8AC3E}">
        <p14:creationId xmlns:p14="http://schemas.microsoft.com/office/powerpoint/2010/main" val="3009464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74594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24015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6203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3390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g77cf0412cd_0_18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8" name="Google Shape;1798;g77cf0412cd_0_18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2B8F3-17EB-F06A-B208-02878DBE4A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D4ED7F-3225-652F-BFDB-87E3331A76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AFBFB8-7F4D-7D72-034F-F469E1F949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85ACBE-EACC-2695-9314-BB7AA66440D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CCCDEA-4F12-4DA3-BF73-4FE5A3F5B7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3977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0F20-9A23-4D4E-A323-9918F0FC67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855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468351909"/>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290197372"/>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59684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58936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3" y="508006"/>
            <a:ext cx="11631636" cy="5919255"/>
          </a:xfrm>
          <a:prstGeom prst="rect">
            <a:avLst/>
          </a:prstGeom>
        </p:spPr>
      </p:pic>
    </p:spTree>
    <p:extLst>
      <p:ext uri="{BB962C8B-B14F-4D97-AF65-F5344CB8AC3E}">
        <p14:creationId xmlns:p14="http://schemas.microsoft.com/office/powerpoint/2010/main" val="41131342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730329761"/>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7901894"/>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1600" y="3429000"/>
            <a:ext cx="12213200" cy="246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3"/>
          <p:cNvGrpSpPr/>
          <p:nvPr/>
        </p:nvGrpSpPr>
        <p:grpSpPr>
          <a:xfrm>
            <a:off x="-2044" y="5896843"/>
            <a:ext cx="12200936" cy="961207"/>
            <a:chOff x="6554556" y="4623505"/>
            <a:chExt cx="7127825" cy="720905"/>
          </a:xfrm>
        </p:grpSpPr>
        <p:sp>
          <p:nvSpPr>
            <p:cNvPr id="15" name="Google Shape;15;p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3"/>
          <p:cNvSpPr txBox="1">
            <a:spLocks noGrp="1"/>
          </p:cNvSpPr>
          <p:nvPr>
            <p:ph type="subTitle" idx="1"/>
          </p:nvPr>
        </p:nvSpPr>
        <p:spPr>
          <a:xfrm>
            <a:off x="961200" y="172724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8" name="Google Shape;18;p3"/>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744201842"/>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766545481"/>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2309851" y="3437533"/>
            <a:ext cx="47604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3" name="Google Shape;33;p5"/>
          <p:cNvSpPr txBox="1">
            <a:spLocks noGrp="1"/>
          </p:cNvSpPr>
          <p:nvPr>
            <p:ph type="body" idx="2"/>
          </p:nvPr>
        </p:nvSpPr>
        <p:spPr>
          <a:xfrm>
            <a:off x="7070251" y="3437533"/>
            <a:ext cx="43228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4" name="Google Shape;34;p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5" name="Google Shape;35;p5"/>
          <p:cNvSpPr/>
          <p:nvPr/>
        </p:nvSpPr>
        <p:spPr>
          <a:xfrm>
            <a:off x="9792095" y="1085165"/>
            <a:ext cx="677300" cy="54046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5"/>
          <p:cNvSpPr/>
          <p:nvPr/>
        </p:nvSpPr>
        <p:spPr>
          <a:xfrm>
            <a:off x="10557215" y="484002"/>
            <a:ext cx="2068556" cy="1201369"/>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5"/>
          <p:cNvSpPr/>
          <p:nvPr/>
        </p:nvSpPr>
        <p:spPr>
          <a:xfrm>
            <a:off x="539934" y="884267"/>
            <a:ext cx="1481884" cy="86064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5"/>
          <p:cNvSpPr/>
          <p:nvPr/>
        </p:nvSpPr>
        <p:spPr>
          <a:xfrm>
            <a:off x="1835569" y="483997"/>
            <a:ext cx="638375" cy="509396"/>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5"/>
          <p:cNvSpPr/>
          <p:nvPr/>
        </p:nvSpPr>
        <p:spPr>
          <a:xfrm rot="10800000">
            <a:off x="10267367" y="1935947"/>
            <a:ext cx="1370467" cy="796055"/>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55166459"/>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6"/>
          <p:cNvSpPr/>
          <p:nvPr/>
        </p:nvSpPr>
        <p:spPr>
          <a:xfrm>
            <a:off x="-900" y="489200"/>
            <a:ext cx="12194000" cy="1445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2587271732"/>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084774534"/>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2726054970"/>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3162716161"/>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373940384"/>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4224963564"/>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01125869"/>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2090941054"/>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261388512"/>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1614540734"/>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2165144329"/>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3159027932"/>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4183986260"/>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865574175"/>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73447569"/>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277756666"/>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70624878"/>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3">
  <p:cSld name="Title and Body3">
    <p:spTree>
      <p:nvGrpSpPr>
        <p:cNvPr id="1" name="Shape 96"/>
        <p:cNvGrpSpPr/>
        <p:nvPr/>
      </p:nvGrpSpPr>
      <p:grpSpPr>
        <a:xfrm>
          <a:off x="0" y="0"/>
          <a:ext cx="0" cy="0"/>
          <a:chOff x="0" y="0"/>
          <a:chExt cx="0" cy="0"/>
        </a:xfrm>
      </p:grpSpPr>
      <p:sp>
        <p:nvSpPr>
          <p:cNvPr id="97" name="Google Shape;97;p21"/>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 name="Google Shape;98;p21"/>
          <p:cNvGrpSpPr/>
          <p:nvPr/>
        </p:nvGrpSpPr>
        <p:grpSpPr>
          <a:xfrm>
            <a:off x="-1600" y="5896807"/>
            <a:ext cx="12192383" cy="961207"/>
            <a:chOff x="6554556" y="4623505"/>
            <a:chExt cx="7127825" cy="720905"/>
          </a:xfrm>
        </p:grpSpPr>
        <p:sp>
          <p:nvSpPr>
            <p:cNvPr id="99" name="Google Shape;99;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21">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1"/>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14788924"/>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1">
  <p:cSld name="Section Header1">
    <p:spTree>
      <p:nvGrpSpPr>
        <p:cNvPr id="1" name="Shape 103"/>
        <p:cNvGrpSpPr/>
        <p:nvPr/>
      </p:nvGrpSpPr>
      <p:grpSpPr>
        <a:xfrm>
          <a:off x="0" y="0"/>
          <a:ext cx="0" cy="0"/>
          <a:chOff x="0" y="0"/>
          <a:chExt cx="0" cy="0"/>
        </a:xfrm>
      </p:grpSpPr>
      <p:sp>
        <p:nvSpPr>
          <p:cNvPr id="104" name="Google Shape;104;p22"/>
          <p:cNvSpPr/>
          <p:nvPr/>
        </p:nvSpPr>
        <p:spPr>
          <a:xfrm>
            <a:off x="-1600" y="3429000"/>
            <a:ext cx="12213200" cy="246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22"/>
          <p:cNvGrpSpPr/>
          <p:nvPr/>
        </p:nvGrpSpPr>
        <p:grpSpPr>
          <a:xfrm>
            <a:off x="-2044" y="5896843"/>
            <a:ext cx="12200936" cy="961207"/>
            <a:chOff x="6554556" y="4623505"/>
            <a:chExt cx="7127825" cy="720905"/>
          </a:xfrm>
        </p:grpSpPr>
        <p:sp>
          <p:nvSpPr>
            <p:cNvPr id="106" name="Google Shape;106;p2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 name="Google Shape;108;p22"/>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9" name="Google Shape;109;p22"/>
          <p:cNvSpPr txBox="1">
            <a:spLocks noGrp="1"/>
          </p:cNvSpPr>
          <p:nvPr>
            <p:ph type="subTitle" idx="1"/>
          </p:nvPr>
        </p:nvSpPr>
        <p:spPr>
          <a:xfrm>
            <a:off x="961200" y="1727108"/>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243830641"/>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272893"/>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731467565"/>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5">
  <p:cSld name="Title and Body5">
    <p:spTree>
      <p:nvGrpSpPr>
        <p:cNvPr id="1" name="Shape 123"/>
        <p:cNvGrpSpPr/>
        <p:nvPr/>
      </p:nvGrpSpPr>
      <p:grpSpPr>
        <a:xfrm>
          <a:off x="0" y="0"/>
          <a:ext cx="0" cy="0"/>
          <a:chOff x="0" y="0"/>
          <a:chExt cx="0" cy="0"/>
        </a:xfrm>
      </p:grpSpPr>
      <p:sp>
        <p:nvSpPr>
          <p:cNvPr id="124" name="Google Shape;124;p25"/>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 name="Google Shape;125;p25"/>
          <p:cNvGrpSpPr/>
          <p:nvPr/>
        </p:nvGrpSpPr>
        <p:grpSpPr>
          <a:xfrm>
            <a:off x="-1600" y="5896807"/>
            <a:ext cx="12192383" cy="961207"/>
            <a:chOff x="6554556" y="4623505"/>
            <a:chExt cx="7127825" cy="720905"/>
          </a:xfrm>
        </p:grpSpPr>
        <p:sp>
          <p:nvSpPr>
            <p:cNvPr id="126" name="Google Shape;126;p2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 name="Google Shape;128;p25">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25"/>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989140445"/>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087140458"/>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6">
  <p:cSld name="Title and Body6">
    <p:spTree>
      <p:nvGrpSpPr>
        <p:cNvPr id="1" name="Shape 137"/>
        <p:cNvGrpSpPr/>
        <p:nvPr/>
      </p:nvGrpSpPr>
      <p:grpSpPr>
        <a:xfrm>
          <a:off x="0" y="0"/>
          <a:ext cx="0" cy="0"/>
          <a:chOff x="0" y="0"/>
          <a:chExt cx="0" cy="0"/>
        </a:xfrm>
      </p:grpSpPr>
      <p:sp>
        <p:nvSpPr>
          <p:cNvPr id="138" name="Google Shape;138;p27"/>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9" name="Google Shape;139;p27"/>
          <p:cNvGrpSpPr/>
          <p:nvPr/>
        </p:nvGrpSpPr>
        <p:grpSpPr>
          <a:xfrm>
            <a:off x="-1600" y="5896807"/>
            <a:ext cx="12192383" cy="961207"/>
            <a:chOff x="6554556" y="4623505"/>
            <a:chExt cx="7127825" cy="720905"/>
          </a:xfrm>
        </p:grpSpPr>
        <p:sp>
          <p:nvSpPr>
            <p:cNvPr id="140" name="Google Shape;140;p2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 name="Google Shape;142;p27">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7"/>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140414770"/>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44"/>
        <p:cNvGrpSpPr/>
        <p:nvPr/>
      </p:nvGrpSpPr>
      <p:grpSpPr>
        <a:xfrm>
          <a:off x="0" y="0"/>
          <a:ext cx="0" cy="0"/>
          <a:chOff x="0" y="0"/>
          <a:chExt cx="0" cy="0"/>
        </a:xfrm>
      </p:grpSpPr>
      <p:sp>
        <p:nvSpPr>
          <p:cNvPr id="145" name="Google Shape;145;p28"/>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47" name="Google Shape;147;p28"/>
          <p:cNvGrpSpPr/>
          <p:nvPr/>
        </p:nvGrpSpPr>
        <p:grpSpPr>
          <a:xfrm>
            <a:off x="-1600" y="5896807"/>
            <a:ext cx="12192383" cy="961207"/>
            <a:chOff x="6554556" y="4623505"/>
            <a:chExt cx="7127825" cy="720905"/>
          </a:xfrm>
        </p:grpSpPr>
        <p:sp>
          <p:nvSpPr>
            <p:cNvPr id="148" name="Google Shape;148;p2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54654286"/>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25412572"/>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2025/12/25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510574584"/>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8">
  <p:cSld name="Title and Body8">
    <p:spTree>
      <p:nvGrpSpPr>
        <p:cNvPr id="1" name="Shape 157"/>
        <p:cNvGrpSpPr/>
        <p:nvPr/>
      </p:nvGrpSpPr>
      <p:grpSpPr>
        <a:xfrm>
          <a:off x="0" y="0"/>
          <a:ext cx="0" cy="0"/>
          <a:chOff x="0" y="0"/>
          <a:chExt cx="0" cy="0"/>
        </a:xfrm>
      </p:grpSpPr>
      <p:sp>
        <p:nvSpPr>
          <p:cNvPr id="158" name="Google Shape;158;p30"/>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3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60" name="Google Shape;160;p30"/>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61" name="Google Shape;161;p30"/>
          <p:cNvGrpSpPr/>
          <p:nvPr/>
        </p:nvGrpSpPr>
        <p:grpSpPr>
          <a:xfrm>
            <a:off x="-1600" y="5896807"/>
            <a:ext cx="12192383" cy="961207"/>
            <a:chOff x="6554556" y="4623505"/>
            <a:chExt cx="7127825" cy="720905"/>
          </a:xfrm>
        </p:grpSpPr>
        <p:sp>
          <p:nvSpPr>
            <p:cNvPr id="162" name="Google Shape;162;p3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81215193"/>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3">
  <p:cSld name="Section Header3">
    <p:spTree>
      <p:nvGrpSpPr>
        <p:cNvPr id="1" name="Shape 164"/>
        <p:cNvGrpSpPr/>
        <p:nvPr/>
      </p:nvGrpSpPr>
      <p:grpSpPr>
        <a:xfrm>
          <a:off x="0" y="0"/>
          <a:ext cx="0" cy="0"/>
          <a:chOff x="0" y="0"/>
          <a:chExt cx="0" cy="0"/>
        </a:xfrm>
      </p:grpSpPr>
      <p:sp>
        <p:nvSpPr>
          <p:cNvPr id="165" name="Google Shape;165;p31"/>
          <p:cNvSpPr/>
          <p:nvPr/>
        </p:nvSpPr>
        <p:spPr>
          <a:xfrm>
            <a:off x="-1600" y="3429000"/>
            <a:ext cx="12213200" cy="246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31"/>
          <p:cNvGrpSpPr/>
          <p:nvPr/>
        </p:nvGrpSpPr>
        <p:grpSpPr>
          <a:xfrm>
            <a:off x="-2044" y="5896843"/>
            <a:ext cx="12200936" cy="961207"/>
            <a:chOff x="6554556" y="4623505"/>
            <a:chExt cx="7127825" cy="720905"/>
          </a:xfrm>
        </p:grpSpPr>
        <p:sp>
          <p:nvSpPr>
            <p:cNvPr id="167" name="Google Shape;167;p3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31"/>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0" name="Google Shape;170;p31"/>
          <p:cNvSpPr txBox="1">
            <a:spLocks noGrp="1"/>
          </p:cNvSpPr>
          <p:nvPr>
            <p:ph type="subTitle" idx="1"/>
          </p:nvPr>
        </p:nvSpPr>
        <p:spPr>
          <a:xfrm>
            <a:off x="961200" y="1747375"/>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57807863"/>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9">
  <p:cSld name="Title and Body9">
    <p:spTree>
      <p:nvGrpSpPr>
        <p:cNvPr id="1" name="Shape 171"/>
        <p:cNvGrpSpPr/>
        <p:nvPr/>
      </p:nvGrpSpPr>
      <p:grpSpPr>
        <a:xfrm>
          <a:off x="0" y="0"/>
          <a:ext cx="0" cy="0"/>
          <a:chOff x="0" y="0"/>
          <a:chExt cx="0" cy="0"/>
        </a:xfrm>
      </p:grpSpPr>
      <p:sp>
        <p:nvSpPr>
          <p:cNvPr id="172" name="Google Shape;172;p32"/>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3" name="Google Shape;173;p32"/>
          <p:cNvGrpSpPr/>
          <p:nvPr/>
        </p:nvGrpSpPr>
        <p:grpSpPr>
          <a:xfrm>
            <a:off x="-1600" y="5896807"/>
            <a:ext cx="12192383" cy="961207"/>
            <a:chOff x="6554556" y="4623505"/>
            <a:chExt cx="7127825" cy="720905"/>
          </a:xfrm>
        </p:grpSpPr>
        <p:sp>
          <p:nvSpPr>
            <p:cNvPr id="174" name="Google Shape;174;p3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32">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32"/>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15211998"/>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10">
  <p:cSld name="Title and Body 10">
    <p:spTree>
      <p:nvGrpSpPr>
        <p:cNvPr id="1" name="Shape 178"/>
        <p:cNvGrpSpPr/>
        <p:nvPr/>
      </p:nvGrpSpPr>
      <p:grpSpPr>
        <a:xfrm>
          <a:off x="0" y="0"/>
          <a:ext cx="0" cy="0"/>
          <a:chOff x="0" y="0"/>
          <a:chExt cx="0" cy="0"/>
        </a:xfrm>
      </p:grpSpPr>
      <p:grpSp>
        <p:nvGrpSpPr>
          <p:cNvPr id="179" name="Google Shape;179;p33"/>
          <p:cNvGrpSpPr/>
          <p:nvPr/>
        </p:nvGrpSpPr>
        <p:grpSpPr>
          <a:xfrm>
            <a:off x="-1600" y="5896807"/>
            <a:ext cx="12192383" cy="961207"/>
            <a:chOff x="6554556" y="4623505"/>
            <a:chExt cx="7127825" cy="720905"/>
          </a:xfrm>
        </p:grpSpPr>
        <p:sp>
          <p:nvSpPr>
            <p:cNvPr id="180" name="Google Shape;180;p3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33"/>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3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84" name="Google Shape;184;p33"/>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55297432"/>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ly Title 3">
  <p:cSld name="Only Title 3">
    <p:spTree>
      <p:nvGrpSpPr>
        <p:cNvPr id="1" name="Shape 185"/>
        <p:cNvGrpSpPr/>
        <p:nvPr/>
      </p:nvGrpSpPr>
      <p:grpSpPr>
        <a:xfrm>
          <a:off x="0" y="0"/>
          <a:ext cx="0" cy="0"/>
          <a:chOff x="0" y="0"/>
          <a:chExt cx="0" cy="0"/>
        </a:xfrm>
      </p:grpSpPr>
      <p:grpSp>
        <p:nvGrpSpPr>
          <p:cNvPr id="186" name="Google Shape;186;p34"/>
          <p:cNvGrpSpPr/>
          <p:nvPr/>
        </p:nvGrpSpPr>
        <p:grpSpPr>
          <a:xfrm>
            <a:off x="-1600" y="5896807"/>
            <a:ext cx="12192383" cy="961207"/>
            <a:chOff x="6554556" y="4623505"/>
            <a:chExt cx="7127825" cy="720905"/>
          </a:xfrm>
        </p:grpSpPr>
        <p:sp>
          <p:nvSpPr>
            <p:cNvPr id="187" name="Google Shape;187;p3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 name="Google Shape;189;p34"/>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3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3193078283"/>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9646562"/>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1333">
                <a:solidFill>
                  <a:schemeClr val="dk1"/>
                </a:solidFill>
                <a:latin typeface="Lato" panose="020F0502020204030203"/>
                <a:ea typeface="Lato" panose="020F0502020204030203"/>
                <a:cs typeface="Lato" panose="020F0502020204030203"/>
                <a:sym typeface="Lato" panose="020F0502020204030203"/>
              </a:rPr>
              <a:t>CREDITS: This presentation template was created by Slidesgo, including icons by Flaticon, and infographics &amp; images by Freepik</a:t>
            </a:r>
            <a:endParaRPr sz="1333">
              <a:solidFill>
                <a:schemeClr val="dk1"/>
              </a:solidFill>
              <a:latin typeface="Lato" panose="020F0502020204030203"/>
              <a:ea typeface="Lato" panose="020F0502020204030203"/>
              <a:cs typeface="Lato" panose="020F0502020204030203"/>
              <a:sym typeface="Lato" panose="020F0502020204030203"/>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00807610"/>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BE618D-82B2-4388-B6ED-632E5C34FA2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4BD4818-3F7A-48DF-9956-9472DE3695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877D9FE-4542-4B6D-BED3-80FF74001918}"/>
              </a:ext>
            </a:extLst>
          </p:cNvPr>
          <p:cNvSpPr>
            <a:spLocks noGrp="1"/>
          </p:cNvSpPr>
          <p:nvPr>
            <p:ph type="dt" sz="half" idx="10"/>
          </p:nvPr>
        </p:nvSpPr>
        <p:spPr/>
        <p:txBody>
          <a:bodyPr/>
          <a:lstStyle/>
          <a:p>
            <a:fld id="{4BAA4CD5-4A2C-483E-934D-5884BF113CC6}"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65384F39-7134-4A25-9418-62E75323F45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044D229-D6EA-42FA-8835-A4E749F3C69C}"/>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695905615"/>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A6C516-A2EE-4CEF-869C-A615EE24F2D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EC6E3C1-590E-42DF-995E-5B22C47D6A4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8DA3DF-01F9-4A06-BC15-FD063155E949}"/>
              </a:ext>
            </a:extLst>
          </p:cNvPr>
          <p:cNvSpPr>
            <a:spLocks noGrp="1"/>
          </p:cNvSpPr>
          <p:nvPr>
            <p:ph type="dt" sz="half" idx="10"/>
          </p:nvPr>
        </p:nvSpPr>
        <p:spPr/>
        <p:txBody>
          <a:bodyPr/>
          <a:lstStyle/>
          <a:p>
            <a:fld id="{4BAA4CD5-4A2C-483E-934D-5884BF113CC6}"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BD2040D6-5535-4C9B-8AE3-82C67F806A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9113879-E2EA-42B1-9EC3-7BA0A25B553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047246774"/>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F56498-6282-45C9-932B-68C8C0D343A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72E843B-C634-481D-B38A-6E4CA140FC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8BF9AA4-F5E7-4ED6-8D8A-116F39D3DA22}"/>
              </a:ext>
            </a:extLst>
          </p:cNvPr>
          <p:cNvSpPr>
            <a:spLocks noGrp="1"/>
          </p:cNvSpPr>
          <p:nvPr>
            <p:ph type="dt" sz="half" idx="10"/>
          </p:nvPr>
        </p:nvSpPr>
        <p:spPr/>
        <p:txBody>
          <a:bodyPr/>
          <a:lstStyle/>
          <a:p>
            <a:fld id="{4BAA4CD5-4A2C-483E-934D-5884BF113CC6}"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532C6839-A840-40FC-9246-E5DD3254836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74940A-8FEF-4AEB-8775-E032356BDDFA}"/>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36606154"/>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2025/12/25</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3621157271"/>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E2717C-0CAF-4105-9648-2C909BFD1E3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526A13E-F045-4741-9A78-E9904223C83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39CEF3E-70C2-4E97-95DB-7B23DB08983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2DDE664-5A5D-460D-ABCF-8BBA7F0E503E}"/>
              </a:ext>
            </a:extLst>
          </p:cNvPr>
          <p:cNvSpPr>
            <a:spLocks noGrp="1"/>
          </p:cNvSpPr>
          <p:nvPr>
            <p:ph type="dt" sz="half" idx="10"/>
          </p:nvPr>
        </p:nvSpPr>
        <p:spPr/>
        <p:txBody>
          <a:bodyPr/>
          <a:lstStyle/>
          <a:p>
            <a:fld id="{4BAA4CD5-4A2C-483E-934D-5884BF113CC6}" type="datetimeFigureOut">
              <a:rPr lang="zh-CN" altLang="en-US" smtClean="0"/>
              <a:t>2025/12/25</a:t>
            </a:fld>
            <a:endParaRPr lang="zh-CN" altLang="en-US"/>
          </a:p>
        </p:txBody>
      </p:sp>
      <p:sp>
        <p:nvSpPr>
          <p:cNvPr id="6" name="页脚占位符 5">
            <a:extLst>
              <a:ext uri="{FF2B5EF4-FFF2-40B4-BE49-F238E27FC236}">
                <a16:creationId xmlns:a16="http://schemas.microsoft.com/office/drawing/2014/main" id="{CDC4279C-C7C0-4EB9-AB0D-9EC826B1193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80241DA-6A85-4E10-BCB1-4F6642269E3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261424996"/>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5F6FEE-AAB2-442B-8A4A-81EC48F9DEF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3BEF75E-4CBA-4D9E-A8F4-5D49C0DD5A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A07D0E3-069A-4DBC-8B62-247D83B913E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0B2A748-339C-442D-857A-08C62C04F7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8B0C134-504B-4646-A456-D066391303B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68582DE-EA91-4892-8560-E6398F60E7AA}"/>
              </a:ext>
            </a:extLst>
          </p:cNvPr>
          <p:cNvSpPr>
            <a:spLocks noGrp="1"/>
          </p:cNvSpPr>
          <p:nvPr>
            <p:ph type="dt" sz="half" idx="10"/>
          </p:nvPr>
        </p:nvSpPr>
        <p:spPr/>
        <p:txBody>
          <a:bodyPr/>
          <a:lstStyle/>
          <a:p>
            <a:fld id="{4BAA4CD5-4A2C-483E-934D-5884BF113CC6}" type="datetimeFigureOut">
              <a:rPr lang="zh-CN" altLang="en-US" smtClean="0"/>
              <a:t>2025/12/25</a:t>
            </a:fld>
            <a:endParaRPr lang="zh-CN" altLang="en-US"/>
          </a:p>
        </p:txBody>
      </p:sp>
      <p:sp>
        <p:nvSpPr>
          <p:cNvPr id="8" name="页脚占位符 7">
            <a:extLst>
              <a:ext uri="{FF2B5EF4-FFF2-40B4-BE49-F238E27FC236}">
                <a16:creationId xmlns:a16="http://schemas.microsoft.com/office/drawing/2014/main" id="{B3EBAD97-CD70-41E9-8F1E-179D26570E6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E614AF7-4D86-4572-96EB-39C36000BFB0}"/>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241904091"/>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818816-BFA0-447D-847F-5969E00887D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D6D41AA-9663-44D9-9FC0-B4BF8B9DD3EC}"/>
              </a:ext>
            </a:extLst>
          </p:cNvPr>
          <p:cNvSpPr>
            <a:spLocks noGrp="1"/>
          </p:cNvSpPr>
          <p:nvPr>
            <p:ph type="dt" sz="half" idx="10"/>
          </p:nvPr>
        </p:nvSpPr>
        <p:spPr/>
        <p:txBody>
          <a:bodyPr/>
          <a:lstStyle/>
          <a:p>
            <a:fld id="{4BAA4CD5-4A2C-483E-934D-5884BF113CC6}" type="datetimeFigureOut">
              <a:rPr lang="zh-CN" altLang="en-US" smtClean="0"/>
              <a:t>2025/12/25</a:t>
            </a:fld>
            <a:endParaRPr lang="zh-CN" altLang="en-US"/>
          </a:p>
        </p:txBody>
      </p:sp>
      <p:sp>
        <p:nvSpPr>
          <p:cNvPr id="4" name="页脚占位符 3">
            <a:extLst>
              <a:ext uri="{FF2B5EF4-FFF2-40B4-BE49-F238E27FC236}">
                <a16:creationId xmlns:a16="http://schemas.microsoft.com/office/drawing/2014/main" id="{33CBC582-E017-4883-8279-F283D8BD92B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5A0A01E-AD55-4B2D-852B-38634892D726}"/>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793741036"/>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9D8CA2F-D2EE-4D87-AFD1-D52A3EA79B8D}"/>
              </a:ext>
            </a:extLst>
          </p:cNvPr>
          <p:cNvSpPr>
            <a:spLocks noGrp="1"/>
          </p:cNvSpPr>
          <p:nvPr>
            <p:ph type="dt" sz="half" idx="10"/>
          </p:nvPr>
        </p:nvSpPr>
        <p:spPr/>
        <p:txBody>
          <a:bodyPr/>
          <a:lstStyle/>
          <a:p>
            <a:fld id="{4BAA4CD5-4A2C-483E-934D-5884BF113CC6}" type="datetimeFigureOut">
              <a:rPr lang="zh-CN" altLang="en-US" smtClean="0"/>
              <a:t>2025/12/25</a:t>
            </a:fld>
            <a:endParaRPr lang="zh-CN" altLang="en-US"/>
          </a:p>
        </p:txBody>
      </p:sp>
      <p:sp>
        <p:nvSpPr>
          <p:cNvPr id="3" name="页脚占位符 2">
            <a:extLst>
              <a:ext uri="{FF2B5EF4-FFF2-40B4-BE49-F238E27FC236}">
                <a16:creationId xmlns:a16="http://schemas.microsoft.com/office/drawing/2014/main" id="{5BAFBD07-83DD-4FCA-A480-97A22591888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A8742E5-C07C-4444-B225-02116D9EA99D}"/>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627227000"/>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3978EC-9B90-4CB4-BE2E-362577328AA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52917AE-55A0-4BAC-9794-7B099A91ED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ADF4CF0-82FD-4CC9-A3CA-13EA9E07A7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163B42-AD6F-49B1-8810-7C97CA62C98D}"/>
              </a:ext>
            </a:extLst>
          </p:cNvPr>
          <p:cNvSpPr>
            <a:spLocks noGrp="1"/>
          </p:cNvSpPr>
          <p:nvPr>
            <p:ph type="dt" sz="half" idx="10"/>
          </p:nvPr>
        </p:nvSpPr>
        <p:spPr/>
        <p:txBody>
          <a:bodyPr/>
          <a:lstStyle/>
          <a:p>
            <a:fld id="{4BAA4CD5-4A2C-483E-934D-5884BF113CC6}" type="datetimeFigureOut">
              <a:rPr lang="zh-CN" altLang="en-US" smtClean="0"/>
              <a:t>2025/12/25</a:t>
            </a:fld>
            <a:endParaRPr lang="zh-CN" altLang="en-US"/>
          </a:p>
        </p:txBody>
      </p:sp>
      <p:sp>
        <p:nvSpPr>
          <p:cNvPr id="6" name="页脚占位符 5">
            <a:extLst>
              <a:ext uri="{FF2B5EF4-FFF2-40B4-BE49-F238E27FC236}">
                <a16:creationId xmlns:a16="http://schemas.microsoft.com/office/drawing/2014/main" id="{56D728F6-F877-4762-8EF1-8B0B8B69E12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2C13315-E17E-4F72-9AFE-31C74FF18875}"/>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894489551"/>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33E569-24C5-442F-8ED6-BC2E2A4CB47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67EE174-6AA9-49B9-AEAB-2439B0FE1A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D6269A7-BC65-4F13-A73F-18E530440D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EE7DC1C-57C7-4DEC-A548-138269233F55}"/>
              </a:ext>
            </a:extLst>
          </p:cNvPr>
          <p:cNvSpPr>
            <a:spLocks noGrp="1"/>
          </p:cNvSpPr>
          <p:nvPr>
            <p:ph type="dt" sz="half" idx="10"/>
          </p:nvPr>
        </p:nvSpPr>
        <p:spPr/>
        <p:txBody>
          <a:bodyPr/>
          <a:lstStyle/>
          <a:p>
            <a:fld id="{4BAA4CD5-4A2C-483E-934D-5884BF113CC6}" type="datetimeFigureOut">
              <a:rPr lang="zh-CN" altLang="en-US" smtClean="0"/>
              <a:t>2025/12/25</a:t>
            </a:fld>
            <a:endParaRPr lang="zh-CN" altLang="en-US"/>
          </a:p>
        </p:txBody>
      </p:sp>
      <p:sp>
        <p:nvSpPr>
          <p:cNvPr id="6" name="页脚占位符 5">
            <a:extLst>
              <a:ext uri="{FF2B5EF4-FFF2-40B4-BE49-F238E27FC236}">
                <a16:creationId xmlns:a16="http://schemas.microsoft.com/office/drawing/2014/main" id="{825320C6-563B-47E6-BBA9-35BAB0CE281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1311AC6-62A9-4D18-8761-AC607FA6866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425677078"/>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4BFBFD-FB1B-42B6-AFE1-84E59C27D3C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11549C3-961C-41AC-BB41-B48FD8F26B2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A00141-ADD5-45EA-A05D-84B3AE0022D2}"/>
              </a:ext>
            </a:extLst>
          </p:cNvPr>
          <p:cNvSpPr>
            <a:spLocks noGrp="1"/>
          </p:cNvSpPr>
          <p:nvPr>
            <p:ph type="dt" sz="half" idx="10"/>
          </p:nvPr>
        </p:nvSpPr>
        <p:spPr/>
        <p:txBody>
          <a:bodyPr/>
          <a:lstStyle/>
          <a:p>
            <a:fld id="{4BAA4CD5-4A2C-483E-934D-5884BF113CC6}"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1FA70CA6-15E6-4479-8708-46D574E94A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B088DD7-C7BC-4059-BC5C-E8A325E9A1D5}"/>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355249700"/>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19695C0-2E4D-47A8-80F8-6E321AB7A41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7C46311-463D-48B4-A3EF-6DD7A0E7148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9E81465-BB0A-4E66-8A85-81D448BD2000}"/>
              </a:ext>
            </a:extLst>
          </p:cNvPr>
          <p:cNvSpPr>
            <a:spLocks noGrp="1"/>
          </p:cNvSpPr>
          <p:nvPr>
            <p:ph type="dt" sz="half" idx="10"/>
          </p:nvPr>
        </p:nvSpPr>
        <p:spPr/>
        <p:txBody>
          <a:bodyPr/>
          <a:lstStyle/>
          <a:p>
            <a:fld id="{4BAA4CD5-4A2C-483E-934D-5884BF113CC6}"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9CCBABBA-F7DD-4507-882A-F8ACEAFBEEF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63F494-431A-4E2D-B445-3E49DDCED27C}"/>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132062763"/>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285D0-8540-4BE0-A1D4-65B736183E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ABE8DE-E15F-4BD1-9325-AD015082FC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5B381B-44CE-46A8-8404-355928E87317}"/>
              </a:ext>
            </a:extLst>
          </p:cNvPr>
          <p:cNvSpPr>
            <a:spLocks noGrp="1"/>
          </p:cNvSpPr>
          <p:nvPr>
            <p:ph type="dt" sz="half" idx="10"/>
          </p:nvPr>
        </p:nvSpPr>
        <p:spPr/>
        <p:txBody>
          <a:bodyPr/>
          <a:lstStyle/>
          <a:p>
            <a:fld id="{F3F528DB-7B12-4F3E-9759-9E934A658519}" type="datetimeFigureOut">
              <a:rPr lang="en-US" smtClean="0"/>
              <a:t>12/25/25</a:t>
            </a:fld>
            <a:endParaRPr lang="en-US"/>
          </a:p>
        </p:txBody>
      </p:sp>
      <p:sp>
        <p:nvSpPr>
          <p:cNvPr id="5" name="Footer Placeholder 4">
            <a:extLst>
              <a:ext uri="{FF2B5EF4-FFF2-40B4-BE49-F238E27FC236}">
                <a16:creationId xmlns:a16="http://schemas.microsoft.com/office/drawing/2014/main" id="{749CB439-F000-4C89-A7E1-4287781AFE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D67C1C-8401-4029-B5E7-400D5E086C20}"/>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720537641"/>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7D56C-07E2-472B-81BD-8B335CF6A0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87A23E-A714-4BCD-8370-A3D07C183B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577DE-DEEF-4048-9425-6CC236E32686}"/>
              </a:ext>
            </a:extLst>
          </p:cNvPr>
          <p:cNvSpPr>
            <a:spLocks noGrp="1"/>
          </p:cNvSpPr>
          <p:nvPr>
            <p:ph type="dt" sz="half" idx="10"/>
          </p:nvPr>
        </p:nvSpPr>
        <p:spPr/>
        <p:txBody>
          <a:bodyPr/>
          <a:lstStyle/>
          <a:p>
            <a:fld id="{F3F528DB-7B12-4F3E-9759-9E934A658519}" type="datetimeFigureOut">
              <a:rPr lang="en-US" smtClean="0"/>
              <a:t>12/25/25</a:t>
            </a:fld>
            <a:endParaRPr lang="en-US"/>
          </a:p>
        </p:txBody>
      </p:sp>
      <p:sp>
        <p:nvSpPr>
          <p:cNvPr id="5" name="Footer Placeholder 4">
            <a:extLst>
              <a:ext uri="{FF2B5EF4-FFF2-40B4-BE49-F238E27FC236}">
                <a16:creationId xmlns:a16="http://schemas.microsoft.com/office/drawing/2014/main" id="{3C04E330-D539-4464-9FFB-294F05B39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A57763-7CE7-46FF-9377-44DCBBB2310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650599113"/>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2025/12/25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142867637"/>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C41AD-A8F5-4995-9357-0ABF62AA86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5D294A-9945-427F-B07D-CE7459D136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DD3449-1CF4-428C-A97B-72473D89E2B3}"/>
              </a:ext>
            </a:extLst>
          </p:cNvPr>
          <p:cNvSpPr>
            <a:spLocks noGrp="1"/>
          </p:cNvSpPr>
          <p:nvPr>
            <p:ph type="dt" sz="half" idx="10"/>
          </p:nvPr>
        </p:nvSpPr>
        <p:spPr/>
        <p:txBody>
          <a:bodyPr/>
          <a:lstStyle/>
          <a:p>
            <a:fld id="{F3F528DB-7B12-4F3E-9759-9E934A658519}" type="datetimeFigureOut">
              <a:rPr lang="en-US" smtClean="0"/>
              <a:t>12/25/25</a:t>
            </a:fld>
            <a:endParaRPr lang="en-US"/>
          </a:p>
        </p:txBody>
      </p:sp>
      <p:sp>
        <p:nvSpPr>
          <p:cNvPr id="5" name="Footer Placeholder 4">
            <a:extLst>
              <a:ext uri="{FF2B5EF4-FFF2-40B4-BE49-F238E27FC236}">
                <a16:creationId xmlns:a16="http://schemas.microsoft.com/office/drawing/2014/main" id="{911C6687-9C7B-4225-AFCC-F2A088CC96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106AEB-426F-4101-A7DF-EA42B37A99E0}"/>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408173542"/>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3E7D2-C363-4A54-9E32-BA42D0FF93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487057-B42A-473F-BC42-0F0C7AAFFD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18F3E7-CD84-40D5-9710-6CD1092B12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45DBF6-8963-41D7-AD86-EBD96BDF7B16}"/>
              </a:ext>
            </a:extLst>
          </p:cNvPr>
          <p:cNvSpPr>
            <a:spLocks noGrp="1"/>
          </p:cNvSpPr>
          <p:nvPr>
            <p:ph type="dt" sz="half" idx="10"/>
          </p:nvPr>
        </p:nvSpPr>
        <p:spPr/>
        <p:txBody>
          <a:bodyPr/>
          <a:lstStyle/>
          <a:p>
            <a:fld id="{F3F528DB-7B12-4F3E-9759-9E934A658519}" type="datetimeFigureOut">
              <a:rPr lang="en-US" smtClean="0"/>
              <a:t>12/25/25</a:t>
            </a:fld>
            <a:endParaRPr lang="en-US"/>
          </a:p>
        </p:txBody>
      </p:sp>
      <p:sp>
        <p:nvSpPr>
          <p:cNvPr id="6" name="Footer Placeholder 5">
            <a:extLst>
              <a:ext uri="{FF2B5EF4-FFF2-40B4-BE49-F238E27FC236}">
                <a16:creationId xmlns:a16="http://schemas.microsoft.com/office/drawing/2014/main" id="{D24C7751-731A-45AD-9A31-6701B9CEB3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4B6811-84DA-42AC-AD7B-D34BA769233A}"/>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883304374"/>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B5714-D688-4270-B8A7-2A4E373BFA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38EED9-C066-4EE7-A229-1E5A4AE0D9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FE544-FBC0-48E5-B7BD-DEF58C7FD6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31661C-6A49-4E52-995A-5EA83CC9AC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C35EE-59B6-446F-965C-383BCC3024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92BB6F-950C-452E-B6DD-52AF200A4399}"/>
              </a:ext>
            </a:extLst>
          </p:cNvPr>
          <p:cNvSpPr>
            <a:spLocks noGrp="1"/>
          </p:cNvSpPr>
          <p:nvPr>
            <p:ph type="dt" sz="half" idx="10"/>
          </p:nvPr>
        </p:nvSpPr>
        <p:spPr/>
        <p:txBody>
          <a:bodyPr/>
          <a:lstStyle/>
          <a:p>
            <a:fld id="{F3F528DB-7B12-4F3E-9759-9E934A658519}" type="datetimeFigureOut">
              <a:rPr lang="en-US" smtClean="0"/>
              <a:t>12/25/25</a:t>
            </a:fld>
            <a:endParaRPr lang="en-US"/>
          </a:p>
        </p:txBody>
      </p:sp>
      <p:sp>
        <p:nvSpPr>
          <p:cNvPr id="8" name="Footer Placeholder 7">
            <a:extLst>
              <a:ext uri="{FF2B5EF4-FFF2-40B4-BE49-F238E27FC236}">
                <a16:creationId xmlns:a16="http://schemas.microsoft.com/office/drawing/2014/main" id="{A0E9ED37-DE68-4CE7-AB58-7F7C7ECD83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6C1728-6B1C-4AC7-8F92-08D55C0B75C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131565404"/>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C01BC-0089-4A48-819D-8A805BEBD7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7CC600-25BE-4D04-9A54-F31A69D6800F}"/>
              </a:ext>
            </a:extLst>
          </p:cNvPr>
          <p:cNvSpPr>
            <a:spLocks noGrp="1"/>
          </p:cNvSpPr>
          <p:nvPr>
            <p:ph type="dt" sz="half" idx="10"/>
          </p:nvPr>
        </p:nvSpPr>
        <p:spPr/>
        <p:txBody>
          <a:bodyPr/>
          <a:lstStyle/>
          <a:p>
            <a:fld id="{F3F528DB-7B12-4F3E-9759-9E934A658519}" type="datetimeFigureOut">
              <a:rPr lang="en-US" smtClean="0"/>
              <a:t>12/25/25</a:t>
            </a:fld>
            <a:endParaRPr lang="en-US"/>
          </a:p>
        </p:txBody>
      </p:sp>
      <p:sp>
        <p:nvSpPr>
          <p:cNvPr id="4" name="Footer Placeholder 3">
            <a:extLst>
              <a:ext uri="{FF2B5EF4-FFF2-40B4-BE49-F238E27FC236}">
                <a16:creationId xmlns:a16="http://schemas.microsoft.com/office/drawing/2014/main" id="{FFF5801A-0C98-4AFB-B42C-72C4A577A8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EB0C9C-3B0F-4025-AC09-3FDDD4F69EEB}"/>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4214353882"/>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C14B00-CA87-46CF-9D29-08EAC551A853}"/>
              </a:ext>
            </a:extLst>
          </p:cNvPr>
          <p:cNvSpPr>
            <a:spLocks noGrp="1"/>
          </p:cNvSpPr>
          <p:nvPr>
            <p:ph type="dt" sz="half" idx="10"/>
          </p:nvPr>
        </p:nvSpPr>
        <p:spPr/>
        <p:txBody>
          <a:bodyPr/>
          <a:lstStyle/>
          <a:p>
            <a:fld id="{F3F528DB-7B12-4F3E-9759-9E934A658519}" type="datetimeFigureOut">
              <a:rPr lang="en-US" smtClean="0"/>
              <a:t>12/25/25</a:t>
            </a:fld>
            <a:endParaRPr lang="en-US"/>
          </a:p>
        </p:txBody>
      </p:sp>
      <p:sp>
        <p:nvSpPr>
          <p:cNvPr id="3" name="Footer Placeholder 2">
            <a:extLst>
              <a:ext uri="{FF2B5EF4-FFF2-40B4-BE49-F238E27FC236}">
                <a16:creationId xmlns:a16="http://schemas.microsoft.com/office/drawing/2014/main" id="{6B3D780F-A332-45EE-BFA7-C9CB254F1A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C10349-15AF-452F-98DA-33CF91D4E56E}"/>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531877750"/>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D86E9-6B93-465D-BA03-FF6E2442F7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49A753-5FB1-4639-AB41-09883A96E2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A4F24-A300-4884-8AB2-5132A371B3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96261F-595D-4E05-9415-59AB171EF2A7}"/>
              </a:ext>
            </a:extLst>
          </p:cNvPr>
          <p:cNvSpPr>
            <a:spLocks noGrp="1"/>
          </p:cNvSpPr>
          <p:nvPr>
            <p:ph type="dt" sz="half" idx="10"/>
          </p:nvPr>
        </p:nvSpPr>
        <p:spPr/>
        <p:txBody>
          <a:bodyPr/>
          <a:lstStyle/>
          <a:p>
            <a:fld id="{F3F528DB-7B12-4F3E-9759-9E934A658519}" type="datetimeFigureOut">
              <a:rPr lang="en-US" smtClean="0"/>
              <a:t>12/25/25</a:t>
            </a:fld>
            <a:endParaRPr lang="en-US"/>
          </a:p>
        </p:txBody>
      </p:sp>
      <p:sp>
        <p:nvSpPr>
          <p:cNvPr id="6" name="Footer Placeholder 5">
            <a:extLst>
              <a:ext uri="{FF2B5EF4-FFF2-40B4-BE49-F238E27FC236}">
                <a16:creationId xmlns:a16="http://schemas.microsoft.com/office/drawing/2014/main" id="{17C8485D-222F-4380-85EC-1C90F0168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84A4AA-09EA-4C16-B96F-60CFFACCA425}"/>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799820910"/>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FD8CF-BAE5-47F0-B991-8EC8651E83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97364B-DB39-4F41-A1FF-414F6B3FC2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F998D5-4337-4220-9031-9DDA70392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A22B02-9606-40F2-BEC9-A416362FDF28}"/>
              </a:ext>
            </a:extLst>
          </p:cNvPr>
          <p:cNvSpPr>
            <a:spLocks noGrp="1"/>
          </p:cNvSpPr>
          <p:nvPr>
            <p:ph type="dt" sz="half" idx="10"/>
          </p:nvPr>
        </p:nvSpPr>
        <p:spPr/>
        <p:txBody>
          <a:bodyPr/>
          <a:lstStyle/>
          <a:p>
            <a:fld id="{F3F528DB-7B12-4F3E-9759-9E934A658519}" type="datetimeFigureOut">
              <a:rPr lang="en-US" smtClean="0"/>
              <a:t>12/25/25</a:t>
            </a:fld>
            <a:endParaRPr lang="en-US"/>
          </a:p>
        </p:txBody>
      </p:sp>
      <p:sp>
        <p:nvSpPr>
          <p:cNvPr id="6" name="Footer Placeholder 5">
            <a:extLst>
              <a:ext uri="{FF2B5EF4-FFF2-40B4-BE49-F238E27FC236}">
                <a16:creationId xmlns:a16="http://schemas.microsoft.com/office/drawing/2014/main" id="{BDB4FEBB-C303-447B-9872-A7688E48FE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1292A2-04A1-4201-BAD5-42EF63E50C4C}"/>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270491884"/>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264DF-C636-491A-8550-C5B23316F2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069A87-5507-4A68-A2FA-D6BBBCC940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6DE27-BC72-40B4-8FD5-29F650DB2A34}"/>
              </a:ext>
            </a:extLst>
          </p:cNvPr>
          <p:cNvSpPr>
            <a:spLocks noGrp="1"/>
          </p:cNvSpPr>
          <p:nvPr>
            <p:ph type="dt" sz="half" idx="10"/>
          </p:nvPr>
        </p:nvSpPr>
        <p:spPr/>
        <p:txBody>
          <a:bodyPr/>
          <a:lstStyle/>
          <a:p>
            <a:fld id="{F3F528DB-7B12-4F3E-9759-9E934A658519}" type="datetimeFigureOut">
              <a:rPr lang="en-US" smtClean="0"/>
              <a:t>12/25/25</a:t>
            </a:fld>
            <a:endParaRPr lang="en-US"/>
          </a:p>
        </p:txBody>
      </p:sp>
      <p:sp>
        <p:nvSpPr>
          <p:cNvPr id="5" name="Footer Placeholder 4">
            <a:extLst>
              <a:ext uri="{FF2B5EF4-FFF2-40B4-BE49-F238E27FC236}">
                <a16:creationId xmlns:a16="http://schemas.microsoft.com/office/drawing/2014/main" id="{ECB803EA-A4CC-40B8-9A0A-F43DDA4CF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00D662-EF00-471A-A568-CBE3670B8C8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4029547654"/>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492755-5521-4497-B709-A73E032468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56F5A4-F9DA-4164-8D5C-9ED891DD7E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0F8F56-B08E-4B67-8F2A-31800EB7D7E0}"/>
              </a:ext>
            </a:extLst>
          </p:cNvPr>
          <p:cNvSpPr>
            <a:spLocks noGrp="1"/>
          </p:cNvSpPr>
          <p:nvPr>
            <p:ph type="dt" sz="half" idx="10"/>
          </p:nvPr>
        </p:nvSpPr>
        <p:spPr/>
        <p:txBody>
          <a:bodyPr/>
          <a:lstStyle/>
          <a:p>
            <a:fld id="{F3F528DB-7B12-4F3E-9759-9E934A658519}" type="datetimeFigureOut">
              <a:rPr lang="en-US" smtClean="0"/>
              <a:t>12/25/25</a:t>
            </a:fld>
            <a:endParaRPr lang="en-US"/>
          </a:p>
        </p:txBody>
      </p:sp>
      <p:sp>
        <p:nvSpPr>
          <p:cNvPr id="5" name="Footer Placeholder 4">
            <a:extLst>
              <a:ext uri="{FF2B5EF4-FFF2-40B4-BE49-F238E27FC236}">
                <a16:creationId xmlns:a16="http://schemas.microsoft.com/office/drawing/2014/main" id="{12D0724A-7DD8-4EFA-B54C-FA2461009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6E47E3-4A8E-4638-B116-8B5590C6348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820583312"/>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12/25/25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50801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2025/12/25</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042119113"/>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12/25/25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510309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12/25/25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3843739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12/25/25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737863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12/25/25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545728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12/25/25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156383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12/25/25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467304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12/25/25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7156739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12/25/25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88848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12/25/25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393459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12/25/25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01497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2025/12/25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739355138"/>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12/25/25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21419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12/25/25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56584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12/25/25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51486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12/25/25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79770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12/25/25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0191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12/25/25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6" name="Picture 7">
            <a:extLst>
              <a:ext uri="{FF2B5EF4-FFF2-40B4-BE49-F238E27FC236}">
                <a16:creationId xmlns:a16="http://schemas.microsoft.com/office/drawing/2014/main" id="{C469D57D-701C-B859-FDDB-811875EB891C}"/>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227740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12/25/25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5" name="Picture 4">
            <a:extLst>
              <a:ext uri="{FF2B5EF4-FFF2-40B4-BE49-F238E27FC236}">
                <a16:creationId xmlns:a16="http://schemas.microsoft.com/office/drawing/2014/main" id="{8CF0D15A-4CD9-DED6-FA5C-44C7E0676EC8}"/>
              </a:ext>
            </a:extLst>
          </p:cNvPr>
          <p:cNvPicPr>
            <a:picLocks noChangeAspect="1"/>
          </p:cNvPicPr>
          <p:nvPr userDrawn="1"/>
        </p:nvPicPr>
        <p:blipFill>
          <a:blip r:embed="rId2"/>
          <a:srcRect/>
          <a:stretch>
            <a:fillRect/>
          </a:stretch>
        </p:blipFill>
        <p:spPr>
          <a:xfrm>
            <a:off x="0" y="-1"/>
            <a:ext cx="12192000" cy="6860103"/>
          </a:xfrm>
          <a:prstGeom prst="rect">
            <a:avLst/>
          </a:prstGeom>
        </p:spPr>
      </p:pic>
    </p:spTree>
    <p:extLst>
      <p:ext uri="{BB962C8B-B14F-4D97-AF65-F5344CB8AC3E}">
        <p14:creationId xmlns:p14="http://schemas.microsoft.com/office/powerpoint/2010/main" val="30664101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12/25/25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70176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12/25/25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71103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12/25/25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7517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2025/12/25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644719535"/>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12/25/25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8752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16382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28797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71150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23771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359848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64422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08056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40422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8179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image" Target="../media/image3.jp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3.jp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7.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63" name="组合 62"/>
          <p:cNvGrpSpPr/>
          <p:nvPr userDrawn="1"/>
        </p:nvGrpSpPr>
        <p:grpSpPr>
          <a:xfrm>
            <a:off x="0" y="1"/>
            <a:ext cx="12192000" cy="6858000"/>
            <a:chOff x="0" y="0"/>
            <a:chExt cx="12192000" cy="6858000"/>
          </a:xfrm>
        </p:grpSpPr>
        <p:pic>
          <p:nvPicPr>
            <p:cNvPr id="64" name="图片 63"/>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4140223"/>
              <a:ext cx="4733046" cy="2717776"/>
            </a:xfrm>
            <a:prstGeom prst="rect">
              <a:avLst/>
            </a:prstGeom>
          </p:spPr>
        </p:pic>
        <p:pic>
          <p:nvPicPr>
            <p:cNvPr id="65" name="图片 64"/>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0"/>
              <a:ext cx="4733046" cy="2717776"/>
            </a:xfrm>
            <a:prstGeom prst="rect">
              <a:avLst/>
            </a:prstGeom>
          </p:spPr>
        </p:pic>
        <p:pic>
          <p:nvPicPr>
            <p:cNvPr id="66" name="图片 65"/>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2717775"/>
              <a:ext cx="4733046" cy="2717776"/>
            </a:xfrm>
            <a:prstGeom prst="rect">
              <a:avLst/>
            </a:prstGeom>
          </p:spPr>
        </p:pic>
        <p:pic>
          <p:nvPicPr>
            <p:cNvPr id="67" name="图片 66"/>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0"/>
              <a:ext cx="4733046" cy="2717776"/>
            </a:xfrm>
            <a:prstGeom prst="rect">
              <a:avLst/>
            </a:prstGeom>
          </p:spPr>
        </p:pic>
        <p:pic>
          <p:nvPicPr>
            <p:cNvPr id="68" name="图片 67"/>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2717775"/>
              <a:ext cx="4733046" cy="2717776"/>
            </a:xfrm>
            <a:prstGeom prst="rect">
              <a:avLst/>
            </a:prstGeom>
          </p:spPr>
        </p:pic>
        <p:pic>
          <p:nvPicPr>
            <p:cNvPr id="69" name="图片 68"/>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rot="5400000">
              <a:off x="8429781" y="3095780"/>
              <a:ext cx="4733046" cy="2791392"/>
            </a:xfrm>
            <a:prstGeom prst="rect">
              <a:avLst/>
            </a:prstGeom>
          </p:spPr>
        </p:pic>
        <p:pic>
          <p:nvPicPr>
            <p:cNvPr id="70" name="图片 69"/>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2389351" y="4140223"/>
              <a:ext cx="4733046" cy="2717776"/>
            </a:xfrm>
            <a:prstGeom prst="rect">
              <a:avLst/>
            </a:prstGeom>
          </p:spPr>
        </p:pic>
        <p:pic>
          <p:nvPicPr>
            <p:cNvPr id="71" name="图片 70"/>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6942025" y="4140224"/>
              <a:ext cx="4733046" cy="2717776"/>
            </a:xfrm>
            <a:prstGeom prst="rect">
              <a:avLst/>
            </a:prstGeom>
          </p:spPr>
        </p:pic>
        <p:pic>
          <p:nvPicPr>
            <p:cNvPr id="72" name="图片 71"/>
            <p:cNvPicPr>
              <a:picLocks noChangeAspect="1"/>
            </p:cNvPicPr>
            <p:nvPr/>
          </p:nvPicPr>
          <p:blipFill rotWithShape="1">
            <a:blip r:embed="rId14" cstate="screen">
              <a:extLst>
                <a:ext uri="{28A0092B-C50C-407E-A947-70E740481C1C}">
                  <a14:useLocalDpi xmlns:a14="http://schemas.microsoft.com/office/drawing/2010/main"/>
                </a:ext>
              </a:extLst>
            </a:blip>
            <a:srcRect/>
            <a:stretch>
              <a:fillRect/>
            </a:stretch>
          </p:blipFill>
          <p:spPr>
            <a:xfrm>
              <a:off x="9402592" y="0"/>
              <a:ext cx="2789408" cy="2717776"/>
            </a:xfrm>
            <a:prstGeom prst="rect">
              <a:avLst/>
            </a:prstGeom>
          </p:spPr>
        </p:pic>
      </p:grpSp>
    </p:spTree>
    <p:extLst>
      <p:ext uri="{BB962C8B-B14F-4D97-AF65-F5344CB8AC3E}">
        <p14:creationId xmlns:p14="http://schemas.microsoft.com/office/powerpoint/2010/main" val="21030324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a:extLst>
              <a:ext uri="{FF2B5EF4-FFF2-40B4-BE49-F238E27FC236}">
                <a16:creationId xmlns:a16="http://schemas.microsoft.com/office/drawing/2014/main" id="{D17D8F7F-8AB6-5969-C7BF-46A05E55D58F}"/>
              </a:ext>
            </a:extLst>
          </p:cNvPr>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1819276" y="447675"/>
            <a:ext cx="1609725" cy="1609725"/>
          </a:xfrm>
          <a:prstGeom prst="rect">
            <a:avLst/>
          </a:prstGeom>
        </p:spPr>
      </p:pic>
    </p:spTree>
    <p:extLst>
      <p:ext uri="{BB962C8B-B14F-4D97-AF65-F5344CB8AC3E}">
        <p14:creationId xmlns:p14="http://schemas.microsoft.com/office/powerpoint/2010/main" val="2078649524"/>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 id="2147483718" r:id="rId34"/>
    <p:sldLayoutId id="2147483719" r:id="rId35"/>
  </p:sldLayoutIdLst>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77307B7-6DCA-49DA-B0F7-BEEAF8CF2E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4D708ED-BB28-4E01-901F-20C5D234F4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AB604CF-AE26-40B7-A40A-88DF8D1F6C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AA4CD5-4A2C-483E-934D-5884BF113CC6}"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69B3C497-A4C5-4AB8-96E7-21144E1A58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2E9D77F-233D-4C89-9FFC-7A29A0265A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92615199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DC40F63E-5CF2-4185-9984-DAEABE623A7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FDD32C3-77EC-4C3B-BFEF-7C75DDEA39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A38809-4C77-49B3-8496-133E1E4EB9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5C58B7-5D0B-4EC5-824C-6039BAC8B3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F528DB-7B12-4F3E-9759-9E934A658519}" type="datetimeFigureOut">
              <a:rPr lang="en-US" smtClean="0"/>
              <a:t>12/25/25</a:t>
            </a:fld>
            <a:endParaRPr lang="en-US"/>
          </a:p>
        </p:txBody>
      </p:sp>
      <p:sp>
        <p:nvSpPr>
          <p:cNvPr id="5" name="Footer Placeholder 4">
            <a:extLst>
              <a:ext uri="{FF2B5EF4-FFF2-40B4-BE49-F238E27FC236}">
                <a16:creationId xmlns:a16="http://schemas.microsoft.com/office/drawing/2014/main" id="{83EA2DD6-84D5-4BEA-B755-06B91D6616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BF07C4-5807-4D6D-82B8-B804CEBEDA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6B4BEC-72A4-4B03-89CA-B5B52359939C}" type="slidenum">
              <a:rPr lang="en-US" smtClean="0"/>
              <a:t>‹#›</a:t>
            </a:fld>
            <a:endParaRPr lang="en-US"/>
          </a:p>
        </p:txBody>
      </p:sp>
    </p:spTree>
    <p:extLst>
      <p:ext uri="{BB962C8B-B14F-4D97-AF65-F5344CB8AC3E}">
        <p14:creationId xmlns:p14="http://schemas.microsoft.com/office/powerpoint/2010/main" val="239676737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1B3E06FD-FCC4-91E2-4194-BA153D2700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0200" y="390525"/>
            <a:ext cx="1352550" cy="1352550"/>
          </a:xfrm>
          <a:prstGeom prst="rect">
            <a:avLst/>
          </a:prstGeom>
        </p:spPr>
      </p:pic>
    </p:spTree>
    <p:extLst>
      <p:ext uri="{BB962C8B-B14F-4D97-AF65-F5344CB8AC3E}">
        <p14:creationId xmlns:p14="http://schemas.microsoft.com/office/powerpoint/2010/main" val="102733831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926371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12/25/25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0E6FA5F4-9F83-44F0-5CA8-55EB26182FB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47261" y="0"/>
            <a:ext cx="1584251" cy="1584251"/>
          </a:xfrm>
          <a:prstGeom prst="rect">
            <a:avLst/>
          </a:prstGeom>
        </p:spPr>
      </p:pic>
      <p:sp>
        <p:nvSpPr>
          <p:cNvPr id="7" name="TextBox 6">
            <a:extLst>
              <a:ext uri="{FF2B5EF4-FFF2-40B4-BE49-F238E27FC236}">
                <a16:creationId xmlns:a16="http://schemas.microsoft.com/office/drawing/2014/main" id="{75A6D517-A0C0-9491-F1DA-B5274F1EBD16}"/>
              </a:ext>
            </a:extLst>
          </p:cNvPr>
          <p:cNvSpPr txBox="1"/>
          <p:nvPr userDrawn="1"/>
        </p:nvSpPr>
        <p:spPr>
          <a:xfrm>
            <a:off x="4719145" y="-462455"/>
            <a:ext cx="4004441" cy="369332"/>
          </a:xfrm>
          <a:prstGeom prst="rect">
            <a:avLst/>
          </a:prstGeom>
          <a:noFill/>
        </p:spPr>
        <p:txBody>
          <a:bodyPr wrap="square" rtlCol="0">
            <a:spAutoFit/>
          </a:bodyPr>
          <a:lstStyle/>
          <a:p>
            <a:r>
              <a:rPr lang="en-US" dirty="0">
                <a:solidFill>
                  <a:schemeClr val="bg1">
                    <a:lumMod val="85000"/>
                  </a:schemeClr>
                </a:solidFill>
              </a:rPr>
              <a:t>Hương Thảo – </a:t>
            </a:r>
            <a:r>
              <a:rPr lang="en-US" dirty="0" err="1">
                <a:solidFill>
                  <a:schemeClr val="bg1">
                    <a:lumMod val="85000"/>
                  </a:schemeClr>
                </a:solidFill>
              </a:rPr>
              <a:t>Zalo</a:t>
            </a:r>
            <a:r>
              <a:rPr lang="en-US" dirty="0">
                <a:solidFill>
                  <a:schemeClr val="bg1">
                    <a:lumMod val="85000"/>
                  </a:schemeClr>
                </a:solidFill>
              </a:rPr>
              <a:t> 0972115126</a:t>
            </a:r>
          </a:p>
        </p:txBody>
      </p:sp>
    </p:spTree>
    <p:extLst>
      <p:ext uri="{BB962C8B-B14F-4D97-AF65-F5344CB8AC3E}">
        <p14:creationId xmlns:p14="http://schemas.microsoft.com/office/powerpoint/2010/main" val="236902751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2"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0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4.png"/><Relationship Id="rId7" Type="http://schemas.openxmlformats.org/officeDocument/2006/relationships/image" Target="../media/image44.svg"/><Relationship Id="rId2" Type="http://schemas.openxmlformats.org/officeDocument/2006/relationships/notesSlide" Target="../notesSlides/notesSlide6.xml"/><Relationship Id="rId1" Type="http://schemas.openxmlformats.org/officeDocument/2006/relationships/slideLayout" Target="../slideLayouts/slideLayout97.xml"/><Relationship Id="rId6" Type="http://schemas.openxmlformats.org/officeDocument/2006/relationships/image" Target="../media/image43.png"/><Relationship Id="rId5" Type="http://schemas.openxmlformats.org/officeDocument/2006/relationships/image" Target="../media/image15.png"/><Relationship Id="rId4" Type="http://schemas.openxmlformats.org/officeDocument/2006/relationships/image" Target="../media/image21.png"/><Relationship Id="rId9"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7"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53.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75.xml"/><Relationship Id="rId5" Type="http://schemas.openxmlformats.org/officeDocument/2006/relationships/image" Target="../media/image51.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8.jpg"/><Relationship Id="rId1" Type="http://schemas.openxmlformats.org/officeDocument/2006/relationships/slideLayout" Target="../slideLayouts/slideLayout75.xml"/></Relationships>
</file>

<file path=ppt/slides/_rels/slide1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xml"/><Relationship Id="rId1" Type="http://schemas.openxmlformats.org/officeDocument/2006/relationships/slideLayout" Target="../slideLayouts/slideLayout75.xml"/><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53.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2.png"/><Relationship Id="rId7" Type="http://schemas.openxmlformats.org/officeDocument/2006/relationships/image" Target="../media/image33.svg"/><Relationship Id="rId12" Type="http://schemas.openxmlformats.org/officeDocument/2006/relationships/image" Target="../media/image37.png"/><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32.png"/><Relationship Id="rId11" Type="http://schemas.microsoft.com/office/2007/relationships/hdphoto" Target="../media/hdphoto3.wdp"/><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6.jpg"/><Relationship Id="rId1" Type="http://schemas.openxmlformats.org/officeDocument/2006/relationships/slideLayout" Target="../slideLayouts/slideLayout53.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6.jpg"/><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97.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53.xml"/><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86.xml"/><Relationship Id="rId5" Type="http://schemas.microsoft.com/office/2007/relationships/hdphoto" Target="../media/hdphoto5.wdp"/><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85.xml"/><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2.xml"/><Relationship Id="rId5" Type="http://schemas.openxmlformats.org/officeDocument/2006/relationships/image" Target="../media/image67.png"/><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image" Target="../media/image23.jpg"/><Relationship Id="rId7"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53.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7.emf"/></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2.png"/><Relationship Id="rId7" Type="http://schemas.openxmlformats.org/officeDocument/2006/relationships/image" Target="../media/image33.svg"/><Relationship Id="rId12" Type="http://schemas.openxmlformats.org/officeDocument/2006/relationships/image" Target="../media/image37.png"/><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32.png"/><Relationship Id="rId11" Type="http://schemas.microsoft.com/office/2007/relationships/hdphoto" Target="../media/hdphoto3.wdp"/><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36.xml"/><Relationship Id="rId4" Type="http://schemas.openxmlformats.org/officeDocument/2006/relationships/image" Target="../media/image42.jpe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2.png"/><Relationship Id="rId7" Type="http://schemas.openxmlformats.org/officeDocument/2006/relationships/image" Target="../media/image33.svg"/><Relationship Id="rId12" Type="http://schemas.openxmlformats.org/officeDocument/2006/relationships/image" Target="../media/image37.png"/><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32.png"/><Relationship Id="rId11" Type="http://schemas.microsoft.com/office/2007/relationships/hdphoto" Target="../media/hdphoto3.wdp"/><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45134" y="20320"/>
            <a:ext cx="12101737" cy="6812296"/>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929943" y="504414"/>
            <a:ext cx="10273871" cy="599963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28154" y="-252737"/>
            <a:ext cx="4585111" cy="45851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10452" y="2741662"/>
            <a:ext cx="4707949" cy="4121207"/>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32479" flipH="1">
            <a:off x="8234581" y="90285"/>
            <a:ext cx="3759287" cy="45851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80" t="4569" r="19755" b="3868"/>
          <a:stretch/>
        </p:blipFill>
        <p:spPr>
          <a:xfrm>
            <a:off x="45791" y="1936888"/>
            <a:ext cx="3744229" cy="4837766"/>
          </a:xfrm>
          <a:prstGeom prst="rect">
            <a:avLst/>
          </a:prstGeom>
        </p:spPr>
      </p:pic>
      <p:sp>
        <p:nvSpPr>
          <p:cNvPr id="11" name="TextBox 10">
            <a:extLst>
              <a:ext uri="{FF2B5EF4-FFF2-40B4-BE49-F238E27FC236}">
                <a16:creationId xmlns:a16="http://schemas.microsoft.com/office/drawing/2014/main" id="{3F7C413A-A6CF-CF44-B3C4-7B7AD28D28F2}"/>
              </a:ext>
            </a:extLst>
          </p:cNvPr>
          <p:cNvSpPr txBox="1"/>
          <p:nvPr/>
        </p:nvSpPr>
        <p:spPr>
          <a:xfrm>
            <a:off x="4794015" y="1594885"/>
            <a:ext cx="3122521" cy="581057"/>
          </a:xfrm>
          <a:prstGeom prst="rect">
            <a:avLst/>
          </a:prstGeom>
          <a:noFill/>
        </p:spPr>
        <p:txBody>
          <a:bodyPr wrap="none" rtlCol="0">
            <a:spAutoFit/>
          </a:bodyPr>
          <a:lstStyle/>
          <a:p>
            <a:pPr algn="ctr"/>
            <a:r>
              <a:rPr lang="en-VN" sz="1588" b="1" dirty="0">
                <a:solidFill>
                  <a:srgbClr val="FF0000"/>
                </a:solidFill>
                <a:latin typeface="Times New Roman" panose="02020603050405020304" pitchFamily="18" charset="0"/>
                <a:cs typeface="Times New Roman" panose="02020603050405020304" pitchFamily="18" charset="0"/>
              </a:rPr>
              <a:t>UBND PHƯỜNG HƯNG ĐẠO</a:t>
            </a:r>
          </a:p>
          <a:p>
            <a:pPr algn="ctr"/>
            <a:r>
              <a:rPr lang="en-VN" sz="1588" b="1" dirty="0">
                <a:solidFill>
                  <a:srgbClr val="FF0000"/>
                </a:solidFill>
                <a:latin typeface="Times New Roman" panose="02020603050405020304" pitchFamily="18" charset="0"/>
                <a:cs typeface="Times New Roman" panose="02020603050405020304" pitchFamily="18" charset="0"/>
              </a:rPr>
              <a:t>TRƯỜNG </a:t>
            </a:r>
            <a:r>
              <a:rPr lang="en-VN" sz="1588" b="1" u="sng" dirty="0">
                <a:solidFill>
                  <a:srgbClr val="FF0000"/>
                </a:solidFill>
                <a:latin typeface="Times New Roman" panose="02020603050405020304" pitchFamily="18" charset="0"/>
                <a:cs typeface="Times New Roman" panose="02020603050405020304" pitchFamily="18" charset="0"/>
              </a:rPr>
              <a:t>TIỂU HỌC ĐA </a:t>
            </a:r>
            <a:r>
              <a:rPr lang="en-VN" sz="1588" b="1" dirty="0">
                <a:solidFill>
                  <a:srgbClr val="FF0000"/>
                </a:solidFill>
                <a:latin typeface="Times New Roman" panose="02020603050405020304" pitchFamily="18" charset="0"/>
                <a:cs typeface="Times New Roman" panose="02020603050405020304" pitchFamily="18" charset="0"/>
              </a:rPr>
              <a:t>PHÚC</a:t>
            </a:r>
          </a:p>
        </p:txBody>
      </p:sp>
      <p:sp>
        <p:nvSpPr>
          <p:cNvPr id="12" name="TextBox 11">
            <a:extLst>
              <a:ext uri="{FF2B5EF4-FFF2-40B4-BE49-F238E27FC236}">
                <a16:creationId xmlns:a16="http://schemas.microsoft.com/office/drawing/2014/main" id="{D4990A48-2E1E-DF4A-AA7F-86CF84797495}"/>
              </a:ext>
            </a:extLst>
          </p:cNvPr>
          <p:cNvSpPr txBox="1"/>
          <p:nvPr/>
        </p:nvSpPr>
        <p:spPr>
          <a:xfrm>
            <a:off x="3707009" y="2597522"/>
            <a:ext cx="5216684" cy="1045735"/>
          </a:xfrm>
          <a:prstGeom prst="rect">
            <a:avLst/>
          </a:prstGeom>
          <a:noFill/>
        </p:spPr>
        <p:txBody>
          <a:bodyPr wrap="none" rtlCol="0">
            <a:spAutoFit/>
          </a:bodyPr>
          <a:lstStyle/>
          <a:p>
            <a:pPr algn="ctr">
              <a:lnSpc>
                <a:spcPct val="150000"/>
              </a:lnSpc>
            </a:pPr>
            <a:r>
              <a:rPr lang="en-VN" sz="2382" b="1" dirty="0">
                <a:solidFill>
                  <a:srgbClr val="FF0000"/>
                </a:solidFill>
                <a:latin typeface="Times New Roman" panose="02020603050405020304" pitchFamily="18" charset="0"/>
                <a:cs typeface="Times New Roman" panose="02020603050405020304" pitchFamily="18" charset="0"/>
              </a:rPr>
              <a:t>MÔN: HOẠT ĐỘNG TRẢI NGHIỆM</a:t>
            </a:r>
          </a:p>
          <a:p>
            <a:pPr algn="ctr">
              <a:lnSpc>
                <a:spcPct val="150000"/>
              </a:lnSpc>
            </a:pPr>
            <a:r>
              <a:rPr lang="en-VN" sz="1986" b="1" dirty="0">
                <a:solidFill>
                  <a:srgbClr val="0070C0"/>
                </a:solidFill>
                <a:latin typeface="Times New Roman" panose="02020603050405020304" pitchFamily="18" charset="0"/>
                <a:cs typeface="Times New Roman" panose="02020603050405020304" pitchFamily="18" charset="0"/>
              </a:rPr>
              <a:t>BÀI: CHÂN DUNG CỦA EM</a:t>
            </a:r>
          </a:p>
        </p:txBody>
      </p:sp>
      <p:sp>
        <p:nvSpPr>
          <p:cNvPr id="13" name="TextBox 12">
            <a:extLst>
              <a:ext uri="{FF2B5EF4-FFF2-40B4-BE49-F238E27FC236}">
                <a16:creationId xmlns:a16="http://schemas.microsoft.com/office/drawing/2014/main" id="{E6B35A89-0DAB-D046-B74D-113F833E2FAF}"/>
              </a:ext>
            </a:extLst>
          </p:cNvPr>
          <p:cNvSpPr txBox="1"/>
          <p:nvPr/>
        </p:nvSpPr>
        <p:spPr>
          <a:xfrm>
            <a:off x="4307354" y="4487167"/>
            <a:ext cx="4181209" cy="336695"/>
          </a:xfrm>
          <a:prstGeom prst="rect">
            <a:avLst/>
          </a:prstGeom>
          <a:noFill/>
        </p:spPr>
        <p:txBody>
          <a:bodyPr wrap="none" rtlCol="0">
            <a:spAutoFit/>
          </a:bodyPr>
          <a:lstStyle/>
          <a:p>
            <a:r>
              <a:rPr lang="en-VN" sz="1588" b="1" dirty="0">
                <a:solidFill>
                  <a:srgbClr val="7030A0"/>
                </a:solidFill>
                <a:latin typeface="Times New Roman" panose="02020603050405020304" pitchFamily="18" charset="0"/>
                <a:cs typeface="Times New Roman" panose="02020603050405020304" pitchFamily="18" charset="0"/>
              </a:rPr>
              <a:t>NGƯỜI THỰC HIỆN: NGÔ THỊ THU HIỀN</a:t>
            </a:r>
          </a:p>
        </p:txBody>
      </p:sp>
    </p:spTree>
    <p:extLst>
      <p:ext uri="{BB962C8B-B14F-4D97-AF65-F5344CB8AC3E}">
        <p14:creationId xmlns:p14="http://schemas.microsoft.com/office/powerpoint/2010/main" val="3114838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E180D4A7-C9FB-4DFB-919C-405C955672EB}">
      <p14:showEvtLst xmlns:p14="http://schemas.microsoft.com/office/powerpoint/2010/main">
        <p14:playEvt time="1" objId="4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62D08-D196-903B-FCA1-8340146D4AA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56D9A3B-D745-1CE4-2BD3-A2FF2BF22039}"/>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66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0772DC23-96AB-F698-8168-B6FD9ACDD432}"/>
              </a:ext>
            </a:extLst>
          </p:cNvPr>
          <p:cNvSpPr/>
          <p:nvPr/>
        </p:nvSpPr>
        <p:spPr>
          <a:xfrm>
            <a:off x="-227268" y="1626788"/>
            <a:ext cx="3445318" cy="4768607"/>
          </a:xfrm>
          <a:custGeom>
            <a:avLst/>
            <a:gdLst/>
            <a:ahLst/>
            <a:cxnLst/>
            <a:rect l="l" t="t" r="r" b="b"/>
            <a:pathLst>
              <a:path w="5167977" h="7152910">
                <a:moveTo>
                  <a:pt x="0" y="0"/>
                </a:moveTo>
                <a:lnTo>
                  <a:pt x="5167977" y="0"/>
                </a:lnTo>
                <a:lnTo>
                  <a:pt x="5167977" y="7152910"/>
                </a:lnTo>
                <a:lnTo>
                  <a:pt x="0" y="715291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53BBB0DC-9867-E14A-31DE-1D7E27811EAB}"/>
              </a:ext>
            </a:extLst>
          </p:cNvPr>
          <p:cNvSpPr/>
          <p:nvPr/>
        </p:nvSpPr>
        <p:spPr>
          <a:xfrm>
            <a:off x="9231313" y="-1005982"/>
            <a:ext cx="4268671" cy="4434982"/>
          </a:xfrm>
          <a:custGeom>
            <a:avLst/>
            <a:gdLst/>
            <a:ahLst/>
            <a:cxnLst/>
            <a:rect l="l" t="t" r="r" b="b"/>
            <a:pathLst>
              <a:path w="6403006" h="6652473">
                <a:moveTo>
                  <a:pt x="0" y="0"/>
                </a:moveTo>
                <a:lnTo>
                  <a:pt x="6403005" y="0"/>
                </a:lnTo>
                <a:lnTo>
                  <a:pt x="6403005" y="6652473"/>
                </a:lnTo>
                <a:lnTo>
                  <a:pt x="0" y="6652473"/>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A3378B23-298A-33B0-61E9-EC676BEF3714}"/>
              </a:ext>
            </a:extLst>
          </p:cNvPr>
          <p:cNvSpPr/>
          <p:nvPr/>
        </p:nvSpPr>
        <p:spPr>
          <a:xfrm>
            <a:off x="8749216" y="4114800"/>
            <a:ext cx="2756985" cy="2743200"/>
          </a:xfrm>
          <a:custGeom>
            <a:avLst/>
            <a:gdLst/>
            <a:ahLst/>
            <a:cxnLst/>
            <a:rect l="l" t="t" r="r" b="b"/>
            <a:pathLst>
              <a:path w="4135477" h="4114800">
                <a:moveTo>
                  <a:pt x="0" y="0"/>
                </a:moveTo>
                <a:lnTo>
                  <a:pt x="4135477" y="0"/>
                </a:lnTo>
                <a:lnTo>
                  <a:pt x="413547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descr="A round pink circle with white text and a black background&#10;&#10;AI-generated content may be incorrect.">
            <a:extLst>
              <a:ext uri="{FF2B5EF4-FFF2-40B4-BE49-F238E27FC236}">
                <a16:creationId xmlns:a16="http://schemas.microsoft.com/office/drawing/2014/main" id="{D34C12C0-6289-01D1-B6CE-94DDD9F725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47261" y="0"/>
            <a:ext cx="1584251" cy="1584251"/>
          </a:xfrm>
          <a:prstGeom prst="rect">
            <a:avLst/>
          </a:prstGeom>
        </p:spPr>
      </p:pic>
      <p:pic>
        <p:nvPicPr>
          <p:cNvPr id="9" name="Picture 8" descr="A red and green text&#10;&#10;AI-generated content may be incorrect.">
            <a:extLst>
              <a:ext uri="{FF2B5EF4-FFF2-40B4-BE49-F238E27FC236}">
                <a16:creationId xmlns:a16="http://schemas.microsoft.com/office/drawing/2014/main" id="{676A4741-857B-C595-2A80-4F017F30F3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98371" y="807493"/>
            <a:ext cx="6395258" cy="5243014"/>
          </a:xfrm>
          <a:prstGeom prst="rect">
            <a:avLst/>
          </a:prstGeom>
        </p:spPr>
      </p:pic>
    </p:spTree>
    <p:extLst>
      <p:ext uri="{BB962C8B-B14F-4D97-AF65-F5344CB8AC3E}">
        <p14:creationId xmlns:p14="http://schemas.microsoft.com/office/powerpoint/2010/main" val="324389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sp>
        <p:nvSpPr>
          <p:cNvPr id="2" name="文本框 43">
            <a:extLst>
              <a:ext uri="{FF2B5EF4-FFF2-40B4-BE49-F238E27FC236}">
                <a16:creationId xmlns:a16="http://schemas.microsoft.com/office/drawing/2014/main" id="{3D4A17D6-85EC-FD8E-85A1-DEADA6959276}"/>
              </a:ext>
            </a:extLst>
          </p:cNvPr>
          <p:cNvSpPr txBox="1"/>
          <p:nvPr/>
        </p:nvSpPr>
        <p:spPr>
          <a:xfrm>
            <a:off x="6321544" y="3690347"/>
            <a:ext cx="4602609"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79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输入替换内容</a:t>
            </a:r>
          </a:p>
        </p:txBody>
      </p:sp>
      <p:pic>
        <p:nvPicPr>
          <p:cNvPr id="3" name="Picture 4">
            <a:extLst>
              <a:ext uri="{FF2B5EF4-FFF2-40B4-BE49-F238E27FC236}">
                <a16:creationId xmlns:a16="http://schemas.microsoft.com/office/drawing/2014/main" id="{43884A4C-66FB-31DD-3362-9E7B63267EB8}"/>
              </a:ext>
            </a:extLst>
          </p:cNvPr>
          <p:cNvPicPr>
            <a:picLocks noChangeAspect="1"/>
          </p:cNvPicPr>
          <p:nvPr/>
        </p:nvPicPr>
        <p:blipFill>
          <a:blip r:embed="rId2"/>
          <a:srcRect/>
          <a:stretch>
            <a:fillRect/>
          </a:stretch>
        </p:blipFill>
        <p:spPr>
          <a:xfrm>
            <a:off x="-16047" y="4595477"/>
            <a:ext cx="12196057" cy="2317251"/>
          </a:xfrm>
          <a:prstGeom prst="rect">
            <a:avLst/>
          </a:prstGeom>
        </p:spPr>
      </p:pic>
      <p:pic>
        <p:nvPicPr>
          <p:cNvPr id="4" name="Picture 3">
            <a:extLst>
              <a:ext uri="{FF2B5EF4-FFF2-40B4-BE49-F238E27FC236}">
                <a16:creationId xmlns:a16="http://schemas.microsoft.com/office/drawing/2014/main" id="{936ADBF9-5AF9-095C-945D-B352561F91BC}"/>
              </a:ext>
            </a:extLst>
          </p:cNvPr>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6" name="Picture 14" descr="Cute cactus illustration - seamless pattern">
            <a:extLst>
              <a:ext uri="{FF2B5EF4-FFF2-40B4-BE49-F238E27FC236}">
                <a16:creationId xmlns:a16="http://schemas.microsoft.com/office/drawing/2014/main" id="{12984EB3-3CA9-2A54-ACCC-E8105579A2D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7964410" y="2795066"/>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C733BD4-FD48-8497-2C2E-01C7F42E7A2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sp>
        <p:nvSpPr>
          <p:cNvPr id="5" name="TextBox 4">
            <a:extLst>
              <a:ext uri="{FF2B5EF4-FFF2-40B4-BE49-F238E27FC236}">
                <a16:creationId xmlns:a16="http://schemas.microsoft.com/office/drawing/2014/main" id="{C0D37DF0-50A2-2F87-3928-626758E60FBE}"/>
              </a:ext>
            </a:extLst>
          </p:cNvPr>
          <p:cNvSpPr txBox="1"/>
          <p:nvPr/>
        </p:nvSpPr>
        <p:spPr>
          <a:xfrm>
            <a:off x="3562349" y="800100"/>
            <a:ext cx="5368999" cy="3046988"/>
          </a:xfrm>
          <a:prstGeom prst="rect">
            <a:avLst/>
          </a:prstGeom>
          <a:noFill/>
        </p:spPr>
        <p:txBody>
          <a:bodyPr wrap="square" rtlCol="0">
            <a:spAutoFit/>
          </a:bodyPr>
          <a:lstStyle/>
          <a:p>
            <a:pPr lvl="0" algn="ctr"/>
            <a:r>
              <a:rPr lang="en-US"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Hoạt</a:t>
            </a:r>
            <a:r>
              <a:rPr lang="en-US"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động</a:t>
            </a:r>
            <a:r>
              <a:rPr lang="en-US" sz="4800" b="1" dirty="0">
                <a:solidFill>
                  <a:prstClr val="black"/>
                </a:solidFill>
                <a:latin typeface="Cambria" panose="02040503050406030204" pitchFamily="18" charset="0"/>
                <a:ea typeface="Cambria" panose="02040503050406030204" pitchFamily="18" charset="0"/>
                <a:cs typeface="Calibri" panose="020F0502020204030204" pitchFamily="34" charset="0"/>
              </a:rPr>
              <a:t> 2: </a:t>
            </a:r>
            <a:r>
              <a:rPr lang="en-US"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Sắm</a:t>
            </a:r>
            <a:r>
              <a:rPr lang="en-US"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vai</a:t>
            </a:r>
            <a:r>
              <a:rPr lang="en-US"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thực</a:t>
            </a:r>
            <a:r>
              <a:rPr lang="en-US"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hành</a:t>
            </a:r>
            <a:r>
              <a:rPr lang="en-US"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nói</a:t>
            </a:r>
            <a:r>
              <a:rPr lang="en-US"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lời</a:t>
            </a:r>
            <a:r>
              <a:rPr lang="en-US"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động</a:t>
            </a:r>
            <a:r>
              <a:rPr lang="en-US"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viên</a:t>
            </a:r>
            <a:r>
              <a:rPr lang="en-US"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để</a:t>
            </a:r>
            <a:r>
              <a:rPr lang="en-US"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giúp</a:t>
            </a:r>
            <a:r>
              <a:rPr lang="en-US"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bạn</a:t>
            </a:r>
            <a:r>
              <a:rPr lang="en-US"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tự</a:t>
            </a:r>
            <a:r>
              <a:rPr lang="en-US" sz="4800" b="1" dirty="0">
                <a:solidFill>
                  <a:prstClr val="black"/>
                </a:solidFill>
                <a:latin typeface="Cambria" panose="02040503050406030204" pitchFamily="18" charset="0"/>
                <a:ea typeface="Cambria" panose="02040503050406030204" pitchFamily="18" charset="0"/>
                <a:cs typeface="Calibri" panose="020F0502020204030204" pitchFamily="34" charset="0"/>
              </a:rPr>
              <a:t> tin </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538773392"/>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DF0FEE51-7F38-9C92-01DD-F8EEFDE4F457}"/>
              </a:ext>
            </a:extLst>
          </p:cNvPr>
          <p:cNvSpPr/>
          <p:nvPr/>
        </p:nvSpPr>
        <p:spPr>
          <a:xfrm>
            <a:off x="409338" y="163285"/>
            <a:ext cx="11373324" cy="6531429"/>
          </a:xfrm>
          <a:prstGeom prst="roundRect">
            <a:avLst>
              <a:gd name="adj" fmla="val 38330"/>
            </a:avLst>
          </a:pr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TextBox 4">
            <a:extLst>
              <a:ext uri="{FF2B5EF4-FFF2-40B4-BE49-F238E27FC236}">
                <a16:creationId xmlns:a16="http://schemas.microsoft.com/office/drawing/2014/main" id="{738E997B-56FD-951F-1EBB-3BE3848A3997}"/>
              </a:ext>
            </a:extLst>
          </p:cNvPr>
          <p:cNvSpPr txBox="1"/>
          <p:nvPr/>
        </p:nvSpPr>
        <p:spPr>
          <a:xfrm>
            <a:off x="4680875" y="382011"/>
            <a:ext cx="632568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4800" b="0" i="0" u="none" strike="noStrike" kern="1200" cap="none" spc="0" normalizeH="0" baseline="0" noProof="0">
                <a:ln>
                  <a:noFill/>
                </a:ln>
                <a:solidFill>
                  <a:prstClr val="black"/>
                </a:solidFill>
                <a:effectLst/>
                <a:uLnTx/>
                <a:uFillTx/>
                <a:latin typeface="LNTH-Dinomiko" panose="02000500000000000000" pitchFamily="2" charset="0"/>
                <a:ea typeface="+mn-ea"/>
                <a:cs typeface="+mn-cs"/>
              </a:rPr>
            </a:br>
            <a:endParaRPr kumimoji="0" lang="en-US" sz="4800" b="0" i="0" u="none" strike="noStrike" kern="1200" cap="none" spc="0" normalizeH="0" baseline="0" noProof="0">
              <a:ln>
                <a:noFill/>
              </a:ln>
              <a:solidFill>
                <a:prstClr val="black"/>
              </a:solidFill>
              <a:effectLst/>
              <a:uLnTx/>
              <a:uFillTx/>
              <a:latin typeface="LNTH-Dinomiko" panose="02000500000000000000" pitchFamily="2" charset="0"/>
              <a:ea typeface="+mn-ea"/>
              <a:cs typeface="+mn-cs"/>
            </a:endParaRPr>
          </a:p>
        </p:txBody>
      </p:sp>
      <p:pic>
        <p:nvPicPr>
          <p:cNvPr id="14" name="Picture 13">
            <a:extLst>
              <a:ext uri="{FF2B5EF4-FFF2-40B4-BE49-F238E27FC236}">
                <a16:creationId xmlns:a16="http://schemas.microsoft.com/office/drawing/2014/main" id="{7EB2ABF6-08DB-038A-5630-3E54CED36B69}"/>
              </a:ext>
            </a:extLst>
          </p:cNvPr>
          <p:cNvPicPr>
            <a:picLocks noChangeAspect="1"/>
          </p:cNvPicPr>
          <p:nvPr/>
        </p:nvPicPr>
        <p:blipFill>
          <a:blip r:embed="rId3"/>
          <a:stretch>
            <a:fillRect/>
          </a:stretch>
        </p:blipFill>
        <p:spPr>
          <a:xfrm>
            <a:off x="1700211" y="1228724"/>
            <a:ext cx="8840803" cy="3448051"/>
          </a:xfrm>
          <a:prstGeom prst="rect">
            <a:avLst/>
          </a:prstGeom>
        </p:spPr>
      </p:pic>
    </p:spTree>
    <p:extLst>
      <p:ext uri="{BB962C8B-B14F-4D97-AF65-F5344CB8AC3E}">
        <p14:creationId xmlns:p14="http://schemas.microsoft.com/office/powerpoint/2010/main" val="292623131"/>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2" name="Picture 1">
            <a:extLst>
              <a:ext uri="{FF2B5EF4-FFF2-40B4-BE49-F238E27FC236}">
                <a16:creationId xmlns:a16="http://schemas.microsoft.com/office/drawing/2014/main" id="{10123754-E3A5-CEDF-B344-EA3394694F61}"/>
              </a:ext>
            </a:extLst>
          </p:cNvPr>
          <p:cNvPicPr>
            <a:picLocks noChangeAspect="1"/>
          </p:cNvPicPr>
          <p:nvPr/>
        </p:nvPicPr>
        <p:blipFill>
          <a:blip r:embed="rId5"/>
          <a:stretch>
            <a:fillRect/>
          </a:stretch>
        </p:blipFill>
        <p:spPr>
          <a:xfrm>
            <a:off x="3216891" y="2209340"/>
            <a:ext cx="6291617" cy="1810669"/>
          </a:xfrm>
          <a:prstGeom prst="rect">
            <a:avLst/>
          </a:prstGeom>
        </p:spPr>
      </p:pic>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a16="http://schemas.microsoft.com/office/drawing/2014/main"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Tiêu</a:t>
            </a:r>
            <a:r>
              <a:rPr kumimoji="0" lang="en-US" sz="48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chí</a:t>
            </a:r>
            <a:r>
              <a:rPr kumimoji="0" lang="en-US" sz="48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a:p>
            <a:pPr marL="342917" marR="0" lvl="0" indent="-342917"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quyết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Picture 1">
            <a:extLst>
              <a:ext uri="{FF2B5EF4-FFF2-40B4-BE49-F238E27FC236}">
                <a16:creationId xmlns:a16="http://schemas.microsoft.com/office/drawing/2014/main" id="{5A219246-11EB-DF05-1E75-75DCBCB5867B}"/>
              </a:ext>
            </a:extLst>
          </p:cNvPr>
          <p:cNvPicPr>
            <a:picLocks noChangeAspect="1"/>
          </p:cNvPicPr>
          <p:nvPr/>
        </p:nvPicPr>
        <p:blipFill>
          <a:blip r:embed="rId5"/>
          <a:stretch>
            <a:fillRect/>
          </a:stretch>
        </p:blipFill>
        <p:spPr>
          <a:xfrm>
            <a:off x="479937" y="752435"/>
            <a:ext cx="11632176" cy="914479"/>
          </a:xfrm>
          <a:prstGeom prst="rect">
            <a:avLst/>
          </a:prstGeom>
        </p:spPr>
      </p:pic>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3" name="Picture 2" descr="Premium Vector | Happy kids studying together | Estudo infantil, Crianças  com necessidades especiais, Crianças felizes">
            <a:extLst>
              <a:ext uri="{FF2B5EF4-FFF2-40B4-BE49-F238E27FC236}">
                <a16:creationId xmlns:a16="http://schemas.microsoft.com/office/drawing/2014/main" id="{011FD333-A746-167B-5ADA-423374CCB88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777" b="89665" l="6550" r="94409">
                        <a14:foregroundMark x1="11022" y1="35475" x2="11022" y2="35475"/>
                        <a14:foregroundMark x1="6709" y1="43017" x2="6709" y2="43017"/>
                        <a14:foregroundMark x1="33546" y1="36313" x2="35942" y2="43017"/>
                        <a14:foregroundMark x1="90415" y1="29330" x2="94409" y2="38547"/>
                        <a14:foregroundMark x1="88498" y1="20112" x2="88498" y2="20112"/>
                        <a14:foregroundMark x1="84665" y1="86313" x2="84665" y2="86313"/>
                        <a14:foregroundMark x1="80671" y1="60894" x2="84026" y2="68156"/>
                        <a14:foregroundMark x1="84026" y1="67039" x2="87220" y2="73464"/>
                        <a14:foregroundMark x1="90575" y1="68994" x2="92652" y2="74302"/>
                        <a14:backgroundMark x1="74441" y1="50559" x2="74441" y2="50559"/>
                        <a14:backgroundMark x1="76837" y1="62291" x2="76837" y2="62291"/>
                        <a14:backgroundMark x1="76837" y1="62291" x2="79393" y2="69553"/>
                        <a14:backgroundMark x1="78115" y1="71229" x2="77636" y2="78492"/>
                        <a14:backgroundMark x1="71406" y1="77654" x2="71406" y2="77654"/>
                        <a14:backgroundMark x1="75240" y1="81564" x2="75240" y2="81564"/>
                        <a14:backgroundMark x1="71246" y1="45251" x2="78275" y2="58101"/>
                        <a14:backgroundMark x1="78275" y1="58101" x2="78275" y2="58101"/>
                        <a14:backgroundMark x1="73323" y1="57821" x2="73323" y2="57821"/>
                        <a14:backgroundMark x1="75559" y1="36034" x2="80351" y2="48045"/>
                      </a14:backgroundRemoval>
                    </a14:imgEffect>
                  </a14:imgLayer>
                </a14:imgProps>
              </a:ext>
              <a:ext uri="{28A0092B-C50C-407E-A947-70E740481C1C}">
                <a14:useLocalDpi xmlns:a14="http://schemas.microsoft.com/office/drawing/2010/main" val="0"/>
              </a:ext>
            </a:extLst>
          </a:blip>
          <a:srcRect r="23140"/>
          <a:stretch/>
        </p:blipFill>
        <p:spPr bwMode="auto">
          <a:xfrm>
            <a:off x="7078714" y="3714750"/>
            <a:ext cx="4963873" cy="36934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542FB1C-5A0B-C3A4-A642-4FFC92D831D1}"/>
              </a:ext>
            </a:extLst>
          </p:cNvPr>
          <p:cNvSpPr/>
          <p:nvPr/>
        </p:nvSpPr>
        <p:spPr>
          <a:xfrm>
            <a:off x="1981200" y="0"/>
            <a:ext cx="6738257"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LNTH-LuoLuoNotangYuanTi 1" pitchFamily="2" charset="-128"/>
              <a:ea typeface="LNTH-LuoLuoNotangYuanTi 1" pitchFamily="2" charset="-128"/>
              <a:cs typeface="LNTH-LuoLuoNotangYuanTi 1" pitchFamily="2" charset="-128"/>
            </a:endParaRPr>
          </a:p>
        </p:txBody>
      </p:sp>
      <p:sp>
        <p:nvSpPr>
          <p:cNvPr id="2" name="TextBox 1">
            <a:extLst>
              <a:ext uri="{FF2B5EF4-FFF2-40B4-BE49-F238E27FC236}">
                <a16:creationId xmlns:a16="http://schemas.microsoft.com/office/drawing/2014/main" id="{81A4E9EA-9C7C-FA13-1D4C-52CE2B33EFC6}"/>
              </a:ext>
            </a:extLst>
          </p:cNvPr>
          <p:cNvSpPr txBox="1"/>
          <p:nvPr/>
        </p:nvSpPr>
        <p:spPr>
          <a:xfrm>
            <a:off x="1657350" y="466725"/>
            <a:ext cx="7458075" cy="3416320"/>
          </a:xfrm>
          <a:prstGeom prst="rect">
            <a:avLst/>
          </a:prstGeom>
          <a:noFill/>
        </p:spPr>
        <p:txBody>
          <a:bodyPr wrap="square" rtlCol="0">
            <a:spAutoFit/>
          </a:bodyPr>
          <a:lstStyle/>
          <a:p>
            <a:pPr algn="just" rtl="0">
              <a:spcBef>
                <a:spcPts val="0"/>
              </a:spcBef>
              <a:spcAft>
                <a:spcPts val="500"/>
              </a:spcAft>
            </a:pPr>
            <a:r>
              <a:rPr lang="vi-VN" sz="5400" b="1" i="0" u="none" strike="noStrike" dirty="0">
                <a:solidFill>
                  <a:srgbClr val="FFFF00"/>
                </a:solidFill>
                <a:effectLst/>
                <a:latin typeface="Calibri" panose="020F0502020204030204" pitchFamily="34" charset="0"/>
                <a:cs typeface="Calibri" panose="020F0502020204030204" pitchFamily="34" charset="0"/>
              </a:rPr>
              <a:t>Chúng ta nên có cái nhìn tích cực về vẻ bề ngoài của bản thân và của người khác.</a:t>
            </a:r>
            <a:endParaRPr lang="en-US" sz="5400" b="1" dirty="0">
              <a:solidFill>
                <a:srgbClr val="FFFF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00211108"/>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A0B9C5D-308C-94DB-42B4-0424C9C2DFE5}"/>
              </a:ext>
            </a:extLst>
          </p:cNvPr>
          <p:cNvPicPr>
            <a:picLocks noChangeAspect="1"/>
          </p:cNvPicPr>
          <p:nvPr/>
        </p:nvPicPr>
        <p:blipFill>
          <a:blip r:embed="rId3"/>
          <a:srcRect/>
          <a:stretch>
            <a:fillRect/>
          </a:stretch>
        </p:blipFill>
        <p:spPr>
          <a:xfrm>
            <a:off x="-4057" y="4736035"/>
            <a:ext cx="12196057" cy="2317251"/>
          </a:xfrm>
          <a:prstGeom prst="rect">
            <a:avLst/>
          </a:prstGeom>
        </p:spPr>
      </p:pic>
      <p:grpSp>
        <p:nvGrpSpPr>
          <p:cNvPr id="5" name="Group 4">
            <a:extLst>
              <a:ext uri="{FF2B5EF4-FFF2-40B4-BE49-F238E27FC236}">
                <a16:creationId xmlns:a16="http://schemas.microsoft.com/office/drawing/2014/main" id="{D46258C2-F9D7-FD86-A019-16EBEAF66E47}"/>
              </a:ext>
            </a:extLst>
          </p:cNvPr>
          <p:cNvGrpSpPr/>
          <p:nvPr/>
        </p:nvGrpSpPr>
        <p:grpSpPr>
          <a:xfrm>
            <a:off x="0" y="4392607"/>
            <a:ext cx="12192000" cy="365587"/>
            <a:chOff x="0" y="0"/>
            <a:chExt cx="6186311" cy="185501"/>
          </a:xfrm>
        </p:grpSpPr>
        <p:sp>
          <p:nvSpPr>
            <p:cNvPr id="6" name="Freeform 5">
              <a:extLst>
                <a:ext uri="{FF2B5EF4-FFF2-40B4-BE49-F238E27FC236}">
                  <a16:creationId xmlns:a16="http://schemas.microsoft.com/office/drawing/2014/main" id="{D9AEF901-D48B-4ECA-C636-AA3C9A463FA8}"/>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endParaRPr lang="en-US"/>
            </a:p>
          </p:txBody>
        </p:sp>
      </p:grpSp>
      <p:pic>
        <p:nvPicPr>
          <p:cNvPr id="7" name="Picture 8">
            <a:extLst>
              <a:ext uri="{FF2B5EF4-FFF2-40B4-BE49-F238E27FC236}">
                <a16:creationId xmlns:a16="http://schemas.microsoft.com/office/drawing/2014/main" id="{529E33B0-D732-D3D9-F315-5BB78D4F70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638423" y="617634"/>
            <a:ext cx="7334252" cy="3982941"/>
          </a:xfrm>
          <a:prstGeom prst="rect">
            <a:avLst/>
          </a:prstGeom>
        </p:spPr>
      </p:pic>
      <p:pic>
        <p:nvPicPr>
          <p:cNvPr id="8" name="Picture 10">
            <a:extLst>
              <a:ext uri="{FF2B5EF4-FFF2-40B4-BE49-F238E27FC236}">
                <a16:creationId xmlns:a16="http://schemas.microsoft.com/office/drawing/2014/main" id="{C0700925-6B4B-14B5-C089-74069CD4BC2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06000" y="308123"/>
            <a:ext cx="1983620" cy="4534847"/>
          </a:xfrm>
          <a:prstGeom prst="rect">
            <a:avLst/>
          </a:prstGeom>
        </p:spPr>
      </p:pic>
      <p:grpSp>
        <p:nvGrpSpPr>
          <p:cNvPr id="10" name="Group 12">
            <a:extLst>
              <a:ext uri="{FF2B5EF4-FFF2-40B4-BE49-F238E27FC236}">
                <a16:creationId xmlns:a16="http://schemas.microsoft.com/office/drawing/2014/main" id="{BCF0AA90-35EE-3F70-CC75-EAEBC4567B53}"/>
              </a:ext>
            </a:extLst>
          </p:cNvPr>
          <p:cNvGrpSpPr/>
          <p:nvPr/>
        </p:nvGrpSpPr>
        <p:grpSpPr>
          <a:xfrm>
            <a:off x="0" y="1"/>
            <a:ext cx="12192000" cy="300351"/>
            <a:chOff x="0" y="0"/>
            <a:chExt cx="6186311" cy="152400"/>
          </a:xfrm>
          <a:solidFill>
            <a:schemeClr val="bg1"/>
          </a:solidFill>
        </p:grpSpPr>
        <p:sp>
          <p:nvSpPr>
            <p:cNvPr id="11" name="Freeform 13">
              <a:extLst>
                <a:ext uri="{FF2B5EF4-FFF2-40B4-BE49-F238E27FC236}">
                  <a16:creationId xmlns:a16="http://schemas.microsoft.com/office/drawing/2014/main" id="{27A004C0-426B-656A-A8FE-FCB4E9F25F5C}"/>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txBody>
            <a:bodyPr/>
            <a:lstStyle/>
            <a:p>
              <a:endParaRPr lang="en-US"/>
            </a:p>
          </p:txBody>
        </p:sp>
      </p:grpSp>
      <p:grpSp>
        <p:nvGrpSpPr>
          <p:cNvPr id="12" name="Group 14">
            <a:extLst>
              <a:ext uri="{FF2B5EF4-FFF2-40B4-BE49-F238E27FC236}">
                <a16:creationId xmlns:a16="http://schemas.microsoft.com/office/drawing/2014/main" id="{55032972-FAFF-AFAC-8A5E-A92F45147507}"/>
              </a:ext>
            </a:extLst>
          </p:cNvPr>
          <p:cNvGrpSpPr/>
          <p:nvPr/>
        </p:nvGrpSpPr>
        <p:grpSpPr>
          <a:xfrm rot="-5400000">
            <a:off x="-2038357" y="2053899"/>
            <a:ext cx="4377064" cy="300351"/>
            <a:chOff x="0" y="0"/>
            <a:chExt cx="2220955" cy="152400"/>
          </a:xfrm>
          <a:solidFill>
            <a:schemeClr val="bg1"/>
          </a:solidFill>
        </p:grpSpPr>
        <p:sp>
          <p:nvSpPr>
            <p:cNvPr id="13" name="Freeform 15">
              <a:extLst>
                <a:ext uri="{FF2B5EF4-FFF2-40B4-BE49-F238E27FC236}">
                  <a16:creationId xmlns:a16="http://schemas.microsoft.com/office/drawing/2014/main" id="{0522B363-BE23-D69A-3B49-3C87968BEFD7}"/>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endParaRPr lang="en-US"/>
            </a:p>
          </p:txBody>
        </p:sp>
      </p:grpSp>
      <p:grpSp>
        <p:nvGrpSpPr>
          <p:cNvPr id="14" name="Group 16">
            <a:extLst>
              <a:ext uri="{FF2B5EF4-FFF2-40B4-BE49-F238E27FC236}">
                <a16:creationId xmlns:a16="http://schemas.microsoft.com/office/drawing/2014/main" id="{9AD3A5C8-0061-9C0D-461B-1FD5EB5CCC6A}"/>
              </a:ext>
            </a:extLst>
          </p:cNvPr>
          <p:cNvGrpSpPr/>
          <p:nvPr/>
        </p:nvGrpSpPr>
        <p:grpSpPr>
          <a:xfrm rot="-5400000">
            <a:off x="9853293" y="2046129"/>
            <a:ext cx="4377064" cy="300351"/>
            <a:chOff x="0" y="0"/>
            <a:chExt cx="2220955" cy="152400"/>
          </a:xfrm>
          <a:solidFill>
            <a:schemeClr val="bg1"/>
          </a:solidFill>
        </p:grpSpPr>
        <p:sp>
          <p:nvSpPr>
            <p:cNvPr id="15" name="Freeform 17">
              <a:extLst>
                <a:ext uri="{FF2B5EF4-FFF2-40B4-BE49-F238E27FC236}">
                  <a16:creationId xmlns:a16="http://schemas.microsoft.com/office/drawing/2014/main" id="{D5397ADE-E8E8-885C-1D8E-9316D53BB7F3}"/>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endParaRPr lang="en-US"/>
            </a:p>
          </p:txBody>
        </p:sp>
      </p:grpSp>
      <p:pic>
        <p:nvPicPr>
          <p:cNvPr id="16" name="Picture 18">
            <a:extLst>
              <a:ext uri="{FF2B5EF4-FFF2-40B4-BE49-F238E27FC236}">
                <a16:creationId xmlns:a16="http://schemas.microsoft.com/office/drawing/2014/main" id="{E879166B-1B9C-5B39-6CBE-3C3CA1D7C78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87691" y="2257291"/>
            <a:ext cx="1423035" cy="2743200"/>
          </a:xfrm>
          <a:prstGeom prst="rect">
            <a:avLst/>
          </a:prstGeom>
        </p:spPr>
      </p:pic>
      <p:sp>
        <p:nvSpPr>
          <p:cNvPr id="17" name="TextBox 16">
            <a:extLst>
              <a:ext uri="{FF2B5EF4-FFF2-40B4-BE49-F238E27FC236}">
                <a16:creationId xmlns:a16="http://schemas.microsoft.com/office/drawing/2014/main" id="{25571739-6362-152A-73F5-C78C2DD95B76}"/>
              </a:ext>
            </a:extLst>
          </p:cNvPr>
          <p:cNvSpPr txBox="1"/>
          <p:nvPr/>
        </p:nvSpPr>
        <p:spPr>
          <a:xfrm>
            <a:off x="3162300" y="1413282"/>
            <a:ext cx="6296025" cy="2123658"/>
          </a:xfrm>
          <a:prstGeom prst="rect">
            <a:avLst/>
          </a:prstGeom>
          <a:noFill/>
        </p:spPr>
        <p:txBody>
          <a:bodyPr wrap="square" rtlCol="0">
            <a:spAutoFit/>
          </a:bodyPr>
          <a:lstStyle/>
          <a:p>
            <a:pPr lvl="0" algn="ctr">
              <a:defRPr/>
            </a:pPr>
            <a:r>
              <a:rPr lang="vi-VN" sz="4400" b="1" dirty="0">
                <a:solidFill>
                  <a:prstClr val="white"/>
                </a:solidFill>
                <a:latin typeface="Calibri" panose="020F0502020204030204" pitchFamily="34" charset="0"/>
                <a:cs typeface="Calibri" panose="020F0502020204030204" pitchFamily="34" charset="0"/>
              </a:rPr>
              <a:t>Để cơ thể sạch sẽ, khỏe mạnh</a:t>
            </a:r>
            <a:r>
              <a:rPr lang="en-US" sz="4400" b="1" dirty="0">
                <a:solidFill>
                  <a:prstClr val="white"/>
                </a:solidFill>
                <a:latin typeface="Calibri" panose="020F0502020204030204" pitchFamily="34" charset="0"/>
                <a:cs typeface="Calibri" panose="020F0502020204030204" pitchFamily="34" charset="0"/>
              </a:rPr>
              <a:t>, </a:t>
            </a:r>
            <a:r>
              <a:rPr lang="vi-VN" sz="4400" b="1" dirty="0">
                <a:solidFill>
                  <a:prstClr val="white"/>
                </a:solidFill>
                <a:latin typeface="Calibri" panose="020F0502020204030204" pitchFamily="34" charset="0"/>
                <a:cs typeface="Calibri" panose="020F0502020204030204" pitchFamily="34" charset="0"/>
              </a:rPr>
              <a:t>đáng yêu chúng ta cần làm gì hằng ngày?</a:t>
            </a:r>
          </a:p>
        </p:txBody>
      </p:sp>
      <p:pic>
        <p:nvPicPr>
          <p:cNvPr id="21" name="Picture 20">
            <a:extLst>
              <a:ext uri="{FF2B5EF4-FFF2-40B4-BE49-F238E27FC236}">
                <a16:creationId xmlns:a16="http://schemas.microsoft.com/office/drawing/2014/main" id="{875AE021-28FF-C2E6-1ADB-DF74FE6F3AD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81868" y="2492778"/>
            <a:ext cx="3068818" cy="4882210"/>
          </a:xfrm>
          <a:prstGeom prst="rect">
            <a:avLst/>
          </a:prstGeom>
        </p:spPr>
      </p:pic>
      <p:pic>
        <p:nvPicPr>
          <p:cNvPr id="22" name="Picture 21">
            <a:extLst>
              <a:ext uri="{FF2B5EF4-FFF2-40B4-BE49-F238E27FC236}">
                <a16:creationId xmlns:a16="http://schemas.microsoft.com/office/drawing/2014/main" id="{71EC1D25-CCC2-BF7B-19A0-DE4AFE8260C4}"/>
              </a:ext>
            </a:extLst>
          </p:cNvPr>
          <p:cNvPicPr>
            <a:picLocks noChangeAspect="1"/>
          </p:cNvPicPr>
          <p:nvPr/>
        </p:nvPicPr>
        <p:blipFill rotWithShape="1">
          <a:blip r:embed="rId12">
            <a:extLst>
              <a:ext uri="{BEBA8EAE-BF5A-486C-A8C5-ECC9F3942E4B}">
                <a14:imgProps xmlns:a14="http://schemas.microsoft.com/office/drawing/2010/main">
                  <a14:imgLayer r:embed="rId11">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9400125" y="2777014"/>
            <a:ext cx="3068818" cy="4396745"/>
          </a:xfrm>
          <a:prstGeom prst="rect">
            <a:avLst/>
          </a:prstGeom>
        </p:spPr>
      </p:pic>
    </p:spTree>
    <p:extLst>
      <p:ext uri="{BB962C8B-B14F-4D97-AF65-F5344CB8AC3E}">
        <p14:creationId xmlns:p14="http://schemas.microsoft.com/office/powerpoint/2010/main" val="1090804359"/>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DF0FEE51-7F38-9C92-01DD-F8EEFDE4F457}"/>
              </a:ext>
            </a:extLst>
          </p:cNvPr>
          <p:cNvSpPr/>
          <p:nvPr/>
        </p:nvSpPr>
        <p:spPr>
          <a:xfrm>
            <a:off x="409338" y="163285"/>
            <a:ext cx="11373324" cy="6531429"/>
          </a:xfrm>
          <a:prstGeom prst="roundRect">
            <a:avLst>
              <a:gd name="adj" fmla="val 17622"/>
            </a:avLst>
          </a:pr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TextBox 4">
            <a:extLst>
              <a:ext uri="{FF2B5EF4-FFF2-40B4-BE49-F238E27FC236}">
                <a16:creationId xmlns:a16="http://schemas.microsoft.com/office/drawing/2014/main" id="{738E997B-56FD-951F-1EBB-3BE3848A3997}"/>
              </a:ext>
            </a:extLst>
          </p:cNvPr>
          <p:cNvSpPr txBox="1"/>
          <p:nvPr/>
        </p:nvSpPr>
        <p:spPr>
          <a:xfrm>
            <a:off x="4680875" y="382011"/>
            <a:ext cx="632568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4800" b="0" i="0" u="none" strike="noStrike" kern="1200" cap="none" spc="0" normalizeH="0" baseline="0" noProof="0">
                <a:ln>
                  <a:noFill/>
                </a:ln>
                <a:solidFill>
                  <a:prstClr val="black"/>
                </a:solidFill>
                <a:effectLst/>
                <a:uLnTx/>
                <a:uFillTx/>
                <a:latin typeface="LNTH-Dinomiko" panose="02000500000000000000" pitchFamily="2" charset="0"/>
                <a:ea typeface="+mn-ea"/>
                <a:cs typeface="+mn-cs"/>
              </a:rPr>
            </a:br>
            <a:endParaRPr kumimoji="0" lang="en-US" sz="4800" b="0" i="0" u="none" strike="noStrike" kern="1200" cap="none" spc="0" normalizeH="0" baseline="0" noProof="0">
              <a:ln>
                <a:noFill/>
              </a:ln>
              <a:solidFill>
                <a:prstClr val="black"/>
              </a:solidFill>
              <a:effectLst/>
              <a:uLnTx/>
              <a:uFillTx/>
              <a:latin typeface="LNTH-Dinomiko" panose="02000500000000000000" pitchFamily="2" charset="0"/>
              <a:ea typeface="+mn-ea"/>
              <a:cs typeface="+mn-cs"/>
            </a:endParaRPr>
          </a:p>
        </p:txBody>
      </p:sp>
      <p:pic>
        <p:nvPicPr>
          <p:cNvPr id="1026" name="Picture 2" descr="Đạo đức lớp 1 - Bài 3 Em tắm gội sạch sẽ - video Các bước tắm - YouTube">
            <a:extLst>
              <a:ext uri="{FF2B5EF4-FFF2-40B4-BE49-F238E27FC236}">
                <a16:creationId xmlns:a16="http://schemas.microsoft.com/office/drawing/2014/main" id="{FEDCCF17-B190-E95C-67AB-FC4B9C677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41151"/>
            <a:ext cx="4820710" cy="271164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A649ADA3-B1EE-DC56-1A92-C9B8CB875F2A}"/>
              </a:ext>
            </a:extLst>
          </p:cNvPr>
          <p:cNvSpPr/>
          <p:nvPr/>
        </p:nvSpPr>
        <p:spPr>
          <a:xfrm>
            <a:off x="824865" y="3537305"/>
            <a:ext cx="5004435" cy="110137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Tắm</a:t>
            </a:r>
            <a:r>
              <a:rPr kumimoji="0" lang="en-US" sz="4800" b="0"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gội</a:t>
            </a:r>
            <a:r>
              <a:rPr kumimoji="0" lang="en-US" sz="4800" b="0"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hàng</a:t>
            </a:r>
            <a:r>
              <a:rPr kumimoji="0" lang="en-US" sz="4800" b="0"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ngày</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BA9210B-6448-DE2B-3909-B7E3AFD35FFA}"/>
              </a:ext>
            </a:extLst>
          </p:cNvPr>
          <p:cNvPicPr>
            <a:picLocks noChangeAspect="1"/>
          </p:cNvPicPr>
          <p:nvPr/>
        </p:nvPicPr>
        <p:blipFill>
          <a:blip r:embed="rId4"/>
          <a:stretch>
            <a:fillRect/>
          </a:stretch>
        </p:blipFill>
        <p:spPr>
          <a:xfrm>
            <a:off x="7353300" y="585787"/>
            <a:ext cx="2895600" cy="2924175"/>
          </a:xfrm>
          <a:prstGeom prst="rect">
            <a:avLst/>
          </a:prstGeom>
        </p:spPr>
      </p:pic>
      <p:sp>
        <p:nvSpPr>
          <p:cNvPr id="7" name="Rectangle: Rounded Corners 6">
            <a:extLst>
              <a:ext uri="{FF2B5EF4-FFF2-40B4-BE49-F238E27FC236}">
                <a16:creationId xmlns:a16="http://schemas.microsoft.com/office/drawing/2014/main" id="{080C6BEB-4446-B115-43DA-6D46929AEE32}"/>
              </a:ext>
            </a:extLst>
          </p:cNvPr>
          <p:cNvSpPr/>
          <p:nvPr/>
        </p:nvSpPr>
        <p:spPr>
          <a:xfrm>
            <a:off x="6396990" y="3689704"/>
            <a:ext cx="5004435" cy="1815745"/>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dirty="0" err="1">
                <a:solidFill>
                  <a:srgbClr val="FF0000"/>
                </a:solidFill>
                <a:latin typeface="Calibri" panose="020F0502020204030204" pitchFamily="34" charset="0"/>
                <a:cs typeface="Calibri" panose="020F0502020204030204" pitchFamily="34" charset="0"/>
              </a:rPr>
              <a:t>Luôn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giữ</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cho</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quần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áo</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đầu</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tóc</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gọn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gàng</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sạch</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sẽ</a:t>
            </a:r>
            <a:r>
              <a:rPr lang="en-US" sz="4000" dirty="0">
                <a:solidFill>
                  <a:srgbClr val="FF0000"/>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7370868"/>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par>
                                <p:cTn id="22" presetID="53"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DF0FEE51-7F38-9C92-01DD-F8EEFDE4F457}"/>
              </a:ext>
            </a:extLst>
          </p:cNvPr>
          <p:cNvSpPr/>
          <p:nvPr/>
        </p:nvSpPr>
        <p:spPr>
          <a:xfrm>
            <a:off x="409338" y="163285"/>
            <a:ext cx="11373324" cy="6531429"/>
          </a:xfrm>
          <a:prstGeom prst="roundRect">
            <a:avLst>
              <a:gd name="adj" fmla="val 17622"/>
            </a:avLst>
          </a:pr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TextBox 4">
            <a:extLst>
              <a:ext uri="{FF2B5EF4-FFF2-40B4-BE49-F238E27FC236}">
                <a16:creationId xmlns:a16="http://schemas.microsoft.com/office/drawing/2014/main" id="{738E997B-56FD-951F-1EBB-3BE3848A3997}"/>
              </a:ext>
            </a:extLst>
          </p:cNvPr>
          <p:cNvSpPr txBox="1"/>
          <p:nvPr/>
        </p:nvSpPr>
        <p:spPr>
          <a:xfrm>
            <a:off x="4680875" y="382011"/>
            <a:ext cx="632568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4800" b="0" i="0" u="none" strike="noStrike" kern="1200" cap="none" spc="0" normalizeH="0" baseline="0" noProof="0">
                <a:ln>
                  <a:noFill/>
                </a:ln>
                <a:solidFill>
                  <a:prstClr val="black"/>
                </a:solidFill>
                <a:effectLst/>
                <a:uLnTx/>
                <a:uFillTx/>
                <a:latin typeface="LNTH-Dinomiko" panose="02000500000000000000" pitchFamily="2" charset="0"/>
                <a:ea typeface="+mn-ea"/>
                <a:cs typeface="+mn-cs"/>
              </a:rPr>
            </a:br>
            <a:endParaRPr kumimoji="0" lang="en-US" sz="4800" b="0" i="0" u="none" strike="noStrike" kern="1200" cap="none" spc="0" normalizeH="0" baseline="0" noProof="0">
              <a:ln>
                <a:noFill/>
              </a:ln>
              <a:solidFill>
                <a:prstClr val="black"/>
              </a:solidFill>
              <a:effectLst/>
              <a:uLnTx/>
              <a:uFillTx/>
              <a:latin typeface="LNTH-Dinomiko" panose="02000500000000000000" pitchFamily="2" charset="0"/>
              <a:ea typeface="+mn-ea"/>
              <a:cs typeface="+mn-cs"/>
            </a:endParaRPr>
          </a:p>
        </p:txBody>
      </p:sp>
      <p:pic>
        <p:nvPicPr>
          <p:cNvPr id="2050" name="Picture 2" descr="Ăn uống đủ chất như thế nào mới tốt và cách xây dựng hợp lý?">
            <a:extLst>
              <a:ext uri="{FF2B5EF4-FFF2-40B4-BE49-F238E27FC236}">
                <a16:creationId xmlns:a16="http://schemas.microsoft.com/office/drawing/2014/main" id="{E2997904-8F6F-DEA3-AB4F-D671B3FCF6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1349" y="395289"/>
            <a:ext cx="6010275" cy="450770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55C93C28-5207-2A89-6754-E839F856F098}"/>
              </a:ext>
            </a:extLst>
          </p:cNvPr>
          <p:cNvSpPr/>
          <p:nvPr/>
        </p:nvSpPr>
        <p:spPr>
          <a:xfrm>
            <a:off x="4006215" y="5137505"/>
            <a:ext cx="5004435" cy="110137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FF0000"/>
                </a:solidFill>
                <a:latin typeface="Calibri" panose="020F0502020204030204" pitchFamily="34" charset="0"/>
                <a:cs typeface="Calibri" panose="020F0502020204030204" pitchFamily="34" charset="0"/>
              </a:rPr>
              <a:t>Ăn</a:t>
            </a:r>
            <a:r>
              <a:rPr lang="en-US" sz="4800" dirty="0">
                <a:solidFill>
                  <a:srgbClr val="FF0000"/>
                </a:solidFill>
                <a:latin typeface="Calibri" panose="020F0502020204030204" pitchFamily="34" charset="0"/>
                <a:cs typeface="Calibri" panose="020F0502020204030204" pitchFamily="34" charset="0"/>
              </a:rPr>
              <a:t> </a:t>
            </a:r>
            <a:r>
              <a:rPr lang="en-US" sz="4800" dirty="0" err="1">
                <a:solidFill>
                  <a:srgbClr val="FF0000"/>
                </a:solidFill>
                <a:latin typeface="Calibri" panose="020F0502020204030204" pitchFamily="34" charset="0"/>
                <a:cs typeface="Calibri" panose="020F0502020204030204" pitchFamily="34" charset="0"/>
              </a:rPr>
              <a:t>uống</a:t>
            </a:r>
            <a:r>
              <a:rPr lang="en-US" sz="4800" dirty="0">
                <a:solidFill>
                  <a:srgbClr val="FF0000"/>
                </a:solidFill>
                <a:latin typeface="Calibri" panose="020F0502020204030204" pitchFamily="34" charset="0"/>
                <a:cs typeface="Calibri" panose="020F0502020204030204" pitchFamily="34" charset="0"/>
              </a:rPr>
              <a:t> </a:t>
            </a:r>
            <a:r>
              <a:rPr lang="en-US" sz="4800" dirty="0" err="1">
                <a:solidFill>
                  <a:srgbClr val="FF0000"/>
                </a:solidFill>
                <a:latin typeface="Calibri" panose="020F0502020204030204" pitchFamily="34" charset="0"/>
                <a:cs typeface="Calibri" panose="020F0502020204030204" pitchFamily="34" charset="0"/>
              </a:rPr>
              <a:t>đủ</a:t>
            </a:r>
            <a:r>
              <a:rPr lang="en-US" sz="4800" dirty="0">
                <a:solidFill>
                  <a:srgbClr val="FF0000"/>
                </a:solidFill>
                <a:latin typeface="Calibri" panose="020F0502020204030204" pitchFamily="34" charset="0"/>
                <a:cs typeface="Calibri" panose="020F0502020204030204" pitchFamily="34" charset="0"/>
              </a:rPr>
              <a:t> </a:t>
            </a:r>
            <a:r>
              <a:rPr lang="en-US" sz="4800" dirty="0" err="1">
                <a:solidFill>
                  <a:srgbClr val="FF0000"/>
                </a:solidFill>
                <a:latin typeface="Calibri" panose="020F0502020204030204" pitchFamily="34" charset="0"/>
                <a:cs typeface="Calibri" panose="020F0502020204030204" pitchFamily="34" charset="0"/>
              </a:rPr>
              <a:t>chất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5261"/>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406587" y="-1055575"/>
            <a:ext cx="4199227" cy="4362833"/>
          </a:xfrm>
          <a:custGeom>
            <a:avLst/>
            <a:gdLst/>
            <a:ahLst/>
            <a:cxnLst/>
            <a:rect l="l" t="t" r="r" b="b"/>
            <a:pathLst>
              <a:path w="6298840" h="6544249">
                <a:moveTo>
                  <a:pt x="0" y="0"/>
                </a:moveTo>
                <a:lnTo>
                  <a:pt x="6298840" y="0"/>
                </a:lnTo>
                <a:lnTo>
                  <a:pt x="6298840" y="6544249"/>
                </a:lnTo>
                <a:lnTo>
                  <a:pt x="0" y="654424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3493524">
            <a:off x="668379" y="120875"/>
            <a:ext cx="1401712" cy="1561817"/>
          </a:xfrm>
          <a:custGeom>
            <a:avLst/>
            <a:gdLst/>
            <a:ahLst/>
            <a:cxnLst/>
            <a:rect l="l" t="t" r="r" b="b"/>
            <a:pathLst>
              <a:path w="2870292" h="2794947">
                <a:moveTo>
                  <a:pt x="0" y="0"/>
                </a:moveTo>
                <a:lnTo>
                  <a:pt x="2870292" y="0"/>
                </a:lnTo>
                <a:lnTo>
                  <a:pt x="2870292" y="2794947"/>
                </a:lnTo>
                <a:lnTo>
                  <a:pt x="0" y="2794947"/>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8926243" y="3822347"/>
            <a:ext cx="3117273" cy="2743200"/>
          </a:xfrm>
          <a:custGeom>
            <a:avLst/>
            <a:gdLst/>
            <a:ahLst/>
            <a:cxnLst/>
            <a:rect l="l" t="t" r="r" b="b"/>
            <a:pathLst>
              <a:path w="4675909" h="4114800">
                <a:moveTo>
                  <a:pt x="0" y="0"/>
                </a:moveTo>
                <a:lnTo>
                  <a:pt x="4675909" y="0"/>
                </a:lnTo>
                <a:lnTo>
                  <a:pt x="467590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6" name="Picture 15" descr="A round pink circle with white text and a black background&#10;&#10;AI-generated content may be incorrect.">
            <a:extLst>
              <a:ext uri="{FF2B5EF4-FFF2-40B4-BE49-F238E27FC236}">
                <a16:creationId xmlns:a16="http://schemas.microsoft.com/office/drawing/2014/main" id="{6227E73F-BE17-C170-FCA0-A6EC7A833A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7261" y="0"/>
            <a:ext cx="1584251" cy="1584251"/>
          </a:xfrm>
          <a:prstGeom prst="rect">
            <a:avLst/>
          </a:prstGeom>
        </p:spPr>
      </p:pic>
      <p:pic>
        <p:nvPicPr>
          <p:cNvPr id="17" name="Picture 16" descr="A round pink circle with white text and a black background&#10;&#10;AI-generated content may be incorrect.">
            <a:extLst>
              <a:ext uri="{FF2B5EF4-FFF2-40B4-BE49-F238E27FC236}">
                <a16:creationId xmlns:a16="http://schemas.microsoft.com/office/drawing/2014/main" id="{A12764B9-D92C-80F5-B94A-1184FA6A30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56111" y="5068924"/>
            <a:ext cx="949103" cy="949103"/>
          </a:xfrm>
          <a:prstGeom prst="rect">
            <a:avLst/>
          </a:prstGeom>
        </p:spPr>
      </p:pic>
      <p:pic>
        <p:nvPicPr>
          <p:cNvPr id="13" name="Picture 12">
            <a:extLst>
              <a:ext uri="{FF2B5EF4-FFF2-40B4-BE49-F238E27FC236}">
                <a16:creationId xmlns:a16="http://schemas.microsoft.com/office/drawing/2014/main" id="{DF316616-6CBE-0D69-6206-40876EAA43D4}"/>
              </a:ext>
            </a:extLst>
          </p:cNvPr>
          <p:cNvPicPr>
            <a:picLocks noChangeAspect="1"/>
          </p:cNvPicPr>
          <p:nvPr/>
        </p:nvPicPr>
        <p:blipFill>
          <a:blip r:embed="rId8"/>
          <a:stretch>
            <a:fillRect/>
          </a:stretch>
        </p:blipFill>
        <p:spPr>
          <a:xfrm>
            <a:off x="1882611" y="1921021"/>
            <a:ext cx="7937680" cy="1591194"/>
          </a:xfrm>
          <a:prstGeom prst="rect">
            <a:avLst/>
          </a:prstGeom>
        </p:spPr>
      </p:pic>
      <p:pic>
        <p:nvPicPr>
          <p:cNvPr id="18" name="Picture 17">
            <a:extLst>
              <a:ext uri="{FF2B5EF4-FFF2-40B4-BE49-F238E27FC236}">
                <a16:creationId xmlns:a16="http://schemas.microsoft.com/office/drawing/2014/main" id="{2DD656CB-9784-6244-C3F6-FB7F421A9DDD}"/>
              </a:ext>
            </a:extLst>
          </p:cNvPr>
          <p:cNvPicPr>
            <a:picLocks noChangeAspect="1"/>
          </p:cNvPicPr>
          <p:nvPr/>
        </p:nvPicPr>
        <p:blipFill>
          <a:blip r:embed="rId9"/>
          <a:stretch>
            <a:fillRect/>
          </a:stretch>
        </p:blipFill>
        <p:spPr>
          <a:xfrm>
            <a:off x="4094017" y="714900"/>
            <a:ext cx="3578662" cy="749873"/>
          </a:xfrm>
          <a:prstGeom prst="rect">
            <a:avLst/>
          </a:prstGeom>
        </p:spPr>
      </p:pic>
      <p:sp>
        <p:nvSpPr>
          <p:cNvPr id="19" name="Freeform 3">
            <a:extLst>
              <a:ext uri="{FF2B5EF4-FFF2-40B4-BE49-F238E27FC236}">
                <a16:creationId xmlns:a16="http://schemas.microsoft.com/office/drawing/2014/main" id="{68FBA404-FAD0-20FE-5BF6-E84A8082A5D6}"/>
              </a:ext>
            </a:extLst>
          </p:cNvPr>
          <p:cNvSpPr/>
          <p:nvPr/>
        </p:nvSpPr>
        <p:spPr>
          <a:xfrm>
            <a:off x="0" y="3157870"/>
            <a:ext cx="2700670" cy="3700130"/>
          </a:xfrm>
          <a:custGeom>
            <a:avLst/>
            <a:gdLst/>
            <a:ahLst/>
            <a:cxnLst/>
            <a:rect l="l" t="t" r="r" b="b"/>
            <a:pathLst>
              <a:path w="5167977" h="7152910">
                <a:moveTo>
                  <a:pt x="0" y="0"/>
                </a:moveTo>
                <a:lnTo>
                  <a:pt x="5167977" y="0"/>
                </a:lnTo>
                <a:lnTo>
                  <a:pt x="5167977" y="7152910"/>
                </a:lnTo>
                <a:lnTo>
                  <a:pt x="0" y="7152910"/>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Picture 19" descr="A round pink circle with white text and a black background&#10;&#10;AI-generated content may be incorrect.">
            <a:extLst>
              <a:ext uri="{FF2B5EF4-FFF2-40B4-BE49-F238E27FC236}">
                <a16:creationId xmlns:a16="http://schemas.microsoft.com/office/drawing/2014/main" id="{CB7C53D7-0A94-3576-0A79-3E6B4B2146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839846" y="4915786"/>
            <a:ext cx="1584251" cy="15842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3" name="Picture 2" descr="Premium Vector | Happy kids studying together | Estudo infantil, Crianças  com necessidades especiais, Crianças felizes">
            <a:extLst>
              <a:ext uri="{FF2B5EF4-FFF2-40B4-BE49-F238E27FC236}">
                <a16:creationId xmlns:a16="http://schemas.microsoft.com/office/drawing/2014/main" id="{011FD333-A746-167B-5ADA-423374CCB88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777" b="89665" l="6550" r="94409">
                        <a14:foregroundMark x1="11022" y1="35475" x2="11022" y2="35475"/>
                        <a14:foregroundMark x1="6709" y1="43017" x2="6709" y2="43017"/>
                        <a14:foregroundMark x1="33546" y1="36313" x2="35942" y2="43017"/>
                        <a14:foregroundMark x1="90415" y1="29330" x2="94409" y2="38547"/>
                        <a14:foregroundMark x1="88498" y1="20112" x2="88498" y2="20112"/>
                        <a14:foregroundMark x1="84665" y1="86313" x2="84665" y2="86313"/>
                        <a14:foregroundMark x1="80671" y1="60894" x2="84026" y2="68156"/>
                        <a14:foregroundMark x1="84026" y1="67039" x2="87220" y2="73464"/>
                        <a14:foregroundMark x1="90575" y1="68994" x2="92652" y2="74302"/>
                        <a14:backgroundMark x1="74441" y1="50559" x2="74441" y2="50559"/>
                        <a14:backgroundMark x1="76837" y1="62291" x2="76837" y2="62291"/>
                        <a14:backgroundMark x1="76837" y1="62291" x2="79393" y2="69553"/>
                        <a14:backgroundMark x1="78115" y1="71229" x2="77636" y2="78492"/>
                        <a14:backgroundMark x1="71406" y1="77654" x2="71406" y2="77654"/>
                        <a14:backgroundMark x1="75240" y1="81564" x2="75240" y2="81564"/>
                        <a14:backgroundMark x1="71246" y1="45251" x2="78275" y2="58101"/>
                        <a14:backgroundMark x1="78275" y1="58101" x2="78275" y2="58101"/>
                        <a14:backgroundMark x1="73323" y1="57821" x2="73323" y2="57821"/>
                        <a14:backgroundMark x1="75559" y1="36034" x2="80351" y2="48045"/>
                      </a14:backgroundRemoval>
                    </a14:imgEffect>
                  </a14:imgLayer>
                </a14:imgProps>
              </a:ext>
              <a:ext uri="{28A0092B-C50C-407E-A947-70E740481C1C}">
                <a14:useLocalDpi xmlns:a14="http://schemas.microsoft.com/office/drawing/2010/main" val="0"/>
              </a:ext>
            </a:extLst>
          </a:blip>
          <a:srcRect r="23140"/>
          <a:stretch/>
        </p:blipFill>
        <p:spPr bwMode="auto">
          <a:xfrm>
            <a:off x="7078714" y="3714750"/>
            <a:ext cx="4963873" cy="36934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542FB1C-5A0B-C3A4-A642-4FFC92D831D1}"/>
              </a:ext>
            </a:extLst>
          </p:cNvPr>
          <p:cNvSpPr/>
          <p:nvPr/>
        </p:nvSpPr>
        <p:spPr>
          <a:xfrm>
            <a:off x="1981200" y="0"/>
            <a:ext cx="6738257"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LNTH-LuoLuoNotangYuanTi 1" pitchFamily="2" charset="-128"/>
              <a:ea typeface="LNTH-LuoLuoNotangYuanTi 1" pitchFamily="2" charset="-128"/>
              <a:cs typeface="LNTH-LuoLuoNotangYuanTi 1" pitchFamily="2" charset="-128"/>
            </a:endParaRPr>
          </a:p>
        </p:txBody>
      </p:sp>
      <p:sp>
        <p:nvSpPr>
          <p:cNvPr id="2" name="TextBox 1">
            <a:extLst>
              <a:ext uri="{FF2B5EF4-FFF2-40B4-BE49-F238E27FC236}">
                <a16:creationId xmlns:a16="http://schemas.microsoft.com/office/drawing/2014/main" id="{81A4E9EA-9C7C-FA13-1D4C-52CE2B33EFC6}"/>
              </a:ext>
            </a:extLst>
          </p:cNvPr>
          <p:cNvSpPr txBox="1"/>
          <p:nvPr/>
        </p:nvSpPr>
        <p:spPr>
          <a:xfrm>
            <a:off x="1657350" y="466725"/>
            <a:ext cx="7458075" cy="31700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vi-VN" sz="40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Để chăm sóc vẻ bên ngoài của bản thân sạch sẽ đáng yêu chúng ta cần giữ vệ sinh cá nhân, mặc trang phục phù hợp, ăn uống đầy đủ chất, an toàn...</a:t>
            </a:r>
            <a:endPar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026139263"/>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037EBE06-A5F8-9262-1A4A-933F555C433F}"/>
              </a:ext>
            </a:extLst>
          </p:cNvPr>
          <p:cNvSpPr/>
          <p:nvPr/>
        </p:nvSpPr>
        <p:spPr>
          <a:xfrm>
            <a:off x="495300" y="373379"/>
            <a:ext cx="10989564" cy="6303645"/>
          </a:xfrm>
          <a:custGeom>
            <a:avLst/>
            <a:gdLst>
              <a:gd name="connsiteX0" fmla="*/ 0 w 10989564"/>
              <a:gd name="connsiteY0" fmla="*/ 1050629 h 6303645"/>
              <a:gd name="connsiteX1" fmla="*/ 1050629 w 10989564"/>
              <a:gd name="connsiteY1" fmla="*/ 0 h 6303645"/>
              <a:gd name="connsiteX2" fmla="*/ 9938935 w 10989564"/>
              <a:gd name="connsiteY2" fmla="*/ 0 h 6303645"/>
              <a:gd name="connsiteX3" fmla="*/ 10989564 w 10989564"/>
              <a:gd name="connsiteY3" fmla="*/ 1050629 h 6303645"/>
              <a:gd name="connsiteX4" fmla="*/ 10989564 w 10989564"/>
              <a:gd name="connsiteY4" fmla="*/ 5253016 h 6303645"/>
              <a:gd name="connsiteX5" fmla="*/ 9938935 w 10989564"/>
              <a:gd name="connsiteY5" fmla="*/ 6303645 h 6303645"/>
              <a:gd name="connsiteX6" fmla="*/ 1050629 w 10989564"/>
              <a:gd name="connsiteY6" fmla="*/ 6303645 h 6303645"/>
              <a:gd name="connsiteX7" fmla="*/ 0 w 10989564"/>
              <a:gd name="connsiteY7" fmla="*/ 5253016 h 6303645"/>
              <a:gd name="connsiteX8" fmla="*/ 0 w 10989564"/>
              <a:gd name="connsiteY8" fmla="*/ 1050629 h 630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9564" h="6303645" fill="none" extrusionOk="0">
                <a:moveTo>
                  <a:pt x="0" y="1050629"/>
                </a:moveTo>
                <a:cubicBezTo>
                  <a:pt x="15447" y="484382"/>
                  <a:pt x="529718" y="1968"/>
                  <a:pt x="1050629" y="0"/>
                </a:cubicBezTo>
                <a:cubicBezTo>
                  <a:pt x="2964308" y="57678"/>
                  <a:pt x="8204049" y="-117734"/>
                  <a:pt x="9938935" y="0"/>
                </a:cubicBezTo>
                <a:cubicBezTo>
                  <a:pt x="10536025" y="34259"/>
                  <a:pt x="11000082" y="448686"/>
                  <a:pt x="10989564" y="1050629"/>
                </a:cubicBezTo>
                <a:cubicBezTo>
                  <a:pt x="10862852" y="2700552"/>
                  <a:pt x="10861796" y="4638058"/>
                  <a:pt x="10989564" y="5253016"/>
                </a:cubicBezTo>
                <a:cubicBezTo>
                  <a:pt x="10982570" y="5920630"/>
                  <a:pt x="10549330" y="6319188"/>
                  <a:pt x="9938935" y="6303645"/>
                </a:cubicBezTo>
                <a:cubicBezTo>
                  <a:pt x="8508189" y="6310471"/>
                  <a:pt x="5420817" y="6325773"/>
                  <a:pt x="1050629" y="6303645"/>
                </a:cubicBezTo>
                <a:cubicBezTo>
                  <a:pt x="443638" y="6334265"/>
                  <a:pt x="-12273" y="5913041"/>
                  <a:pt x="0" y="5253016"/>
                </a:cubicBezTo>
                <a:cubicBezTo>
                  <a:pt x="-169495" y="3304059"/>
                  <a:pt x="-134306" y="2967896"/>
                  <a:pt x="0" y="1050629"/>
                </a:cubicBezTo>
                <a:close/>
              </a:path>
              <a:path w="10989564" h="6303645" stroke="0" extrusionOk="0">
                <a:moveTo>
                  <a:pt x="0" y="1050629"/>
                </a:moveTo>
                <a:cubicBezTo>
                  <a:pt x="15073" y="458931"/>
                  <a:pt x="459606" y="-41461"/>
                  <a:pt x="1050629" y="0"/>
                </a:cubicBezTo>
                <a:cubicBezTo>
                  <a:pt x="3135300" y="-119478"/>
                  <a:pt x="8418036" y="22869"/>
                  <a:pt x="9938935" y="0"/>
                </a:cubicBezTo>
                <a:cubicBezTo>
                  <a:pt x="10514450" y="-49659"/>
                  <a:pt x="11024903" y="427780"/>
                  <a:pt x="10989564" y="1050629"/>
                </a:cubicBezTo>
                <a:cubicBezTo>
                  <a:pt x="10856787" y="1602815"/>
                  <a:pt x="10939043" y="3375617"/>
                  <a:pt x="10989564" y="5253016"/>
                </a:cubicBezTo>
                <a:cubicBezTo>
                  <a:pt x="11086400" y="5867704"/>
                  <a:pt x="10483841" y="6374659"/>
                  <a:pt x="9938935" y="6303645"/>
                </a:cubicBezTo>
                <a:cubicBezTo>
                  <a:pt x="5991475" y="6317087"/>
                  <a:pt x="5040883" y="6197496"/>
                  <a:pt x="1050629" y="6303645"/>
                </a:cubicBezTo>
                <a:cubicBezTo>
                  <a:pt x="483407" y="6319840"/>
                  <a:pt x="704" y="5840642"/>
                  <a:pt x="0" y="5253016"/>
                </a:cubicBezTo>
                <a:cubicBezTo>
                  <a:pt x="65430" y="3885295"/>
                  <a:pt x="152388" y="2614686"/>
                  <a:pt x="0" y="1050629"/>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prstGeom prst="roundRect">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12" name="Picture 25">
            <a:extLst>
              <a:ext uri="{FF2B5EF4-FFF2-40B4-BE49-F238E27FC236}">
                <a16:creationId xmlns:a16="http://schemas.microsoft.com/office/drawing/2014/main" id="{C6EF7D3D-FA86-9E4A-13DC-CDDCDB4848A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84783" y="376058"/>
            <a:ext cx="8794147" cy="1984369"/>
          </a:xfrm>
          <a:prstGeom prst="rect">
            <a:avLst/>
          </a:prstGeom>
        </p:spPr>
      </p:pic>
      <p:pic>
        <p:nvPicPr>
          <p:cNvPr id="14" name="Picture 13" descr="A picture containing text, vector graphics, clipart&#10;&#10;Description automatically generated">
            <a:extLst>
              <a:ext uri="{FF2B5EF4-FFF2-40B4-BE49-F238E27FC236}">
                <a16:creationId xmlns:a16="http://schemas.microsoft.com/office/drawing/2014/main" id="{D6CA7A0B-DE07-A74C-95B9-CE837ED74A51}"/>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76" b="92932" l="9976" r="89984">
                        <a14:foregroundMark x1="49596" y1="40994" x2="53110" y2="43861"/>
                        <a14:foregroundMark x1="52181" y1="34410" x2="51010" y2="42892"/>
                        <a14:foregroundMark x1="51010" y1="43134" x2="52181" y2="65792"/>
                        <a14:foregroundMark x1="37318" y1="54927" x2="50283" y2="53029"/>
                        <a14:foregroundMark x1="38974" y1="50687" x2="41074" y2="56583"/>
                        <a14:foregroundMark x1="41801" y1="49960" x2="46769" y2="57068"/>
                        <a14:foregroundMark x1="51696" y1="57754" x2="52908" y2="61309"/>
                        <a14:foregroundMark x1="45355" y1="51373" x2="47698" y2="57512"/>
                        <a14:foregroundMark x1="47213" y1="52100" x2="50525" y2="56826"/>
                        <a14:foregroundMark x1="41074" y1="52100" x2="41074" y2="52100"/>
                        <a14:foregroundMark x1="42730" y1="55856" x2="42730" y2="55856"/>
                        <a14:foregroundMark x1="42730" y1="55856" x2="42730" y2="56826"/>
                        <a14:foregroundMark x1="46769" y1="46688" x2="47011" y2="54443"/>
                        <a14:foregroundMark x1="53110" y1="49515" x2="54079" y2="53998"/>
                        <a14:foregroundMark x1="56422" y1="49758" x2="60218" y2="58481"/>
                        <a14:foregroundMark x1="52908" y1="92932" x2="50767" y2="89378"/>
                        <a14:foregroundMark x1="44871" y1="29685" x2="43700" y2="40065"/>
                      </a14:backgroundRemoval>
                    </a14:imgEffect>
                  </a14:imgLayer>
                </a14:imgProps>
              </a:ext>
              <a:ext uri="{28A0092B-C50C-407E-A947-70E740481C1C}">
                <a14:useLocalDpi xmlns:a14="http://schemas.microsoft.com/office/drawing/2010/main" val="0"/>
              </a:ext>
            </a:extLst>
          </a:blip>
          <a:stretch>
            <a:fillRect/>
          </a:stretch>
        </p:blipFill>
        <p:spPr>
          <a:xfrm>
            <a:off x="8518023" y="1733176"/>
            <a:ext cx="4957566" cy="4957566"/>
          </a:xfrm>
          <a:prstGeom prst="rect">
            <a:avLst/>
          </a:prstGeom>
        </p:spPr>
      </p:pic>
      <p:sp>
        <p:nvSpPr>
          <p:cNvPr id="15" name="TextBox 14">
            <a:extLst>
              <a:ext uri="{FF2B5EF4-FFF2-40B4-BE49-F238E27FC236}">
                <a16:creationId xmlns:a16="http://schemas.microsoft.com/office/drawing/2014/main" id="{D8DB98DA-B860-FE42-519B-08205B6B675C}"/>
              </a:ext>
            </a:extLst>
          </p:cNvPr>
          <p:cNvSpPr txBox="1"/>
          <p:nvPr/>
        </p:nvSpPr>
        <p:spPr>
          <a:xfrm>
            <a:off x="2445025" y="473330"/>
            <a:ext cx="8736495" cy="1323439"/>
          </a:xfrm>
          <a:prstGeom prst="rect">
            <a:avLst/>
          </a:prstGeom>
          <a:noFill/>
        </p:spPr>
        <p:txBody>
          <a:bodyPr wrap="square" rtlCol="0">
            <a:spAutoFit/>
          </a:bodyPr>
          <a:lstStyle/>
          <a:p>
            <a:pPr lvl="0" algn="ctr">
              <a:defRPr/>
            </a:pPr>
            <a:r>
              <a:rPr lang="en-US" sz="4000" dirty="0">
                <a:solidFill>
                  <a:srgbClr val="C00000"/>
                </a:solidFill>
                <a:latin typeface="Cambria" panose="02040503050406030204" pitchFamily="18" charset="0"/>
                <a:ea typeface="Cambria" panose="02040503050406030204" pitchFamily="18" charset="0"/>
                <a:cs typeface="Calibri" panose="020F0502020204030204" pitchFamily="34" charset="0"/>
              </a:rPr>
              <a:t>Em </a:t>
            </a:r>
            <a:r>
              <a:rPr lang="en-US" sz="4000" dirty="0" err="1">
                <a:solidFill>
                  <a:srgbClr val="C00000"/>
                </a:solidFill>
                <a:latin typeface="Cambria" panose="02040503050406030204" pitchFamily="18" charset="0"/>
                <a:ea typeface="Cambria" panose="02040503050406030204" pitchFamily="18" charset="0"/>
                <a:cs typeface="Calibri" panose="020F0502020204030204" pitchFamily="34" charset="0"/>
              </a:rPr>
              <a:t>hãy</a:t>
            </a:r>
            <a:r>
              <a:rPr lang="en-US" sz="40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00000"/>
                </a:solidFill>
                <a:latin typeface="Cambria" panose="02040503050406030204" pitchFamily="18" charset="0"/>
                <a:ea typeface="Cambria" panose="02040503050406030204" pitchFamily="18" charset="0"/>
                <a:cs typeface="Calibri" panose="020F0502020204030204" pitchFamily="34" charset="0"/>
              </a:rPr>
              <a:t>nêu</a:t>
            </a:r>
            <a:r>
              <a:rPr lang="en-US" sz="40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00000"/>
                </a:solidFill>
                <a:latin typeface="Cambria" panose="02040503050406030204" pitchFamily="18" charset="0"/>
                <a:ea typeface="Cambria" panose="02040503050406030204" pitchFamily="18" charset="0"/>
                <a:cs typeface="Calibri" panose="020F0502020204030204" pitchFamily="34" charset="0"/>
              </a:rPr>
              <a:t>nhận</a:t>
            </a:r>
            <a:r>
              <a:rPr lang="en-US" sz="40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00000"/>
                </a:solidFill>
                <a:latin typeface="Cambria" panose="02040503050406030204" pitchFamily="18" charset="0"/>
                <a:ea typeface="Cambria" panose="02040503050406030204" pitchFamily="18" charset="0"/>
                <a:cs typeface="Calibri" panose="020F0502020204030204" pitchFamily="34" charset="0"/>
              </a:rPr>
              <a:t>xét</a:t>
            </a:r>
            <a:r>
              <a:rPr lang="en-US" sz="40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00000"/>
                </a:solidFill>
                <a:latin typeface="Cambria" panose="02040503050406030204" pitchFamily="18" charset="0"/>
                <a:ea typeface="Cambria" panose="02040503050406030204" pitchFamily="18" charset="0"/>
                <a:cs typeface="Calibri" panose="020F0502020204030204" pitchFamily="34" charset="0"/>
              </a:rPr>
              <a:t>tích</a:t>
            </a:r>
            <a:r>
              <a:rPr lang="en-US" sz="40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00000"/>
                </a:solidFill>
                <a:latin typeface="Cambria" panose="02040503050406030204" pitchFamily="18" charset="0"/>
                <a:ea typeface="Cambria" panose="02040503050406030204" pitchFamily="18" charset="0"/>
                <a:cs typeface="Calibri" panose="020F0502020204030204" pitchFamily="34" charset="0"/>
              </a:rPr>
              <a:t>cực</a:t>
            </a:r>
            <a:r>
              <a:rPr lang="en-US" sz="40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00000"/>
                </a:solidFill>
                <a:latin typeface="Cambria" panose="02040503050406030204" pitchFamily="18" charset="0"/>
                <a:ea typeface="Cambria" panose="02040503050406030204" pitchFamily="18" charset="0"/>
                <a:cs typeface="Calibri" panose="020F0502020204030204" pitchFamily="34" charset="0"/>
              </a:rPr>
              <a:t>về</a:t>
            </a:r>
            <a:r>
              <a:rPr lang="en-US" sz="40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00000"/>
                </a:solidFill>
                <a:latin typeface="Cambria" panose="02040503050406030204" pitchFamily="18" charset="0"/>
                <a:ea typeface="Cambria" panose="02040503050406030204" pitchFamily="18" charset="0"/>
                <a:cs typeface="Calibri" panose="020F0502020204030204" pitchFamily="34" charset="0"/>
              </a:rPr>
              <a:t>vẻ</a:t>
            </a:r>
            <a:r>
              <a:rPr lang="en-US" sz="40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00000"/>
                </a:solidFill>
                <a:latin typeface="Cambria" panose="02040503050406030204" pitchFamily="18" charset="0"/>
                <a:ea typeface="Cambria" panose="02040503050406030204" pitchFamily="18" charset="0"/>
                <a:cs typeface="Calibri" panose="020F0502020204030204" pitchFamily="34" charset="0"/>
              </a:rPr>
              <a:t>bề</a:t>
            </a:r>
            <a:r>
              <a:rPr lang="en-US" sz="40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00000"/>
                </a:solidFill>
                <a:latin typeface="Cambria" panose="02040503050406030204" pitchFamily="18" charset="0"/>
                <a:ea typeface="Cambria" panose="02040503050406030204" pitchFamily="18" charset="0"/>
                <a:cs typeface="Calibri" panose="020F0502020204030204" pitchFamily="34" charset="0"/>
              </a:rPr>
              <a:t>ngoài</a:t>
            </a:r>
            <a:r>
              <a:rPr lang="en-US" sz="40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00000"/>
                </a:solidFill>
                <a:latin typeface="Cambria" panose="02040503050406030204" pitchFamily="18" charset="0"/>
                <a:ea typeface="Cambria" panose="02040503050406030204" pitchFamily="18" charset="0"/>
                <a:cs typeface="Calibri" panose="020F0502020204030204" pitchFamily="34" charset="0"/>
              </a:rPr>
              <a:t>của</a:t>
            </a:r>
            <a:r>
              <a:rPr lang="en-US" sz="40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00000"/>
                </a:solidFill>
                <a:latin typeface="Cambria" panose="02040503050406030204" pitchFamily="18" charset="0"/>
                <a:ea typeface="Cambria" panose="02040503050406030204" pitchFamily="18" charset="0"/>
                <a:cs typeface="Calibri" panose="020F0502020204030204" pitchFamily="34" charset="0"/>
              </a:rPr>
              <a:t>người</a:t>
            </a:r>
            <a:r>
              <a:rPr lang="en-US" sz="40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00000"/>
                </a:solidFill>
                <a:latin typeface="Cambria" panose="02040503050406030204" pitchFamily="18" charset="0"/>
                <a:ea typeface="Cambria" panose="02040503050406030204" pitchFamily="18" charset="0"/>
                <a:cs typeface="Calibri" panose="020F0502020204030204" pitchFamily="34" charset="0"/>
              </a:rPr>
              <a:t>thân</a:t>
            </a:r>
            <a:endPar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25">
            <a:extLst>
              <a:ext uri="{FF2B5EF4-FFF2-40B4-BE49-F238E27FC236}">
                <a16:creationId xmlns:a16="http://schemas.microsoft.com/office/drawing/2014/main" id="{AA2F955D-7E48-CC58-EAB7-75B664E367A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95130" y="2662058"/>
            <a:ext cx="9062505" cy="2227993"/>
          </a:xfrm>
          <a:prstGeom prst="rect">
            <a:avLst/>
          </a:prstGeom>
        </p:spPr>
      </p:pic>
      <p:sp>
        <p:nvSpPr>
          <p:cNvPr id="4" name="TextBox 3">
            <a:extLst>
              <a:ext uri="{FF2B5EF4-FFF2-40B4-BE49-F238E27FC236}">
                <a16:creationId xmlns:a16="http://schemas.microsoft.com/office/drawing/2014/main" id="{DED9DBFC-7005-A512-0E6F-F01B118BFA7E}"/>
              </a:ext>
            </a:extLst>
          </p:cNvPr>
          <p:cNvSpPr txBox="1"/>
          <p:nvPr/>
        </p:nvSpPr>
        <p:spPr>
          <a:xfrm>
            <a:off x="1123122" y="2968051"/>
            <a:ext cx="8438321" cy="1200329"/>
          </a:xfrm>
          <a:prstGeom prst="rect">
            <a:avLst/>
          </a:prstGeom>
          <a:noFill/>
        </p:spPr>
        <p:txBody>
          <a:bodyPr wrap="square" rtlCol="0">
            <a:spAutoFit/>
          </a:bodyPr>
          <a:lstStyle/>
          <a:p>
            <a:pPr lvl="0" algn="ctr">
              <a:defRPr/>
            </a:pPr>
            <a:r>
              <a:rPr lang="vi-VN" sz="3600" dirty="0">
                <a:solidFill>
                  <a:srgbClr val="C00000"/>
                </a:solidFill>
                <a:latin typeface="Cambria" panose="02040503050406030204" pitchFamily="18" charset="0"/>
                <a:ea typeface="Cambria" panose="02040503050406030204" pitchFamily="18" charset="0"/>
                <a:cs typeface="Calibri" panose="020F0502020204030204" pitchFamily="34" charset="0"/>
              </a:rPr>
              <a:t>Em cảm nghĩ như thế nào sau khi </a:t>
            </a:r>
            <a:r>
              <a:rPr lang="en-US" sz="3600" dirty="0" err="1">
                <a:solidFill>
                  <a:srgbClr val="C00000"/>
                </a:solidFill>
                <a:latin typeface="Cambria" panose="02040503050406030204" pitchFamily="18" charset="0"/>
                <a:ea typeface="Cambria" panose="02040503050406030204" pitchFamily="18" charset="0"/>
                <a:cs typeface="Calibri" panose="020F0502020204030204" pitchFamily="34" charset="0"/>
              </a:rPr>
              <a:t>người</a:t>
            </a:r>
            <a:r>
              <a:rPr lang="en-US" sz="36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C00000"/>
                </a:solidFill>
                <a:latin typeface="Cambria" panose="02040503050406030204" pitchFamily="18" charset="0"/>
                <a:ea typeface="Cambria" panose="02040503050406030204" pitchFamily="18" charset="0"/>
                <a:cs typeface="Calibri" panose="020F0502020204030204" pitchFamily="34" charset="0"/>
              </a:rPr>
              <a:t>khác</a:t>
            </a:r>
            <a:r>
              <a:rPr lang="en-US" sz="36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srgbClr val="C00000"/>
                </a:solidFill>
                <a:latin typeface="Cambria" panose="02040503050406030204" pitchFamily="18" charset="0"/>
                <a:ea typeface="Cambria" panose="02040503050406030204" pitchFamily="18" charset="0"/>
                <a:cs typeface="Calibri" panose="020F0502020204030204" pitchFamily="34" charset="0"/>
              </a:rPr>
              <a:t>nhận xét tích cực về mình?</a:t>
            </a:r>
            <a:endPar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95727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3228509" y="2141206"/>
            <a:ext cx="8022586" cy="3416320"/>
          </a:xfrm>
          <a:prstGeom prst="rect">
            <a:avLst/>
          </a:prstGeom>
          <a:noFill/>
        </p:spPr>
        <p:txBody>
          <a:bodyPr wrap="square" rtlCol="0">
            <a:spAutoFit/>
          </a:bodyPr>
          <a:lstStyle/>
          <a:p>
            <a:pPr lvl="0" algn="ctr"/>
            <a:r>
              <a:rPr lang="vi-VN" sz="5400" dirty="0">
                <a:solidFill>
                  <a:prstClr val="white"/>
                </a:solidFill>
                <a:effectLst>
                  <a:glow rad="63500">
                    <a:srgbClr val="C0504D">
                      <a:lumMod val="20000"/>
                      <a:lumOff val="80000"/>
                      <a:alpha val="40000"/>
                    </a:srgbClr>
                  </a:glow>
                </a:effectLst>
                <a:latin typeface="Cambria" panose="02040503050406030204" pitchFamily="18" charset="0"/>
                <a:ea typeface="Cambria" panose="02040503050406030204" pitchFamily="18" charset="0"/>
              </a:rPr>
              <a:t>Ai cũng có những nét bên ngoài đáng yêu. Mọi người nên tự hào và hài lòng với vẻ bên ngoài của mình.</a:t>
            </a:r>
            <a:endParaRPr kumimoji="0" lang="en-US" sz="54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675239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6150" name="Picture 6" descr="Premium Vector | Happy cute kids smile with teacher together">
            <a:extLst>
              <a:ext uri="{FF2B5EF4-FFF2-40B4-BE49-F238E27FC236}">
                <a16:creationId xmlns:a16="http://schemas.microsoft.com/office/drawing/2014/main" id="{5FD5BC3C-9165-9AFF-D19F-792D9F29AA9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6" b="91378" l="6900" r="92750">
                        <a14:foregroundMark x1="48800" y1="9890" x2="50950" y2="13187"/>
                        <a14:foregroundMark x1="50350" y1="38969" x2="50900" y2="45816"/>
                        <a14:foregroundMark x1="50200" y1="39138" x2="51050" y2="43449"/>
                        <a14:foregroundMark x1="52200" y1="54691" x2="52550" y2="60270"/>
                        <a14:foregroundMark x1="47650" y1="52747" x2="48500" y2="60609"/>
                        <a14:foregroundMark x1="36500" y1="33812" x2="36500" y2="33812"/>
                        <a14:foregroundMark x1="36000" y1="33052" x2="36000" y2="33052"/>
                        <a14:foregroundMark x1="38700" y1="38969" x2="38700" y2="38969"/>
                        <a14:foregroundMark x1="42550" y1="39138" x2="41000" y2="40152"/>
                        <a14:foregroundMark x1="35350" y1="31445" x2="35350" y2="31445"/>
                        <a14:foregroundMark x1="41600" y1="60270" x2="41600" y2="60270"/>
                        <a14:foregroundMark x1="43000" y1="58833" x2="43000" y2="58833"/>
                        <a14:foregroundMark x1="42550" y1="54353" x2="42550" y2="54353"/>
                        <a14:foregroundMark x1="32050" y1="70330" x2="32050" y2="70330"/>
                        <a14:foregroundMark x1="32150" y1="67963" x2="31000" y2="73795"/>
                        <a14:foregroundMark x1="33900" y1="82249" x2="32850" y2="90110"/>
                        <a14:foregroundMark x1="32850" y1="90110" x2="32500" y2="90110"/>
                        <a14:foregroundMark x1="37750" y1="82249" x2="39800" y2="89265"/>
                        <a14:foregroundMark x1="39800" y1="89265" x2="40350" y2="89772"/>
                        <a14:foregroundMark x1="39300" y1="69315" x2="39300" y2="69315"/>
                        <a14:foregroundMark x1="40350" y1="69738" x2="40350" y2="69738"/>
                        <a14:foregroundMark x1="33700" y1="63990" x2="33700" y2="63990"/>
                        <a14:foregroundMark x1="25450" y1="57312" x2="25200" y2="70076"/>
                        <a14:foregroundMark x1="28950" y1="62384" x2="28950" y2="62384"/>
                        <a14:foregroundMark x1="12300" y1="49197" x2="10050" y2="81150"/>
                        <a14:foregroundMark x1="6900" y1="47675" x2="6900" y2="47675"/>
                        <a14:foregroundMark x1="16550" y1="48183" x2="16550" y2="48183"/>
                        <a14:foregroundMark x1="24850" y1="40744" x2="24850" y2="40744"/>
                        <a14:foregroundMark x1="25650" y1="39814" x2="25650" y2="39814"/>
                        <a14:foregroundMark x1="26500" y1="41505" x2="26500" y2="41505"/>
                        <a14:foregroundMark x1="19950" y1="68555" x2="19950" y2="68555"/>
                        <a14:foregroundMark x1="21950" y1="80304" x2="21950" y2="80304"/>
                        <a14:foregroundMark x1="21800" y1="88166" x2="21800" y2="88166"/>
                        <a14:foregroundMark x1="13550" y1="89349" x2="13550" y2="89349"/>
                        <a14:foregroundMark x1="13200" y1="83855" x2="13200" y2="83855"/>
                        <a14:foregroundMark x1="9350" y1="89941" x2="9350" y2="89941"/>
                        <a14:foregroundMark x1="45350" y1="89518" x2="45350" y2="89518"/>
                        <a14:foregroundMark x1="59200" y1="88757" x2="59200" y2="88757"/>
                        <a14:foregroundMark x1="63950" y1="90955" x2="63950" y2="90955"/>
                        <a14:foregroundMark x1="63350" y1="85461" x2="63350" y2="85461"/>
                        <a14:foregroundMark x1="59050" y1="84869" x2="59050" y2="84869"/>
                        <a14:foregroundMark x1="51150" y1="77937" x2="51150" y2="77937"/>
                        <a14:foregroundMark x1="59650" y1="83432" x2="59650" y2="83432"/>
                        <a14:foregroundMark x1="73500" y1="45816" x2="74800" y2="65427"/>
                        <a14:foregroundMark x1="74800" y1="65427" x2="74100" y2="69315"/>
                        <a14:foregroundMark x1="70800" y1="69653" x2="70800" y2="69653"/>
                        <a14:foregroundMark x1="72000" y1="66103" x2="71850" y2="71090"/>
                        <a14:foregroundMark x1="77700" y1="71851" x2="77700" y2="71851"/>
                        <a14:foregroundMark x1="69350" y1="55959" x2="69350" y2="55959"/>
                        <a14:foregroundMark x1="68850" y1="55959" x2="68850" y2="55959"/>
                        <a14:foregroundMark x1="70800" y1="81150" x2="70500" y2="89349"/>
                        <a14:foregroundMark x1="75350" y1="82333" x2="77100" y2="89856"/>
                        <a14:foregroundMark x1="77100" y1="89856" x2="77350" y2="90363"/>
                        <a14:foregroundMark x1="84800" y1="80896" x2="84900" y2="90955"/>
                        <a14:foregroundMark x1="87700" y1="89941" x2="89100" y2="90110"/>
                        <a14:foregroundMark x1="90750" y1="71090" x2="92250" y2="73204"/>
                        <a14:foregroundMark x1="92750" y1="46492" x2="92750" y2="46492"/>
                        <a14:foregroundMark x1="59750" y1="64413" x2="57700" y2="71090"/>
                        <a14:foregroundMark x1="50800" y1="71429" x2="51700" y2="88673"/>
                        <a14:foregroundMark x1="51700" y1="88673" x2="52100" y2="90110"/>
                        <a14:foregroundMark x1="46600" y1="69653" x2="46850" y2="87405"/>
                        <a14:foregroundMark x1="27550" y1="90702" x2="27550" y2="90702"/>
                        <a14:foregroundMark x1="14150" y1="68555" x2="14150" y2="68555"/>
                        <a14:foregroundMark x1="7250" y1="59256" x2="7250" y2="59256"/>
                        <a14:foregroundMark x1="36700" y1="29163" x2="36700" y2="29163"/>
                        <a14:foregroundMark x1="35000" y1="27980" x2="35000" y2="27980"/>
                        <a14:foregroundMark x1="33600" y1="28149" x2="33600" y2="28149"/>
                        <a14:foregroundMark x1="33450" y1="27388" x2="33450" y2="27388"/>
                        <a14:foregroundMark x1="33900" y1="26796" x2="33900" y2="26796"/>
                        <a14:foregroundMark x1="65950" y1="71598" x2="65950" y2="71598"/>
                        <a14:foregroundMark x1="13200" y1="80389" x2="12650" y2="87236"/>
                        <a14:foregroundMark x1="12650" y1="87236" x2="13000" y2="88081"/>
                        <a14:foregroundMark x1="9800" y1="81741" x2="10450" y2="87405"/>
                        <a14:foregroundMark x1="22550" y1="86898" x2="21800" y2="89349"/>
                        <a14:foregroundMark x1="26850" y1="86982" x2="27400" y2="88504"/>
                        <a14:foregroundMark x1="26700" y1="87489" x2="27050" y2="88757"/>
                        <a14:foregroundMark x1="29100" y1="89011" x2="29100" y2="89011"/>
                        <a14:foregroundMark x1="29200" y1="89265" x2="29950" y2="91378"/>
                        <a14:foregroundMark x1="40800" y1="54861" x2="40800" y2="54861"/>
                        <a14:foregroundMark x1="41150" y1="55452" x2="41150" y2="55452"/>
                        <a14:foregroundMark x1="88700" y1="88081" x2="88700" y2="88081"/>
                        <a14:foregroundMark x1="32800" y1="29332" x2="32800" y2="29332"/>
                        <a14:foregroundMark x1="34700" y1="27303" x2="34700" y2="27303"/>
                        <a14:foregroundMark x1="34400" y1="26881" x2="34400" y2="26881"/>
                        <a14:backgroundMark x1="11550" y1="81403" x2="11800" y2="83516"/>
                        <a14:backgroundMark x1="42250" y1="56298" x2="42250" y2="56298"/>
                        <a14:backgroundMark x1="42138" y1="55452" x2="42050" y2="56636"/>
                        <a14:backgroundMark x1="42200" y1="54607" x2="42138" y2="55452"/>
                        <a14:backgroundMark x1="39700" y1="59087" x2="39700" y2="59087"/>
                        <a14:backgroundMark x1="39650" y1="59087" x2="41650" y2="57988"/>
                        <a14:backgroundMark x1="38950" y1="59763" x2="38950" y2="59763"/>
                        <a14:backgroundMark x1="30450" y1="52240" x2="30450" y2="52240"/>
                        <a14:backgroundMark x1="40050" y1="43872" x2="40050" y2="43872"/>
                        <a14:backgroundMark x1="40850" y1="43364" x2="40850" y2="43364"/>
                        <a14:backgroundMark x1="53550" y1="47844" x2="53550" y2="47844"/>
                        <a14:backgroundMark x1="49250" y1="71006" x2="49300" y2="82925"/>
                        <a14:backgroundMark x1="73300" y1="78614" x2="73650" y2="87828"/>
                        <a14:backgroundMark x1="82100" y1="58918" x2="82100" y2="58918"/>
                        <a14:backgroundMark x1="36300" y1="29755" x2="36300" y2="29755"/>
                        <a14:backgroundMark x1="34250" y1="26965" x2="34250" y2="26965"/>
                        <a14:backgroundMark x1="34400" y1="27557" x2="34400" y2="27557"/>
                      </a14:backgroundRemoval>
                    </a14:imgEffect>
                  </a14:imgLayer>
                </a14:imgProps>
              </a:ext>
              <a:ext uri="{28A0092B-C50C-407E-A947-70E740481C1C}">
                <a14:useLocalDpi xmlns:a14="http://schemas.microsoft.com/office/drawing/2010/main" val="0"/>
              </a:ext>
            </a:extLst>
          </a:blip>
          <a:srcRect/>
          <a:stretch>
            <a:fillRect/>
          </a:stretch>
        </p:blipFill>
        <p:spPr bwMode="auto">
          <a:xfrm>
            <a:off x="2115879" y="2448956"/>
            <a:ext cx="8017538" cy="47426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blue and pink letters&#10;&#10;AI-generated content may be incorrect.">
            <a:extLst>
              <a:ext uri="{FF2B5EF4-FFF2-40B4-BE49-F238E27FC236}">
                <a16:creationId xmlns:a16="http://schemas.microsoft.com/office/drawing/2014/main" id="{1262FC85-633D-47B7-1FD8-CD4E8026CE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3359" y="251016"/>
            <a:ext cx="9510584" cy="2889754"/>
          </a:xfrm>
          <a:prstGeom prst="rect">
            <a:avLst/>
          </a:prstGeom>
        </p:spPr>
      </p:pic>
    </p:spTree>
    <p:extLst>
      <p:ext uri="{BB962C8B-B14F-4D97-AF65-F5344CB8AC3E}">
        <p14:creationId xmlns:p14="http://schemas.microsoft.com/office/powerpoint/2010/main" val="2076142189"/>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sp>
        <p:nvSpPr>
          <p:cNvPr id="2" name="文本框 43">
            <a:extLst>
              <a:ext uri="{FF2B5EF4-FFF2-40B4-BE49-F238E27FC236}">
                <a16:creationId xmlns:a16="http://schemas.microsoft.com/office/drawing/2014/main" id="{3D4A17D6-85EC-FD8E-85A1-DEADA6959276}"/>
              </a:ext>
            </a:extLst>
          </p:cNvPr>
          <p:cNvSpPr txBox="1"/>
          <p:nvPr/>
        </p:nvSpPr>
        <p:spPr>
          <a:xfrm>
            <a:off x="6321544" y="3690347"/>
            <a:ext cx="4602609"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79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输入替换内容</a:t>
            </a:r>
          </a:p>
        </p:txBody>
      </p:sp>
      <p:pic>
        <p:nvPicPr>
          <p:cNvPr id="3" name="Picture 4">
            <a:extLst>
              <a:ext uri="{FF2B5EF4-FFF2-40B4-BE49-F238E27FC236}">
                <a16:creationId xmlns:a16="http://schemas.microsoft.com/office/drawing/2014/main" id="{43884A4C-66FB-31DD-3362-9E7B63267EB8}"/>
              </a:ext>
            </a:extLst>
          </p:cNvPr>
          <p:cNvPicPr>
            <a:picLocks noChangeAspect="1"/>
          </p:cNvPicPr>
          <p:nvPr/>
        </p:nvPicPr>
        <p:blipFill>
          <a:blip r:embed="rId2"/>
          <a:srcRect/>
          <a:stretch>
            <a:fillRect/>
          </a:stretch>
        </p:blipFill>
        <p:spPr>
          <a:xfrm>
            <a:off x="-16047" y="4595477"/>
            <a:ext cx="12196057" cy="2317251"/>
          </a:xfrm>
          <a:prstGeom prst="rect">
            <a:avLst/>
          </a:prstGeom>
        </p:spPr>
      </p:pic>
      <p:pic>
        <p:nvPicPr>
          <p:cNvPr id="4" name="Picture 3">
            <a:extLst>
              <a:ext uri="{FF2B5EF4-FFF2-40B4-BE49-F238E27FC236}">
                <a16:creationId xmlns:a16="http://schemas.microsoft.com/office/drawing/2014/main" id="{936ADBF9-5AF9-095C-945D-B352561F91BC}"/>
              </a:ext>
            </a:extLst>
          </p:cNvPr>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6" name="Picture 14" descr="Cute cactus illustration - seamless pattern">
            <a:extLst>
              <a:ext uri="{FF2B5EF4-FFF2-40B4-BE49-F238E27FC236}">
                <a16:creationId xmlns:a16="http://schemas.microsoft.com/office/drawing/2014/main" id="{12984EB3-3CA9-2A54-ACCC-E8105579A2D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7964410" y="2795066"/>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C733BD4-FD48-8497-2C2E-01C7F42E7A2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sp>
        <p:nvSpPr>
          <p:cNvPr id="5" name="TextBox 4">
            <a:extLst>
              <a:ext uri="{FF2B5EF4-FFF2-40B4-BE49-F238E27FC236}">
                <a16:creationId xmlns:a16="http://schemas.microsoft.com/office/drawing/2014/main" id="{C0D37DF0-50A2-2F87-3928-626758E60FBE}"/>
              </a:ext>
            </a:extLst>
          </p:cNvPr>
          <p:cNvSpPr txBox="1"/>
          <p:nvPr/>
        </p:nvSpPr>
        <p:spPr>
          <a:xfrm>
            <a:off x="3571875" y="1019175"/>
            <a:ext cx="5200650" cy="2308324"/>
          </a:xfrm>
          <a:prstGeom prst="rect">
            <a:avLst/>
          </a:prstGeom>
          <a:noFill/>
        </p:spPr>
        <p:txBody>
          <a:bodyPr wrap="square" rtlCol="0">
            <a:spAutoFit/>
          </a:bodyPr>
          <a:lstStyle/>
          <a:p>
            <a:pPr algn="ctr"/>
            <a:r>
              <a:rPr lang="en-US" sz="4800" b="1" dirty="0" err="1">
                <a:latin typeface="Cambria" panose="02040503050406030204" pitchFamily="18" charset="0"/>
                <a:ea typeface="Cambria" panose="02040503050406030204" pitchFamily="18" charset="0"/>
                <a:cs typeface="Calibri" panose="020F0502020204030204" pitchFamily="34" charset="0"/>
              </a:rPr>
              <a:t>Hoạt</a:t>
            </a:r>
            <a:r>
              <a:rPr lang="en-US" sz="4800" b="1" dirty="0">
                <a:latin typeface="Cambria" panose="02040503050406030204" pitchFamily="18" charset="0"/>
                <a:ea typeface="Cambria" panose="02040503050406030204" pitchFamily="18" charset="0"/>
                <a:cs typeface="Calibri" panose="020F0502020204030204" pitchFamily="34" charset="0"/>
              </a:rPr>
              <a:t> </a:t>
            </a:r>
            <a:r>
              <a:rPr lang="en-US" sz="4800" b="1" dirty="0" err="1">
                <a:latin typeface="Cambria" panose="02040503050406030204" pitchFamily="18" charset="0"/>
                <a:ea typeface="Cambria" panose="02040503050406030204" pitchFamily="18" charset="0"/>
                <a:cs typeface="Calibri" panose="020F0502020204030204" pitchFamily="34" charset="0"/>
              </a:rPr>
              <a:t>động</a:t>
            </a:r>
            <a:r>
              <a:rPr lang="en-US" sz="4800" b="1" dirty="0">
                <a:latin typeface="Cambria" panose="02040503050406030204" pitchFamily="18" charset="0"/>
                <a:ea typeface="Cambria" panose="02040503050406030204" pitchFamily="18" charset="0"/>
                <a:cs typeface="Calibri" panose="020F0502020204030204" pitchFamily="34" charset="0"/>
              </a:rPr>
              <a:t> 1: </a:t>
            </a:r>
          </a:p>
          <a:p>
            <a:pPr algn="ctr"/>
            <a:r>
              <a:rPr lang="en-US" sz="4800" b="1" dirty="0">
                <a:latin typeface="Cambria" panose="02040503050406030204" pitchFamily="18" charset="0"/>
                <a:ea typeface="Cambria" panose="02040503050406030204" pitchFamily="18" charset="0"/>
                <a:cs typeface="Calibri" panose="020F0502020204030204" pitchFamily="34" charset="0"/>
              </a:rPr>
              <a:t>Chia </a:t>
            </a:r>
            <a:r>
              <a:rPr lang="en-US" sz="4800" b="1" dirty="0" err="1">
                <a:latin typeface="Cambria" panose="02040503050406030204" pitchFamily="18" charset="0"/>
                <a:ea typeface="Cambria" panose="02040503050406030204" pitchFamily="18" charset="0"/>
                <a:cs typeface="Calibri" panose="020F0502020204030204" pitchFamily="34" charset="0"/>
              </a:rPr>
              <a:t>sẻ</a:t>
            </a:r>
            <a:r>
              <a:rPr lang="en-US" sz="4800" b="1" dirty="0">
                <a:latin typeface="Cambria" panose="02040503050406030204" pitchFamily="18" charset="0"/>
                <a:ea typeface="Cambria" panose="02040503050406030204" pitchFamily="18" charset="0"/>
                <a:cs typeface="Calibri" panose="020F0502020204030204" pitchFamily="34" charset="0"/>
              </a:rPr>
              <a:t> </a:t>
            </a:r>
            <a:r>
              <a:rPr lang="en-US" sz="4800" b="1" dirty="0" err="1">
                <a:latin typeface="Cambria" panose="02040503050406030204" pitchFamily="18" charset="0"/>
                <a:ea typeface="Cambria" panose="02040503050406030204" pitchFamily="18" charset="0"/>
                <a:cs typeface="Calibri" panose="020F0502020204030204" pitchFamily="34" charset="0"/>
              </a:rPr>
              <a:t>về</a:t>
            </a:r>
            <a:r>
              <a:rPr lang="en-US" sz="4800" b="1" dirty="0">
                <a:latin typeface="Cambria" panose="02040503050406030204" pitchFamily="18" charset="0"/>
                <a:ea typeface="Cambria" panose="02040503050406030204" pitchFamily="18" charset="0"/>
                <a:cs typeface="Calibri" panose="020F0502020204030204" pitchFamily="34" charset="0"/>
              </a:rPr>
              <a:t> </a:t>
            </a:r>
            <a:r>
              <a:rPr lang="en-US" sz="4800" b="1" dirty="0" err="1">
                <a:latin typeface="Cambria" panose="02040503050406030204" pitchFamily="18" charset="0"/>
                <a:ea typeface="Cambria" panose="02040503050406030204" pitchFamily="18" charset="0"/>
                <a:cs typeface="Calibri" panose="020F0502020204030204" pitchFamily="34" charset="0"/>
              </a:rPr>
              <a:t>vẻ</a:t>
            </a:r>
            <a:r>
              <a:rPr lang="en-US" sz="4800" b="1" dirty="0">
                <a:latin typeface="Cambria" panose="02040503050406030204" pitchFamily="18" charset="0"/>
                <a:ea typeface="Cambria" panose="02040503050406030204" pitchFamily="18" charset="0"/>
                <a:cs typeface="Calibri" panose="020F0502020204030204" pitchFamily="34" charset="0"/>
              </a:rPr>
              <a:t> </a:t>
            </a:r>
            <a:r>
              <a:rPr lang="en-US" sz="4800" b="1" dirty="0" err="1">
                <a:latin typeface="Cambria" panose="02040503050406030204" pitchFamily="18" charset="0"/>
                <a:ea typeface="Cambria" panose="02040503050406030204" pitchFamily="18" charset="0"/>
                <a:cs typeface="Calibri" panose="020F0502020204030204" pitchFamily="34" charset="0"/>
              </a:rPr>
              <a:t>bên</a:t>
            </a:r>
            <a:r>
              <a:rPr lang="en-US" sz="4800" b="1" dirty="0">
                <a:latin typeface="Cambria" panose="02040503050406030204" pitchFamily="18" charset="0"/>
                <a:ea typeface="Cambria" panose="02040503050406030204" pitchFamily="18" charset="0"/>
                <a:cs typeface="Calibri" panose="020F0502020204030204" pitchFamily="34" charset="0"/>
              </a:rPr>
              <a:t> </a:t>
            </a:r>
            <a:r>
              <a:rPr lang="en-US" sz="4800" b="1" dirty="0" err="1">
                <a:latin typeface="Cambria" panose="02040503050406030204" pitchFamily="18" charset="0"/>
                <a:ea typeface="Cambria" panose="02040503050406030204" pitchFamily="18" charset="0"/>
                <a:cs typeface="Calibri" panose="020F0502020204030204" pitchFamily="34" charset="0"/>
              </a:rPr>
              <a:t>ngoài</a:t>
            </a:r>
            <a:r>
              <a:rPr lang="en-US" sz="4800" b="1" dirty="0">
                <a:latin typeface="Cambria" panose="02040503050406030204" pitchFamily="18" charset="0"/>
                <a:ea typeface="Cambria" panose="02040503050406030204" pitchFamily="18" charset="0"/>
                <a:cs typeface="Calibri" panose="020F0502020204030204" pitchFamily="34" charset="0"/>
              </a:rPr>
              <a:t> </a:t>
            </a:r>
            <a:r>
              <a:rPr lang="en-US" sz="4800" b="1" dirty="0" err="1">
                <a:latin typeface="Cambria" panose="02040503050406030204" pitchFamily="18" charset="0"/>
                <a:ea typeface="Cambria" panose="02040503050406030204" pitchFamily="18" charset="0"/>
                <a:cs typeface="Calibri" panose="020F0502020204030204" pitchFamily="34" charset="0"/>
              </a:rPr>
              <a:t>của</a:t>
            </a:r>
            <a:r>
              <a:rPr lang="en-US" sz="4800" b="1" dirty="0">
                <a:latin typeface="Cambria" panose="02040503050406030204" pitchFamily="18" charset="0"/>
                <a:ea typeface="Cambria" panose="02040503050406030204" pitchFamily="18" charset="0"/>
                <a:cs typeface="Calibri" panose="020F0502020204030204" pitchFamily="34" charset="0"/>
              </a:rPr>
              <a:t> </a:t>
            </a:r>
            <a:r>
              <a:rPr lang="en-US" sz="4800" b="1" dirty="0" err="1">
                <a:latin typeface="Cambria" panose="02040503050406030204" pitchFamily="18" charset="0"/>
                <a:ea typeface="Cambria" panose="02040503050406030204" pitchFamily="18" charset="0"/>
                <a:cs typeface="Calibri" panose="020F0502020204030204" pitchFamily="34" charset="0"/>
              </a:rPr>
              <a:t>em</a:t>
            </a:r>
            <a:endParaRPr lang="en-US" sz="4800" b="1" dirty="0">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553345266"/>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7" name="Rectangle: Rounded Corners 46">
            <a:extLst>
              <a:ext uri="{FF2B5EF4-FFF2-40B4-BE49-F238E27FC236}">
                <a16:creationId xmlns:a16="http://schemas.microsoft.com/office/drawing/2014/main" id="{DF4E7D87-E4EA-C381-52AD-A271FC8519A9}"/>
              </a:ext>
            </a:extLst>
          </p:cNvPr>
          <p:cNvSpPr/>
          <p:nvPr/>
        </p:nvSpPr>
        <p:spPr>
          <a:xfrm>
            <a:off x="643508" y="370959"/>
            <a:ext cx="10904984" cy="607798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D71A8C8E-3799-1962-FCA8-EA618E20B149}"/>
              </a:ext>
            </a:extLst>
          </p:cNvPr>
          <p:cNvGrpSpPr/>
          <p:nvPr/>
        </p:nvGrpSpPr>
        <p:grpSpPr>
          <a:xfrm>
            <a:off x="600076" y="2981325"/>
            <a:ext cx="3686174" cy="3109401"/>
            <a:chOff x="6861197" y="3092996"/>
            <a:chExt cx="5033440" cy="3616855"/>
          </a:xfrm>
        </p:grpSpPr>
        <p:grpSp>
          <p:nvGrpSpPr>
            <p:cNvPr id="3" name="Group 2">
              <a:extLst>
                <a:ext uri="{FF2B5EF4-FFF2-40B4-BE49-F238E27FC236}">
                  <a16:creationId xmlns:a16="http://schemas.microsoft.com/office/drawing/2014/main" id="{E215E7FB-7079-F77C-8425-AE3410A5BDA9}"/>
                </a:ext>
              </a:extLst>
            </p:cNvPr>
            <p:cNvGrpSpPr/>
            <p:nvPr/>
          </p:nvGrpSpPr>
          <p:grpSpPr>
            <a:xfrm>
              <a:off x="6861197" y="3092996"/>
              <a:ext cx="5033440" cy="1329602"/>
              <a:chOff x="6869762" y="4545422"/>
              <a:chExt cx="5231447" cy="1329602"/>
            </a:xfrm>
          </p:grpSpPr>
          <p:sp>
            <p:nvSpPr>
              <p:cNvPr id="7" name="Rectangle: Diagonal Corners Snipped 6">
                <a:extLst>
                  <a:ext uri="{FF2B5EF4-FFF2-40B4-BE49-F238E27FC236}">
                    <a16:creationId xmlns:a16="http://schemas.microsoft.com/office/drawing/2014/main" id="{2D505AAA-A5EC-4C81-029A-19DB3D6EC262}"/>
                  </a:ext>
                </a:extLst>
              </p:cNvPr>
              <p:cNvSpPr/>
              <p:nvPr/>
            </p:nvSpPr>
            <p:spPr>
              <a:xfrm>
                <a:off x="6869762" y="4545422"/>
                <a:ext cx="5231447" cy="1300901"/>
              </a:xfrm>
              <a:prstGeom prst="snip2DiagRect">
                <a:avLst>
                  <a:gd name="adj1" fmla="val 8179"/>
                  <a:gd name="adj2" fmla="val 22802"/>
                </a:avLst>
              </a:prstGeom>
              <a:solidFill>
                <a:srgbClr val="CCFFFF"/>
              </a:solidFill>
              <a:ln w="28575"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037FDF6B-89F3-2A59-4BC3-EA97323CAB44}"/>
                  </a:ext>
                </a:extLst>
              </p:cNvPr>
              <p:cNvSpPr txBox="1"/>
              <p:nvPr/>
            </p:nvSpPr>
            <p:spPr>
              <a:xfrm>
                <a:off x="7189458" y="4622004"/>
                <a:ext cx="4713206" cy="12530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THẢO LUẬN NHÓM ĐÔI</a:t>
                </a:r>
                <a:endParaRPr kumimoji="0" lang="vi-VN" sz="32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3E5DAFB6-D15A-01A2-37A7-B811726F789A}"/>
                </a:ext>
              </a:extLst>
            </p:cNvPr>
            <p:cNvPicPr>
              <a:picLocks noChangeAspect="1"/>
            </p:cNvPicPr>
            <p:nvPr/>
          </p:nvPicPr>
          <p:blipFill>
            <a:blip r:embed="rId4"/>
            <a:stretch>
              <a:fillRect/>
            </a:stretch>
          </p:blipFill>
          <p:spPr>
            <a:xfrm>
              <a:off x="9317333" y="4677841"/>
              <a:ext cx="1554121" cy="2032010"/>
            </a:xfrm>
            <a:prstGeom prst="rect">
              <a:avLst/>
            </a:prstGeom>
          </p:spPr>
        </p:pic>
        <p:pic>
          <p:nvPicPr>
            <p:cNvPr id="5" name="Picture 4">
              <a:extLst>
                <a:ext uri="{FF2B5EF4-FFF2-40B4-BE49-F238E27FC236}">
                  <a16:creationId xmlns:a16="http://schemas.microsoft.com/office/drawing/2014/main" id="{752505E2-F37A-E056-7BB6-9CA5C61700EC}"/>
                </a:ext>
              </a:extLst>
            </p:cNvPr>
            <p:cNvPicPr>
              <a:picLocks noChangeAspect="1"/>
            </p:cNvPicPr>
            <p:nvPr/>
          </p:nvPicPr>
          <p:blipFill>
            <a:blip r:embed="rId5"/>
            <a:stretch>
              <a:fillRect/>
            </a:stretch>
          </p:blipFill>
          <p:spPr>
            <a:xfrm>
              <a:off x="7684008" y="4665864"/>
              <a:ext cx="1374531" cy="2032010"/>
            </a:xfrm>
            <a:prstGeom prst="rect">
              <a:avLst/>
            </a:prstGeom>
          </p:spPr>
        </p:pic>
      </p:grpSp>
      <p:sp>
        <p:nvSpPr>
          <p:cNvPr id="9" name="Rounded Rectangle 8">
            <a:extLst>
              <a:ext uri="{FF2B5EF4-FFF2-40B4-BE49-F238E27FC236}">
                <a16:creationId xmlns:a16="http://schemas.microsoft.com/office/drawing/2014/main" id="{5094E014-E2F8-74D7-1CB2-851B5FE5F29F}"/>
              </a:ext>
            </a:extLst>
          </p:cNvPr>
          <p:cNvSpPr/>
          <p:nvPr/>
        </p:nvSpPr>
        <p:spPr>
          <a:xfrm>
            <a:off x="4495800" y="1827010"/>
            <a:ext cx="6877050" cy="2011343"/>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Chia sẻ về những nét bên ngoài của mình (khuôn mặt, đôi mắt, cánh mũi, miệng, vần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g</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trán, mái tóc, vóc dáng..) </a:t>
            </a:r>
          </a:p>
        </p:txBody>
      </p:sp>
      <p:sp>
        <p:nvSpPr>
          <p:cNvPr id="10" name="Rounded Rectangle 8">
            <a:extLst>
              <a:ext uri="{FF2B5EF4-FFF2-40B4-BE49-F238E27FC236}">
                <a16:creationId xmlns:a16="http://schemas.microsoft.com/office/drawing/2014/main" id="{5857B9D1-87F6-A271-ABC6-88625D9EBDDA}"/>
              </a:ext>
            </a:extLst>
          </p:cNvPr>
          <p:cNvSpPr/>
          <p:nvPr/>
        </p:nvSpPr>
        <p:spPr>
          <a:xfrm>
            <a:off x="4562475" y="4189211"/>
            <a:ext cx="6877050" cy="1563890"/>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4000" dirty="0">
                <a:solidFill>
                  <a:prstClr val="black"/>
                </a:solidFill>
                <a:latin typeface="Cambria" panose="02040503050406030204" pitchFamily="18" charset="0"/>
                <a:ea typeface="Cambria" panose="02040503050406030204" pitchFamily="18" charset="0"/>
              </a:rPr>
              <a:t>Chia sẻ những nét đặc biệt mà các em thích ở mình.</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8" name="TextBox 47">
            <a:extLst>
              <a:ext uri="{FF2B5EF4-FFF2-40B4-BE49-F238E27FC236}">
                <a16:creationId xmlns:a16="http://schemas.microsoft.com/office/drawing/2014/main" id="{93FCDC7D-6A5A-9EAA-5143-6B8B44F7F282}"/>
              </a:ext>
            </a:extLst>
          </p:cNvPr>
          <p:cNvSpPr txBox="1"/>
          <p:nvPr/>
        </p:nvSpPr>
        <p:spPr>
          <a:xfrm>
            <a:off x="2143125" y="600075"/>
            <a:ext cx="8861573"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cs typeface="Calibri" panose="020F0502020204030204" pitchFamily="34" charset="0"/>
              </a:rPr>
              <a:t>a. </a:t>
            </a:r>
            <a:r>
              <a:rPr lang="en-US" sz="4000" dirty="0" err="1">
                <a:solidFill>
                  <a:srgbClr val="FF0000"/>
                </a:solidFill>
                <a:latin typeface="Cambria" panose="02040503050406030204" pitchFamily="18" charset="0"/>
                <a:ea typeface="Cambria" panose="02040503050406030204" pitchFamily="18" charset="0"/>
                <a:cs typeface="Calibri" panose="020F0502020204030204" pitchFamily="34" charset="0"/>
              </a:rPr>
              <a:t>Nhận</a:t>
            </a:r>
            <a:r>
              <a:rPr lang="en-US" sz="40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F0000"/>
                </a:solidFill>
                <a:latin typeface="Cambria" panose="02040503050406030204" pitchFamily="18" charset="0"/>
                <a:ea typeface="Cambria" panose="02040503050406030204" pitchFamily="18" charset="0"/>
                <a:cs typeface="Calibri" panose="020F0502020204030204" pitchFamily="34" charset="0"/>
              </a:rPr>
              <a:t>biết</a:t>
            </a:r>
            <a:r>
              <a:rPr lang="en-US" sz="40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F0000"/>
                </a:solidFill>
                <a:latin typeface="Cambria" panose="02040503050406030204" pitchFamily="18" charset="0"/>
                <a:ea typeface="Cambria" panose="02040503050406030204" pitchFamily="18" charset="0"/>
                <a:cs typeface="Calibri" panose="020F0502020204030204" pitchFamily="34" charset="0"/>
              </a:rPr>
              <a:t>vẻ</a:t>
            </a:r>
            <a:r>
              <a:rPr lang="en-US" sz="40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F0000"/>
                </a:solidFill>
                <a:latin typeface="Cambria" panose="02040503050406030204" pitchFamily="18" charset="0"/>
                <a:ea typeface="Cambria" panose="02040503050406030204" pitchFamily="18" charset="0"/>
                <a:cs typeface="Calibri" panose="020F0502020204030204" pitchFamily="34" charset="0"/>
              </a:rPr>
              <a:t>bên</a:t>
            </a:r>
            <a:r>
              <a:rPr lang="en-US" sz="40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F0000"/>
                </a:solidFill>
                <a:latin typeface="Cambria" panose="02040503050406030204" pitchFamily="18" charset="0"/>
                <a:ea typeface="Cambria" panose="02040503050406030204" pitchFamily="18" charset="0"/>
                <a:cs typeface="Calibri" panose="020F0502020204030204" pitchFamily="34" charset="0"/>
              </a:rPr>
              <a:t>ngoài</a:t>
            </a:r>
            <a:r>
              <a:rPr lang="en-US" sz="40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F0000"/>
                </a:solidFill>
                <a:latin typeface="Cambria" panose="02040503050406030204" pitchFamily="18" charset="0"/>
                <a:ea typeface="Cambria" panose="02040503050406030204" pitchFamily="18" charset="0"/>
                <a:cs typeface="Calibri" panose="020F0502020204030204" pitchFamily="34" charset="0"/>
              </a:rPr>
              <a:t>của</a:t>
            </a:r>
            <a:r>
              <a:rPr lang="en-US" sz="40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F0000"/>
                </a:solidFill>
                <a:latin typeface="Cambria" panose="02040503050406030204" pitchFamily="18" charset="0"/>
                <a:ea typeface="Cambria" panose="02040503050406030204" pitchFamily="18" charset="0"/>
                <a:cs typeface="Calibri" panose="020F0502020204030204" pitchFamily="34" charset="0"/>
              </a:rPr>
              <a:t>em</a:t>
            </a:r>
            <a:r>
              <a:rPr lang="en-US" sz="4000" dirty="0">
                <a:solidFill>
                  <a:srgbClr val="FF0000"/>
                </a:solidFill>
                <a:latin typeface="Cambria" panose="02040503050406030204" pitchFamily="18" charset="0"/>
                <a:ea typeface="Cambria" panose="02040503050406030204" pitchFamily="18" charset="0"/>
                <a:cs typeface="Calibri" panose="020F0502020204030204" pitchFamily="34" charset="0"/>
              </a:rPr>
              <a:t> </a:t>
            </a: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A0B9C5D-308C-94DB-42B4-0424C9C2DFE5}"/>
              </a:ext>
            </a:extLst>
          </p:cNvPr>
          <p:cNvPicPr>
            <a:picLocks noChangeAspect="1"/>
          </p:cNvPicPr>
          <p:nvPr/>
        </p:nvPicPr>
        <p:blipFill>
          <a:blip r:embed="rId3"/>
          <a:srcRect/>
          <a:stretch>
            <a:fillRect/>
          </a:stretch>
        </p:blipFill>
        <p:spPr>
          <a:xfrm>
            <a:off x="-4057" y="4736035"/>
            <a:ext cx="12196057" cy="2317251"/>
          </a:xfrm>
          <a:prstGeom prst="rect">
            <a:avLst/>
          </a:prstGeom>
        </p:spPr>
      </p:pic>
      <p:grpSp>
        <p:nvGrpSpPr>
          <p:cNvPr id="5" name="Group 4">
            <a:extLst>
              <a:ext uri="{FF2B5EF4-FFF2-40B4-BE49-F238E27FC236}">
                <a16:creationId xmlns:a16="http://schemas.microsoft.com/office/drawing/2014/main" id="{D46258C2-F9D7-FD86-A019-16EBEAF66E47}"/>
              </a:ext>
            </a:extLst>
          </p:cNvPr>
          <p:cNvGrpSpPr/>
          <p:nvPr/>
        </p:nvGrpSpPr>
        <p:grpSpPr>
          <a:xfrm>
            <a:off x="0" y="4392607"/>
            <a:ext cx="12192000" cy="365587"/>
            <a:chOff x="0" y="0"/>
            <a:chExt cx="6186311" cy="185501"/>
          </a:xfrm>
        </p:grpSpPr>
        <p:sp>
          <p:nvSpPr>
            <p:cNvPr id="6" name="Freeform 5">
              <a:extLst>
                <a:ext uri="{FF2B5EF4-FFF2-40B4-BE49-F238E27FC236}">
                  <a16:creationId xmlns:a16="http://schemas.microsoft.com/office/drawing/2014/main" id="{D9AEF901-D48B-4ECA-C636-AA3C9A463FA8}"/>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endParaRPr lang="en-US"/>
            </a:p>
          </p:txBody>
        </p:sp>
      </p:grpSp>
      <p:pic>
        <p:nvPicPr>
          <p:cNvPr id="7" name="Picture 8">
            <a:extLst>
              <a:ext uri="{FF2B5EF4-FFF2-40B4-BE49-F238E27FC236}">
                <a16:creationId xmlns:a16="http://schemas.microsoft.com/office/drawing/2014/main" id="{529E33B0-D732-D3D9-F315-5BB78D4F70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638423" y="617634"/>
            <a:ext cx="7077076" cy="3214491"/>
          </a:xfrm>
          <a:prstGeom prst="rect">
            <a:avLst/>
          </a:prstGeom>
        </p:spPr>
      </p:pic>
      <p:pic>
        <p:nvPicPr>
          <p:cNvPr id="8" name="Picture 10">
            <a:extLst>
              <a:ext uri="{FF2B5EF4-FFF2-40B4-BE49-F238E27FC236}">
                <a16:creationId xmlns:a16="http://schemas.microsoft.com/office/drawing/2014/main" id="{C0700925-6B4B-14B5-C089-74069CD4BC2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06000" y="308123"/>
            <a:ext cx="1983620" cy="4534847"/>
          </a:xfrm>
          <a:prstGeom prst="rect">
            <a:avLst/>
          </a:prstGeom>
        </p:spPr>
      </p:pic>
      <p:grpSp>
        <p:nvGrpSpPr>
          <p:cNvPr id="10" name="Group 12">
            <a:extLst>
              <a:ext uri="{FF2B5EF4-FFF2-40B4-BE49-F238E27FC236}">
                <a16:creationId xmlns:a16="http://schemas.microsoft.com/office/drawing/2014/main" id="{BCF0AA90-35EE-3F70-CC75-EAEBC4567B53}"/>
              </a:ext>
            </a:extLst>
          </p:cNvPr>
          <p:cNvGrpSpPr/>
          <p:nvPr/>
        </p:nvGrpSpPr>
        <p:grpSpPr>
          <a:xfrm>
            <a:off x="0" y="1"/>
            <a:ext cx="12192000" cy="300351"/>
            <a:chOff x="0" y="0"/>
            <a:chExt cx="6186311" cy="152400"/>
          </a:xfrm>
          <a:solidFill>
            <a:schemeClr val="bg1"/>
          </a:solidFill>
        </p:grpSpPr>
        <p:sp>
          <p:nvSpPr>
            <p:cNvPr id="11" name="Freeform 13">
              <a:extLst>
                <a:ext uri="{FF2B5EF4-FFF2-40B4-BE49-F238E27FC236}">
                  <a16:creationId xmlns:a16="http://schemas.microsoft.com/office/drawing/2014/main" id="{27A004C0-426B-656A-A8FE-FCB4E9F25F5C}"/>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txBody>
            <a:bodyPr/>
            <a:lstStyle/>
            <a:p>
              <a:endParaRPr lang="en-US"/>
            </a:p>
          </p:txBody>
        </p:sp>
      </p:grpSp>
      <p:grpSp>
        <p:nvGrpSpPr>
          <p:cNvPr id="12" name="Group 14">
            <a:extLst>
              <a:ext uri="{FF2B5EF4-FFF2-40B4-BE49-F238E27FC236}">
                <a16:creationId xmlns:a16="http://schemas.microsoft.com/office/drawing/2014/main" id="{55032972-FAFF-AFAC-8A5E-A92F45147507}"/>
              </a:ext>
            </a:extLst>
          </p:cNvPr>
          <p:cNvGrpSpPr/>
          <p:nvPr/>
        </p:nvGrpSpPr>
        <p:grpSpPr>
          <a:xfrm rot="-5400000">
            <a:off x="-2038357" y="2053899"/>
            <a:ext cx="4377064" cy="300351"/>
            <a:chOff x="0" y="0"/>
            <a:chExt cx="2220955" cy="152400"/>
          </a:xfrm>
          <a:solidFill>
            <a:schemeClr val="bg1"/>
          </a:solidFill>
        </p:grpSpPr>
        <p:sp>
          <p:nvSpPr>
            <p:cNvPr id="13" name="Freeform 15">
              <a:extLst>
                <a:ext uri="{FF2B5EF4-FFF2-40B4-BE49-F238E27FC236}">
                  <a16:creationId xmlns:a16="http://schemas.microsoft.com/office/drawing/2014/main" id="{0522B363-BE23-D69A-3B49-3C87968BEFD7}"/>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endParaRPr lang="en-US"/>
            </a:p>
          </p:txBody>
        </p:sp>
      </p:grpSp>
      <p:grpSp>
        <p:nvGrpSpPr>
          <p:cNvPr id="14" name="Group 16">
            <a:extLst>
              <a:ext uri="{FF2B5EF4-FFF2-40B4-BE49-F238E27FC236}">
                <a16:creationId xmlns:a16="http://schemas.microsoft.com/office/drawing/2014/main" id="{9AD3A5C8-0061-9C0D-461B-1FD5EB5CCC6A}"/>
              </a:ext>
            </a:extLst>
          </p:cNvPr>
          <p:cNvGrpSpPr/>
          <p:nvPr/>
        </p:nvGrpSpPr>
        <p:grpSpPr>
          <a:xfrm rot="-5400000">
            <a:off x="9853293" y="2046129"/>
            <a:ext cx="4377064" cy="300351"/>
            <a:chOff x="0" y="0"/>
            <a:chExt cx="2220955" cy="152400"/>
          </a:xfrm>
          <a:solidFill>
            <a:schemeClr val="bg1"/>
          </a:solidFill>
        </p:grpSpPr>
        <p:sp>
          <p:nvSpPr>
            <p:cNvPr id="15" name="Freeform 17">
              <a:extLst>
                <a:ext uri="{FF2B5EF4-FFF2-40B4-BE49-F238E27FC236}">
                  <a16:creationId xmlns:a16="http://schemas.microsoft.com/office/drawing/2014/main" id="{D5397ADE-E8E8-885C-1D8E-9316D53BB7F3}"/>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endParaRPr lang="en-US"/>
            </a:p>
          </p:txBody>
        </p:sp>
      </p:grpSp>
      <p:pic>
        <p:nvPicPr>
          <p:cNvPr id="16" name="Picture 18">
            <a:extLst>
              <a:ext uri="{FF2B5EF4-FFF2-40B4-BE49-F238E27FC236}">
                <a16:creationId xmlns:a16="http://schemas.microsoft.com/office/drawing/2014/main" id="{E879166B-1B9C-5B39-6CBE-3C3CA1D7C78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87691" y="2257291"/>
            <a:ext cx="1423035" cy="2743200"/>
          </a:xfrm>
          <a:prstGeom prst="rect">
            <a:avLst/>
          </a:prstGeom>
        </p:spPr>
      </p:pic>
      <p:sp>
        <p:nvSpPr>
          <p:cNvPr id="17" name="TextBox 16">
            <a:extLst>
              <a:ext uri="{FF2B5EF4-FFF2-40B4-BE49-F238E27FC236}">
                <a16:creationId xmlns:a16="http://schemas.microsoft.com/office/drawing/2014/main" id="{25571739-6362-152A-73F5-C78C2DD95B76}"/>
              </a:ext>
            </a:extLst>
          </p:cNvPr>
          <p:cNvSpPr txBox="1"/>
          <p:nvPr/>
        </p:nvSpPr>
        <p:spPr>
          <a:xfrm>
            <a:off x="3067050" y="1203732"/>
            <a:ext cx="629602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Một</a:t>
            </a:r>
            <a:r>
              <a:rPr kumimoji="0" lang="en-US" sz="6000" b="1" i="0" u="none" strike="noStrike" kern="1200" cap="none" spc="0" normalizeH="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6000" b="1" i="0" u="none" strike="noStrike" kern="1200" cap="none" spc="0" normalizeH="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số</a:t>
            </a:r>
            <a:r>
              <a:rPr kumimoji="0" lang="en-US" sz="6000" b="1" i="0" u="none" strike="noStrike" kern="1200" cap="none" spc="0" normalizeH="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6000" b="1" i="0" u="none" strike="noStrike" kern="1200" cap="none" spc="0" normalizeH="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cặp</a:t>
            </a:r>
            <a:r>
              <a:rPr kumimoji="0" lang="en-US" sz="6000" b="1" i="0" u="none" strike="noStrike" kern="1200" cap="none" spc="0" normalizeH="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chia </a:t>
            </a:r>
            <a:r>
              <a:rPr kumimoji="0" lang="en-US" sz="6000" b="1" i="0" u="none" strike="noStrike" kern="1200" cap="none" spc="0" normalizeH="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sẻ</a:t>
            </a:r>
            <a:r>
              <a:rPr kumimoji="0" lang="en-US" sz="6000" b="1" i="0" u="none" strike="noStrike" kern="1200" cap="none" spc="0" normalizeH="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6000" b="1" i="0" u="none" strike="noStrike" kern="1200" cap="none" spc="0" normalizeH="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trước</a:t>
            </a:r>
            <a:r>
              <a:rPr kumimoji="0" lang="en-US" sz="6000" b="1" i="0" u="none" strike="noStrike" kern="1200" cap="none" spc="0" normalizeH="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6000" b="1" i="0" u="none" strike="noStrike" kern="1200" cap="none" spc="0" normalizeH="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lớp</a:t>
            </a:r>
            <a:endPar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pic>
        <p:nvPicPr>
          <p:cNvPr id="21" name="Picture 20">
            <a:extLst>
              <a:ext uri="{FF2B5EF4-FFF2-40B4-BE49-F238E27FC236}">
                <a16:creationId xmlns:a16="http://schemas.microsoft.com/office/drawing/2014/main" id="{875AE021-28FF-C2E6-1ADB-DF74FE6F3AD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81868" y="2492778"/>
            <a:ext cx="3068818" cy="4882210"/>
          </a:xfrm>
          <a:prstGeom prst="rect">
            <a:avLst/>
          </a:prstGeom>
        </p:spPr>
      </p:pic>
      <p:pic>
        <p:nvPicPr>
          <p:cNvPr id="22" name="Picture 21">
            <a:extLst>
              <a:ext uri="{FF2B5EF4-FFF2-40B4-BE49-F238E27FC236}">
                <a16:creationId xmlns:a16="http://schemas.microsoft.com/office/drawing/2014/main" id="{71EC1D25-CCC2-BF7B-19A0-DE4AFE8260C4}"/>
              </a:ext>
            </a:extLst>
          </p:cNvPr>
          <p:cNvPicPr>
            <a:picLocks noChangeAspect="1"/>
          </p:cNvPicPr>
          <p:nvPr/>
        </p:nvPicPr>
        <p:blipFill rotWithShape="1">
          <a:blip r:embed="rId12">
            <a:extLst>
              <a:ext uri="{BEBA8EAE-BF5A-486C-A8C5-ECC9F3942E4B}">
                <a14:imgProps xmlns:a14="http://schemas.microsoft.com/office/drawing/2010/main">
                  <a14:imgLayer r:embed="rId11">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9400125" y="2777014"/>
            <a:ext cx="3068818" cy="4396745"/>
          </a:xfrm>
          <a:prstGeom prst="rect">
            <a:avLst/>
          </a:prstGeom>
        </p:spPr>
      </p:pic>
    </p:spTree>
    <p:extLst>
      <p:ext uri="{BB962C8B-B14F-4D97-AF65-F5344CB8AC3E}">
        <p14:creationId xmlns:p14="http://schemas.microsoft.com/office/powerpoint/2010/main" val="3599219664"/>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7" name="Rectangle: Rounded Corners 46">
            <a:extLst>
              <a:ext uri="{FF2B5EF4-FFF2-40B4-BE49-F238E27FC236}">
                <a16:creationId xmlns:a16="http://schemas.microsoft.com/office/drawing/2014/main" id="{DF4E7D87-E4EA-C381-52AD-A271FC8519A9}"/>
              </a:ext>
            </a:extLst>
          </p:cNvPr>
          <p:cNvSpPr/>
          <p:nvPr/>
        </p:nvSpPr>
        <p:spPr>
          <a:xfrm>
            <a:off x="276225" y="66674"/>
            <a:ext cx="11582400" cy="661987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11" name="Picture 10">
            <a:extLst>
              <a:ext uri="{FF2B5EF4-FFF2-40B4-BE49-F238E27FC236}">
                <a16:creationId xmlns:a16="http://schemas.microsoft.com/office/drawing/2014/main" id="{3AB833A6-79FD-53D5-B018-520C39BF3619}"/>
              </a:ext>
            </a:extLst>
          </p:cNvPr>
          <p:cNvPicPr>
            <a:picLocks noChangeAspect="1"/>
          </p:cNvPicPr>
          <p:nvPr/>
        </p:nvPicPr>
        <p:blipFill rotWithShape="1">
          <a:blip r:embed="rId4">
            <a:extLst>
              <a:ext uri="{28A0092B-C50C-407E-A947-70E740481C1C}">
                <a14:useLocalDpi xmlns:a14="http://schemas.microsoft.com/office/drawing/2010/main" val="0"/>
              </a:ext>
            </a:extLst>
          </a:blip>
          <a:srcRect l="4749" t="6005" r="4923" b="5523"/>
          <a:stretch/>
        </p:blipFill>
        <p:spPr>
          <a:xfrm>
            <a:off x="2892424" y="2006309"/>
            <a:ext cx="8747126" cy="4699291"/>
          </a:xfrm>
          <a:prstGeom prst="rect">
            <a:avLst/>
          </a:prstGeom>
        </p:spPr>
      </p:pic>
      <p:sp>
        <p:nvSpPr>
          <p:cNvPr id="12" name="TextBox 11">
            <a:extLst>
              <a:ext uri="{FF2B5EF4-FFF2-40B4-BE49-F238E27FC236}">
                <a16:creationId xmlns:a16="http://schemas.microsoft.com/office/drawing/2014/main" id="{B0C7D98F-F1ED-3BD0-51CD-B3B8B8CEFC1F}"/>
              </a:ext>
            </a:extLst>
          </p:cNvPr>
          <p:cNvSpPr txBox="1"/>
          <p:nvPr/>
        </p:nvSpPr>
        <p:spPr>
          <a:xfrm>
            <a:off x="3555557" y="2277028"/>
            <a:ext cx="7280569" cy="4031873"/>
          </a:xfrm>
          <a:prstGeom prst="rect">
            <a:avLst/>
          </a:prstGeom>
          <a:noFill/>
        </p:spPr>
        <p:txBody>
          <a:bodyPr wrap="square" rtlCol="0">
            <a:spAutoFit/>
          </a:bodyPr>
          <a:lstStyle/>
          <a:p>
            <a:pPr lvl="0" algn="ctr">
              <a:defRPr/>
            </a:pPr>
            <a:r>
              <a:rPr lang="en-US" sz="3200" b="1" u="sng" dirty="0" err="1">
                <a:solidFill>
                  <a:srgbClr val="FF0000"/>
                </a:solidFill>
                <a:latin typeface="Cambria" panose="02040503050406030204" pitchFamily="18" charset="0"/>
                <a:ea typeface="Cambria" panose="02040503050406030204" pitchFamily="18" charset="0"/>
                <a:cs typeface="Calibri" panose="020F0502020204030204" pitchFamily="34" charset="0"/>
              </a:rPr>
              <a:t>Luật</a:t>
            </a:r>
            <a:r>
              <a:rPr lang="en-US" sz="3200" b="1" u="sng"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u="sng" dirty="0" err="1">
                <a:solidFill>
                  <a:srgbClr val="FF0000"/>
                </a:solidFill>
                <a:latin typeface="Cambria" panose="02040503050406030204" pitchFamily="18" charset="0"/>
                <a:ea typeface="Cambria" panose="02040503050406030204" pitchFamily="18" charset="0"/>
                <a:cs typeface="Calibri" panose="020F0502020204030204" pitchFamily="34" charset="0"/>
              </a:rPr>
              <a:t>chơi</a:t>
            </a:r>
            <a:r>
              <a:rPr lang="en-US" sz="3200" b="1" u="sng" dirty="0">
                <a:solidFill>
                  <a:srgbClr val="FF0000"/>
                </a:solidFill>
                <a:latin typeface="Cambria" panose="02040503050406030204" pitchFamily="18" charset="0"/>
                <a:ea typeface="Cambria" panose="02040503050406030204" pitchFamily="18" charset="0"/>
                <a:cs typeface="Calibri" panose="020F0502020204030204" pitchFamily="34" charset="0"/>
              </a:rPr>
              <a:t>:</a:t>
            </a:r>
          </a:p>
          <a:p>
            <a:pPr marL="457200" lvl="0" indent="-457200" algn="just">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cs typeface="Calibri" panose="020F0502020204030204" pitchFamily="34" charset="0"/>
              </a:rPr>
              <a:t>Từng bạn sẽ chạy đến chỗ các bạn trong lớp xin lời nhận xét (tổ 1 chạy sang tổ 2, tổ 3 chạy sang tổ 4): </a:t>
            </a:r>
          </a:p>
          <a:p>
            <a:pPr marL="457200" lvl="0" indent="-457200" algn="just">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cs typeface="Calibri" panose="020F0502020204030204" pitchFamily="34" charset="0"/>
              </a:rPr>
              <a:t>Bạn thích điều gì ở vẻ bên ngoài của tớ?</a:t>
            </a:r>
          </a:p>
          <a:p>
            <a:pPr marL="457200" lvl="0" indent="-457200" algn="just">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cs typeface="Calibri" panose="020F0502020204030204" pitchFamily="34" charset="0"/>
              </a:rPr>
              <a:t>Trong khoảng thời gian 5 phút </a:t>
            </a: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bạn</a:t>
            </a:r>
            <a:r>
              <a:rPr lang="vi-VN"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vừa xin ý kiến của bạn và đưa ra ý kiến nhận xét của mình đối với bạn. Bạn nào thu được càng nhiều ý kiến càng tốt</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lang="vi-VN" sz="2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pic>
        <p:nvPicPr>
          <p:cNvPr id="13" name="Picture 12">
            <a:extLst>
              <a:ext uri="{FF2B5EF4-FFF2-40B4-BE49-F238E27FC236}">
                <a16:creationId xmlns:a16="http://schemas.microsoft.com/office/drawing/2014/main" id="{EB26A87C-6DF9-0C8F-F1B1-480C645848B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66829" y="2220145"/>
            <a:ext cx="2528771" cy="4307724"/>
          </a:xfrm>
          <a:prstGeom prst="rect">
            <a:avLst/>
          </a:prstGeom>
        </p:spPr>
      </p:pic>
      <p:sp>
        <p:nvSpPr>
          <p:cNvPr id="2" name="TextBox 1">
            <a:extLst>
              <a:ext uri="{FF2B5EF4-FFF2-40B4-BE49-F238E27FC236}">
                <a16:creationId xmlns:a16="http://schemas.microsoft.com/office/drawing/2014/main" id="{7A301D16-8095-75C3-4D96-D87C3E55B557}"/>
              </a:ext>
            </a:extLst>
          </p:cNvPr>
          <p:cNvSpPr txBox="1"/>
          <p:nvPr/>
        </p:nvSpPr>
        <p:spPr>
          <a:xfrm>
            <a:off x="1892595" y="244549"/>
            <a:ext cx="8899452" cy="1323439"/>
          </a:xfrm>
          <a:prstGeom prst="rect">
            <a:avLst/>
          </a:prstGeom>
          <a:noFill/>
        </p:spPr>
        <p:txBody>
          <a:bodyPr wrap="square" rtlCol="0">
            <a:spAutoFit/>
          </a:bodyPr>
          <a:lstStyle/>
          <a:p>
            <a:pPr algn="ctr"/>
            <a:r>
              <a:rPr lang="en-US" sz="4000" b="1" dirty="0">
                <a:solidFill>
                  <a:srgbClr val="FF0000"/>
                </a:solidFill>
                <a:latin typeface="Cambria" panose="02040503050406030204" pitchFamily="18" charset="0"/>
                <a:ea typeface="Cambria" panose="02040503050406030204" pitchFamily="18" charset="0"/>
              </a:rPr>
              <a:t>b. </a:t>
            </a:r>
            <a:r>
              <a:rPr lang="en-US" sz="4000" b="1" dirty="0" err="1">
                <a:solidFill>
                  <a:srgbClr val="FF0000"/>
                </a:solidFill>
                <a:latin typeface="Cambria" panose="02040503050406030204" pitchFamily="18" charset="0"/>
                <a:ea typeface="Cambria" panose="02040503050406030204" pitchFamily="18" charset="0"/>
              </a:rPr>
              <a:t>Trò</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chơi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tìm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những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lời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nhận</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xét</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về</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bề</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ngoài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của</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mình</a:t>
            </a:r>
            <a:r>
              <a:rPr lang="en-US" sz="4000" b="1" dirty="0">
                <a:solidFill>
                  <a:srgbClr val="FF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4189712182"/>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E50F7BA3-FDEF-27E2-D319-6C6546849F0E}"/>
              </a:ext>
            </a:extLst>
          </p:cNvPr>
          <p:cNvSpPr/>
          <p:nvPr/>
        </p:nvSpPr>
        <p:spPr>
          <a:xfrm>
            <a:off x="276225" y="496056"/>
            <a:ext cx="11649075" cy="607798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10" name="Picture 9">
            <a:extLst>
              <a:ext uri="{FF2B5EF4-FFF2-40B4-BE49-F238E27FC236}">
                <a16:creationId xmlns:a16="http://schemas.microsoft.com/office/drawing/2014/main" id="{1183B70C-CFBD-849F-BEFE-5F60D0AC9B60}"/>
              </a:ext>
            </a:extLst>
          </p:cNvPr>
          <p:cNvPicPr>
            <a:picLocks noChangeAspect="1"/>
          </p:cNvPicPr>
          <p:nvPr/>
        </p:nvPicPr>
        <p:blipFill>
          <a:blip r:embed="rId6"/>
          <a:stretch>
            <a:fillRect/>
          </a:stretch>
        </p:blipFill>
        <p:spPr>
          <a:xfrm>
            <a:off x="2514599" y="966787"/>
            <a:ext cx="7762875" cy="5523049"/>
          </a:xfrm>
          <a:prstGeom prst="rect">
            <a:avLst/>
          </a:prstGeom>
        </p:spPr>
      </p:pic>
      <p:pic>
        <p:nvPicPr>
          <p:cNvPr id="13" name="y2meta.com-Đồng hồ đếm ngược 5 phút - 5 Minutes-(480p)">
            <a:hlinkClick r:id="" action="ppaction://media"/>
            <a:extLst>
              <a:ext uri="{FF2B5EF4-FFF2-40B4-BE49-F238E27FC236}">
                <a16:creationId xmlns:a16="http://schemas.microsoft.com/office/drawing/2014/main" id="{0E224E52-43D4-B3E3-4C54-011B121B8CD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98525" y="698500"/>
            <a:ext cx="2368550" cy="1331269"/>
          </a:xfrm>
          <a:prstGeom prst="rect">
            <a:avLst/>
          </a:prstGeom>
        </p:spPr>
      </p:pic>
    </p:spTree>
    <p:extLst>
      <p:ext uri="{BB962C8B-B14F-4D97-AF65-F5344CB8AC3E}">
        <p14:creationId xmlns:p14="http://schemas.microsoft.com/office/powerpoint/2010/main" val="3709258233"/>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sp>
        <p:nvSpPr>
          <p:cNvPr id="8" name="Rounded Rectangle 7"/>
          <p:cNvSpPr/>
          <p:nvPr/>
        </p:nvSpPr>
        <p:spPr>
          <a:xfrm>
            <a:off x="386927" y="692935"/>
            <a:ext cx="11418147" cy="16216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400" b="1" kern="0" dirty="0" err="1">
                <a:solidFill>
                  <a:srgbClr val="000000"/>
                </a:solidFill>
                <a:latin typeface="Calibri" panose="020F0502020204030204" pitchFamily="34" charset="0"/>
                <a:cs typeface="Calibri" panose="020F0502020204030204" pitchFamily="34" charset="0"/>
                <a:sym typeface="Arial" panose="020B0604020202020204"/>
              </a:rPr>
              <a:t>Các</a:t>
            </a:r>
            <a:r>
              <a:rPr lang="en-US" sz="44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400" b="1" kern="0" dirty="0" err="1">
                <a:solidFill>
                  <a:srgbClr val="000000"/>
                </a:solidFill>
                <a:latin typeface="Calibri" panose="020F0502020204030204" pitchFamily="34" charset="0"/>
                <a:cs typeface="Calibri" panose="020F0502020204030204" pitchFamily="34" charset="0"/>
                <a:sym typeface="Arial" panose="020B0604020202020204"/>
              </a:rPr>
              <a:t>em</a:t>
            </a:r>
            <a:r>
              <a:rPr lang="en-US" sz="44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400" b="1" kern="0" dirty="0" err="1">
                <a:solidFill>
                  <a:srgbClr val="000000"/>
                </a:solidFill>
                <a:latin typeface="Calibri" panose="020F0502020204030204" pitchFamily="34" charset="0"/>
                <a:cs typeface="Calibri" panose="020F0502020204030204" pitchFamily="34" charset="0"/>
                <a:sym typeface="Arial" panose="020B0604020202020204"/>
              </a:rPr>
              <a:t>thấy</a:t>
            </a:r>
            <a:r>
              <a:rPr lang="en-US" sz="44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400" b="1" kern="0" dirty="0" err="1">
                <a:solidFill>
                  <a:srgbClr val="000000"/>
                </a:solidFill>
                <a:latin typeface="Calibri" panose="020F0502020204030204" pitchFamily="34" charset="0"/>
                <a:cs typeface="Calibri" panose="020F0502020204030204" pitchFamily="34" charset="0"/>
                <a:sym typeface="Arial" panose="020B0604020202020204"/>
              </a:rPr>
              <a:t>mỗi</a:t>
            </a:r>
            <a:r>
              <a:rPr lang="en-US" sz="44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400" b="1" kern="0" dirty="0" err="1">
                <a:solidFill>
                  <a:srgbClr val="000000"/>
                </a:solidFill>
                <a:latin typeface="Calibri" panose="020F0502020204030204" pitchFamily="34" charset="0"/>
                <a:cs typeface="Calibri" panose="020F0502020204030204" pitchFamily="34" charset="0"/>
                <a:sym typeface="Arial" panose="020B0604020202020204"/>
              </a:rPr>
              <a:t>bạn</a:t>
            </a:r>
            <a:r>
              <a:rPr lang="en-US" sz="44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400" b="1" kern="0" dirty="0" err="1">
                <a:solidFill>
                  <a:srgbClr val="000000"/>
                </a:solidFill>
                <a:latin typeface="Calibri" panose="020F0502020204030204" pitchFamily="34" charset="0"/>
                <a:cs typeface="Calibri" panose="020F0502020204030204" pitchFamily="34" charset="0"/>
                <a:sym typeface="Arial" panose="020B0604020202020204"/>
              </a:rPr>
              <a:t>có</a:t>
            </a:r>
            <a:r>
              <a:rPr lang="en-US" sz="44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400" b="1" kern="0" dirty="0" err="1">
                <a:solidFill>
                  <a:srgbClr val="000000"/>
                </a:solidFill>
                <a:latin typeface="Calibri" panose="020F0502020204030204" pitchFamily="34" charset="0"/>
                <a:cs typeface="Calibri" panose="020F0502020204030204" pitchFamily="34" charset="0"/>
                <a:sym typeface="Arial" panose="020B0604020202020204"/>
              </a:rPr>
              <a:t>những</a:t>
            </a:r>
            <a:r>
              <a:rPr lang="en-US" sz="44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400" b="1" kern="0" dirty="0" err="1">
                <a:solidFill>
                  <a:srgbClr val="000000"/>
                </a:solidFill>
                <a:latin typeface="Calibri" panose="020F0502020204030204" pitchFamily="34" charset="0"/>
                <a:cs typeface="Calibri" panose="020F0502020204030204" pitchFamily="34" charset="0"/>
                <a:sym typeface="Arial" panose="020B0604020202020204"/>
              </a:rPr>
              <a:t>vẻ</a:t>
            </a:r>
            <a:r>
              <a:rPr lang="en-US" sz="44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400" b="1" kern="0" dirty="0" err="1">
                <a:solidFill>
                  <a:srgbClr val="000000"/>
                </a:solidFill>
                <a:latin typeface="Calibri" panose="020F0502020204030204" pitchFamily="34" charset="0"/>
                <a:cs typeface="Calibri" panose="020F0502020204030204" pitchFamily="34" charset="0"/>
                <a:sym typeface="Arial" panose="020B0604020202020204"/>
              </a:rPr>
              <a:t>bề</a:t>
            </a:r>
            <a:r>
              <a:rPr lang="en-US" sz="44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400" b="1" kern="0" dirty="0" err="1">
                <a:solidFill>
                  <a:srgbClr val="000000"/>
                </a:solidFill>
                <a:latin typeface="Calibri" panose="020F0502020204030204" pitchFamily="34" charset="0"/>
                <a:cs typeface="Calibri" panose="020F0502020204030204" pitchFamily="34" charset="0"/>
                <a:sym typeface="Arial" panose="020B0604020202020204"/>
              </a:rPr>
              <a:t>ngoài</a:t>
            </a:r>
            <a:r>
              <a:rPr lang="en-US" sz="44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400" b="1" kern="0" dirty="0" err="1">
                <a:solidFill>
                  <a:srgbClr val="000000"/>
                </a:solidFill>
                <a:latin typeface="Calibri" panose="020F0502020204030204" pitchFamily="34" charset="0"/>
                <a:cs typeface="Calibri" panose="020F0502020204030204" pitchFamily="34" charset="0"/>
                <a:sym typeface="Arial" panose="020B0604020202020204"/>
              </a:rPr>
              <a:t>khác</a:t>
            </a:r>
            <a:r>
              <a:rPr lang="en-US" sz="44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400" b="1" kern="0" dirty="0" err="1">
                <a:solidFill>
                  <a:srgbClr val="000000"/>
                </a:solidFill>
                <a:latin typeface="Calibri" panose="020F0502020204030204" pitchFamily="34" charset="0"/>
                <a:cs typeface="Calibri" panose="020F0502020204030204" pitchFamily="34" charset="0"/>
                <a:sym typeface="Arial" panose="020B0604020202020204"/>
              </a:rPr>
              <a:t>nhau</a:t>
            </a:r>
            <a:r>
              <a:rPr lang="en-US" sz="44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400" b="1" kern="0" dirty="0" err="1">
                <a:solidFill>
                  <a:srgbClr val="000000"/>
                </a:solidFill>
                <a:latin typeface="Calibri" panose="020F0502020204030204" pitchFamily="34" charset="0"/>
                <a:cs typeface="Calibri" panose="020F0502020204030204" pitchFamily="34" charset="0"/>
                <a:sym typeface="Arial" panose="020B0604020202020204"/>
              </a:rPr>
              <a:t>và</a:t>
            </a:r>
            <a:r>
              <a:rPr lang="en-US" sz="44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400" b="1" kern="0" dirty="0" err="1">
                <a:solidFill>
                  <a:srgbClr val="000000"/>
                </a:solidFill>
                <a:latin typeface="Calibri" panose="020F0502020204030204" pitchFamily="34" charset="0"/>
                <a:cs typeface="Calibri" panose="020F0502020204030204" pitchFamily="34" charset="0"/>
                <a:sym typeface="Arial" panose="020B0604020202020204"/>
              </a:rPr>
              <a:t>đều</a:t>
            </a:r>
            <a:r>
              <a:rPr lang="en-US" sz="44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400" b="1" kern="0" dirty="0" err="1">
                <a:solidFill>
                  <a:srgbClr val="000000"/>
                </a:solidFill>
                <a:latin typeface="Calibri" panose="020F0502020204030204" pitchFamily="34" charset="0"/>
                <a:cs typeface="Calibri" panose="020F0502020204030204" pitchFamily="34" charset="0"/>
                <a:sym typeface="Arial" panose="020B0604020202020204"/>
              </a:rPr>
              <a:t>có</a:t>
            </a:r>
            <a:r>
              <a:rPr lang="en-US" sz="44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400" b="1" kern="0" dirty="0" err="1">
                <a:solidFill>
                  <a:srgbClr val="000000"/>
                </a:solidFill>
                <a:latin typeface="Calibri" panose="020F0502020204030204" pitchFamily="34" charset="0"/>
                <a:cs typeface="Calibri" panose="020F0502020204030204" pitchFamily="34" charset="0"/>
                <a:sym typeface="Arial" panose="020B0604020202020204"/>
              </a:rPr>
              <a:t>điểm</a:t>
            </a:r>
            <a:r>
              <a:rPr lang="en-US" sz="44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400" b="1" kern="0" dirty="0" err="1">
                <a:solidFill>
                  <a:srgbClr val="000000"/>
                </a:solidFill>
                <a:latin typeface="Calibri" panose="020F0502020204030204" pitchFamily="34" charset="0"/>
                <a:cs typeface="Calibri" panose="020F0502020204030204" pitchFamily="34" charset="0"/>
                <a:sym typeface="Arial" panose="020B0604020202020204"/>
              </a:rPr>
              <a:t>đáng</a:t>
            </a:r>
            <a:r>
              <a:rPr lang="en-US" sz="44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400" b="1" kern="0" dirty="0" err="1">
                <a:solidFill>
                  <a:srgbClr val="000000"/>
                </a:solidFill>
                <a:latin typeface="Calibri" panose="020F0502020204030204" pitchFamily="34" charset="0"/>
                <a:cs typeface="Calibri" panose="020F0502020204030204" pitchFamily="34" charset="0"/>
                <a:sym typeface="Arial" panose="020B0604020202020204"/>
              </a:rPr>
              <a:t>yêu</a:t>
            </a:r>
            <a:r>
              <a:rPr lang="en-US" sz="44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400" b="1" kern="0" dirty="0" err="1">
                <a:solidFill>
                  <a:srgbClr val="000000"/>
                </a:solidFill>
                <a:latin typeface="Calibri" panose="020F0502020204030204" pitchFamily="34" charset="0"/>
                <a:cs typeface="Calibri" panose="020F0502020204030204" pitchFamily="34" charset="0"/>
                <a:sym typeface="Arial" panose="020B0604020202020204"/>
              </a:rPr>
              <a:t>không</a:t>
            </a:r>
            <a:r>
              <a:rPr lang="en-US" sz="4400" b="1" kern="0" dirty="0">
                <a:solidFill>
                  <a:srgbClr val="000000"/>
                </a:solidFill>
                <a:latin typeface="Calibri" panose="020F0502020204030204" pitchFamily="34" charset="0"/>
                <a:cs typeface="Calibri" panose="020F0502020204030204" pitchFamily="34" charset="0"/>
                <a:sym typeface="Arial" panose="020B0604020202020204"/>
              </a:rPr>
              <a:t>?</a:t>
            </a:r>
          </a:p>
        </p:txBody>
      </p:sp>
      <p:grpSp>
        <p:nvGrpSpPr>
          <p:cNvPr id="3541" name="Google Shape;3541;p80"/>
          <p:cNvGrpSpPr/>
          <p:nvPr/>
        </p:nvGrpSpPr>
        <p:grpSpPr>
          <a:xfrm>
            <a:off x="9143154" y="156634"/>
            <a:ext cx="2546773" cy="845820"/>
            <a:chOff x="2700100" y="4201800"/>
            <a:chExt cx="1951425" cy="616500"/>
          </a:xfrm>
        </p:grpSpPr>
        <p:sp>
          <p:nvSpPr>
            <p:cNvPr id="3542" name="Google Shape;3542;p80"/>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3" name="Google Shape;3543;p80"/>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4" name="Google Shape;3544;p80"/>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5" name="Google Shape;3545;p80"/>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6" name="Google Shape;3546;p80"/>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7" name="Google Shape;3547;p80"/>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8" name="Google Shape;3548;p80"/>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9" name="Google Shape;3549;p80"/>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0" name="Google Shape;3550;p80"/>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1" name="Google Shape;3551;p80"/>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2" name="Google Shape;3552;p80"/>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3" name="Google Shape;3553;p80"/>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4" name="Google Shape;3554;p80"/>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5" name="Google Shape;3555;p80"/>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6" name="Google Shape;3556;p80"/>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7" name="Google Shape;3557;p80"/>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8" name="Google Shape;3558;p80"/>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9" name="Google Shape;3559;p80"/>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0" name="Google Shape;3560;p80"/>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1" name="Google Shape;3561;p80"/>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2" name="Google Shape;3562;p80"/>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3" name="Google Shape;3563;p80"/>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4" name="Google Shape;3564;p80"/>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5" name="Google Shape;3565;p80"/>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6" name="Google Shape;3566;p80"/>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7" name="Google Shape;3567;p80"/>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8" name="Google Shape;3568;p80"/>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9" name="Google Shape;3569;p80"/>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0" name="Google Shape;3570;p80"/>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1" name="Google Shape;3571;p80"/>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2" name="Google Shape;3572;p80"/>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3" name="Google Shape;3573;p80"/>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4" name="Google Shape;3574;p80"/>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5" name="Google Shape;3575;p80"/>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6" name="Google Shape;3576;p80"/>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7" name="Google Shape;3577;p80"/>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8" name="Google Shape;3578;p80"/>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9" name="Google Shape;3579;p80"/>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0" name="Google Shape;3580;p80"/>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1" name="Google Shape;3581;p80"/>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2" name="Google Shape;3582;p80"/>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3" name="Google Shape;3583;p80"/>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4" name="Google Shape;3584;p80"/>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5" name="Google Shape;3585;p80"/>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6" name="Google Shape;3586;p80"/>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7" name="Google Shape;3587;p80"/>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8" name="Google Shape;3588;p80"/>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9" name="Google Shape;3589;p80"/>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0" name="Google Shape;3590;p80"/>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1" name="Google Shape;3591;p80"/>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2" name="Google Shape;3592;p80"/>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3" name="Google Shape;3593;p80"/>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4" name="Google Shape;3594;p80"/>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5" name="Google Shape;3595;p80"/>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6" name="Google Shape;3596;p80"/>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106" name="Picture 105"/>
          <p:cNvPicPr/>
          <p:nvPr/>
        </p:nvPicPr>
        <p:blipFill>
          <a:blip r:embed="rId3"/>
          <a:stretch>
            <a:fillRect/>
          </a:stretch>
        </p:blipFill>
        <p:spPr>
          <a:xfrm>
            <a:off x="-235374" y="4294294"/>
            <a:ext cx="2655147" cy="2785533"/>
          </a:xfrm>
          <a:prstGeom prst="rect">
            <a:avLst/>
          </a:prstGeom>
          <a:noFill/>
          <a:ln w="9525">
            <a:noFill/>
          </a:ln>
        </p:spPr>
      </p:pic>
      <p:pic>
        <p:nvPicPr>
          <p:cNvPr id="14" name="Picture 13"/>
          <p:cNvPicPr/>
          <p:nvPr/>
        </p:nvPicPr>
        <p:blipFill>
          <a:blip r:embed="rId3"/>
          <a:stretch>
            <a:fillRect/>
          </a:stretch>
        </p:blipFill>
        <p:spPr>
          <a:xfrm flipH="1">
            <a:off x="9589348" y="4399280"/>
            <a:ext cx="2854113" cy="2751667"/>
          </a:xfrm>
          <a:prstGeom prst="rect">
            <a:avLst/>
          </a:prstGeom>
          <a:noFill/>
          <a:ln w="9525">
            <a:noFill/>
          </a:ln>
        </p:spPr>
      </p:pic>
      <p:grpSp>
        <p:nvGrpSpPr>
          <p:cNvPr id="15" name="Group 14"/>
          <p:cNvGrpSpPr/>
          <p:nvPr/>
        </p:nvGrpSpPr>
        <p:grpSpPr>
          <a:xfrm>
            <a:off x="2965027" y="2550161"/>
            <a:ext cx="6177280" cy="4164753"/>
            <a:chOff x="2734" y="2615"/>
            <a:chExt cx="7922" cy="5340"/>
          </a:xfrm>
        </p:grpSpPr>
        <p:sp>
          <p:nvSpPr>
            <p:cNvPr id="9" name="Oval 8"/>
            <p:cNvSpPr/>
            <p:nvPr/>
          </p:nvSpPr>
          <p:spPr>
            <a:xfrm>
              <a:off x="4316" y="5196"/>
              <a:ext cx="714" cy="102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7" name="Oval 6"/>
            <p:cNvSpPr/>
            <p:nvPr/>
          </p:nvSpPr>
          <p:spPr>
            <a:xfrm>
              <a:off x="8358" y="3796"/>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6" name="Oval 5"/>
            <p:cNvSpPr/>
            <p:nvPr/>
          </p:nvSpPr>
          <p:spPr>
            <a:xfrm>
              <a:off x="6546" y="3796"/>
              <a:ext cx="153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2" name="Oval 1"/>
            <p:cNvSpPr/>
            <p:nvPr/>
          </p:nvSpPr>
          <p:spPr>
            <a:xfrm>
              <a:off x="5524" y="3651"/>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4" name="Oval 0"/>
            <p:cNvSpPr/>
            <p:nvPr/>
          </p:nvSpPr>
          <p:spPr>
            <a:xfrm>
              <a:off x="4162" y="4187"/>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pic>
          <p:nvPicPr>
            <p:cNvPr id="100" name="Picture 99"/>
            <p:cNvPicPr/>
            <p:nvPr/>
          </p:nvPicPr>
          <p:blipFill>
            <a:blip r:embed="rId4">
              <a:clrChange>
                <a:clrFrom>
                  <a:srgbClr val="FFFFFF">
                    <a:alpha val="100000"/>
                  </a:srgbClr>
                </a:clrFrom>
                <a:clrTo>
                  <a:srgbClr val="FFFFFF">
                    <a:alpha val="100000"/>
                    <a:alpha val="0"/>
                  </a:srgbClr>
                </a:clrTo>
              </a:clrChange>
            </a:blip>
            <a:stretch>
              <a:fillRect/>
            </a:stretch>
          </p:blipFill>
          <p:spPr>
            <a:xfrm>
              <a:off x="2734" y="2615"/>
              <a:ext cx="7923" cy="5341"/>
            </a:xfrm>
            <a:prstGeom prst="rect">
              <a:avLst/>
            </a:prstGeom>
            <a:noFill/>
            <a:ln w="9525">
              <a:noFill/>
            </a:ln>
          </p:spPr>
        </p:pic>
      </p:gr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000"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50" presetClass="entr" presetSubtype="0" decel="100000" fill="hold" nodeType="withEffect">
                                  <p:stCondLst>
                                    <p:cond delay="0"/>
                                  </p:stCondLst>
                                  <p:childTnLst>
                                    <p:set>
                                      <p:cBhvr>
                                        <p:cTn id="9" dur="1" fill="hold">
                                          <p:stCondLst>
                                            <p:cond delay="0"/>
                                          </p:stCondLst>
                                        </p:cTn>
                                        <p:tgtEl>
                                          <p:spTgt spid="106"/>
                                        </p:tgtEl>
                                        <p:attrNameLst>
                                          <p:attrName>style.visibility</p:attrName>
                                        </p:attrNameLst>
                                      </p:cBhvr>
                                      <p:to>
                                        <p:strVal val="visible"/>
                                      </p:to>
                                    </p:set>
                                    <p:anim calcmode="lin" valueType="num">
                                      <p:cBhvr>
                                        <p:cTn id="10" dur="1000" fill="hold"/>
                                        <p:tgtEl>
                                          <p:spTgt spid="106"/>
                                        </p:tgtEl>
                                        <p:attrNameLst>
                                          <p:attrName>ppt_w</p:attrName>
                                        </p:attrNameLst>
                                      </p:cBhvr>
                                      <p:tavLst>
                                        <p:tav tm="0">
                                          <p:val>
                                            <p:strVal val="#ppt_w+.3"/>
                                          </p:val>
                                        </p:tav>
                                        <p:tav tm="100000">
                                          <p:val>
                                            <p:strVal val="#ppt_w"/>
                                          </p:val>
                                        </p:tav>
                                      </p:tavLst>
                                    </p:anim>
                                    <p:anim calcmode="lin" valueType="num">
                                      <p:cBhvr>
                                        <p:cTn id="11" dur="1000" fill="hold"/>
                                        <p:tgtEl>
                                          <p:spTgt spid="106"/>
                                        </p:tgtEl>
                                        <p:attrNameLst>
                                          <p:attrName>ppt_h</p:attrName>
                                        </p:attrNameLst>
                                      </p:cBhvr>
                                      <p:tavLst>
                                        <p:tav tm="0">
                                          <p:val>
                                            <p:strVal val="#ppt_h"/>
                                          </p:val>
                                        </p:tav>
                                        <p:tav tm="100000">
                                          <p:val>
                                            <p:strVal val="#ppt_h"/>
                                          </p:val>
                                        </p:tav>
                                      </p:tavLst>
                                    </p:anim>
                                    <p:animEffect transition="in" filter="fade">
                                      <p:cBhvr>
                                        <p:cTn id="12" dur="1000"/>
                                        <p:tgtEl>
                                          <p:spTgt spid="106"/>
                                        </p:tgtEl>
                                      </p:cBhvr>
                                    </p:animEffect>
                                  </p:childTnLst>
                                </p:cTn>
                              </p:par>
                              <p:par>
                                <p:cTn id="13" presetID="50" presetClass="entr" presetSubtype="0" decel="10000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strVal val="#ppt_w+.3"/>
                                          </p:val>
                                        </p:tav>
                                        <p:tav tm="100000">
                                          <p:val>
                                            <p:strVal val="#ppt_w"/>
                                          </p:val>
                                        </p:tav>
                                      </p:tavLst>
                                    </p:anim>
                                    <p:anim calcmode="lin" valueType="num">
                                      <p:cBhvr>
                                        <p:cTn id="16" dur="1000" fill="hold"/>
                                        <p:tgtEl>
                                          <p:spTgt spid="14"/>
                                        </p:tgtEl>
                                        <p:attrNameLst>
                                          <p:attrName>ppt_h</p:attrName>
                                        </p:attrNameLst>
                                      </p:cBhvr>
                                      <p:tavLst>
                                        <p:tav tm="0">
                                          <p:val>
                                            <p:strVal val="#ppt_h"/>
                                          </p:val>
                                        </p:tav>
                                        <p:tav tm="100000">
                                          <p:val>
                                            <p:strVal val="#ppt_h"/>
                                          </p:val>
                                        </p:tav>
                                      </p:tavLst>
                                    </p:anim>
                                    <p:animEffect transition="in" filter="fade">
                                      <p:cBhvr>
                                        <p:cTn id="1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A0B9C5D-308C-94DB-42B4-0424C9C2DFE5}"/>
              </a:ext>
            </a:extLst>
          </p:cNvPr>
          <p:cNvPicPr>
            <a:picLocks noChangeAspect="1"/>
          </p:cNvPicPr>
          <p:nvPr/>
        </p:nvPicPr>
        <p:blipFill>
          <a:blip r:embed="rId3"/>
          <a:srcRect/>
          <a:stretch>
            <a:fillRect/>
          </a:stretch>
        </p:blipFill>
        <p:spPr>
          <a:xfrm>
            <a:off x="-4057" y="4736035"/>
            <a:ext cx="12196057" cy="2317251"/>
          </a:xfrm>
          <a:prstGeom prst="rect">
            <a:avLst/>
          </a:prstGeom>
        </p:spPr>
      </p:pic>
      <p:grpSp>
        <p:nvGrpSpPr>
          <p:cNvPr id="5" name="Group 4">
            <a:extLst>
              <a:ext uri="{FF2B5EF4-FFF2-40B4-BE49-F238E27FC236}">
                <a16:creationId xmlns:a16="http://schemas.microsoft.com/office/drawing/2014/main" id="{D46258C2-F9D7-FD86-A019-16EBEAF66E47}"/>
              </a:ext>
            </a:extLst>
          </p:cNvPr>
          <p:cNvGrpSpPr/>
          <p:nvPr/>
        </p:nvGrpSpPr>
        <p:grpSpPr>
          <a:xfrm>
            <a:off x="0" y="4392607"/>
            <a:ext cx="12192000" cy="365587"/>
            <a:chOff x="0" y="0"/>
            <a:chExt cx="6186311" cy="185501"/>
          </a:xfrm>
        </p:grpSpPr>
        <p:sp>
          <p:nvSpPr>
            <p:cNvPr id="6" name="Freeform 5">
              <a:extLst>
                <a:ext uri="{FF2B5EF4-FFF2-40B4-BE49-F238E27FC236}">
                  <a16:creationId xmlns:a16="http://schemas.microsoft.com/office/drawing/2014/main" id="{D9AEF901-D48B-4ECA-C636-AA3C9A463FA8}"/>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endParaRPr lang="en-US"/>
            </a:p>
          </p:txBody>
        </p:sp>
      </p:grpSp>
      <p:pic>
        <p:nvPicPr>
          <p:cNvPr id="7" name="Picture 8">
            <a:extLst>
              <a:ext uri="{FF2B5EF4-FFF2-40B4-BE49-F238E27FC236}">
                <a16:creationId xmlns:a16="http://schemas.microsoft.com/office/drawing/2014/main" id="{529E33B0-D732-D3D9-F315-5BB78D4F70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638423" y="617634"/>
            <a:ext cx="7077076" cy="3954366"/>
          </a:xfrm>
          <a:prstGeom prst="rect">
            <a:avLst/>
          </a:prstGeom>
        </p:spPr>
      </p:pic>
      <p:pic>
        <p:nvPicPr>
          <p:cNvPr id="8" name="Picture 10">
            <a:extLst>
              <a:ext uri="{FF2B5EF4-FFF2-40B4-BE49-F238E27FC236}">
                <a16:creationId xmlns:a16="http://schemas.microsoft.com/office/drawing/2014/main" id="{C0700925-6B4B-14B5-C089-74069CD4BC2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06000" y="308123"/>
            <a:ext cx="1983620" cy="4534847"/>
          </a:xfrm>
          <a:prstGeom prst="rect">
            <a:avLst/>
          </a:prstGeom>
        </p:spPr>
      </p:pic>
      <p:grpSp>
        <p:nvGrpSpPr>
          <p:cNvPr id="10" name="Group 12">
            <a:extLst>
              <a:ext uri="{FF2B5EF4-FFF2-40B4-BE49-F238E27FC236}">
                <a16:creationId xmlns:a16="http://schemas.microsoft.com/office/drawing/2014/main" id="{BCF0AA90-35EE-3F70-CC75-EAEBC4567B53}"/>
              </a:ext>
            </a:extLst>
          </p:cNvPr>
          <p:cNvGrpSpPr/>
          <p:nvPr/>
        </p:nvGrpSpPr>
        <p:grpSpPr>
          <a:xfrm>
            <a:off x="0" y="1"/>
            <a:ext cx="12192000" cy="300351"/>
            <a:chOff x="0" y="0"/>
            <a:chExt cx="6186311" cy="152400"/>
          </a:xfrm>
          <a:solidFill>
            <a:schemeClr val="bg1"/>
          </a:solidFill>
        </p:grpSpPr>
        <p:sp>
          <p:nvSpPr>
            <p:cNvPr id="11" name="Freeform 13">
              <a:extLst>
                <a:ext uri="{FF2B5EF4-FFF2-40B4-BE49-F238E27FC236}">
                  <a16:creationId xmlns:a16="http://schemas.microsoft.com/office/drawing/2014/main" id="{27A004C0-426B-656A-A8FE-FCB4E9F25F5C}"/>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txBody>
            <a:bodyPr/>
            <a:lstStyle/>
            <a:p>
              <a:endParaRPr lang="en-US"/>
            </a:p>
          </p:txBody>
        </p:sp>
      </p:grpSp>
      <p:grpSp>
        <p:nvGrpSpPr>
          <p:cNvPr id="12" name="Group 14">
            <a:extLst>
              <a:ext uri="{FF2B5EF4-FFF2-40B4-BE49-F238E27FC236}">
                <a16:creationId xmlns:a16="http://schemas.microsoft.com/office/drawing/2014/main" id="{55032972-FAFF-AFAC-8A5E-A92F45147507}"/>
              </a:ext>
            </a:extLst>
          </p:cNvPr>
          <p:cNvGrpSpPr/>
          <p:nvPr/>
        </p:nvGrpSpPr>
        <p:grpSpPr>
          <a:xfrm rot="-5400000">
            <a:off x="-2038357" y="2053899"/>
            <a:ext cx="4377064" cy="300351"/>
            <a:chOff x="0" y="0"/>
            <a:chExt cx="2220955" cy="152400"/>
          </a:xfrm>
          <a:solidFill>
            <a:schemeClr val="bg1"/>
          </a:solidFill>
        </p:grpSpPr>
        <p:sp>
          <p:nvSpPr>
            <p:cNvPr id="13" name="Freeform 15">
              <a:extLst>
                <a:ext uri="{FF2B5EF4-FFF2-40B4-BE49-F238E27FC236}">
                  <a16:creationId xmlns:a16="http://schemas.microsoft.com/office/drawing/2014/main" id="{0522B363-BE23-D69A-3B49-3C87968BEFD7}"/>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endParaRPr lang="en-US"/>
            </a:p>
          </p:txBody>
        </p:sp>
      </p:grpSp>
      <p:grpSp>
        <p:nvGrpSpPr>
          <p:cNvPr id="14" name="Group 16">
            <a:extLst>
              <a:ext uri="{FF2B5EF4-FFF2-40B4-BE49-F238E27FC236}">
                <a16:creationId xmlns:a16="http://schemas.microsoft.com/office/drawing/2014/main" id="{9AD3A5C8-0061-9C0D-461B-1FD5EB5CCC6A}"/>
              </a:ext>
            </a:extLst>
          </p:cNvPr>
          <p:cNvGrpSpPr/>
          <p:nvPr/>
        </p:nvGrpSpPr>
        <p:grpSpPr>
          <a:xfrm rot="-5400000">
            <a:off x="9853293" y="2046129"/>
            <a:ext cx="4377064" cy="300351"/>
            <a:chOff x="0" y="0"/>
            <a:chExt cx="2220955" cy="152400"/>
          </a:xfrm>
          <a:solidFill>
            <a:schemeClr val="bg1"/>
          </a:solidFill>
        </p:grpSpPr>
        <p:sp>
          <p:nvSpPr>
            <p:cNvPr id="15" name="Freeform 17">
              <a:extLst>
                <a:ext uri="{FF2B5EF4-FFF2-40B4-BE49-F238E27FC236}">
                  <a16:creationId xmlns:a16="http://schemas.microsoft.com/office/drawing/2014/main" id="{D5397ADE-E8E8-885C-1D8E-9316D53BB7F3}"/>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endParaRPr lang="en-US"/>
            </a:p>
          </p:txBody>
        </p:sp>
      </p:grpSp>
      <p:pic>
        <p:nvPicPr>
          <p:cNvPr id="16" name="Picture 18">
            <a:extLst>
              <a:ext uri="{FF2B5EF4-FFF2-40B4-BE49-F238E27FC236}">
                <a16:creationId xmlns:a16="http://schemas.microsoft.com/office/drawing/2014/main" id="{E879166B-1B9C-5B39-6CBE-3C3CA1D7C78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87691" y="2257291"/>
            <a:ext cx="1423035" cy="2743200"/>
          </a:xfrm>
          <a:prstGeom prst="rect">
            <a:avLst/>
          </a:prstGeom>
        </p:spPr>
      </p:pic>
      <p:sp>
        <p:nvSpPr>
          <p:cNvPr id="17" name="TextBox 16">
            <a:extLst>
              <a:ext uri="{FF2B5EF4-FFF2-40B4-BE49-F238E27FC236}">
                <a16:creationId xmlns:a16="http://schemas.microsoft.com/office/drawing/2014/main" id="{25571739-6362-152A-73F5-C78C2DD95B76}"/>
              </a:ext>
            </a:extLst>
          </p:cNvPr>
          <p:cNvSpPr txBox="1"/>
          <p:nvPr/>
        </p:nvSpPr>
        <p:spPr>
          <a:xfrm>
            <a:off x="3057525" y="803682"/>
            <a:ext cx="6296025" cy="3170099"/>
          </a:xfrm>
          <a:prstGeom prst="rect">
            <a:avLst/>
          </a:prstGeom>
          <a:noFill/>
        </p:spPr>
        <p:txBody>
          <a:bodyPr wrap="square" rtlCol="0">
            <a:spAutoFit/>
          </a:bodyPr>
          <a:lstStyle/>
          <a:p>
            <a:pPr lvl="0" algn="ctr">
              <a:defRPr/>
            </a:pPr>
            <a:r>
              <a:rPr lang="vi-VN" sz="4000" b="1" dirty="0">
                <a:solidFill>
                  <a:prstClr val="white"/>
                </a:solidFill>
                <a:latin typeface="Cambria" panose="02040503050406030204" pitchFamily="18" charset="0"/>
                <a:ea typeface="Cambria" panose="02040503050406030204" pitchFamily="18" charset="0"/>
                <a:cs typeface="Calibri" panose="020F0502020204030204" pitchFamily="34" charset="0"/>
              </a:rPr>
              <a:t>Mỗi người đều có vẻ bên ngoài khác nhau và đều có những điểm đáng yêu. Ai cũng có quyền tự hào/ hài lòng về bề ngoài của mình.</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1" name="Picture 20">
            <a:extLst>
              <a:ext uri="{FF2B5EF4-FFF2-40B4-BE49-F238E27FC236}">
                <a16:creationId xmlns:a16="http://schemas.microsoft.com/office/drawing/2014/main" id="{875AE021-28FF-C2E6-1ADB-DF74FE6F3AD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81868" y="2492778"/>
            <a:ext cx="3068818" cy="4882210"/>
          </a:xfrm>
          <a:prstGeom prst="rect">
            <a:avLst/>
          </a:prstGeom>
        </p:spPr>
      </p:pic>
      <p:pic>
        <p:nvPicPr>
          <p:cNvPr id="22" name="Picture 21">
            <a:extLst>
              <a:ext uri="{FF2B5EF4-FFF2-40B4-BE49-F238E27FC236}">
                <a16:creationId xmlns:a16="http://schemas.microsoft.com/office/drawing/2014/main" id="{71EC1D25-CCC2-BF7B-19A0-DE4AFE8260C4}"/>
              </a:ext>
            </a:extLst>
          </p:cNvPr>
          <p:cNvPicPr>
            <a:picLocks noChangeAspect="1"/>
          </p:cNvPicPr>
          <p:nvPr/>
        </p:nvPicPr>
        <p:blipFill rotWithShape="1">
          <a:blip r:embed="rId12">
            <a:extLst>
              <a:ext uri="{BEBA8EAE-BF5A-486C-A8C5-ECC9F3942E4B}">
                <a14:imgProps xmlns:a14="http://schemas.microsoft.com/office/drawing/2010/main">
                  <a14:imgLayer r:embed="rId11">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9400125" y="2777014"/>
            <a:ext cx="3068818" cy="4396745"/>
          </a:xfrm>
          <a:prstGeom prst="rect">
            <a:avLst/>
          </a:prstGeom>
        </p:spPr>
      </p:pic>
    </p:spTree>
    <p:extLst>
      <p:ext uri="{BB962C8B-B14F-4D97-AF65-F5344CB8AC3E}">
        <p14:creationId xmlns:p14="http://schemas.microsoft.com/office/powerpoint/2010/main" val="935098129"/>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254</TotalTime>
  <Words>552</Words>
  <Application>Microsoft Macintosh PowerPoint</Application>
  <PresentationFormat>Widescreen</PresentationFormat>
  <Paragraphs>52</Paragraphs>
  <Slides>23</Slides>
  <Notes>7</Notes>
  <HiddenSlides>0</HiddenSlides>
  <MMClips>1</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23</vt:i4>
      </vt:variant>
    </vt:vector>
  </HeadingPairs>
  <TitlesOfParts>
    <vt:vector size="43" baseType="lpstr">
      <vt:lpstr>等线</vt:lpstr>
      <vt:lpstr>等线 Light</vt:lpstr>
      <vt:lpstr>Arial</vt:lpstr>
      <vt:lpstr>Calibri</vt:lpstr>
      <vt:lpstr>Calibri Light</vt:lpstr>
      <vt:lpstr>Cambria</vt:lpstr>
      <vt:lpstr>Lato</vt:lpstr>
      <vt:lpstr>LNTH-Dinomiko</vt:lpstr>
      <vt:lpstr>LNTH-LuoLuoNotangYuanTi 1</vt:lpstr>
      <vt:lpstr>Roboto Condensed Light</vt:lpstr>
      <vt:lpstr>Times New Roman</vt:lpstr>
      <vt:lpstr>Wingdings 2</vt:lpstr>
      <vt:lpstr>字魂59号-创粗黑</vt:lpstr>
      <vt:lpstr>第一PPT，www.1ppt.com</vt:lpstr>
      <vt:lpstr>End of Course Jeopardy by Slidesgo</vt:lpstr>
      <vt:lpstr>1_Office 主题​​</vt:lpstr>
      <vt:lpstr>Custom Design</vt:lpstr>
      <vt:lpstr>2_Office Theme</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Office User</cp:lastModifiedBy>
  <cp:revision>73</cp:revision>
  <dcterms:created xsi:type="dcterms:W3CDTF">2023-04-23T02:37:13Z</dcterms:created>
  <dcterms:modified xsi:type="dcterms:W3CDTF">2025-12-25T07:35:09Z</dcterms:modified>
</cp:coreProperties>
</file>