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06" r:id="rId2"/>
    <p:sldId id="407" r:id="rId3"/>
    <p:sldId id="266" r:id="rId4"/>
    <p:sldId id="270" r:id="rId5"/>
    <p:sldId id="272" r:id="rId6"/>
    <p:sldId id="317" r:id="rId7"/>
    <p:sldId id="401" r:id="rId8"/>
    <p:sldId id="402" r:id="rId9"/>
    <p:sldId id="276" r:id="rId10"/>
    <p:sldId id="310" r:id="rId11"/>
    <p:sldId id="280" r:id="rId12"/>
    <p:sldId id="281" r:id="rId13"/>
    <p:sldId id="282" r:id="rId14"/>
    <p:sldId id="283" r:id="rId15"/>
    <p:sldId id="284" r:id="rId16"/>
    <p:sldId id="285" r:id="rId17"/>
    <p:sldId id="288" r:id="rId18"/>
    <p:sldId id="286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C7E"/>
    <a:srgbClr val="F27A16"/>
    <a:srgbClr val="E99805"/>
    <a:srgbClr val="FAA306"/>
    <a:srgbClr val="F8A15A"/>
    <a:srgbClr val="E78503"/>
    <a:srgbClr val="E18409"/>
    <a:srgbClr val="DC7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1281" autoAdjust="0"/>
  </p:normalViewPr>
  <p:slideViewPr>
    <p:cSldViewPr snapToGrid="0">
      <p:cViewPr varScale="1">
        <p:scale>
          <a:sx n="62" d="100"/>
          <a:sy n="62" d="100"/>
        </p:scale>
        <p:origin x="84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C6BA1-A61D-4B6C-87D4-416E1F7A95A6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C08EA-5AAE-4F0E-90D5-410810BA6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76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</a:t>
            </a:r>
            <a:r>
              <a:rPr lang="en-US" b="1" baseline="0"/>
              <a:t>1</a:t>
            </a:r>
            <a:r>
              <a:rPr lang="vi-VN" b="1" baseline="0"/>
              <a:t>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200" b="1">
                <a:latin typeface="+mn-lt"/>
                <a:cs typeface="Arial" pitchFamily="34" charset="0"/>
              </a:rPr>
              <a:t>+ Zalo: 0916.604.268</a:t>
            </a:r>
          </a:p>
          <a:p>
            <a:r>
              <a:rPr lang="vi-VN" sz="1200" b="1">
                <a:latin typeface="+mn-lt"/>
                <a:cs typeface="Arial" pitchFamily="34" charset="0"/>
              </a:rPr>
              <a:t>+ Facebook cá nhân: </a:t>
            </a:r>
            <a:r>
              <a:rPr lang="vi-VN" sz="1200">
                <a:hlinkClick r:id="rId3"/>
              </a:rPr>
              <a:t>https://www.facebook.com/nhilinh.phan/</a:t>
            </a:r>
            <a:endParaRPr lang="vi-VN" sz="1200"/>
          </a:p>
          <a:p>
            <a:r>
              <a:rPr lang="vi-VN" sz="1200" b="1">
                <a:latin typeface="+mn-lt"/>
                <a:cs typeface="Arial" pitchFamily="34" charset="0"/>
              </a:rPr>
              <a:t>+ Nhóm chia sẻ tài liệu: </a:t>
            </a:r>
            <a:r>
              <a:rPr lang="vi-VN" sz="1200">
                <a:hlinkClick r:id="rId4"/>
              </a:rPr>
              <a:t>https://www.facebook.com/groups/443096903751589</a:t>
            </a:r>
            <a:endParaRPr lang="vi-VN" sz="1200"/>
          </a:p>
          <a:p>
            <a:r>
              <a:rPr lang="vi-VN" sz="1200" b="1">
                <a:latin typeface="+mn-lt"/>
                <a:cs typeface="Arial" pitchFamily="34" charset="0"/>
              </a:rPr>
              <a:t>Hãy</a:t>
            </a:r>
            <a:r>
              <a:rPr lang="vi-VN" sz="1200" b="1" baseline="0">
                <a:latin typeface="+mn-lt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1">
              <a:latin typeface="+mn-lt"/>
              <a:cs typeface="Arial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47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3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5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4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8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8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3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8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9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0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0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A0E4E-64D7-43FA-9BFD-B210F870005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3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6.jpe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.wdp"/><Relationship Id="rId18" Type="http://schemas.openxmlformats.org/officeDocument/2006/relationships/image" Target="../media/image15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3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10.gif"/><Relationship Id="rId19" Type="http://schemas.openxmlformats.org/officeDocument/2006/relationships/slide" Target="slide6.xml"/><Relationship Id="rId4" Type="http://schemas.openxmlformats.org/officeDocument/2006/relationships/image" Target="../media/image5.png"/><Relationship Id="rId9" Type="http://schemas.openxmlformats.org/officeDocument/2006/relationships/slide" Target="slide3.xml"/><Relationship Id="rId1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291" y="274637"/>
            <a:ext cx="12061861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81202" y="1778999"/>
            <a:ext cx="8199119" cy="3055580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defTabSz="365751" fontAlgn="base">
              <a:spcBef>
                <a:spcPct val="0"/>
              </a:spcBef>
              <a:spcAft>
                <a:spcPct val="0"/>
              </a:spcAft>
            </a:pPr>
            <a:r>
              <a:rPr lang="en-US" sz="1444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7A7D99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PHƯỜNG HƯNG ĐẠO</a:t>
            </a:r>
          </a:p>
          <a:p>
            <a:pPr defTabSz="365751" fontAlgn="base">
              <a:spcBef>
                <a:spcPct val="0"/>
              </a:spcBef>
              <a:spcAft>
                <a:spcPct val="0"/>
              </a:spcAft>
            </a:pPr>
            <a:r>
              <a:rPr lang="en-US" sz="1444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7A7D99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444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5751" fontAlgn="base">
              <a:spcBef>
                <a:spcPct val="0"/>
              </a:spcBef>
              <a:spcAft>
                <a:spcPct val="0"/>
              </a:spcAft>
            </a:pPr>
            <a:endParaRPr lang="en-US" sz="1925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5751" fontAlgn="base">
              <a:spcBef>
                <a:spcPct val="0"/>
              </a:spcBef>
              <a:spcAft>
                <a:spcPct val="0"/>
              </a:spcAft>
            </a:pPr>
            <a:endParaRPr lang="en-US" sz="2407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5751" fontAlgn="base">
              <a:spcBef>
                <a:spcPct val="0"/>
              </a:spcBef>
              <a:spcAft>
                <a:spcPct val="0"/>
              </a:spcAft>
            </a:pPr>
            <a:endParaRPr lang="en-US" sz="2407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5751" fontAlgn="base">
              <a:spcBef>
                <a:spcPct val="0"/>
              </a:spcBef>
              <a:spcAft>
                <a:spcPct val="0"/>
              </a:spcAft>
            </a:pPr>
            <a:endParaRPr lang="en-US" sz="2407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5751" fontAlgn="base">
              <a:spcBef>
                <a:spcPct val="0"/>
              </a:spcBef>
              <a:spcAft>
                <a:spcPct val="0"/>
              </a:spcAft>
            </a:pPr>
            <a:r>
              <a:rPr lang="en-US" sz="2407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7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7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7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7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407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5751" fontAlgn="base">
              <a:spcBef>
                <a:spcPct val="0"/>
              </a:spcBef>
              <a:spcAft>
                <a:spcPct val="0"/>
              </a:spcAft>
            </a:pPr>
            <a:r>
              <a:rPr lang="en-US" sz="2407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7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7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en-US" sz="2407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7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uân</a:t>
            </a:r>
            <a:r>
              <a:rPr lang="en-US" sz="2407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7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uât</a:t>
            </a:r>
            <a:r>
              <a:rPr lang="en-US" sz="2407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7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7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7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7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en-US" sz="2407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5751" fontAlgn="base">
              <a:spcBef>
                <a:spcPct val="0"/>
              </a:spcBef>
              <a:spcAft>
                <a:spcPct val="0"/>
              </a:spcAft>
            </a:pPr>
            <a:r>
              <a:rPr lang="en-US" sz="2407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7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viên </a:t>
            </a:r>
            <a:r>
              <a:rPr lang="en-US" sz="2407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7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7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hiện:Bùi</a:t>
            </a:r>
            <a:r>
              <a:rPr lang="en-US" sz="2407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7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7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7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7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</a:p>
        </p:txBody>
      </p:sp>
    </p:spTree>
    <p:extLst>
      <p:ext uri="{BB962C8B-B14F-4D97-AF65-F5344CB8AC3E}">
        <p14:creationId xmlns:p14="http://schemas.microsoft.com/office/powerpoint/2010/main" val="367393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8357" y="3986284"/>
            <a:ext cx="25757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khuất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65220" y="3986284"/>
            <a:ext cx="2833346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luật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63489" y="3986284"/>
            <a:ext cx="234160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thuật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49342" y="3810000"/>
            <a:ext cx="193521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78848" y="3810000"/>
            <a:ext cx="193521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51011" y="3810000"/>
            <a:ext cx="193521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20238" y="3986284"/>
            <a:ext cx="25757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xuất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507973" y="3810000"/>
            <a:ext cx="193521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58357" y="2843284"/>
            <a:ext cx="25757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25226" y="2843284"/>
            <a:ext cx="234160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huân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504396" y="2843284"/>
            <a:ext cx="234160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khuân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16171" y="2667000"/>
            <a:ext cx="159935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097655" y="2667000"/>
            <a:ext cx="159935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249016" y="2667000"/>
            <a:ext cx="159935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020238" y="2843284"/>
            <a:ext cx="25757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596422" y="2667000"/>
            <a:ext cx="159935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</a:p>
        </p:txBody>
      </p:sp>
    </p:spTree>
    <p:extLst>
      <p:ext uri="{BB962C8B-B14F-4D97-AF65-F5344CB8AC3E}">
        <p14:creationId xmlns:p14="http://schemas.microsoft.com/office/powerpoint/2010/main" val="329634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3" y="4005490"/>
            <a:ext cx="112061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731" y="-247218"/>
            <a:ext cx="5104946" cy="454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348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8230" y="5591906"/>
            <a:ext cx="69964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 tra</a:t>
            </a: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55961" y="-144463"/>
            <a:ext cx="30555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08739" y="7938"/>
            <a:ext cx="30555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03056" y="5591906"/>
            <a:ext cx="2365596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</a:p>
        </p:txBody>
      </p:sp>
      <p:pic>
        <p:nvPicPr>
          <p:cNvPr id="7" name="Picture 2" descr="Cùng Bộ đội Biên phòng đi tuần tra, kiểm soát phòng, chống dịch COVID-19 |  Tin tức mới nhất 24h - Đọc Báo Lao Động online - Laodong.v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68" y="244475"/>
            <a:ext cx="7050815" cy="470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16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52940" y="5439506"/>
            <a:ext cx="726967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xuân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22812" y="5439505"/>
            <a:ext cx="290233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</a:p>
        </p:txBody>
      </p:sp>
      <p:pic>
        <p:nvPicPr>
          <p:cNvPr id="2052" name="Picture 4" descr="Ngày sinh rơi vào mùa xuân - hạ - thu - đông, bạn sẽ có tính cách và vận  mệnh hoàn toàn khác nha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21" y="356171"/>
            <a:ext cx="6459909" cy="471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63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43308" y="5524328"/>
            <a:ext cx="665500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võ thuật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56495" y="5524328"/>
            <a:ext cx="3192566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uât</a:t>
            </a:r>
          </a:p>
        </p:txBody>
      </p:sp>
      <p:pic>
        <p:nvPicPr>
          <p:cNvPr id="4098" name="Picture 2" descr="Màn đồng diễn võ thuật 7.000 người tham gia xác lập kỷ lục Việt Nam | Báo  Dân tr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321" y="152399"/>
            <a:ext cx="9446281" cy="495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37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491831" y="4719097"/>
            <a:ext cx="310461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xuân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0752" y="4719097"/>
            <a:ext cx="280277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 tra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514498" y="4719097"/>
            <a:ext cx="310461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võ thuật</a:t>
            </a:r>
          </a:p>
        </p:txBody>
      </p:sp>
      <p:sp>
        <p:nvSpPr>
          <p:cNvPr id="18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-1928164" y="-900092"/>
            <a:ext cx="125081" cy="12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-1775386" y="-747692"/>
            <a:ext cx="125081" cy="12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 descr="Màn đồng diễn võ thuật 7.000 người tham gia xác lập kỷ lục Việt Nam | Báo  Dân trí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9" r="22005"/>
          <a:stretch/>
        </p:blipFill>
        <p:spPr bwMode="auto">
          <a:xfrm>
            <a:off x="8415007" y="1314450"/>
            <a:ext cx="3303592" cy="277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Ngày sinh rơi vào mùa xuân - hạ - thu - đông, bạn sẽ có tính cách và vận  mệnh hoàn toàn khác nha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33" y="1314450"/>
            <a:ext cx="3804553" cy="277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ùng Bộ đội Biên phòng đi tuần tra, kiểm soát phòng, chống dịch COVID-19 |  Tin tức mới nhất 24h - Đọc Báo Lao Động online - Laodong.v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831"/>
          <a:stretch/>
        </p:blipFill>
        <p:spPr bwMode="auto">
          <a:xfrm>
            <a:off x="519269" y="1314449"/>
            <a:ext cx="3294525" cy="277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962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491831" y="5633497"/>
            <a:ext cx="310461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xuân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00752" y="5633497"/>
            <a:ext cx="280277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 tra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514498" y="5633497"/>
            <a:ext cx="310461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võ thuật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58357" y="4805434"/>
            <a:ext cx="25757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khuất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265220" y="4805434"/>
            <a:ext cx="2833346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luật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563489" y="4805434"/>
            <a:ext cx="234160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thuật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9020238" y="4805434"/>
            <a:ext cx="25757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xuất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558357" y="3910084"/>
            <a:ext cx="25757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525226" y="3910084"/>
            <a:ext cx="234160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huân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504396" y="3910084"/>
            <a:ext cx="234160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khuân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9020238" y="3910084"/>
            <a:ext cx="25757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</a:t>
            </a: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654" y="0"/>
            <a:ext cx="4218964" cy="375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891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294302"/>
              </p:ext>
            </p:extLst>
          </p:nvPr>
        </p:nvGraphicFramePr>
        <p:xfrm>
          <a:off x="215930" y="762000"/>
          <a:ext cx="11733344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8714" y="1628776"/>
            <a:ext cx="9577596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/>
              </a:rPr>
              <a:t>Ďân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9042" y="3009903"/>
            <a:ext cx="5430986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>
                <a:solidFill>
                  <a:srgbClr val="FF0000"/>
                </a:solidFill>
                <a:latin typeface="HP001 4 hàng"/>
              </a:rPr>
              <a:t>Ďân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107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255148"/>
              </p:ext>
            </p:extLst>
          </p:nvPr>
        </p:nvGraphicFramePr>
        <p:xfrm>
          <a:off x="215930" y="762000"/>
          <a:ext cx="11733344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333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334" marR="118334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0130" y="1628776"/>
            <a:ext cx="8071834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/>
              </a:rPr>
              <a:t>Ďât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0341" y="3009902"/>
            <a:ext cx="5430986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>
                <a:solidFill>
                  <a:srgbClr val="FF0000"/>
                </a:solidFill>
                <a:latin typeface="HP001 4 hàng"/>
              </a:rPr>
              <a:t>Ďât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85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06" b="2845"/>
          <a:stretch/>
        </p:blipFill>
        <p:spPr bwMode="auto">
          <a:xfrm>
            <a:off x="0" y="34162"/>
            <a:ext cx="12192000" cy="68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3891" y="822434"/>
            <a:ext cx="3423246" cy="1415574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8400">
                <a:solidFill>
                  <a:srgbClr val="FF0000"/>
                </a:solidFill>
                <a:latin typeface="HP001 4 hàng"/>
              </a:rPr>
              <a:t>Ǉuần </a:t>
            </a:r>
            <a:endParaRPr lang="en-US" sz="84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1345" y="1223071"/>
            <a:ext cx="2303267" cy="76924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4200">
                <a:solidFill>
                  <a:srgbClr val="FF0000"/>
                </a:solidFill>
                <a:latin typeface="HP001 4 hàng"/>
              </a:rPr>
              <a:t> Ǉuần </a:t>
            </a:r>
            <a:endParaRPr lang="en-US" sz="42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707" y="2474408"/>
            <a:ext cx="3423246" cy="1415574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8400">
                <a:solidFill>
                  <a:srgbClr val="FF0000"/>
                </a:solidFill>
                <a:latin typeface="HP001 4 hàng"/>
              </a:rPr>
              <a:t>κ</a:t>
            </a:r>
            <a:r>
              <a:rPr lang="en-US" sz="8400">
                <a:solidFill>
                  <a:srgbClr val="FF0000"/>
                </a:solidFill>
                <a:latin typeface="HP001 4 hàng"/>
              </a:rPr>
              <a:t>uật </a:t>
            </a:r>
            <a:endParaRPr lang="en-US" sz="84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13356" y="2876743"/>
            <a:ext cx="2303267" cy="76924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4200">
                <a:solidFill>
                  <a:srgbClr val="FF0000"/>
                </a:solidFill>
                <a:latin typeface="HP001 4 hàng"/>
              </a:rPr>
              <a:t>κ</a:t>
            </a:r>
            <a:r>
              <a:rPr lang="en-US" sz="4200">
                <a:solidFill>
                  <a:srgbClr val="FF0000"/>
                </a:solidFill>
                <a:latin typeface="HP001 4 hàng"/>
              </a:rPr>
              <a:t>uật </a:t>
            </a:r>
            <a:endParaRPr lang="en-US" sz="42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76D105CB-6ADD-D6CF-E71F-EA26B5110E14}"/>
              </a:ext>
            </a:extLst>
          </p:cNvPr>
          <p:cNvSpPr/>
          <p:nvPr/>
        </p:nvSpPr>
        <p:spPr>
          <a:xfrm>
            <a:off x="4445391" y="1533378"/>
            <a:ext cx="3390314" cy="3334044"/>
          </a:xfrm>
          <a:prstGeom prst="rect">
            <a:avLst/>
          </a:prstGeom>
          <a:solidFill>
            <a:srgbClr val="F0A0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E00B1A-7499-9406-F58D-2D26FA791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179" y="1234250"/>
            <a:ext cx="7303641" cy="43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341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ownloads\274263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5" b="7831"/>
          <a:stretch/>
        </p:blipFill>
        <p:spPr bwMode="auto">
          <a:xfrm>
            <a:off x="-14518" y="-1"/>
            <a:ext cx="12192000" cy="698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17" y="4674025"/>
            <a:ext cx="2339788" cy="241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384" y="4477870"/>
            <a:ext cx="2034540" cy="270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422" y="4814047"/>
            <a:ext cx="1042925" cy="137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884" y="4943052"/>
            <a:ext cx="1268868" cy="167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47" y="4706470"/>
            <a:ext cx="1829337" cy="240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657" y="4715130"/>
            <a:ext cx="1042925" cy="137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257" y="4674025"/>
            <a:ext cx="1350547" cy="177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982" y="4674025"/>
            <a:ext cx="1829337" cy="240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647" y="4768918"/>
            <a:ext cx="2339788" cy="241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96" y="4426045"/>
            <a:ext cx="2034540" cy="270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6387" y="578081"/>
            <a:ext cx="1331619" cy="108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14" b="98857" l="12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15" y="496957"/>
            <a:ext cx="1125860" cy="78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4351"/>
            <a:ext cx="156686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781" y="4294351"/>
            <a:ext cx="1616251" cy="107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006" y="4057650"/>
            <a:ext cx="1753310" cy="177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loud 11"/>
          <p:cNvSpPr/>
          <p:nvPr/>
        </p:nvSpPr>
        <p:spPr>
          <a:xfrm>
            <a:off x="7353119" y="13234"/>
            <a:ext cx="4544259" cy="159830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Đuổi con trùng</a:t>
            </a:r>
          </a:p>
        </p:txBody>
      </p:sp>
      <p:pic>
        <p:nvPicPr>
          <p:cNvPr id="21" name="Picture 2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684" y="4254649"/>
            <a:ext cx="4580966" cy="1523999"/>
          </a:xfrm>
          <a:prstGeom prst="rect">
            <a:avLst/>
          </a:prstGeom>
        </p:spPr>
      </p:pic>
      <p:sp>
        <p:nvSpPr>
          <p:cNvPr id="22" name="Right Arrow 21">
            <a:hlinkClick r:id="rId19" action="ppaction://hlinksldjump"/>
          </p:cNvPr>
          <p:cNvSpPr/>
          <p:nvPr/>
        </p:nvSpPr>
        <p:spPr>
          <a:xfrm>
            <a:off x="11180024" y="6334251"/>
            <a:ext cx="97840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745" y="105696"/>
            <a:ext cx="1753310" cy="177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11201399" y="63299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rId3" action="ppaction://hlinksldjump"/>
          </p:cNvPr>
          <p:cNvSpPr/>
          <p:nvPr/>
        </p:nvSpPr>
        <p:spPr>
          <a:xfrm>
            <a:off x="11201399" y="63299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9" r="36611"/>
          <a:stretch/>
        </p:blipFill>
        <p:spPr bwMode="auto">
          <a:xfrm>
            <a:off x="3759200" y="627586"/>
            <a:ext cx="3672114" cy="481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08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684" y="-295650"/>
            <a:ext cx="4580966" cy="1523999"/>
          </a:xfrm>
          <a:prstGeom prst="rect">
            <a:avLst/>
          </a:prstGeom>
        </p:spPr>
      </p:pic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11201399" y="63299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0"/>
          <a:stretch/>
        </p:blipFill>
        <p:spPr bwMode="auto">
          <a:xfrm>
            <a:off x="4238171" y="830786"/>
            <a:ext cx="3672114" cy="481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133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B74091C-B57F-4BE4-BB87-64134C0103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0667" t="23111" r="51583" b="61630"/>
          <a:stretch/>
        </p:blipFill>
        <p:spPr>
          <a:xfrm>
            <a:off x="-14731" y="1048182"/>
            <a:ext cx="12149946" cy="375809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B927B4B-C1C6-4744-AD61-97599B594D17}"/>
              </a:ext>
            </a:extLst>
          </p:cNvPr>
          <p:cNvSpPr txBox="1">
            <a:spLocks/>
          </p:cNvSpPr>
          <p:nvPr/>
        </p:nvSpPr>
        <p:spPr>
          <a:xfrm>
            <a:off x="-270872" y="5478128"/>
            <a:ext cx="12703582" cy="892912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4256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 em xem chương trình nghệ thuật chào xuân.</a:t>
            </a:r>
            <a:endParaRPr lang="en-US" sz="4256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DBEEBD-DE8F-4351-9F87-799C71275FE7}"/>
              </a:ext>
            </a:extLst>
          </p:cNvPr>
          <p:cNvSpPr txBox="1">
            <a:spLocks/>
          </p:cNvSpPr>
          <p:nvPr/>
        </p:nvSpPr>
        <p:spPr>
          <a:xfrm>
            <a:off x="5069819" y="5762518"/>
            <a:ext cx="2093076" cy="892912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4256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  <a:endParaRPr lang="en-US" sz="4256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AB69157-4D69-43D3-9CD2-9117D1AF4043}"/>
              </a:ext>
            </a:extLst>
          </p:cNvPr>
          <p:cNvSpPr txBox="1">
            <a:spLocks/>
          </p:cNvSpPr>
          <p:nvPr/>
        </p:nvSpPr>
        <p:spPr>
          <a:xfrm>
            <a:off x="9073256" y="5204717"/>
            <a:ext cx="2093076" cy="892912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4256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uât</a:t>
            </a:r>
            <a:endParaRPr lang="en-US" sz="4256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D5B16F-6350-4546-8412-D0B0F0EC09B2}"/>
              </a:ext>
            </a:extLst>
          </p:cNvPr>
          <p:cNvGrpSpPr/>
          <p:nvPr/>
        </p:nvGrpSpPr>
        <p:grpSpPr>
          <a:xfrm>
            <a:off x="558575" y="1044195"/>
            <a:ext cx="3457249" cy="941185"/>
            <a:chOff x="63500" y="1429216"/>
            <a:chExt cx="2592937" cy="705889"/>
          </a:xfrm>
        </p:grpSpPr>
        <p:sp>
          <p:nvSpPr>
            <p:cNvPr id="16" name="Rounded Rectangle 3">
              <a:extLst>
                <a:ext uri="{FF2B5EF4-FFF2-40B4-BE49-F238E27FC236}">
                  <a16:creationId xmlns:a16="http://schemas.microsoft.com/office/drawing/2014/main" id="{2085C19E-57BB-40AD-8115-1A68B36BD075}"/>
                </a:ext>
              </a:extLst>
            </p:cNvPr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0C3BC3-2D39-4657-9B4A-8ED3084C0977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094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81" y="0"/>
            <a:ext cx="12161838" cy="3429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" y="211016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6294" y="25996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ial" panose="020B0604020202020204" pitchFamily="34" charset="0"/>
                <a:ea typeface="Arrus-Black" pitchFamily="18" charset="0"/>
                <a:cs typeface="Arial" panose="020B0604020202020204" pitchFamily="34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3192" y="855448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78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5371" y="151374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  uât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C1CE93-0F6C-4B8B-8E48-45C0598F7FB6}"/>
              </a:ext>
            </a:extLst>
          </p:cNvPr>
          <p:cNvSpPr txBox="1"/>
          <p:nvPr/>
        </p:nvSpPr>
        <p:spPr>
          <a:xfrm>
            <a:off x="9458871" y="5638801"/>
            <a:ext cx="213387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800">
                <a:solidFill>
                  <a:schemeClr val="bg1">
                    <a:lumMod val="1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S/1</a:t>
            </a:r>
            <a:r>
              <a:rPr lang="en-US" sz="4800">
                <a:solidFill>
                  <a:schemeClr val="bg1">
                    <a:lumMod val="1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68</a:t>
            </a:r>
            <a:endParaRPr lang="en-US" sz="4800" dirty="0">
              <a:solidFill>
                <a:schemeClr val="bg1">
                  <a:lumMod val="1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6F2FE6-4565-4B9E-A831-4B7168F91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3599741"/>
            <a:ext cx="3009900" cy="305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1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081;p40">
            <a:extLst>
              <a:ext uri="{FF2B5EF4-FFF2-40B4-BE49-F238E27FC236}">
                <a16:creationId xmlns:a16="http://schemas.microsoft.com/office/drawing/2014/main" id="{EF823842-7A77-4854-A18F-FDD2F65C30A0}"/>
              </a:ext>
            </a:extLst>
          </p:cNvPr>
          <p:cNvSpPr/>
          <p:nvPr/>
        </p:nvSpPr>
        <p:spPr>
          <a:xfrm>
            <a:off x="4175170" y="1675994"/>
            <a:ext cx="1491763" cy="166992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vi-VN" sz="9576">
                <a:solidFill>
                  <a:schemeClr val="tx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endParaRPr sz="9576">
              <a:solidFill>
                <a:schemeClr val="tx1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Google Shape;5082;p40">
            <a:extLst>
              <a:ext uri="{FF2B5EF4-FFF2-40B4-BE49-F238E27FC236}">
                <a16:creationId xmlns:a16="http://schemas.microsoft.com/office/drawing/2014/main" id="{462618C4-D45C-4011-ADB2-78E34FA15E79}"/>
              </a:ext>
            </a:extLst>
          </p:cNvPr>
          <p:cNvSpPr/>
          <p:nvPr/>
        </p:nvSpPr>
        <p:spPr>
          <a:xfrm>
            <a:off x="985727" y="1692237"/>
            <a:ext cx="1520903" cy="166992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vi-VN" sz="9576">
                <a:solidFill>
                  <a:schemeClr val="tx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endParaRPr sz="9576">
              <a:solidFill>
                <a:schemeClr val="tx1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Google Shape;5081;p40">
            <a:extLst>
              <a:ext uri="{FF2B5EF4-FFF2-40B4-BE49-F238E27FC236}">
                <a16:creationId xmlns:a16="http://schemas.microsoft.com/office/drawing/2014/main" id="{9577DA15-958B-4D0B-992C-C93EB7C48A2A}"/>
              </a:ext>
            </a:extLst>
          </p:cNvPr>
          <p:cNvSpPr/>
          <p:nvPr/>
        </p:nvSpPr>
        <p:spPr>
          <a:xfrm>
            <a:off x="907234" y="3426738"/>
            <a:ext cx="4869582" cy="189547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vi-VN" sz="9576">
                <a:solidFill>
                  <a:schemeClr val="tx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uân </a:t>
            </a:r>
            <a:endParaRPr sz="9576">
              <a:solidFill>
                <a:schemeClr val="tx1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Google Shape;5081;p40">
            <a:extLst>
              <a:ext uri="{FF2B5EF4-FFF2-40B4-BE49-F238E27FC236}">
                <a16:creationId xmlns:a16="http://schemas.microsoft.com/office/drawing/2014/main" id="{0B3960C7-33A5-44F2-ABE1-E9267D7E7552}"/>
              </a:ext>
            </a:extLst>
          </p:cNvPr>
          <p:cNvSpPr/>
          <p:nvPr/>
        </p:nvSpPr>
        <p:spPr>
          <a:xfrm>
            <a:off x="6500335" y="3439275"/>
            <a:ext cx="4869582" cy="189547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vi-VN" sz="9576">
                <a:solidFill>
                  <a:schemeClr val="tx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uât </a:t>
            </a:r>
            <a:endParaRPr sz="9576">
              <a:solidFill>
                <a:schemeClr val="tx1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Google Shape;5082;p40">
            <a:extLst>
              <a:ext uri="{FF2B5EF4-FFF2-40B4-BE49-F238E27FC236}">
                <a16:creationId xmlns:a16="http://schemas.microsoft.com/office/drawing/2014/main" id="{62953B91-7EAD-4B41-A4AB-5B1FB2DF7F3B}"/>
              </a:ext>
            </a:extLst>
          </p:cNvPr>
          <p:cNvSpPr/>
          <p:nvPr/>
        </p:nvSpPr>
        <p:spPr>
          <a:xfrm>
            <a:off x="2596144" y="1704319"/>
            <a:ext cx="1491763" cy="166992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vi-VN" sz="9576">
                <a:solidFill>
                  <a:schemeClr val="tx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  <a:endParaRPr sz="9576">
              <a:solidFill>
                <a:schemeClr val="tx1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Google Shape;5081;p40">
            <a:extLst>
              <a:ext uri="{FF2B5EF4-FFF2-40B4-BE49-F238E27FC236}">
                <a16:creationId xmlns:a16="http://schemas.microsoft.com/office/drawing/2014/main" id="{319FAD3B-668B-42DF-945C-06A0E412BB8E}"/>
              </a:ext>
            </a:extLst>
          </p:cNvPr>
          <p:cNvSpPr/>
          <p:nvPr/>
        </p:nvSpPr>
        <p:spPr>
          <a:xfrm>
            <a:off x="9788053" y="1675994"/>
            <a:ext cx="1572420" cy="166992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vi-VN" sz="9576">
                <a:solidFill>
                  <a:schemeClr val="tx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 </a:t>
            </a:r>
            <a:endParaRPr sz="9576">
              <a:solidFill>
                <a:schemeClr val="tx1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Google Shape;5082;p40">
            <a:extLst>
              <a:ext uri="{FF2B5EF4-FFF2-40B4-BE49-F238E27FC236}">
                <a16:creationId xmlns:a16="http://schemas.microsoft.com/office/drawing/2014/main" id="{981502B7-F5D3-4A81-9A80-EACFA8CB2E2E}"/>
              </a:ext>
            </a:extLst>
          </p:cNvPr>
          <p:cNvSpPr/>
          <p:nvPr/>
        </p:nvSpPr>
        <p:spPr>
          <a:xfrm>
            <a:off x="6494908" y="1692237"/>
            <a:ext cx="1603136" cy="166992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vi-VN" sz="9576">
                <a:solidFill>
                  <a:schemeClr val="tx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endParaRPr sz="9576">
              <a:solidFill>
                <a:schemeClr val="tx1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Google Shape;5082;p40">
            <a:extLst>
              <a:ext uri="{FF2B5EF4-FFF2-40B4-BE49-F238E27FC236}">
                <a16:creationId xmlns:a16="http://schemas.microsoft.com/office/drawing/2014/main" id="{06DD3F66-EC83-433C-B497-C304186D2CB1}"/>
              </a:ext>
            </a:extLst>
          </p:cNvPr>
          <p:cNvSpPr/>
          <p:nvPr/>
        </p:nvSpPr>
        <p:spPr>
          <a:xfrm>
            <a:off x="8152460" y="1704319"/>
            <a:ext cx="1572420" cy="166992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vi-VN" sz="9576">
                <a:solidFill>
                  <a:schemeClr val="tx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  <a:endParaRPr sz="9576">
              <a:solidFill>
                <a:schemeClr val="tx1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548342-CB70-4F27-B447-BC0085ACF49B}"/>
              </a:ext>
            </a:extLst>
          </p:cNvPr>
          <p:cNvGrpSpPr/>
          <p:nvPr/>
        </p:nvGrpSpPr>
        <p:grpSpPr>
          <a:xfrm>
            <a:off x="215930" y="203423"/>
            <a:ext cx="2627751" cy="941185"/>
            <a:chOff x="63500" y="1429216"/>
            <a:chExt cx="1970813" cy="705889"/>
          </a:xfrm>
        </p:grpSpPr>
        <p:sp>
          <p:nvSpPr>
            <p:cNvPr id="13" name="Rounded Rectangle 34">
              <a:extLst>
                <a:ext uri="{FF2B5EF4-FFF2-40B4-BE49-F238E27FC236}">
                  <a16:creationId xmlns:a16="http://schemas.microsoft.com/office/drawing/2014/main" id="{CED14DD7-6C27-41B1-9379-96F05F56B21E}"/>
                </a:ext>
              </a:extLst>
            </p:cNvPr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6A2F82D-415E-46DE-A8EC-8230EE20B977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887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34164" y="2818438"/>
            <a:ext cx="2128734" cy="1398008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36425" y="2818438"/>
            <a:ext cx="2128734" cy="1398008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35475" y="4271442"/>
            <a:ext cx="4305741" cy="1432470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930" y="203423"/>
            <a:ext cx="2627751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3429380" y="1219200"/>
            <a:ext cx="212873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483094" y="1219200"/>
            <a:ext cx="2833346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uât</a:t>
            </a:r>
          </a:p>
        </p:txBody>
      </p:sp>
    </p:spTree>
    <p:extLst>
      <p:ext uri="{BB962C8B-B14F-4D97-AF65-F5344CB8AC3E}">
        <p14:creationId xmlns:p14="http://schemas.microsoft.com/office/powerpoint/2010/main" val="383227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203</Words>
  <Application>Microsoft Office PowerPoint</Application>
  <PresentationFormat>Widescreen</PresentationFormat>
  <Paragraphs>98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Aptos</vt:lpstr>
      <vt:lpstr>Arial</vt:lpstr>
      <vt:lpstr>Arial Rounded MT Bold</vt:lpstr>
      <vt:lpstr>Arial-Rounded</vt:lpstr>
      <vt:lpstr>Arrus-Black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ThanhHoai</dc:creator>
  <cp:lastModifiedBy>Admin</cp:lastModifiedBy>
  <cp:revision>94</cp:revision>
  <dcterms:created xsi:type="dcterms:W3CDTF">2020-08-22T01:30:44Z</dcterms:created>
  <dcterms:modified xsi:type="dcterms:W3CDTF">2025-12-27T03:17:06Z</dcterms:modified>
</cp:coreProperties>
</file>