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06" r:id="rId2"/>
    <p:sldId id="280" r:id="rId3"/>
    <p:sldId id="295" r:id="rId4"/>
    <p:sldId id="296" r:id="rId5"/>
    <p:sldId id="297" r:id="rId6"/>
    <p:sldId id="298" r:id="rId7"/>
    <p:sldId id="314" r:id="rId8"/>
    <p:sldId id="299" r:id="rId9"/>
    <p:sldId id="403" r:id="rId10"/>
    <p:sldId id="302" r:id="rId11"/>
    <p:sldId id="315" r:id="rId12"/>
    <p:sldId id="311" r:id="rId13"/>
    <p:sldId id="312" r:id="rId14"/>
    <p:sldId id="313" r:id="rId15"/>
    <p:sldId id="304" r:id="rId16"/>
    <p:sldId id="305" r:id="rId17"/>
    <p:sldId id="40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C7E"/>
    <a:srgbClr val="F27A16"/>
    <a:srgbClr val="E99805"/>
    <a:srgbClr val="FAA306"/>
    <a:srgbClr val="F8A15A"/>
    <a:srgbClr val="E78503"/>
    <a:srgbClr val="E18409"/>
    <a:srgbClr val="DC75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1281" autoAdjust="0"/>
  </p:normalViewPr>
  <p:slideViewPr>
    <p:cSldViewPr snapToGrid="0">
      <p:cViewPr varScale="1">
        <p:scale>
          <a:sx n="62" d="100"/>
          <a:sy n="62" d="100"/>
        </p:scale>
        <p:origin x="82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C6BA1-A61D-4B6C-87D4-416E1F7A95A6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C08EA-5AAE-4F0E-90D5-410810BA6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76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“quất” thực ra có hai chữ “u” nhưng Tiếng Việt đã tối giản đi 1 chữ. Đúng nguyên bản là “quuất”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58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07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có</a:t>
            </a:r>
            <a:r>
              <a:rPr lang="en-US" baseline="0"/>
              <a:t> thể hỏi mở rộng thêm ở câu hỏi cuối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55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3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5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4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83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8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3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8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9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0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0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A0E4E-64D7-43FA-9BFD-B210F870005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3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56" y="274637"/>
            <a:ext cx="11075542" cy="614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81202" y="1778999"/>
            <a:ext cx="8199119" cy="3055580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defTabSz="365751" fontAlgn="base">
              <a:spcBef>
                <a:spcPct val="0"/>
              </a:spcBef>
              <a:spcAft>
                <a:spcPct val="0"/>
              </a:spcAft>
            </a:pPr>
            <a:r>
              <a:rPr lang="en-US" sz="1444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7A7D99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UBND PHƯỜNG HƯNG ĐẠO</a:t>
            </a:r>
          </a:p>
          <a:p>
            <a:pPr defTabSz="365751" fontAlgn="base">
              <a:spcBef>
                <a:spcPct val="0"/>
              </a:spcBef>
              <a:spcAft>
                <a:spcPct val="0"/>
              </a:spcAft>
            </a:pPr>
            <a:r>
              <a:rPr lang="en-US" sz="1444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7A7D99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444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5751" fontAlgn="base">
              <a:spcBef>
                <a:spcPct val="0"/>
              </a:spcBef>
              <a:spcAft>
                <a:spcPct val="0"/>
              </a:spcAft>
            </a:pPr>
            <a:endParaRPr lang="en-US" sz="1925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5751" fontAlgn="base">
              <a:spcBef>
                <a:spcPct val="0"/>
              </a:spcBef>
              <a:spcAft>
                <a:spcPct val="0"/>
              </a:spcAft>
            </a:pPr>
            <a:endParaRPr lang="en-US" sz="2407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5751" fontAlgn="base">
              <a:spcBef>
                <a:spcPct val="0"/>
              </a:spcBef>
              <a:spcAft>
                <a:spcPct val="0"/>
              </a:spcAft>
            </a:pPr>
            <a:endParaRPr lang="en-US" sz="2407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5751" fontAlgn="base">
              <a:spcBef>
                <a:spcPct val="0"/>
              </a:spcBef>
              <a:spcAft>
                <a:spcPct val="0"/>
              </a:spcAft>
            </a:pPr>
            <a:endParaRPr lang="en-US" sz="2407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5751" fontAlgn="base">
              <a:spcBef>
                <a:spcPct val="0"/>
              </a:spcBef>
              <a:spcAft>
                <a:spcPct val="0"/>
              </a:spcAft>
            </a:pPr>
            <a:r>
              <a:rPr lang="en-US" sz="2407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7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7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7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7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407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5751" fontAlgn="base">
              <a:spcBef>
                <a:spcPct val="0"/>
              </a:spcBef>
              <a:spcAft>
                <a:spcPct val="0"/>
              </a:spcAft>
            </a:pPr>
            <a:r>
              <a:rPr lang="en-US" sz="2407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7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7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78: </a:t>
            </a:r>
            <a:r>
              <a:rPr lang="en-US" sz="2407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uân</a:t>
            </a:r>
            <a:r>
              <a:rPr lang="en-US" sz="2407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7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uât</a:t>
            </a:r>
            <a:r>
              <a:rPr lang="en-US" sz="2407" b="1" kern="1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7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7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7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</a:p>
          <a:p>
            <a:pPr algn="ctr" defTabSz="365751" fontAlgn="base">
              <a:spcBef>
                <a:spcPct val="0"/>
              </a:spcBef>
              <a:spcAft>
                <a:spcPct val="0"/>
              </a:spcAft>
            </a:pPr>
            <a:r>
              <a:rPr lang="en-US" sz="2407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7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viên </a:t>
            </a:r>
            <a:r>
              <a:rPr lang="en-US" sz="2407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7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7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hiện:Bùi</a:t>
            </a:r>
            <a:r>
              <a:rPr lang="en-US" sz="2407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7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7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7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7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</a:p>
        </p:txBody>
      </p:sp>
    </p:spTree>
    <p:extLst>
      <p:ext uri="{BB962C8B-B14F-4D97-AF65-F5344CB8AC3E}">
        <p14:creationId xmlns:p14="http://schemas.microsoft.com/office/powerpoint/2010/main" val="67164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251334" y="1564668"/>
            <a:ext cx="11672396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Gần Tết, bố và Hà đi chợ hoa mua đào và quất. Cành đào chi chít lộc non, những nụ hoa phớt hồng đang e ấp nở. Cây quất xum xuê, quả vàng óng. Mẹ nhìn bố và Hà nói: “Hai bố con đem cả mùa xuân về nhà rồi đấy”. Cả nhà cùng vui đón xuân.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3619" y="5498264"/>
            <a:ext cx="1130556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Gần Tết, bố và Hà đi đâu và mua gì?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07105" y="1290403"/>
            <a:ext cx="105556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3291" y="1962182"/>
            <a:ext cx="2249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63619" y="5498264"/>
            <a:ext cx="1130556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đào và cây quất hai bố con mua như thế nào?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66859" y="1950939"/>
            <a:ext cx="86958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3291" y="2634244"/>
            <a:ext cx="86357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638674" y="2613005"/>
            <a:ext cx="21369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51334" y="3296310"/>
            <a:ext cx="52495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463619" y="5498264"/>
            <a:ext cx="1130556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đã bao giờ cùng bố mẹ đi chợ hoa chưa?</a:t>
            </a:r>
          </a:p>
        </p:txBody>
      </p:sp>
    </p:spTree>
    <p:extLst>
      <p:ext uri="{BB962C8B-B14F-4D97-AF65-F5344CB8AC3E}">
        <p14:creationId xmlns:p14="http://schemas.microsoft.com/office/powerpoint/2010/main" val="239448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hợ hoa Tết đồng loạt &amp;#39;xả hàng&amp;#39; - Vn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27" y="245686"/>
            <a:ext cx="9446281" cy="629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705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ác mẫu trang trí phòng khách đẹp đón Tết nguyên đ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63" y="592318"/>
            <a:ext cx="8060826" cy="604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354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7 vật dụng trang trí Tết giúp nhà đẹp và may mắn hơn - BlogAnCh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66" y="315231"/>
            <a:ext cx="9462841" cy="630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254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ĐÓN XUÂN] 100+ Hình Ảnh Trang Trí Tết Nguyên Đán ấm cúng và trọn vẹ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667" y="600591"/>
            <a:ext cx="6056218" cy="605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930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8264" y="4612668"/>
            <a:ext cx="11672396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Gần Tết, bố và Hà đi chợ hoa mua đào và quất. Cành đào chi chít lộc non, những nụ hoa phớt hồng đang e ấp nở. Cây quất xum xuê, quả vàng óng. Mẹ nhìn bố và Hà nói: “Hai bố con đem cả mùa xuân về nhà rồi đấy”. Cả nhà cùng vui đón xuân.</a:t>
            </a:r>
            <a:endParaRPr lang="en-US" sz="32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618" y="-1"/>
            <a:ext cx="8308434" cy="500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659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930" y="203423"/>
            <a:ext cx="2627751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8D364DA1-5257-44EC-ACF4-2E916669B714}"/>
              </a:ext>
            </a:extLst>
          </p:cNvPr>
          <p:cNvSpPr txBox="1">
            <a:spLocks/>
          </p:cNvSpPr>
          <p:nvPr/>
        </p:nvSpPr>
        <p:spPr>
          <a:xfrm>
            <a:off x="1737520" y="657116"/>
            <a:ext cx="8382000" cy="654871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5985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Đón Tết </a:t>
            </a:r>
            <a:endParaRPr lang="en-US" sz="5985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1C98A-A578-41B7-9DC2-D8C85B7695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37"/>
          <a:stretch/>
        </p:blipFill>
        <p:spPr>
          <a:xfrm>
            <a:off x="1483346" y="1712919"/>
            <a:ext cx="9195146" cy="47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4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gày sinh rơi vào mùa xuân - hạ - thu - đông, bạn sẽ có tính cách và vận  mệnh hoàn toàn khác nhau">
            <a:extLst>
              <a:ext uri="{FF2B5EF4-FFF2-40B4-BE49-F238E27FC236}">
                <a16:creationId xmlns:a16="http://schemas.microsoft.com/office/drawing/2014/main" id="{18C5A64B-A9C4-40C0-ACB7-14DB0541F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597" y="120643"/>
            <a:ext cx="7105900" cy="518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19DD12B-ACE7-4654-85F0-0700E8F167F2}"/>
              </a:ext>
            </a:extLst>
          </p:cNvPr>
          <p:cNvSpPr txBox="1">
            <a:spLocks/>
          </p:cNvSpPr>
          <p:nvPr/>
        </p:nvSpPr>
        <p:spPr>
          <a:xfrm>
            <a:off x="2072547" y="5650030"/>
            <a:ext cx="8382000" cy="654871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5985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Đón Tết </a:t>
            </a:r>
            <a:endParaRPr lang="en-US" sz="5985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39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3" y="4005490"/>
            <a:ext cx="112061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731" y="-247218"/>
            <a:ext cx="5104946" cy="454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34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5" t="25521" r="28697" b="27083"/>
          <a:stretch/>
        </p:blipFill>
        <p:spPr bwMode="auto">
          <a:xfrm>
            <a:off x="2601194" y="703322"/>
            <a:ext cx="9590806" cy="589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519F9FB-F2E4-464C-934A-0A078815D1F0}"/>
              </a:ext>
            </a:extLst>
          </p:cNvPr>
          <p:cNvGrpSpPr/>
          <p:nvPr/>
        </p:nvGrpSpPr>
        <p:grpSpPr>
          <a:xfrm>
            <a:off x="215931" y="203423"/>
            <a:ext cx="3390631" cy="941185"/>
            <a:chOff x="63500" y="1429216"/>
            <a:chExt cx="2542972" cy="705889"/>
          </a:xfrm>
        </p:grpSpPr>
        <p:sp>
          <p:nvSpPr>
            <p:cNvPr id="4" name="Rounded Rectangle 9">
              <a:extLst>
                <a:ext uri="{FF2B5EF4-FFF2-40B4-BE49-F238E27FC236}">
                  <a16:creationId xmlns:a16="http://schemas.microsoft.com/office/drawing/2014/main" id="{FFF9A845-9422-4CE9-AEB5-E6067B2FCC2B}"/>
                </a:ext>
              </a:extLst>
            </p:cNvPr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2B1876F-F223-4679-909F-AA5FEEDDDE59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5D654AE-0CAE-4ED2-A72B-CF05DBAA5180}"/>
              </a:ext>
            </a:extLst>
          </p:cNvPr>
          <p:cNvSpPr/>
          <p:nvPr/>
        </p:nvSpPr>
        <p:spPr>
          <a:xfrm>
            <a:off x="407811" y="3429000"/>
            <a:ext cx="2429314" cy="4904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79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50</a:t>
            </a:r>
            <a:endParaRPr lang="en-US" sz="2479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650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909" b="59167"/>
          <a:stretch/>
        </p:blipFill>
        <p:spPr>
          <a:xfrm>
            <a:off x="2283803" y="459715"/>
            <a:ext cx="6076950" cy="338287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56022" y="420358"/>
            <a:ext cx="2627751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4099B4C7-9F96-4706-B305-3EE7C7C40DE5}"/>
              </a:ext>
            </a:extLst>
          </p:cNvPr>
          <p:cNvSpPr txBox="1">
            <a:spLocks/>
          </p:cNvSpPr>
          <p:nvPr/>
        </p:nvSpPr>
        <p:spPr>
          <a:xfrm>
            <a:off x="247651" y="4229683"/>
            <a:ext cx="11643519" cy="2163766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399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</a:t>
            </a:r>
            <a:r>
              <a:rPr lang="en-US" sz="399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Gần Tết, bố và Hà đi chợ hoa mua đào và quất. Cành đào chi chít lộc non, những nụ hoa phớt hồng đang e ấp nở. Cây quất xum xuê, quả vàng óng. Mẹ nhìn bố và Hà nói: “Hai bố con đem cả mùa xuân về nhà rồi đấy”. Cả nhà cùng vui đón xuân.</a:t>
            </a:r>
            <a:endParaRPr lang="en-US" sz="359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Google Shape;194;p1">
            <a:extLst>
              <a:ext uri="{FF2B5EF4-FFF2-40B4-BE49-F238E27FC236}">
                <a16:creationId xmlns:a16="http://schemas.microsoft.com/office/drawing/2014/main" id="{18354034-C419-4090-9C4D-94D1A1642D32}"/>
              </a:ext>
            </a:extLst>
          </p:cNvPr>
          <p:cNvSpPr txBox="1"/>
          <p:nvPr/>
        </p:nvSpPr>
        <p:spPr>
          <a:xfrm>
            <a:off x="10044917" y="3877737"/>
            <a:ext cx="2307898" cy="67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0003"/>
              </a:lnSpc>
            </a:pPr>
            <a:r>
              <a:rPr lang="vi-VN" sz="399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quất</a:t>
            </a:r>
            <a:endParaRPr sz="399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Google Shape;194;p1">
            <a:extLst>
              <a:ext uri="{FF2B5EF4-FFF2-40B4-BE49-F238E27FC236}">
                <a16:creationId xmlns:a16="http://schemas.microsoft.com/office/drawing/2014/main" id="{0FD3C351-F73D-4DB6-9386-7C9CCFAC983E}"/>
              </a:ext>
            </a:extLst>
          </p:cNvPr>
          <p:cNvSpPr txBox="1"/>
          <p:nvPr/>
        </p:nvSpPr>
        <p:spPr>
          <a:xfrm>
            <a:off x="3874370" y="4973848"/>
            <a:ext cx="2307898" cy="67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0003"/>
              </a:lnSpc>
            </a:pPr>
            <a:r>
              <a:rPr lang="vi-VN" sz="399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quất</a:t>
            </a:r>
            <a:endParaRPr sz="399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Google Shape;194;p1">
            <a:extLst>
              <a:ext uri="{FF2B5EF4-FFF2-40B4-BE49-F238E27FC236}">
                <a16:creationId xmlns:a16="http://schemas.microsoft.com/office/drawing/2014/main" id="{88768749-616B-4F89-BB46-5131EC692FFC}"/>
              </a:ext>
            </a:extLst>
          </p:cNvPr>
          <p:cNvSpPr txBox="1"/>
          <p:nvPr/>
        </p:nvSpPr>
        <p:spPr>
          <a:xfrm>
            <a:off x="9478950" y="5521131"/>
            <a:ext cx="2307898" cy="67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0003"/>
              </a:lnSpc>
            </a:pPr>
            <a:r>
              <a:rPr lang="vi-VN" sz="399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endParaRPr sz="399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Google Shape;194;p1">
            <a:extLst>
              <a:ext uri="{FF2B5EF4-FFF2-40B4-BE49-F238E27FC236}">
                <a16:creationId xmlns:a16="http://schemas.microsoft.com/office/drawing/2014/main" id="{BA724716-012D-4B91-9830-BF3573CD6BFB}"/>
              </a:ext>
            </a:extLst>
          </p:cNvPr>
          <p:cNvSpPr txBox="1"/>
          <p:nvPr/>
        </p:nvSpPr>
        <p:spPr>
          <a:xfrm>
            <a:off x="6975638" y="6055731"/>
            <a:ext cx="2307898" cy="67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0003"/>
              </a:lnSpc>
            </a:pPr>
            <a:r>
              <a:rPr lang="vi-VN" sz="399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endParaRPr sz="399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24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7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350458" y="1215454"/>
            <a:ext cx="5142506" cy="1464025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quất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50459" y="3761282"/>
            <a:ext cx="5142505" cy="1464025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</a:p>
        </p:txBody>
      </p:sp>
    </p:spTree>
    <p:extLst>
      <p:ext uri="{BB962C8B-B14F-4D97-AF65-F5344CB8AC3E}">
        <p14:creationId xmlns:p14="http://schemas.microsoft.com/office/powerpoint/2010/main" val="292495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Sắc đào ngày xuân"/>
          <p:cNvSpPr>
            <a:spLocks noChangeAspect="1" noChangeArrowheads="1"/>
          </p:cNvSpPr>
          <p:nvPr/>
        </p:nvSpPr>
        <p:spPr bwMode="auto">
          <a:xfrm>
            <a:off x="155961" y="-144463"/>
            <a:ext cx="305556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82500" y="5821199"/>
            <a:ext cx="3193092" cy="826405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đào</a:t>
            </a:r>
          </a:p>
        </p:txBody>
      </p:sp>
      <p:pic>
        <p:nvPicPr>
          <p:cNvPr id="3" name="Picture 4" descr="Cây Hoa Đào Ngày Tế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1" y="937617"/>
            <a:ext cx="7581786" cy="426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ự tích cây hoa đào, hoa mai ngày Tết - Siêu thị thiết bị tưới - vật tư  nông nghiệp công nghệ c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866" y="940169"/>
            <a:ext cx="4247213" cy="424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69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hộn nhịp chợ hoa Tết lớn nhất Thủ đô | baotintuc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385" y="181211"/>
            <a:ext cx="8602583" cy="645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864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50262" y="5616359"/>
            <a:ext cx="4250005" cy="999949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quất</a:t>
            </a:r>
          </a:p>
        </p:txBody>
      </p:sp>
      <p:pic>
        <p:nvPicPr>
          <p:cNvPr id="2" name="Picture 2" descr="Chọn quất cảnh dáng, quả đẹp, đủ lá lộc non xanh - | Đăng trên báo Bắc Gia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14" y="131829"/>
            <a:ext cx="3672301" cy="495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à Nội mưa rét, đào quất vắng người mua - Báo Nhân Dâ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168" y="131828"/>
            <a:ext cx="7436407" cy="495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29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AD22C-F1E7-4BE4-A137-7595A71592CC}"/>
              </a:ext>
            </a:extLst>
          </p:cNvPr>
          <p:cNvSpPr txBox="1">
            <a:spLocks/>
          </p:cNvSpPr>
          <p:nvPr/>
        </p:nvSpPr>
        <p:spPr>
          <a:xfrm>
            <a:off x="274240" y="1950940"/>
            <a:ext cx="11643519" cy="2163766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480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480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Gần Tết, bố và Hà đi chợ hoa mua đào và quất. </a:t>
            </a:r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 đào chi chít lộc non, những nụ hoa phớt hồng đang e ấp nở. Cây quất xum xuê, quả vàng óng. </a:t>
            </a:r>
            <a:r>
              <a:rPr lang="en-US" sz="4800">
                <a:solidFill>
                  <a:srgbClr val="FFC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nhìn bố và Hà nói: “Hai bố con đem cả mùa xuân về nhà rồi đấy”. </a:t>
            </a:r>
            <a:r>
              <a:rPr lang="en-US" sz="48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 nhà cùng vui đón xuân.</a:t>
            </a:r>
            <a:endParaRPr lang="en-US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107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273</Words>
  <Application>Microsoft Office PowerPoint</Application>
  <PresentationFormat>Widescreen</PresentationFormat>
  <Paragraphs>42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Rounded MT Bold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ThanhHoai</dc:creator>
  <cp:lastModifiedBy>Admin</cp:lastModifiedBy>
  <cp:revision>91</cp:revision>
  <dcterms:created xsi:type="dcterms:W3CDTF">2020-08-22T01:30:44Z</dcterms:created>
  <dcterms:modified xsi:type="dcterms:W3CDTF">2025-12-27T03:17:42Z</dcterms:modified>
</cp:coreProperties>
</file>