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8" r:id="rId3"/>
    <p:sldMasterId id="2147483700" r:id="rId4"/>
  </p:sldMasterIdLst>
  <p:notesMasterIdLst>
    <p:notesMasterId r:id="rId11"/>
  </p:notesMasterIdLst>
  <p:sldIdLst>
    <p:sldId id="348" r:id="rId5"/>
    <p:sldId id="521" r:id="rId6"/>
    <p:sldId id="286" r:id="rId7"/>
    <p:sldId id="519" r:id="rId8"/>
    <p:sldId id="52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50B08F-FEC0-CCFA-A77B-F5376BE29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951B-9645-4C89-8ECB-A6E9841A94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64E88B0-6718-8360-EA9F-1F57102B2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C84CA23-F1D2-9962-5BD9-434CF4E50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FF881-9BDE-2229-3339-247CB198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A1424-5252-50AD-F63B-6516CF8A6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91664-742B-7874-91A5-0C95FC86F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C879C-E7CB-4086-2E4C-9F0CDD3AD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29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audio" Target="file:///D:\Tai%20lieu\Dai%20Ha\Dat%20nuoc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9.wmf"/><Relationship Id="rId5" Type="http://schemas.openxmlformats.org/officeDocument/2006/relationships/audio" Target="../media/audio2.wav"/><Relationship Id="rId15" Type="http://schemas.openxmlformats.org/officeDocument/2006/relationships/image" Target="../media/image12.gif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EF025B8-E476-0E50-3334-E03B0C5D8E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295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B10C629B-4267-8293-4684-BAB9BC36B2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3733800"/>
            <a:ext cx="1219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E9563A9C-9AFF-C425-2CC7-26CD8EC4D7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1480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FA484906-5CF9-8221-96FB-F9641D317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0576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83A0F7D3-77EF-98B2-D2FA-0AE09308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92863"/>
            <a:ext cx="4343400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2248A94D-BA6F-D024-500E-493D2997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16675"/>
            <a:ext cx="411956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FBB406C0-B205-B11B-7E94-76D559FA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-3175"/>
            <a:ext cx="35861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26BFBC72-56E2-5BD2-A352-063D0E86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-3175"/>
            <a:ext cx="35861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E599497C-8E39-74FE-742C-3618EFB2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4762"/>
            <a:ext cx="304800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id="{8D0397A1-4E35-C6AA-0CE1-1D635073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271838"/>
            <a:ext cx="304800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4" name="Group 12">
            <a:extLst>
              <a:ext uri="{FF2B5EF4-FFF2-40B4-BE49-F238E27FC236}">
                <a16:creationId xmlns:a16="http://schemas.microsoft.com/office/drawing/2014/main" id="{2D35648E-52D0-7216-2DFC-BB8D2C2395A4}"/>
              </a:ext>
            </a:extLst>
          </p:cNvPr>
          <p:cNvGrpSpPr>
            <a:grpSpLocks/>
          </p:cNvGrpSpPr>
          <p:nvPr/>
        </p:nvGrpSpPr>
        <p:grpSpPr bwMode="auto">
          <a:xfrm rot="16566366">
            <a:off x="9378157" y="138906"/>
            <a:ext cx="1384300" cy="1157287"/>
            <a:chOff x="2592" y="2112"/>
            <a:chExt cx="1056" cy="864"/>
          </a:xfrm>
        </p:grpSpPr>
        <p:sp>
          <p:nvSpPr>
            <p:cNvPr id="13325" name="AutoShape 13">
              <a:extLst>
                <a:ext uri="{FF2B5EF4-FFF2-40B4-BE49-F238E27FC236}">
                  <a16:creationId xmlns:a16="http://schemas.microsoft.com/office/drawing/2014/main" id="{2946ABB2-922D-8253-7D68-5F64299972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92" y="2143"/>
              <a:ext cx="99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6" name="Freeform 14">
              <a:extLst>
                <a:ext uri="{FF2B5EF4-FFF2-40B4-BE49-F238E27FC236}">
                  <a16:creationId xmlns:a16="http://schemas.microsoft.com/office/drawing/2014/main" id="{A3C36176-AB8D-674A-B10F-7818727B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655"/>
              <a:ext cx="47" cy="91"/>
            </a:xfrm>
            <a:custGeom>
              <a:avLst/>
              <a:gdLst>
                <a:gd name="T0" fmla="*/ 136 w 136"/>
                <a:gd name="T1" fmla="*/ 272 h 272"/>
                <a:gd name="T2" fmla="*/ 99 w 136"/>
                <a:gd name="T3" fmla="*/ 0 h 272"/>
                <a:gd name="T4" fmla="*/ 36 w 136"/>
                <a:gd name="T5" fmla="*/ 0 h 272"/>
                <a:gd name="T6" fmla="*/ 0 w 136"/>
                <a:gd name="T7" fmla="*/ 272 h 272"/>
                <a:gd name="T8" fmla="*/ 136 w 13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72">
                  <a:moveTo>
                    <a:pt x="136" y="272"/>
                  </a:moveTo>
                  <a:lnTo>
                    <a:pt x="99" y="0"/>
                  </a:lnTo>
                  <a:lnTo>
                    <a:pt x="36" y="0"/>
                  </a:lnTo>
                  <a:lnTo>
                    <a:pt x="0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7" name="Freeform 15">
              <a:extLst>
                <a:ext uri="{FF2B5EF4-FFF2-40B4-BE49-F238E27FC236}">
                  <a16:creationId xmlns:a16="http://schemas.microsoft.com/office/drawing/2014/main" id="{621DA9E3-2D0F-1D3C-E6B2-7597C7ECC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94"/>
              <a:ext cx="122" cy="45"/>
            </a:xfrm>
            <a:custGeom>
              <a:avLst/>
              <a:gdLst>
                <a:gd name="T0" fmla="*/ 0 w 354"/>
                <a:gd name="T1" fmla="*/ 119 h 133"/>
                <a:gd name="T2" fmla="*/ 4 w 354"/>
                <a:gd name="T3" fmla="*/ 122 h 133"/>
                <a:gd name="T4" fmla="*/ 14 w 354"/>
                <a:gd name="T5" fmla="*/ 125 h 133"/>
                <a:gd name="T6" fmla="*/ 30 w 354"/>
                <a:gd name="T7" fmla="*/ 128 h 133"/>
                <a:gd name="T8" fmla="*/ 51 w 354"/>
                <a:gd name="T9" fmla="*/ 129 h 133"/>
                <a:gd name="T10" fmla="*/ 77 w 354"/>
                <a:gd name="T11" fmla="*/ 130 h 133"/>
                <a:gd name="T12" fmla="*/ 108 w 354"/>
                <a:gd name="T13" fmla="*/ 132 h 133"/>
                <a:gd name="T14" fmla="*/ 141 w 354"/>
                <a:gd name="T15" fmla="*/ 133 h 133"/>
                <a:gd name="T16" fmla="*/ 176 w 354"/>
                <a:gd name="T17" fmla="*/ 133 h 133"/>
                <a:gd name="T18" fmla="*/ 212 w 354"/>
                <a:gd name="T19" fmla="*/ 133 h 133"/>
                <a:gd name="T20" fmla="*/ 246 w 354"/>
                <a:gd name="T21" fmla="*/ 132 h 133"/>
                <a:gd name="T22" fmla="*/ 276 w 354"/>
                <a:gd name="T23" fmla="*/ 130 h 133"/>
                <a:gd name="T24" fmla="*/ 303 w 354"/>
                <a:gd name="T25" fmla="*/ 129 h 133"/>
                <a:gd name="T26" fmla="*/ 324 w 354"/>
                <a:gd name="T27" fmla="*/ 128 h 133"/>
                <a:gd name="T28" fmla="*/ 339 w 354"/>
                <a:gd name="T29" fmla="*/ 125 h 133"/>
                <a:gd name="T30" fmla="*/ 350 w 354"/>
                <a:gd name="T31" fmla="*/ 122 h 133"/>
                <a:gd name="T32" fmla="*/ 354 w 354"/>
                <a:gd name="T33" fmla="*/ 119 h 133"/>
                <a:gd name="T34" fmla="*/ 322 w 354"/>
                <a:gd name="T35" fmla="*/ 116 h 133"/>
                <a:gd name="T36" fmla="*/ 295 w 354"/>
                <a:gd name="T37" fmla="*/ 104 h 133"/>
                <a:gd name="T38" fmla="*/ 271 w 354"/>
                <a:gd name="T39" fmla="*/ 88 h 133"/>
                <a:gd name="T40" fmla="*/ 252 w 354"/>
                <a:gd name="T41" fmla="*/ 68 h 133"/>
                <a:gd name="T42" fmla="*/ 237 w 354"/>
                <a:gd name="T43" fmla="*/ 48 h 133"/>
                <a:gd name="T44" fmla="*/ 224 w 354"/>
                <a:gd name="T45" fmla="*/ 28 h 133"/>
                <a:gd name="T46" fmla="*/ 216 w 354"/>
                <a:gd name="T47" fmla="*/ 12 h 133"/>
                <a:gd name="T48" fmla="*/ 210 w 354"/>
                <a:gd name="T49" fmla="*/ 0 h 133"/>
                <a:gd name="T50" fmla="*/ 142 w 354"/>
                <a:gd name="T51" fmla="*/ 0 h 133"/>
                <a:gd name="T52" fmla="*/ 137 w 354"/>
                <a:gd name="T53" fmla="*/ 12 h 133"/>
                <a:gd name="T54" fmla="*/ 129 w 354"/>
                <a:gd name="T55" fmla="*/ 28 h 133"/>
                <a:gd name="T56" fmla="*/ 117 w 354"/>
                <a:gd name="T57" fmla="*/ 48 h 133"/>
                <a:gd name="T58" fmla="*/ 101 w 354"/>
                <a:gd name="T59" fmla="*/ 68 h 133"/>
                <a:gd name="T60" fmla="*/ 81 w 354"/>
                <a:gd name="T61" fmla="*/ 88 h 133"/>
                <a:gd name="T62" fmla="*/ 59 w 354"/>
                <a:gd name="T63" fmla="*/ 104 h 133"/>
                <a:gd name="T64" fmla="*/ 31 w 354"/>
                <a:gd name="T65" fmla="*/ 116 h 133"/>
                <a:gd name="T66" fmla="*/ 0 w 354"/>
                <a:gd name="T67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4" h="133">
                  <a:moveTo>
                    <a:pt x="0" y="119"/>
                  </a:moveTo>
                  <a:lnTo>
                    <a:pt x="4" y="122"/>
                  </a:lnTo>
                  <a:lnTo>
                    <a:pt x="14" y="125"/>
                  </a:lnTo>
                  <a:lnTo>
                    <a:pt x="30" y="128"/>
                  </a:lnTo>
                  <a:lnTo>
                    <a:pt x="51" y="129"/>
                  </a:lnTo>
                  <a:lnTo>
                    <a:pt x="77" y="130"/>
                  </a:lnTo>
                  <a:lnTo>
                    <a:pt x="108" y="132"/>
                  </a:lnTo>
                  <a:lnTo>
                    <a:pt x="141" y="133"/>
                  </a:lnTo>
                  <a:lnTo>
                    <a:pt x="176" y="133"/>
                  </a:lnTo>
                  <a:lnTo>
                    <a:pt x="212" y="133"/>
                  </a:lnTo>
                  <a:lnTo>
                    <a:pt x="246" y="132"/>
                  </a:lnTo>
                  <a:lnTo>
                    <a:pt x="276" y="130"/>
                  </a:lnTo>
                  <a:lnTo>
                    <a:pt x="303" y="129"/>
                  </a:lnTo>
                  <a:lnTo>
                    <a:pt x="324" y="128"/>
                  </a:lnTo>
                  <a:lnTo>
                    <a:pt x="339" y="125"/>
                  </a:lnTo>
                  <a:lnTo>
                    <a:pt x="350" y="122"/>
                  </a:lnTo>
                  <a:lnTo>
                    <a:pt x="354" y="119"/>
                  </a:lnTo>
                  <a:lnTo>
                    <a:pt x="322" y="116"/>
                  </a:lnTo>
                  <a:lnTo>
                    <a:pt x="295" y="104"/>
                  </a:lnTo>
                  <a:lnTo>
                    <a:pt x="271" y="88"/>
                  </a:lnTo>
                  <a:lnTo>
                    <a:pt x="252" y="68"/>
                  </a:lnTo>
                  <a:lnTo>
                    <a:pt x="237" y="48"/>
                  </a:lnTo>
                  <a:lnTo>
                    <a:pt x="224" y="28"/>
                  </a:lnTo>
                  <a:lnTo>
                    <a:pt x="216" y="12"/>
                  </a:lnTo>
                  <a:lnTo>
                    <a:pt x="210" y="0"/>
                  </a:lnTo>
                  <a:lnTo>
                    <a:pt x="142" y="0"/>
                  </a:lnTo>
                  <a:lnTo>
                    <a:pt x="137" y="12"/>
                  </a:lnTo>
                  <a:lnTo>
                    <a:pt x="129" y="28"/>
                  </a:lnTo>
                  <a:lnTo>
                    <a:pt x="117" y="48"/>
                  </a:lnTo>
                  <a:lnTo>
                    <a:pt x="101" y="68"/>
                  </a:lnTo>
                  <a:lnTo>
                    <a:pt x="81" y="88"/>
                  </a:lnTo>
                  <a:lnTo>
                    <a:pt x="59" y="104"/>
                  </a:lnTo>
                  <a:lnTo>
                    <a:pt x="31" y="116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8" name="Freeform 16">
              <a:extLst>
                <a:ext uri="{FF2B5EF4-FFF2-40B4-BE49-F238E27FC236}">
                  <a16:creationId xmlns:a16="http://schemas.microsoft.com/office/drawing/2014/main" id="{AB59A7B0-F697-192D-497D-39A859BA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746"/>
              <a:ext cx="47" cy="19"/>
            </a:xfrm>
            <a:custGeom>
              <a:avLst/>
              <a:gdLst>
                <a:gd name="T0" fmla="*/ 33 w 136"/>
                <a:gd name="T1" fmla="*/ 58 h 58"/>
                <a:gd name="T2" fmla="*/ 0 w 136"/>
                <a:gd name="T3" fmla="*/ 0 h 58"/>
                <a:gd name="T4" fmla="*/ 136 w 136"/>
                <a:gd name="T5" fmla="*/ 0 h 58"/>
                <a:gd name="T6" fmla="*/ 101 w 136"/>
                <a:gd name="T7" fmla="*/ 58 h 58"/>
                <a:gd name="T8" fmla="*/ 33 w 136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58">
                  <a:moveTo>
                    <a:pt x="33" y="58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01" y="58"/>
                  </a:lnTo>
                  <a:lnTo>
                    <a:pt x="33" y="58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9" name="Freeform 17">
              <a:extLst>
                <a:ext uri="{FF2B5EF4-FFF2-40B4-BE49-F238E27FC236}">
                  <a16:creationId xmlns:a16="http://schemas.microsoft.com/office/drawing/2014/main" id="{69659D41-070A-EFB9-E70D-7C0781893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765"/>
              <a:ext cx="50" cy="29"/>
            </a:xfrm>
            <a:custGeom>
              <a:avLst/>
              <a:gdLst>
                <a:gd name="T0" fmla="*/ 38 w 146"/>
                <a:gd name="T1" fmla="*/ 87 h 87"/>
                <a:gd name="T2" fmla="*/ 22 w 146"/>
                <a:gd name="T3" fmla="*/ 83 h 87"/>
                <a:gd name="T4" fmla="*/ 10 w 146"/>
                <a:gd name="T5" fmla="*/ 73 h 87"/>
                <a:gd name="T6" fmla="*/ 2 w 146"/>
                <a:gd name="T7" fmla="*/ 59 h 87"/>
                <a:gd name="T8" fmla="*/ 0 w 146"/>
                <a:gd name="T9" fmla="*/ 43 h 87"/>
                <a:gd name="T10" fmla="*/ 2 w 146"/>
                <a:gd name="T11" fmla="*/ 28 h 87"/>
                <a:gd name="T12" fmla="*/ 9 w 146"/>
                <a:gd name="T13" fmla="*/ 14 h 87"/>
                <a:gd name="T14" fmla="*/ 21 w 146"/>
                <a:gd name="T15" fmla="*/ 4 h 87"/>
                <a:gd name="T16" fmla="*/ 38 w 146"/>
                <a:gd name="T17" fmla="*/ 0 h 87"/>
                <a:gd name="T18" fmla="*/ 106 w 146"/>
                <a:gd name="T19" fmla="*/ 0 h 87"/>
                <a:gd name="T20" fmla="*/ 123 w 146"/>
                <a:gd name="T21" fmla="*/ 4 h 87"/>
                <a:gd name="T22" fmla="*/ 137 w 146"/>
                <a:gd name="T23" fmla="*/ 14 h 87"/>
                <a:gd name="T24" fmla="*/ 143 w 146"/>
                <a:gd name="T25" fmla="*/ 28 h 87"/>
                <a:gd name="T26" fmla="*/ 146 w 146"/>
                <a:gd name="T27" fmla="*/ 43 h 87"/>
                <a:gd name="T28" fmla="*/ 143 w 146"/>
                <a:gd name="T29" fmla="*/ 59 h 87"/>
                <a:gd name="T30" fmla="*/ 135 w 146"/>
                <a:gd name="T31" fmla="*/ 73 h 87"/>
                <a:gd name="T32" fmla="*/ 123 w 146"/>
                <a:gd name="T33" fmla="*/ 83 h 87"/>
                <a:gd name="T34" fmla="*/ 106 w 146"/>
                <a:gd name="T35" fmla="*/ 87 h 87"/>
                <a:gd name="T36" fmla="*/ 38 w 146"/>
                <a:gd name="T3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87">
                  <a:moveTo>
                    <a:pt x="38" y="87"/>
                  </a:moveTo>
                  <a:lnTo>
                    <a:pt x="22" y="83"/>
                  </a:lnTo>
                  <a:lnTo>
                    <a:pt x="10" y="73"/>
                  </a:lnTo>
                  <a:lnTo>
                    <a:pt x="2" y="5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1" y="4"/>
                  </a:lnTo>
                  <a:lnTo>
                    <a:pt x="38" y="0"/>
                  </a:lnTo>
                  <a:lnTo>
                    <a:pt x="106" y="0"/>
                  </a:lnTo>
                  <a:lnTo>
                    <a:pt x="123" y="4"/>
                  </a:lnTo>
                  <a:lnTo>
                    <a:pt x="137" y="14"/>
                  </a:lnTo>
                  <a:lnTo>
                    <a:pt x="143" y="28"/>
                  </a:lnTo>
                  <a:lnTo>
                    <a:pt x="146" y="43"/>
                  </a:lnTo>
                  <a:lnTo>
                    <a:pt x="143" y="59"/>
                  </a:lnTo>
                  <a:lnTo>
                    <a:pt x="135" y="73"/>
                  </a:lnTo>
                  <a:lnTo>
                    <a:pt x="123" y="83"/>
                  </a:lnTo>
                  <a:lnTo>
                    <a:pt x="106" y="87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0" name="Freeform 18">
              <a:extLst>
                <a:ext uri="{FF2B5EF4-FFF2-40B4-BE49-F238E27FC236}">
                  <a16:creationId xmlns:a16="http://schemas.microsoft.com/office/drawing/2014/main" id="{BA18B229-230D-D1C7-14E1-C657530E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834"/>
              <a:ext cx="145" cy="19"/>
            </a:xfrm>
            <a:custGeom>
              <a:avLst/>
              <a:gdLst>
                <a:gd name="T0" fmla="*/ 0 w 423"/>
                <a:gd name="T1" fmla="*/ 24 h 58"/>
                <a:gd name="T2" fmla="*/ 2 w 423"/>
                <a:gd name="T3" fmla="*/ 28 h 58"/>
                <a:gd name="T4" fmla="*/ 4 w 423"/>
                <a:gd name="T5" fmla="*/ 30 h 58"/>
                <a:gd name="T6" fmla="*/ 10 w 423"/>
                <a:gd name="T7" fmla="*/ 34 h 58"/>
                <a:gd name="T8" fmla="*/ 18 w 423"/>
                <a:gd name="T9" fmla="*/ 38 h 58"/>
                <a:gd name="T10" fmla="*/ 25 w 423"/>
                <a:gd name="T11" fmla="*/ 40 h 58"/>
                <a:gd name="T12" fmla="*/ 36 w 423"/>
                <a:gd name="T13" fmla="*/ 43 h 58"/>
                <a:gd name="T14" fmla="*/ 49 w 423"/>
                <a:gd name="T15" fmla="*/ 45 h 58"/>
                <a:gd name="T16" fmla="*/ 62 w 423"/>
                <a:gd name="T17" fmla="*/ 48 h 58"/>
                <a:gd name="T18" fmla="*/ 77 w 423"/>
                <a:gd name="T19" fmla="*/ 50 h 58"/>
                <a:gd name="T20" fmla="*/ 94 w 423"/>
                <a:gd name="T21" fmla="*/ 51 h 58"/>
                <a:gd name="T22" fmla="*/ 111 w 423"/>
                <a:gd name="T23" fmla="*/ 54 h 58"/>
                <a:gd name="T24" fmla="*/ 129 w 423"/>
                <a:gd name="T25" fmla="*/ 55 h 58"/>
                <a:gd name="T26" fmla="*/ 149 w 423"/>
                <a:gd name="T27" fmla="*/ 56 h 58"/>
                <a:gd name="T28" fmla="*/ 169 w 423"/>
                <a:gd name="T29" fmla="*/ 56 h 58"/>
                <a:gd name="T30" fmla="*/ 190 w 423"/>
                <a:gd name="T31" fmla="*/ 58 h 58"/>
                <a:gd name="T32" fmla="*/ 211 w 423"/>
                <a:gd name="T33" fmla="*/ 58 h 58"/>
                <a:gd name="T34" fmla="*/ 232 w 423"/>
                <a:gd name="T35" fmla="*/ 58 h 58"/>
                <a:gd name="T36" fmla="*/ 253 w 423"/>
                <a:gd name="T37" fmla="*/ 56 h 58"/>
                <a:gd name="T38" fmla="*/ 274 w 423"/>
                <a:gd name="T39" fmla="*/ 56 h 58"/>
                <a:gd name="T40" fmla="*/ 294 w 423"/>
                <a:gd name="T41" fmla="*/ 55 h 58"/>
                <a:gd name="T42" fmla="*/ 313 w 423"/>
                <a:gd name="T43" fmla="*/ 54 h 58"/>
                <a:gd name="T44" fmla="*/ 330 w 423"/>
                <a:gd name="T45" fmla="*/ 51 h 58"/>
                <a:gd name="T46" fmla="*/ 345 w 423"/>
                <a:gd name="T47" fmla="*/ 50 h 58"/>
                <a:gd name="T48" fmla="*/ 361 w 423"/>
                <a:gd name="T49" fmla="*/ 48 h 58"/>
                <a:gd name="T50" fmla="*/ 374 w 423"/>
                <a:gd name="T51" fmla="*/ 45 h 58"/>
                <a:gd name="T52" fmla="*/ 388 w 423"/>
                <a:gd name="T53" fmla="*/ 43 h 58"/>
                <a:gd name="T54" fmla="*/ 398 w 423"/>
                <a:gd name="T55" fmla="*/ 40 h 58"/>
                <a:gd name="T56" fmla="*/ 406 w 423"/>
                <a:gd name="T57" fmla="*/ 38 h 58"/>
                <a:gd name="T58" fmla="*/ 414 w 423"/>
                <a:gd name="T59" fmla="*/ 34 h 58"/>
                <a:gd name="T60" fmla="*/ 419 w 423"/>
                <a:gd name="T61" fmla="*/ 30 h 58"/>
                <a:gd name="T62" fmla="*/ 422 w 423"/>
                <a:gd name="T63" fmla="*/ 28 h 58"/>
                <a:gd name="T64" fmla="*/ 423 w 423"/>
                <a:gd name="T65" fmla="*/ 24 h 58"/>
                <a:gd name="T66" fmla="*/ 389 w 423"/>
                <a:gd name="T67" fmla="*/ 0 h 58"/>
                <a:gd name="T68" fmla="*/ 385 w 423"/>
                <a:gd name="T69" fmla="*/ 3 h 58"/>
                <a:gd name="T70" fmla="*/ 374 w 423"/>
                <a:gd name="T71" fmla="*/ 6 h 58"/>
                <a:gd name="T72" fmla="*/ 359 w 423"/>
                <a:gd name="T73" fmla="*/ 9 h 58"/>
                <a:gd name="T74" fmla="*/ 338 w 423"/>
                <a:gd name="T75" fmla="*/ 10 h 58"/>
                <a:gd name="T76" fmla="*/ 311 w 423"/>
                <a:gd name="T77" fmla="*/ 11 h 58"/>
                <a:gd name="T78" fmla="*/ 281 w 423"/>
                <a:gd name="T79" fmla="*/ 13 h 58"/>
                <a:gd name="T80" fmla="*/ 247 w 423"/>
                <a:gd name="T81" fmla="*/ 14 h 58"/>
                <a:gd name="T82" fmla="*/ 211 w 423"/>
                <a:gd name="T83" fmla="*/ 14 h 58"/>
                <a:gd name="T84" fmla="*/ 176 w 423"/>
                <a:gd name="T85" fmla="*/ 14 h 58"/>
                <a:gd name="T86" fmla="*/ 143 w 423"/>
                <a:gd name="T87" fmla="*/ 13 h 58"/>
                <a:gd name="T88" fmla="*/ 112 w 423"/>
                <a:gd name="T89" fmla="*/ 11 h 58"/>
                <a:gd name="T90" fmla="*/ 86 w 423"/>
                <a:gd name="T91" fmla="*/ 10 h 58"/>
                <a:gd name="T92" fmla="*/ 65 w 423"/>
                <a:gd name="T93" fmla="*/ 9 h 58"/>
                <a:gd name="T94" fmla="*/ 49 w 423"/>
                <a:gd name="T95" fmla="*/ 6 h 58"/>
                <a:gd name="T96" fmla="*/ 39 w 423"/>
                <a:gd name="T97" fmla="*/ 3 h 58"/>
                <a:gd name="T98" fmla="*/ 35 w 423"/>
                <a:gd name="T99" fmla="*/ 0 h 58"/>
                <a:gd name="T100" fmla="*/ 0 w 423"/>
                <a:gd name="T101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3" h="58">
                  <a:moveTo>
                    <a:pt x="0" y="24"/>
                  </a:moveTo>
                  <a:lnTo>
                    <a:pt x="2" y="28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6" y="43"/>
                  </a:lnTo>
                  <a:lnTo>
                    <a:pt x="49" y="45"/>
                  </a:lnTo>
                  <a:lnTo>
                    <a:pt x="62" y="48"/>
                  </a:lnTo>
                  <a:lnTo>
                    <a:pt x="77" y="50"/>
                  </a:lnTo>
                  <a:lnTo>
                    <a:pt x="94" y="51"/>
                  </a:lnTo>
                  <a:lnTo>
                    <a:pt x="111" y="54"/>
                  </a:lnTo>
                  <a:lnTo>
                    <a:pt x="129" y="55"/>
                  </a:lnTo>
                  <a:lnTo>
                    <a:pt x="149" y="56"/>
                  </a:lnTo>
                  <a:lnTo>
                    <a:pt x="169" y="56"/>
                  </a:lnTo>
                  <a:lnTo>
                    <a:pt x="190" y="58"/>
                  </a:lnTo>
                  <a:lnTo>
                    <a:pt x="211" y="58"/>
                  </a:lnTo>
                  <a:lnTo>
                    <a:pt x="232" y="58"/>
                  </a:lnTo>
                  <a:lnTo>
                    <a:pt x="253" y="56"/>
                  </a:lnTo>
                  <a:lnTo>
                    <a:pt x="274" y="56"/>
                  </a:lnTo>
                  <a:lnTo>
                    <a:pt x="294" y="55"/>
                  </a:lnTo>
                  <a:lnTo>
                    <a:pt x="313" y="54"/>
                  </a:lnTo>
                  <a:lnTo>
                    <a:pt x="330" y="51"/>
                  </a:lnTo>
                  <a:lnTo>
                    <a:pt x="345" y="50"/>
                  </a:lnTo>
                  <a:lnTo>
                    <a:pt x="361" y="48"/>
                  </a:lnTo>
                  <a:lnTo>
                    <a:pt x="374" y="45"/>
                  </a:lnTo>
                  <a:lnTo>
                    <a:pt x="388" y="43"/>
                  </a:lnTo>
                  <a:lnTo>
                    <a:pt x="398" y="40"/>
                  </a:lnTo>
                  <a:lnTo>
                    <a:pt x="406" y="38"/>
                  </a:lnTo>
                  <a:lnTo>
                    <a:pt x="414" y="34"/>
                  </a:lnTo>
                  <a:lnTo>
                    <a:pt x="419" y="30"/>
                  </a:lnTo>
                  <a:lnTo>
                    <a:pt x="422" y="28"/>
                  </a:lnTo>
                  <a:lnTo>
                    <a:pt x="423" y="24"/>
                  </a:lnTo>
                  <a:lnTo>
                    <a:pt x="389" y="0"/>
                  </a:lnTo>
                  <a:lnTo>
                    <a:pt x="385" y="3"/>
                  </a:lnTo>
                  <a:lnTo>
                    <a:pt x="374" y="6"/>
                  </a:lnTo>
                  <a:lnTo>
                    <a:pt x="359" y="9"/>
                  </a:lnTo>
                  <a:lnTo>
                    <a:pt x="338" y="10"/>
                  </a:lnTo>
                  <a:lnTo>
                    <a:pt x="311" y="11"/>
                  </a:lnTo>
                  <a:lnTo>
                    <a:pt x="281" y="13"/>
                  </a:lnTo>
                  <a:lnTo>
                    <a:pt x="247" y="14"/>
                  </a:lnTo>
                  <a:lnTo>
                    <a:pt x="211" y="14"/>
                  </a:lnTo>
                  <a:lnTo>
                    <a:pt x="176" y="14"/>
                  </a:lnTo>
                  <a:lnTo>
                    <a:pt x="143" y="13"/>
                  </a:lnTo>
                  <a:lnTo>
                    <a:pt x="112" y="11"/>
                  </a:lnTo>
                  <a:lnTo>
                    <a:pt x="86" y="10"/>
                  </a:lnTo>
                  <a:lnTo>
                    <a:pt x="65" y="9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1" name="Freeform 19">
              <a:extLst>
                <a:ext uri="{FF2B5EF4-FFF2-40B4-BE49-F238E27FC236}">
                  <a16:creationId xmlns:a16="http://schemas.microsoft.com/office/drawing/2014/main" id="{5B24EF2E-7DAD-9367-E64B-D1AC9B97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2353"/>
              <a:ext cx="44" cy="109"/>
            </a:xfrm>
            <a:custGeom>
              <a:avLst/>
              <a:gdLst>
                <a:gd name="T0" fmla="*/ 101 w 127"/>
                <a:gd name="T1" fmla="*/ 327 h 327"/>
                <a:gd name="T2" fmla="*/ 100 w 127"/>
                <a:gd name="T3" fmla="*/ 327 h 327"/>
                <a:gd name="T4" fmla="*/ 98 w 127"/>
                <a:gd name="T5" fmla="*/ 323 h 327"/>
                <a:gd name="T6" fmla="*/ 96 w 127"/>
                <a:gd name="T7" fmla="*/ 321 h 327"/>
                <a:gd name="T8" fmla="*/ 95 w 127"/>
                <a:gd name="T9" fmla="*/ 320 h 327"/>
                <a:gd name="T10" fmla="*/ 110 w 127"/>
                <a:gd name="T11" fmla="*/ 268 h 327"/>
                <a:gd name="T12" fmla="*/ 113 w 127"/>
                <a:gd name="T13" fmla="*/ 220 h 327"/>
                <a:gd name="T14" fmla="*/ 104 w 127"/>
                <a:gd name="T15" fmla="*/ 174 h 327"/>
                <a:gd name="T16" fmla="*/ 89 w 127"/>
                <a:gd name="T17" fmla="*/ 130 h 327"/>
                <a:gd name="T18" fmla="*/ 68 w 127"/>
                <a:gd name="T19" fmla="*/ 91 h 327"/>
                <a:gd name="T20" fmla="*/ 45 w 127"/>
                <a:gd name="T21" fmla="*/ 56 h 327"/>
                <a:gd name="T22" fmla="*/ 21 w 127"/>
                <a:gd name="T23" fmla="*/ 25 h 327"/>
                <a:gd name="T24" fmla="*/ 0 w 127"/>
                <a:gd name="T25" fmla="*/ 0 h 327"/>
                <a:gd name="T26" fmla="*/ 26 w 127"/>
                <a:gd name="T27" fmla="*/ 14 h 327"/>
                <a:gd name="T28" fmla="*/ 54 w 127"/>
                <a:gd name="T29" fmla="*/ 43 h 327"/>
                <a:gd name="T30" fmla="*/ 81 w 127"/>
                <a:gd name="T31" fmla="*/ 84 h 327"/>
                <a:gd name="T32" fmla="*/ 104 w 127"/>
                <a:gd name="T33" fmla="*/ 133 h 327"/>
                <a:gd name="T34" fmla="*/ 121 w 127"/>
                <a:gd name="T35" fmla="*/ 185 h 327"/>
                <a:gd name="T36" fmla="*/ 127 w 127"/>
                <a:gd name="T37" fmla="*/ 237 h 327"/>
                <a:gd name="T38" fmla="*/ 122 w 127"/>
                <a:gd name="T39" fmla="*/ 286 h 327"/>
                <a:gd name="T40" fmla="*/ 101 w 127"/>
                <a:gd name="T4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327">
                  <a:moveTo>
                    <a:pt x="101" y="327"/>
                  </a:moveTo>
                  <a:lnTo>
                    <a:pt x="100" y="327"/>
                  </a:lnTo>
                  <a:lnTo>
                    <a:pt x="98" y="323"/>
                  </a:lnTo>
                  <a:lnTo>
                    <a:pt x="96" y="321"/>
                  </a:lnTo>
                  <a:lnTo>
                    <a:pt x="95" y="320"/>
                  </a:lnTo>
                  <a:lnTo>
                    <a:pt x="110" y="268"/>
                  </a:lnTo>
                  <a:lnTo>
                    <a:pt x="113" y="220"/>
                  </a:lnTo>
                  <a:lnTo>
                    <a:pt x="104" y="174"/>
                  </a:lnTo>
                  <a:lnTo>
                    <a:pt x="89" y="130"/>
                  </a:lnTo>
                  <a:lnTo>
                    <a:pt x="68" y="91"/>
                  </a:lnTo>
                  <a:lnTo>
                    <a:pt x="45" y="56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4" y="43"/>
                  </a:lnTo>
                  <a:lnTo>
                    <a:pt x="81" y="84"/>
                  </a:lnTo>
                  <a:lnTo>
                    <a:pt x="104" y="133"/>
                  </a:lnTo>
                  <a:lnTo>
                    <a:pt x="121" y="185"/>
                  </a:lnTo>
                  <a:lnTo>
                    <a:pt x="127" y="237"/>
                  </a:lnTo>
                  <a:lnTo>
                    <a:pt x="122" y="28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2" name="Freeform 20">
              <a:extLst>
                <a:ext uri="{FF2B5EF4-FFF2-40B4-BE49-F238E27FC236}">
                  <a16:creationId xmlns:a16="http://schemas.microsoft.com/office/drawing/2014/main" id="{25CEE475-93B1-53B4-4DAE-CF5B9C9A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369"/>
              <a:ext cx="39" cy="8"/>
            </a:xfrm>
            <a:custGeom>
              <a:avLst/>
              <a:gdLst>
                <a:gd name="T0" fmla="*/ 0 w 115"/>
                <a:gd name="T1" fmla="*/ 2 h 25"/>
                <a:gd name="T2" fmla="*/ 4 w 115"/>
                <a:gd name="T3" fmla="*/ 0 h 25"/>
                <a:gd name="T4" fmla="*/ 15 w 115"/>
                <a:gd name="T5" fmla="*/ 0 h 25"/>
                <a:gd name="T6" fmla="*/ 29 w 115"/>
                <a:gd name="T7" fmla="*/ 0 h 25"/>
                <a:gd name="T8" fmla="*/ 48 w 115"/>
                <a:gd name="T9" fmla="*/ 1 h 25"/>
                <a:gd name="T10" fmla="*/ 66 w 115"/>
                <a:gd name="T11" fmla="*/ 4 h 25"/>
                <a:gd name="T12" fmla="*/ 85 w 115"/>
                <a:gd name="T13" fmla="*/ 9 h 25"/>
                <a:gd name="T14" fmla="*/ 102 w 115"/>
                <a:gd name="T15" fmla="*/ 16 h 25"/>
                <a:gd name="T16" fmla="*/ 115 w 115"/>
                <a:gd name="T17" fmla="*/ 25 h 25"/>
                <a:gd name="T18" fmla="*/ 102 w 115"/>
                <a:gd name="T19" fmla="*/ 22 h 25"/>
                <a:gd name="T20" fmla="*/ 86 w 115"/>
                <a:gd name="T21" fmla="*/ 19 h 25"/>
                <a:gd name="T22" fmla="*/ 66 w 115"/>
                <a:gd name="T23" fmla="*/ 16 h 25"/>
                <a:gd name="T24" fmla="*/ 48 w 115"/>
                <a:gd name="T25" fmla="*/ 14 h 25"/>
                <a:gd name="T26" fmla="*/ 29 w 115"/>
                <a:gd name="T27" fmla="*/ 11 h 25"/>
                <a:gd name="T28" fmla="*/ 15 w 115"/>
                <a:gd name="T29" fmla="*/ 7 h 25"/>
                <a:gd name="T30" fmla="*/ 4 w 115"/>
                <a:gd name="T31" fmla="*/ 5 h 25"/>
                <a:gd name="T32" fmla="*/ 0 w 115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25">
                  <a:moveTo>
                    <a:pt x="0" y="2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8" y="1"/>
                  </a:lnTo>
                  <a:lnTo>
                    <a:pt x="66" y="4"/>
                  </a:lnTo>
                  <a:lnTo>
                    <a:pt x="85" y="9"/>
                  </a:lnTo>
                  <a:lnTo>
                    <a:pt x="102" y="16"/>
                  </a:lnTo>
                  <a:lnTo>
                    <a:pt x="115" y="25"/>
                  </a:lnTo>
                  <a:lnTo>
                    <a:pt x="102" y="22"/>
                  </a:lnTo>
                  <a:lnTo>
                    <a:pt x="86" y="19"/>
                  </a:lnTo>
                  <a:lnTo>
                    <a:pt x="66" y="16"/>
                  </a:lnTo>
                  <a:lnTo>
                    <a:pt x="48" y="14"/>
                  </a:lnTo>
                  <a:lnTo>
                    <a:pt x="29" y="11"/>
                  </a:lnTo>
                  <a:lnTo>
                    <a:pt x="15" y="7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3" name="Freeform 21">
              <a:extLst>
                <a:ext uri="{FF2B5EF4-FFF2-40B4-BE49-F238E27FC236}">
                  <a16:creationId xmlns:a16="http://schemas.microsoft.com/office/drawing/2014/main" id="{A71CF7E9-9D76-A0EA-A276-9EFD9FFE2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2376"/>
              <a:ext cx="46" cy="11"/>
            </a:xfrm>
            <a:custGeom>
              <a:avLst/>
              <a:gdLst>
                <a:gd name="T0" fmla="*/ 0 w 137"/>
                <a:gd name="T1" fmla="*/ 4 h 34"/>
                <a:gd name="T2" fmla="*/ 6 w 137"/>
                <a:gd name="T3" fmla="*/ 1 h 34"/>
                <a:gd name="T4" fmla="*/ 17 w 137"/>
                <a:gd name="T5" fmla="*/ 0 h 34"/>
                <a:gd name="T6" fmla="*/ 36 w 137"/>
                <a:gd name="T7" fmla="*/ 1 h 34"/>
                <a:gd name="T8" fmla="*/ 58 w 137"/>
                <a:gd name="T9" fmla="*/ 5 h 34"/>
                <a:gd name="T10" fmla="*/ 81 w 137"/>
                <a:gd name="T11" fmla="*/ 10 h 34"/>
                <a:gd name="T12" fmla="*/ 103 w 137"/>
                <a:gd name="T13" fmla="*/ 17 h 34"/>
                <a:gd name="T14" fmla="*/ 123 w 137"/>
                <a:gd name="T15" fmla="*/ 25 h 34"/>
                <a:gd name="T16" fmla="*/ 137 w 137"/>
                <a:gd name="T17" fmla="*/ 34 h 34"/>
                <a:gd name="T18" fmla="*/ 127 w 137"/>
                <a:gd name="T19" fmla="*/ 31 h 34"/>
                <a:gd name="T20" fmla="*/ 108 w 137"/>
                <a:gd name="T21" fmla="*/ 27 h 34"/>
                <a:gd name="T22" fmla="*/ 86 w 137"/>
                <a:gd name="T23" fmla="*/ 25 h 34"/>
                <a:gd name="T24" fmla="*/ 62 w 137"/>
                <a:gd name="T25" fmla="*/ 20 h 34"/>
                <a:gd name="T26" fmla="*/ 39 w 137"/>
                <a:gd name="T27" fmla="*/ 16 h 34"/>
                <a:gd name="T28" fmla="*/ 19 w 137"/>
                <a:gd name="T29" fmla="*/ 12 h 34"/>
                <a:gd name="T30" fmla="*/ 6 w 137"/>
                <a:gd name="T31" fmla="*/ 7 h 34"/>
                <a:gd name="T32" fmla="*/ 0 w 137"/>
                <a:gd name="T3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34">
                  <a:moveTo>
                    <a:pt x="0" y="4"/>
                  </a:moveTo>
                  <a:lnTo>
                    <a:pt x="6" y="1"/>
                  </a:lnTo>
                  <a:lnTo>
                    <a:pt x="17" y="0"/>
                  </a:lnTo>
                  <a:lnTo>
                    <a:pt x="36" y="1"/>
                  </a:lnTo>
                  <a:lnTo>
                    <a:pt x="58" y="5"/>
                  </a:lnTo>
                  <a:lnTo>
                    <a:pt x="81" y="10"/>
                  </a:lnTo>
                  <a:lnTo>
                    <a:pt x="103" y="17"/>
                  </a:lnTo>
                  <a:lnTo>
                    <a:pt x="123" y="25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08" y="27"/>
                  </a:lnTo>
                  <a:lnTo>
                    <a:pt x="86" y="25"/>
                  </a:lnTo>
                  <a:lnTo>
                    <a:pt x="62" y="20"/>
                  </a:lnTo>
                  <a:lnTo>
                    <a:pt x="39" y="16"/>
                  </a:lnTo>
                  <a:lnTo>
                    <a:pt x="19" y="12"/>
                  </a:lnTo>
                  <a:lnTo>
                    <a:pt x="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4" name="Freeform 22">
              <a:extLst>
                <a:ext uri="{FF2B5EF4-FFF2-40B4-BE49-F238E27FC236}">
                  <a16:creationId xmlns:a16="http://schemas.microsoft.com/office/drawing/2014/main" id="{C867419C-E83D-7D82-0D00-8D4C3E01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394"/>
              <a:ext cx="49" cy="9"/>
            </a:xfrm>
            <a:custGeom>
              <a:avLst/>
              <a:gdLst>
                <a:gd name="T0" fmla="*/ 0 w 143"/>
                <a:gd name="T1" fmla="*/ 5 h 26"/>
                <a:gd name="T2" fmla="*/ 6 w 143"/>
                <a:gd name="T3" fmla="*/ 1 h 26"/>
                <a:gd name="T4" fmla="*/ 20 w 143"/>
                <a:gd name="T5" fmla="*/ 0 h 26"/>
                <a:gd name="T6" fmla="*/ 40 w 143"/>
                <a:gd name="T7" fmla="*/ 0 h 26"/>
                <a:gd name="T8" fmla="*/ 64 w 143"/>
                <a:gd name="T9" fmla="*/ 2 h 26"/>
                <a:gd name="T10" fmla="*/ 87 w 143"/>
                <a:gd name="T11" fmla="*/ 6 h 26"/>
                <a:gd name="T12" fmla="*/ 111 w 143"/>
                <a:gd name="T13" fmla="*/ 11 h 26"/>
                <a:gd name="T14" fmla="*/ 130 w 143"/>
                <a:gd name="T15" fmla="*/ 17 h 26"/>
                <a:gd name="T16" fmla="*/ 143 w 143"/>
                <a:gd name="T17" fmla="*/ 26 h 26"/>
                <a:gd name="T18" fmla="*/ 132 w 143"/>
                <a:gd name="T19" fmla="*/ 25 h 26"/>
                <a:gd name="T20" fmla="*/ 114 w 143"/>
                <a:gd name="T21" fmla="*/ 23 h 26"/>
                <a:gd name="T22" fmla="*/ 90 w 143"/>
                <a:gd name="T23" fmla="*/ 21 h 26"/>
                <a:gd name="T24" fmla="*/ 65 w 143"/>
                <a:gd name="T25" fmla="*/ 19 h 26"/>
                <a:gd name="T26" fmla="*/ 41 w 143"/>
                <a:gd name="T27" fmla="*/ 15 h 26"/>
                <a:gd name="T28" fmla="*/ 20 w 143"/>
                <a:gd name="T29" fmla="*/ 11 h 26"/>
                <a:gd name="T30" fmla="*/ 6 w 143"/>
                <a:gd name="T31" fmla="*/ 9 h 26"/>
                <a:gd name="T32" fmla="*/ 0 w 143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26">
                  <a:moveTo>
                    <a:pt x="0" y="5"/>
                  </a:moveTo>
                  <a:lnTo>
                    <a:pt x="6" y="1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2"/>
                  </a:lnTo>
                  <a:lnTo>
                    <a:pt x="87" y="6"/>
                  </a:lnTo>
                  <a:lnTo>
                    <a:pt x="111" y="11"/>
                  </a:lnTo>
                  <a:lnTo>
                    <a:pt x="130" y="17"/>
                  </a:lnTo>
                  <a:lnTo>
                    <a:pt x="143" y="26"/>
                  </a:lnTo>
                  <a:lnTo>
                    <a:pt x="132" y="25"/>
                  </a:lnTo>
                  <a:lnTo>
                    <a:pt x="114" y="23"/>
                  </a:lnTo>
                  <a:lnTo>
                    <a:pt x="90" y="21"/>
                  </a:lnTo>
                  <a:lnTo>
                    <a:pt x="65" y="19"/>
                  </a:lnTo>
                  <a:lnTo>
                    <a:pt x="41" y="15"/>
                  </a:lnTo>
                  <a:lnTo>
                    <a:pt x="20" y="11"/>
                  </a:lnTo>
                  <a:lnTo>
                    <a:pt x="6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5" name="Freeform 23">
              <a:extLst>
                <a:ext uri="{FF2B5EF4-FFF2-40B4-BE49-F238E27FC236}">
                  <a16:creationId xmlns:a16="http://schemas.microsoft.com/office/drawing/2014/main" id="{0F0E96F0-C014-1F67-3473-42C3E09F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406"/>
              <a:ext cx="44" cy="7"/>
            </a:xfrm>
            <a:custGeom>
              <a:avLst/>
              <a:gdLst>
                <a:gd name="T0" fmla="*/ 0 w 128"/>
                <a:gd name="T1" fmla="*/ 3 h 21"/>
                <a:gd name="T2" fmla="*/ 4 w 128"/>
                <a:gd name="T3" fmla="*/ 1 h 21"/>
                <a:gd name="T4" fmla="*/ 17 w 128"/>
                <a:gd name="T5" fmla="*/ 0 h 21"/>
                <a:gd name="T6" fmla="*/ 35 w 128"/>
                <a:gd name="T7" fmla="*/ 0 h 21"/>
                <a:gd name="T8" fmla="*/ 58 w 128"/>
                <a:gd name="T9" fmla="*/ 2 h 21"/>
                <a:gd name="T10" fmla="*/ 80 w 128"/>
                <a:gd name="T11" fmla="*/ 5 h 21"/>
                <a:gd name="T12" fmla="*/ 101 w 128"/>
                <a:gd name="T13" fmla="*/ 8 h 21"/>
                <a:gd name="T14" fmla="*/ 117 w 128"/>
                <a:gd name="T15" fmla="*/ 15 h 21"/>
                <a:gd name="T16" fmla="*/ 128 w 128"/>
                <a:gd name="T17" fmla="*/ 21 h 21"/>
                <a:gd name="T18" fmla="*/ 116 w 128"/>
                <a:gd name="T19" fmla="*/ 20 h 21"/>
                <a:gd name="T20" fmla="*/ 99 w 128"/>
                <a:gd name="T21" fmla="*/ 18 h 21"/>
                <a:gd name="T22" fmla="*/ 78 w 128"/>
                <a:gd name="T23" fmla="*/ 17 h 21"/>
                <a:gd name="T24" fmla="*/ 55 w 128"/>
                <a:gd name="T25" fmla="*/ 16 h 21"/>
                <a:gd name="T26" fmla="*/ 34 w 128"/>
                <a:gd name="T27" fmla="*/ 13 h 21"/>
                <a:gd name="T28" fmla="*/ 16 w 128"/>
                <a:gd name="T29" fmla="*/ 11 h 21"/>
                <a:gd name="T30" fmla="*/ 4 w 128"/>
                <a:gd name="T31" fmla="*/ 8 h 21"/>
                <a:gd name="T32" fmla="*/ 0 w 128"/>
                <a:gd name="T3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">
                  <a:moveTo>
                    <a:pt x="0" y="3"/>
                  </a:moveTo>
                  <a:lnTo>
                    <a:pt x="4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8" y="2"/>
                  </a:lnTo>
                  <a:lnTo>
                    <a:pt x="80" y="5"/>
                  </a:lnTo>
                  <a:lnTo>
                    <a:pt x="101" y="8"/>
                  </a:lnTo>
                  <a:lnTo>
                    <a:pt x="117" y="15"/>
                  </a:lnTo>
                  <a:lnTo>
                    <a:pt x="128" y="21"/>
                  </a:lnTo>
                  <a:lnTo>
                    <a:pt x="116" y="20"/>
                  </a:lnTo>
                  <a:lnTo>
                    <a:pt x="99" y="18"/>
                  </a:lnTo>
                  <a:lnTo>
                    <a:pt x="78" y="17"/>
                  </a:lnTo>
                  <a:lnTo>
                    <a:pt x="55" y="16"/>
                  </a:lnTo>
                  <a:lnTo>
                    <a:pt x="34" y="13"/>
                  </a:lnTo>
                  <a:lnTo>
                    <a:pt x="16" y="11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6" name="Freeform 24">
              <a:extLst>
                <a:ext uri="{FF2B5EF4-FFF2-40B4-BE49-F238E27FC236}">
                  <a16:creationId xmlns:a16="http://schemas.microsoft.com/office/drawing/2014/main" id="{F1ABE6C9-8E66-FBCE-4100-7DBBF2261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425"/>
              <a:ext cx="37" cy="6"/>
            </a:xfrm>
            <a:custGeom>
              <a:avLst/>
              <a:gdLst>
                <a:gd name="T0" fmla="*/ 0 w 108"/>
                <a:gd name="T1" fmla="*/ 10 h 16"/>
                <a:gd name="T2" fmla="*/ 3 w 108"/>
                <a:gd name="T3" fmla="*/ 6 h 16"/>
                <a:gd name="T4" fmla="*/ 13 w 108"/>
                <a:gd name="T5" fmla="*/ 4 h 16"/>
                <a:gd name="T6" fmla="*/ 27 w 108"/>
                <a:gd name="T7" fmla="*/ 1 h 16"/>
                <a:gd name="T8" fmla="*/ 43 w 108"/>
                <a:gd name="T9" fmla="*/ 0 h 16"/>
                <a:gd name="T10" fmla="*/ 61 w 108"/>
                <a:gd name="T11" fmla="*/ 1 h 16"/>
                <a:gd name="T12" fmla="*/ 79 w 108"/>
                <a:gd name="T13" fmla="*/ 4 h 16"/>
                <a:gd name="T14" fmla="*/ 94 w 108"/>
                <a:gd name="T15" fmla="*/ 9 h 16"/>
                <a:gd name="T16" fmla="*/ 108 w 108"/>
                <a:gd name="T17" fmla="*/ 16 h 16"/>
                <a:gd name="T18" fmla="*/ 97 w 108"/>
                <a:gd name="T19" fmla="*/ 15 h 16"/>
                <a:gd name="T20" fmla="*/ 81 w 108"/>
                <a:gd name="T21" fmla="*/ 15 h 16"/>
                <a:gd name="T22" fmla="*/ 63 w 108"/>
                <a:gd name="T23" fmla="*/ 15 h 16"/>
                <a:gd name="T24" fmla="*/ 44 w 108"/>
                <a:gd name="T25" fmla="*/ 15 h 16"/>
                <a:gd name="T26" fmla="*/ 27 w 108"/>
                <a:gd name="T27" fmla="*/ 15 h 16"/>
                <a:gd name="T28" fmla="*/ 13 w 108"/>
                <a:gd name="T29" fmla="*/ 15 h 16"/>
                <a:gd name="T30" fmla="*/ 3 w 108"/>
                <a:gd name="T31" fmla="*/ 13 h 16"/>
                <a:gd name="T32" fmla="*/ 0 w 108"/>
                <a:gd name="T3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16">
                  <a:moveTo>
                    <a:pt x="0" y="10"/>
                  </a:moveTo>
                  <a:lnTo>
                    <a:pt x="3" y="6"/>
                  </a:lnTo>
                  <a:lnTo>
                    <a:pt x="13" y="4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61" y="1"/>
                  </a:lnTo>
                  <a:lnTo>
                    <a:pt x="79" y="4"/>
                  </a:lnTo>
                  <a:lnTo>
                    <a:pt x="94" y="9"/>
                  </a:lnTo>
                  <a:lnTo>
                    <a:pt x="108" y="16"/>
                  </a:lnTo>
                  <a:lnTo>
                    <a:pt x="97" y="15"/>
                  </a:lnTo>
                  <a:lnTo>
                    <a:pt x="81" y="15"/>
                  </a:lnTo>
                  <a:lnTo>
                    <a:pt x="63" y="15"/>
                  </a:lnTo>
                  <a:lnTo>
                    <a:pt x="44" y="15"/>
                  </a:lnTo>
                  <a:lnTo>
                    <a:pt x="27" y="15"/>
                  </a:lnTo>
                  <a:lnTo>
                    <a:pt x="13" y="15"/>
                  </a:lnTo>
                  <a:lnTo>
                    <a:pt x="3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7" name="Freeform 25">
              <a:extLst>
                <a:ext uri="{FF2B5EF4-FFF2-40B4-BE49-F238E27FC236}">
                  <a16:creationId xmlns:a16="http://schemas.microsoft.com/office/drawing/2014/main" id="{7B5074BD-3DE3-4EC6-90D0-7A2F3A794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453"/>
              <a:ext cx="18" cy="6"/>
            </a:xfrm>
            <a:custGeom>
              <a:avLst/>
              <a:gdLst>
                <a:gd name="T0" fmla="*/ 0 w 53"/>
                <a:gd name="T1" fmla="*/ 18 h 20"/>
                <a:gd name="T2" fmla="*/ 2 w 53"/>
                <a:gd name="T3" fmla="*/ 14 h 20"/>
                <a:gd name="T4" fmla="*/ 7 w 53"/>
                <a:gd name="T5" fmla="*/ 10 h 20"/>
                <a:gd name="T6" fmla="*/ 14 w 53"/>
                <a:gd name="T7" fmla="*/ 7 h 20"/>
                <a:gd name="T8" fmla="*/ 23 w 53"/>
                <a:gd name="T9" fmla="*/ 4 h 20"/>
                <a:gd name="T10" fmla="*/ 32 w 53"/>
                <a:gd name="T11" fmla="*/ 2 h 20"/>
                <a:gd name="T12" fmla="*/ 41 w 53"/>
                <a:gd name="T13" fmla="*/ 0 h 20"/>
                <a:gd name="T14" fmla="*/ 48 w 53"/>
                <a:gd name="T15" fmla="*/ 3 h 20"/>
                <a:gd name="T16" fmla="*/ 53 w 53"/>
                <a:gd name="T17" fmla="*/ 7 h 20"/>
                <a:gd name="T18" fmla="*/ 45 w 53"/>
                <a:gd name="T19" fmla="*/ 5 h 20"/>
                <a:gd name="T20" fmla="*/ 37 w 53"/>
                <a:gd name="T21" fmla="*/ 7 h 20"/>
                <a:gd name="T22" fmla="*/ 28 w 53"/>
                <a:gd name="T23" fmla="*/ 10 h 20"/>
                <a:gd name="T24" fmla="*/ 19 w 53"/>
                <a:gd name="T25" fmla="*/ 14 h 20"/>
                <a:gd name="T26" fmla="*/ 12 w 53"/>
                <a:gd name="T27" fmla="*/ 18 h 20"/>
                <a:gd name="T28" fmla="*/ 6 w 53"/>
                <a:gd name="T29" fmla="*/ 20 h 20"/>
                <a:gd name="T30" fmla="*/ 2 w 53"/>
                <a:gd name="T31" fmla="*/ 20 h 20"/>
                <a:gd name="T32" fmla="*/ 0 w 53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20">
                  <a:moveTo>
                    <a:pt x="0" y="18"/>
                  </a:moveTo>
                  <a:lnTo>
                    <a:pt x="2" y="14"/>
                  </a:lnTo>
                  <a:lnTo>
                    <a:pt x="7" y="10"/>
                  </a:lnTo>
                  <a:lnTo>
                    <a:pt x="14" y="7"/>
                  </a:lnTo>
                  <a:lnTo>
                    <a:pt x="23" y="4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3" y="7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28" y="10"/>
                  </a:lnTo>
                  <a:lnTo>
                    <a:pt x="19" y="14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8" name="Freeform 26">
              <a:extLst>
                <a:ext uri="{FF2B5EF4-FFF2-40B4-BE49-F238E27FC236}">
                  <a16:creationId xmlns:a16="http://schemas.microsoft.com/office/drawing/2014/main" id="{0DB6B03F-599B-63E4-B2BF-F19264778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359"/>
              <a:ext cx="33" cy="8"/>
            </a:xfrm>
            <a:custGeom>
              <a:avLst/>
              <a:gdLst>
                <a:gd name="T0" fmla="*/ 0 w 98"/>
                <a:gd name="T1" fmla="*/ 3 h 24"/>
                <a:gd name="T2" fmla="*/ 4 w 98"/>
                <a:gd name="T3" fmla="*/ 1 h 24"/>
                <a:gd name="T4" fmla="*/ 12 w 98"/>
                <a:gd name="T5" fmla="*/ 0 h 24"/>
                <a:gd name="T6" fmla="*/ 24 w 98"/>
                <a:gd name="T7" fmla="*/ 0 h 24"/>
                <a:gd name="T8" fmla="*/ 40 w 98"/>
                <a:gd name="T9" fmla="*/ 1 h 24"/>
                <a:gd name="T10" fmla="*/ 56 w 98"/>
                <a:gd name="T11" fmla="*/ 3 h 24"/>
                <a:gd name="T12" fmla="*/ 72 w 98"/>
                <a:gd name="T13" fmla="*/ 8 h 24"/>
                <a:gd name="T14" fmla="*/ 86 w 98"/>
                <a:gd name="T15" fmla="*/ 16 h 24"/>
                <a:gd name="T16" fmla="*/ 98 w 98"/>
                <a:gd name="T17" fmla="*/ 24 h 24"/>
                <a:gd name="T18" fmla="*/ 86 w 98"/>
                <a:gd name="T19" fmla="*/ 22 h 24"/>
                <a:gd name="T20" fmla="*/ 72 w 98"/>
                <a:gd name="T21" fmla="*/ 20 h 24"/>
                <a:gd name="T22" fmla="*/ 56 w 98"/>
                <a:gd name="T23" fmla="*/ 17 h 24"/>
                <a:gd name="T24" fmla="*/ 40 w 98"/>
                <a:gd name="T25" fmla="*/ 13 h 24"/>
                <a:gd name="T26" fmla="*/ 24 w 98"/>
                <a:gd name="T27" fmla="*/ 11 h 24"/>
                <a:gd name="T28" fmla="*/ 12 w 98"/>
                <a:gd name="T29" fmla="*/ 8 h 24"/>
                <a:gd name="T30" fmla="*/ 3 w 98"/>
                <a:gd name="T31" fmla="*/ 6 h 24"/>
                <a:gd name="T32" fmla="*/ 0 w 98"/>
                <a:gd name="T3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24">
                  <a:moveTo>
                    <a:pt x="0" y="3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40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6" y="16"/>
                  </a:lnTo>
                  <a:lnTo>
                    <a:pt x="98" y="24"/>
                  </a:lnTo>
                  <a:lnTo>
                    <a:pt x="86" y="22"/>
                  </a:lnTo>
                  <a:lnTo>
                    <a:pt x="72" y="20"/>
                  </a:lnTo>
                  <a:lnTo>
                    <a:pt x="56" y="17"/>
                  </a:lnTo>
                  <a:lnTo>
                    <a:pt x="40" y="13"/>
                  </a:lnTo>
                  <a:lnTo>
                    <a:pt x="24" y="11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9" name="Freeform 27">
              <a:extLst>
                <a:ext uri="{FF2B5EF4-FFF2-40B4-BE49-F238E27FC236}">
                  <a16:creationId xmlns:a16="http://schemas.microsoft.com/office/drawing/2014/main" id="{B5DB6754-CFAB-C284-64D9-0CAFBDF7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385"/>
              <a:ext cx="48" cy="9"/>
            </a:xfrm>
            <a:custGeom>
              <a:avLst/>
              <a:gdLst>
                <a:gd name="T0" fmla="*/ 0 w 138"/>
                <a:gd name="T1" fmla="*/ 5 h 26"/>
                <a:gd name="T2" fmla="*/ 5 w 138"/>
                <a:gd name="T3" fmla="*/ 1 h 26"/>
                <a:gd name="T4" fmla="*/ 19 w 138"/>
                <a:gd name="T5" fmla="*/ 0 h 26"/>
                <a:gd name="T6" fmla="*/ 38 w 138"/>
                <a:gd name="T7" fmla="*/ 0 h 26"/>
                <a:gd name="T8" fmla="*/ 61 w 138"/>
                <a:gd name="T9" fmla="*/ 2 h 26"/>
                <a:gd name="T10" fmla="*/ 84 w 138"/>
                <a:gd name="T11" fmla="*/ 6 h 26"/>
                <a:gd name="T12" fmla="*/ 106 w 138"/>
                <a:gd name="T13" fmla="*/ 11 h 26"/>
                <a:gd name="T14" fmla="*/ 125 w 138"/>
                <a:gd name="T15" fmla="*/ 17 h 26"/>
                <a:gd name="T16" fmla="*/ 138 w 138"/>
                <a:gd name="T17" fmla="*/ 26 h 26"/>
                <a:gd name="T18" fmla="*/ 127 w 138"/>
                <a:gd name="T19" fmla="*/ 25 h 26"/>
                <a:gd name="T20" fmla="*/ 109 w 138"/>
                <a:gd name="T21" fmla="*/ 23 h 26"/>
                <a:gd name="T22" fmla="*/ 87 w 138"/>
                <a:gd name="T23" fmla="*/ 21 h 26"/>
                <a:gd name="T24" fmla="*/ 63 w 138"/>
                <a:gd name="T25" fmla="*/ 18 h 26"/>
                <a:gd name="T26" fmla="*/ 39 w 138"/>
                <a:gd name="T27" fmla="*/ 15 h 26"/>
                <a:gd name="T28" fmla="*/ 18 w 138"/>
                <a:gd name="T29" fmla="*/ 11 h 26"/>
                <a:gd name="T30" fmla="*/ 5 w 138"/>
                <a:gd name="T31" fmla="*/ 8 h 26"/>
                <a:gd name="T32" fmla="*/ 0 w 138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26">
                  <a:moveTo>
                    <a:pt x="0" y="5"/>
                  </a:moveTo>
                  <a:lnTo>
                    <a:pt x="5" y="1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61" y="2"/>
                  </a:lnTo>
                  <a:lnTo>
                    <a:pt x="84" y="6"/>
                  </a:lnTo>
                  <a:lnTo>
                    <a:pt x="106" y="11"/>
                  </a:lnTo>
                  <a:lnTo>
                    <a:pt x="125" y="17"/>
                  </a:lnTo>
                  <a:lnTo>
                    <a:pt x="138" y="26"/>
                  </a:lnTo>
                  <a:lnTo>
                    <a:pt x="127" y="25"/>
                  </a:lnTo>
                  <a:lnTo>
                    <a:pt x="109" y="23"/>
                  </a:lnTo>
                  <a:lnTo>
                    <a:pt x="87" y="21"/>
                  </a:lnTo>
                  <a:lnTo>
                    <a:pt x="63" y="18"/>
                  </a:lnTo>
                  <a:lnTo>
                    <a:pt x="39" y="15"/>
                  </a:lnTo>
                  <a:lnTo>
                    <a:pt x="18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0" name="Freeform 28">
              <a:extLst>
                <a:ext uri="{FF2B5EF4-FFF2-40B4-BE49-F238E27FC236}">
                  <a16:creationId xmlns:a16="http://schemas.microsoft.com/office/drawing/2014/main" id="{605634AC-F58E-9146-E16D-C7427053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417"/>
              <a:ext cx="44" cy="5"/>
            </a:xfrm>
            <a:custGeom>
              <a:avLst/>
              <a:gdLst>
                <a:gd name="T0" fmla="*/ 0 w 125"/>
                <a:gd name="T1" fmla="*/ 10 h 15"/>
                <a:gd name="T2" fmla="*/ 5 w 125"/>
                <a:gd name="T3" fmla="*/ 7 h 15"/>
                <a:gd name="T4" fmla="*/ 16 w 125"/>
                <a:gd name="T5" fmla="*/ 4 h 15"/>
                <a:gd name="T6" fmla="*/ 33 w 125"/>
                <a:gd name="T7" fmla="*/ 2 h 15"/>
                <a:gd name="T8" fmla="*/ 52 w 125"/>
                <a:gd name="T9" fmla="*/ 0 h 15"/>
                <a:gd name="T10" fmla="*/ 74 w 125"/>
                <a:gd name="T11" fmla="*/ 0 h 15"/>
                <a:gd name="T12" fmla="*/ 93 w 125"/>
                <a:gd name="T13" fmla="*/ 3 h 15"/>
                <a:gd name="T14" fmla="*/ 112 w 125"/>
                <a:gd name="T15" fmla="*/ 8 h 15"/>
                <a:gd name="T16" fmla="*/ 125 w 125"/>
                <a:gd name="T17" fmla="*/ 15 h 15"/>
                <a:gd name="T18" fmla="*/ 113 w 125"/>
                <a:gd name="T19" fmla="*/ 14 h 15"/>
                <a:gd name="T20" fmla="*/ 96 w 125"/>
                <a:gd name="T21" fmla="*/ 14 h 15"/>
                <a:gd name="T22" fmla="*/ 75 w 125"/>
                <a:gd name="T23" fmla="*/ 15 h 15"/>
                <a:gd name="T24" fmla="*/ 54 w 125"/>
                <a:gd name="T25" fmla="*/ 15 h 15"/>
                <a:gd name="T26" fmla="*/ 34 w 125"/>
                <a:gd name="T27" fmla="*/ 15 h 15"/>
                <a:gd name="T28" fmla="*/ 16 w 125"/>
                <a:gd name="T29" fmla="*/ 15 h 15"/>
                <a:gd name="T30" fmla="*/ 4 w 125"/>
                <a:gd name="T31" fmla="*/ 13 h 15"/>
                <a:gd name="T32" fmla="*/ 0 w 125"/>
                <a:gd name="T3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5">
                  <a:moveTo>
                    <a:pt x="0" y="10"/>
                  </a:moveTo>
                  <a:lnTo>
                    <a:pt x="5" y="7"/>
                  </a:lnTo>
                  <a:lnTo>
                    <a:pt x="16" y="4"/>
                  </a:lnTo>
                  <a:lnTo>
                    <a:pt x="33" y="2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93" y="3"/>
                  </a:lnTo>
                  <a:lnTo>
                    <a:pt x="112" y="8"/>
                  </a:lnTo>
                  <a:lnTo>
                    <a:pt x="125" y="15"/>
                  </a:lnTo>
                  <a:lnTo>
                    <a:pt x="113" y="14"/>
                  </a:lnTo>
                  <a:lnTo>
                    <a:pt x="96" y="14"/>
                  </a:lnTo>
                  <a:lnTo>
                    <a:pt x="75" y="15"/>
                  </a:lnTo>
                  <a:lnTo>
                    <a:pt x="54" y="15"/>
                  </a:lnTo>
                  <a:lnTo>
                    <a:pt x="34" y="15"/>
                  </a:lnTo>
                  <a:lnTo>
                    <a:pt x="16" y="15"/>
                  </a:lnTo>
                  <a:lnTo>
                    <a:pt x="4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1" name="Freeform 29">
              <a:extLst>
                <a:ext uri="{FF2B5EF4-FFF2-40B4-BE49-F238E27FC236}">
                  <a16:creationId xmlns:a16="http://schemas.microsoft.com/office/drawing/2014/main" id="{C7AE968A-B1BD-32EC-1278-596DF666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434"/>
              <a:ext cx="35" cy="5"/>
            </a:xfrm>
            <a:custGeom>
              <a:avLst/>
              <a:gdLst>
                <a:gd name="T0" fmla="*/ 0 w 102"/>
                <a:gd name="T1" fmla="*/ 5 h 15"/>
                <a:gd name="T2" fmla="*/ 4 w 102"/>
                <a:gd name="T3" fmla="*/ 3 h 15"/>
                <a:gd name="T4" fmla="*/ 15 w 102"/>
                <a:gd name="T5" fmla="*/ 0 h 15"/>
                <a:gd name="T6" fmla="*/ 31 w 102"/>
                <a:gd name="T7" fmla="*/ 0 h 15"/>
                <a:gd name="T8" fmla="*/ 49 w 102"/>
                <a:gd name="T9" fmla="*/ 2 h 15"/>
                <a:gd name="T10" fmla="*/ 66 w 102"/>
                <a:gd name="T11" fmla="*/ 4 h 15"/>
                <a:gd name="T12" fmla="*/ 83 w 102"/>
                <a:gd name="T13" fmla="*/ 7 h 15"/>
                <a:gd name="T14" fmla="*/ 95 w 102"/>
                <a:gd name="T15" fmla="*/ 10 h 15"/>
                <a:gd name="T16" fmla="*/ 102 w 102"/>
                <a:gd name="T17" fmla="*/ 15 h 15"/>
                <a:gd name="T18" fmla="*/ 93 w 102"/>
                <a:gd name="T19" fmla="*/ 14 h 15"/>
                <a:gd name="T20" fmla="*/ 79 w 102"/>
                <a:gd name="T21" fmla="*/ 14 h 15"/>
                <a:gd name="T22" fmla="*/ 64 w 102"/>
                <a:gd name="T23" fmla="*/ 13 h 15"/>
                <a:gd name="T24" fmla="*/ 47 w 102"/>
                <a:gd name="T25" fmla="*/ 12 h 15"/>
                <a:gd name="T26" fmla="*/ 31 w 102"/>
                <a:gd name="T27" fmla="*/ 12 h 15"/>
                <a:gd name="T28" fmla="*/ 16 w 102"/>
                <a:gd name="T29" fmla="*/ 9 h 15"/>
                <a:gd name="T30" fmla="*/ 6 w 102"/>
                <a:gd name="T31" fmla="*/ 8 h 15"/>
                <a:gd name="T32" fmla="*/ 0 w 102"/>
                <a:gd name="T3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5">
                  <a:moveTo>
                    <a:pt x="0" y="5"/>
                  </a:moveTo>
                  <a:lnTo>
                    <a:pt x="4" y="3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9" y="2"/>
                  </a:lnTo>
                  <a:lnTo>
                    <a:pt x="66" y="4"/>
                  </a:lnTo>
                  <a:lnTo>
                    <a:pt x="83" y="7"/>
                  </a:lnTo>
                  <a:lnTo>
                    <a:pt x="95" y="10"/>
                  </a:lnTo>
                  <a:lnTo>
                    <a:pt x="102" y="15"/>
                  </a:lnTo>
                  <a:lnTo>
                    <a:pt x="93" y="14"/>
                  </a:lnTo>
                  <a:lnTo>
                    <a:pt x="79" y="14"/>
                  </a:lnTo>
                  <a:lnTo>
                    <a:pt x="64" y="13"/>
                  </a:lnTo>
                  <a:lnTo>
                    <a:pt x="47" y="12"/>
                  </a:lnTo>
                  <a:lnTo>
                    <a:pt x="31" y="12"/>
                  </a:lnTo>
                  <a:lnTo>
                    <a:pt x="16" y="9"/>
                  </a:lnTo>
                  <a:lnTo>
                    <a:pt x="6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2" name="Freeform 30">
              <a:extLst>
                <a:ext uri="{FF2B5EF4-FFF2-40B4-BE49-F238E27FC236}">
                  <a16:creationId xmlns:a16="http://schemas.microsoft.com/office/drawing/2014/main" id="{A3DB1041-0AFF-E039-F216-342A4A26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444"/>
              <a:ext cx="22" cy="5"/>
            </a:xfrm>
            <a:custGeom>
              <a:avLst/>
              <a:gdLst>
                <a:gd name="T0" fmla="*/ 0 w 63"/>
                <a:gd name="T1" fmla="*/ 13 h 16"/>
                <a:gd name="T2" fmla="*/ 2 w 63"/>
                <a:gd name="T3" fmla="*/ 10 h 16"/>
                <a:gd name="T4" fmla="*/ 9 w 63"/>
                <a:gd name="T5" fmla="*/ 6 h 16"/>
                <a:gd name="T6" fmla="*/ 17 w 63"/>
                <a:gd name="T7" fmla="*/ 4 h 16"/>
                <a:gd name="T8" fmla="*/ 27 w 63"/>
                <a:gd name="T9" fmla="*/ 1 h 16"/>
                <a:gd name="T10" fmla="*/ 39 w 63"/>
                <a:gd name="T11" fmla="*/ 0 h 16"/>
                <a:gd name="T12" fmla="*/ 50 w 63"/>
                <a:gd name="T13" fmla="*/ 1 h 16"/>
                <a:gd name="T14" fmla="*/ 58 w 63"/>
                <a:gd name="T15" fmla="*/ 3 h 16"/>
                <a:gd name="T16" fmla="*/ 63 w 63"/>
                <a:gd name="T17" fmla="*/ 8 h 16"/>
                <a:gd name="T18" fmla="*/ 55 w 63"/>
                <a:gd name="T19" fmla="*/ 6 h 16"/>
                <a:gd name="T20" fmla="*/ 44 w 63"/>
                <a:gd name="T21" fmla="*/ 6 h 16"/>
                <a:gd name="T22" fmla="*/ 34 w 63"/>
                <a:gd name="T23" fmla="*/ 9 h 16"/>
                <a:gd name="T24" fmla="*/ 23 w 63"/>
                <a:gd name="T25" fmla="*/ 11 h 16"/>
                <a:gd name="T26" fmla="*/ 14 w 63"/>
                <a:gd name="T27" fmla="*/ 15 h 16"/>
                <a:gd name="T28" fmla="*/ 6 w 63"/>
                <a:gd name="T29" fmla="*/ 16 h 16"/>
                <a:gd name="T30" fmla="*/ 1 w 63"/>
                <a:gd name="T31" fmla="*/ 16 h 16"/>
                <a:gd name="T32" fmla="*/ 0 w 63"/>
                <a:gd name="T3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6">
                  <a:moveTo>
                    <a:pt x="0" y="13"/>
                  </a:moveTo>
                  <a:lnTo>
                    <a:pt x="2" y="10"/>
                  </a:lnTo>
                  <a:lnTo>
                    <a:pt x="9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4" y="9"/>
                  </a:lnTo>
                  <a:lnTo>
                    <a:pt x="23" y="11"/>
                  </a:lnTo>
                  <a:lnTo>
                    <a:pt x="14" y="15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3" name="Freeform 31">
              <a:extLst>
                <a:ext uri="{FF2B5EF4-FFF2-40B4-BE49-F238E27FC236}">
                  <a16:creationId xmlns:a16="http://schemas.microsoft.com/office/drawing/2014/main" id="{4CEB5B90-1692-B9CD-198F-3F0BDAF2D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350"/>
              <a:ext cx="21" cy="8"/>
            </a:xfrm>
            <a:custGeom>
              <a:avLst/>
              <a:gdLst>
                <a:gd name="T0" fmla="*/ 62 w 62"/>
                <a:gd name="T1" fmla="*/ 25 h 25"/>
                <a:gd name="T2" fmla="*/ 57 w 62"/>
                <a:gd name="T3" fmla="*/ 24 h 25"/>
                <a:gd name="T4" fmla="*/ 48 w 62"/>
                <a:gd name="T5" fmla="*/ 23 h 25"/>
                <a:gd name="T6" fmla="*/ 37 w 62"/>
                <a:gd name="T7" fmla="*/ 22 h 25"/>
                <a:gd name="T8" fmla="*/ 25 w 62"/>
                <a:gd name="T9" fmla="*/ 19 h 25"/>
                <a:gd name="T10" fmla="*/ 15 w 62"/>
                <a:gd name="T11" fmla="*/ 17 h 25"/>
                <a:gd name="T12" fmla="*/ 5 w 62"/>
                <a:gd name="T13" fmla="*/ 13 h 25"/>
                <a:gd name="T14" fmla="*/ 0 w 62"/>
                <a:gd name="T15" fmla="*/ 9 h 25"/>
                <a:gd name="T16" fmla="*/ 0 w 62"/>
                <a:gd name="T17" fmla="*/ 4 h 25"/>
                <a:gd name="T18" fmla="*/ 4 w 62"/>
                <a:gd name="T19" fmla="*/ 0 h 25"/>
                <a:gd name="T20" fmla="*/ 11 w 62"/>
                <a:gd name="T21" fmla="*/ 0 h 25"/>
                <a:gd name="T22" fmla="*/ 19 w 62"/>
                <a:gd name="T23" fmla="*/ 3 h 25"/>
                <a:gd name="T24" fmla="*/ 29 w 62"/>
                <a:gd name="T25" fmla="*/ 8 h 25"/>
                <a:gd name="T26" fmla="*/ 38 w 62"/>
                <a:gd name="T27" fmla="*/ 13 h 25"/>
                <a:gd name="T28" fmla="*/ 48 w 62"/>
                <a:gd name="T29" fmla="*/ 18 h 25"/>
                <a:gd name="T30" fmla="*/ 57 w 62"/>
                <a:gd name="T31" fmla="*/ 23 h 25"/>
                <a:gd name="T32" fmla="*/ 62 w 6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25">
                  <a:moveTo>
                    <a:pt x="62" y="25"/>
                  </a:moveTo>
                  <a:lnTo>
                    <a:pt x="57" y="24"/>
                  </a:lnTo>
                  <a:lnTo>
                    <a:pt x="48" y="23"/>
                  </a:lnTo>
                  <a:lnTo>
                    <a:pt x="37" y="22"/>
                  </a:lnTo>
                  <a:lnTo>
                    <a:pt x="25" y="19"/>
                  </a:lnTo>
                  <a:lnTo>
                    <a:pt x="15" y="17"/>
                  </a:lnTo>
                  <a:lnTo>
                    <a:pt x="5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9" y="8"/>
                  </a:lnTo>
                  <a:lnTo>
                    <a:pt x="38" y="13"/>
                  </a:lnTo>
                  <a:lnTo>
                    <a:pt x="48" y="18"/>
                  </a:lnTo>
                  <a:lnTo>
                    <a:pt x="57" y="23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4" name="Freeform 32">
              <a:extLst>
                <a:ext uri="{FF2B5EF4-FFF2-40B4-BE49-F238E27FC236}">
                  <a16:creationId xmlns:a16="http://schemas.microsoft.com/office/drawing/2014/main" id="{943ACFCE-D9CD-B9FD-6565-45FFAEAA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341"/>
              <a:ext cx="4" cy="18"/>
            </a:xfrm>
            <a:custGeom>
              <a:avLst/>
              <a:gdLst>
                <a:gd name="T0" fmla="*/ 7 w 11"/>
                <a:gd name="T1" fmla="*/ 56 h 56"/>
                <a:gd name="T2" fmla="*/ 9 w 11"/>
                <a:gd name="T3" fmla="*/ 45 h 56"/>
                <a:gd name="T4" fmla="*/ 11 w 11"/>
                <a:gd name="T5" fmla="*/ 26 h 56"/>
                <a:gd name="T6" fmla="*/ 11 w 11"/>
                <a:gd name="T7" fmla="*/ 9 h 56"/>
                <a:gd name="T8" fmla="*/ 5 w 11"/>
                <a:gd name="T9" fmla="*/ 0 h 56"/>
                <a:gd name="T10" fmla="*/ 0 w 11"/>
                <a:gd name="T11" fmla="*/ 6 h 56"/>
                <a:gd name="T12" fmla="*/ 1 w 11"/>
                <a:gd name="T13" fmla="*/ 22 h 56"/>
                <a:gd name="T14" fmla="*/ 5 w 11"/>
                <a:gd name="T15" fmla="*/ 41 h 56"/>
                <a:gd name="T16" fmla="*/ 7 w 11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6">
                  <a:moveTo>
                    <a:pt x="7" y="56"/>
                  </a:moveTo>
                  <a:lnTo>
                    <a:pt x="9" y="45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2"/>
                  </a:lnTo>
                  <a:lnTo>
                    <a:pt x="5" y="41"/>
                  </a:lnTo>
                  <a:lnTo>
                    <a:pt x="7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5" name="Freeform 33">
              <a:extLst>
                <a:ext uri="{FF2B5EF4-FFF2-40B4-BE49-F238E27FC236}">
                  <a16:creationId xmlns:a16="http://schemas.microsoft.com/office/drawing/2014/main" id="{C4796734-095E-16AB-3DA3-457E7A69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337"/>
              <a:ext cx="11" cy="16"/>
            </a:xfrm>
            <a:custGeom>
              <a:avLst/>
              <a:gdLst>
                <a:gd name="T0" fmla="*/ 36 w 36"/>
                <a:gd name="T1" fmla="*/ 49 h 49"/>
                <a:gd name="T2" fmla="*/ 30 w 36"/>
                <a:gd name="T3" fmla="*/ 39 h 49"/>
                <a:gd name="T4" fmla="*/ 23 w 36"/>
                <a:gd name="T5" fmla="*/ 20 h 49"/>
                <a:gd name="T6" fmla="*/ 12 w 36"/>
                <a:gd name="T7" fmla="*/ 5 h 49"/>
                <a:gd name="T8" fmla="*/ 3 w 36"/>
                <a:gd name="T9" fmla="*/ 0 h 49"/>
                <a:gd name="T10" fmla="*/ 0 w 36"/>
                <a:gd name="T11" fmla="*/ 4 h 49"/>
                <a:gd name="T12" fmla="*/ 1 w 36"/>
                <a:gd name="T13" fmla="*/ 9 h 49"/>
                <a:gd name="T14" fmla="*/ 5 w 36"/>
                <a:gd name="T15" fmla="*/ 15 h 49"/>
                <a:gd name="T16" fmla="*/ 11 w 36"/>
                <a:gd name="T17" fmla="*/ 22 h 49"/>
                <a:gd name="T18" fmla="*/ 17 w 36"/>
                <a:gd name="T19" fmla="*/ 31 h 49"/>
                <a:gd name="T20" fmla="*/ 25 w 36"/>
                <a:gd name="T21" fmla="*/ 39 h 49"/>
                <a:gd name="T22" fmla="*/ 32 w 36"/>
                <a:gd name="T23" fmla="*/ 44 h 49"/>
                <a:gd name="T24" fmla="*/ 36 w 36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0" y="39"/>
                  </a:lnTo>
                  <a:lnTo>
                    <a:pt x="23" y="20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15"/>
                  </a:lnTo>
                  <a:lnTo>
                    <a:pt x="11" y="22"/>
                  </a:lnTo>
                  <a:lnTo>
                    <a:pt x="17" y="31"/>
                  </a:lnTo>
                  <a:lnTo>
                    <a:pt x="25" y="39"/>
                  </a:lnTo>
                  <a:lnTo>
                    <a:pt x="32" y="44"/>
                  </a:lnTo>
                  <a:lnTo>
                    <a:pt x="36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6" name="Freeform 34">
              <a:extLst>
                <a:ext uri="{FF2B5EF4-FFF2-40B4-BE49-F238E27FC236}">
                  <a16:creationId xmlns:a16="http://schemas.microsoft.com/office/drawing/2014/main" id="{833C794A-31DE-EC33-8A87-AB37A4E1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443"/>
              <a:ext cx="27" cy="5"/>
            </a:xfrm>
            <a:custGeom>
              <a:avLst/>
              <a:gdLst>
                <a:gd name="T0" fmla="*/ 0 w 79"/>
                <a:gd name="T1" fmla="*/ 12 h 17"/>
                <a:gd name="T2" fmla="*/ 8 w 79"/>
                <a:gd name="T3" fmla="*/ 7 h 17"/>
                <a:gd name="T4" fmla="*/ 20 w 79"/>
                <a:gd name="T5" fmla="*/ 4 h 17"/>
                <a:gd name="T6" fmla="*/ 32 w 79"/>
                <a:gd name="T7" fmla="*/ 2 h 17"/>
                <a:gd name="T8" fmla="*/ 45 w 79"/>
                <a:gd name="T9" fmla="*/ 0 h 17"/>
                <a:gd name="T10" fmla="*/ 57 w 79"/>
                <a:gd name="T11" fmla="*/ 0 h 17"/>
                <a:gd name="T12" fmla="*/ 68 w 79"/>
                <a:gd name="T13" fmla="*/ 3 h 17"/>
                <a:gd name="T14" fmla="*/ 75 w 79"/>
                <a:gd name="T15" fmla="*/ 5 h 17"/>
                <a:gd name="T16" fmla="*/ 79 w 79"/>
                <a:gd name="T17" fmla="*/ 10 h 17"/>
                <a:gd name="T18" fmla="*/ 78 w 79"/>
                <a:gd name="T19" fmla="*/ 14 h 17"/>
                <a:gd name="T20" fmla="*/ 71 w 79"/>
                <a:gd name="T21" fmla="*/ 17 h 17"/>
                <a:gd name="T22" fmla="*/ 61 w 79"/>
                <a:gd name="T23" fmla="*/ 17 h 17"/>
                <a:gd name="T24" fmla="*/ 48 w 79"/>
                <a:gd name="T25" fmla="*/ 17 h 17"/>
                <a:gd name="T26" fmla="*/ 35 w 79"/>
                <a:gd name="T27" fmla="*/ 14 h 17"/>
                <a:gd name="T28" fmla="*/ 21 w 79"/>
                <a:gd name="T29" fmla="*/ 13 h 17"/>
                <a:gd name="T30" fmla="*/ 10 w 79"/>
                <a:gd name="T31" fmla="*/ 12 h 17"/>
                <a:gd name="T32" fmla="*/ 0 w 79"/>
                <a:gd name="T3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7">
                  <a:moveTo>
                    <a:pt x="0" y="12"/>
                  </a:moveTo>
                  <a:lnTo>
                    <a:pt x="8" y="7"/>
                  </a:lnTo>
                  <a:lnTo>
                    <a:pt x="20" y="4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5"/>
                  </a:lnTo>
                  <a:lnTo>
                    <a:pt x="79" y="10"/>
                  </a:lnTo>
                  <a:lnTo>
                    <a:pt x="78" y="14"/>
                  </a:lnTo>
                  <a:lnTo>
                    <a:pt x="71" y="17"/>
                  </a:lnTo>
                  <a:lnTo>
                    <a:pt x="61" y="17"/>
                  </a:lnTo>
                  <a:lnTo>
                    <a:pt x="48" y="17"/>
                  </a:lnTo>
                  <a:lnTo>
                    <a:pt x="35" y="14"/>
                  </a:lnTo>
                  <a:lnTo>
                    <a:pt x="21" y="13"/>
                  </a:lnTo>
                  <a:lnTo>
                    <a:pt x="1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7" name="Freeform 35">
              <a:extLst>
                <a:ext uri="{FF2B5EF4-FFF2-40B4-BE49-F238E27FC236}">
                  <a16:creationId xmlns:a16="http://schemas.microsoft.com/office/drawing/2014/main" id="{728F72DE-5E28-BE14-1163-87040B1E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456"/>
              <a:ext cx="24" cy="10"/>
            </a:xfrm>
            <a:custGeom>
              <a:avLst/>
              <a:gdLst>
                <a:gd name="T0" fmla="*/ 0 w 73"/>
                <a:gd name="T1" fmla="*/ 0 h 30"/>
                <a:gd name="T2" fmla="*/ 8 w 73"/>
                <a:gd name="T3" fmla="*/ 1 h 30"/>
                <a:gd name="T4" fmla="*/ 17 w 73"/>
                <a:gd name="T5" fmla="*/ 2 h 30"/>
                <a:gd name="T6" fmla="*/ 29 w 73"/>
                <a:gd name="T7" fmla="*/ 5 h 30"/>
                <a:gd name="T8" fmla="*/ 42 w 73"/>
                <a:gd name="T9" fmla="*/ 8 h 30"/>
                <a:gd name="T10" fmla="*/ 53 w 73"/>
                <a:gd name="T11" fmla="*/ 12 h 30"/>
                <a:gd name="T12" fmla="*/ 63 w 73"/>
                <a:gd name="T13" fmla="*/ 17 h 30"/>
                <a:gd name="T14" fmla="*/ 70 w 73"/>
                <a:gd name="T15" fmla="*/ 22 h 30"/>
                <a:gd name="T16" fmla="*/ 73 w 73"/>
                <a:gd name="T17" fmla="*/ 27 h 30"/>
                <a:gd name="T18" fmla="*/ 70 w 73"/>
                <a:gd name="T19" fmla="*/ 30 h 30"/>
                <a:gd name="T20" fmla="*/ 63 w 73"/>
                <a:gd name="T21" fmla="*/ 30 h 30"/>
                <a:gd name="T22" fmla="*/ 53 w 73"/>
                <a:gd name="T23" fmla="*/ 26 h 30"/>
                <a:gd name="T24" fmla="*/ 40 w 73"/>
                <a:gd name="T25" fmla="*/ 21 h 30"/>
                <a:gd name="T26" fmla="*/ 27 w 73"/>
                <a:gd name="T27" fmla="*/ 15 h 30"/>
                <a:gd name="T28" fmla="*/ 15 w 73"/>
                <a:gd name="T29" fmla="*/ 8 h 30"/>
                <a:gd name="T30" fmla="*/ 5 w 73"/>
                <a:gd name="T31" fmla="*/ 3 h 30"/>
                <a:gd name="T32" fmla="*/ 0 w 73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0">
                  <a:moveTo>
                    <a:pt x="0" y="0"/>
                  </a:moveTo>
                  <a:lnTo>
                    <a:pt x="8" y="1"/>
                  </a:lnTo>
                  <a:lnTo>
                    <a:pt x="17" y="2"/>
                  </a:lnTo>
                  <a:lnTo>
                    <a:pt x="29" y="5"/>
                  </a:lnTo>
                  <a:lnTo>
                    <a:pt x="42" y="8"/>
                  </a:lnTo>
                  <a:lnTo>
                    <a:pt x="53" y="12"/>
                  </a:lnTo>
                  <a:lnTo>
                    <a:pt x="63" y="17"/>
                  </a:lnTo>
                  <a:lnTo>
                    <a:pt x="70" y="22"/>
                  </a:lnTo>
                  <a:lnTo>
                    <a:pt x="73" y="27"/>
                  </a:lnTo>
                  <a:lnTo>
                    <a:pt x="70" y="30"/>
                  </a:lnTo>
                  <a:lnTo>
                    <a:pt x="63" y="30"/>
                  </a:lnTo>
                  <a:lnTo>
                    <a:pt x="53" y="26"/>
                  </a:lnTo>
                  <a:lnTo>
                    <a:pt x="40" y="21"/>
                  </a:lnTo>
                  <a:lnTo>
                    <a:pt x="27" y="15"/>
                  </a:lnTo>
                  <a:lnTo>
                    <a:pt x="15" y="8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8" name="Freeform 36">
              <a:extLst>
                <a:ext uri="{FF2B5EF4-FFF2-40B4-BE49-F238E27FC236}">
                  <a16:creationId xmlns:a16="http://schemas.microsoft.com/office/drawing/2014/main" id="{177DE014-0F04-983F-FCBF-AFA0C382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433"/>
              <a:ext cx="25" cy="6"/>
            </a:xfrm>
            <a:custGeom>
              <a:avLst/>
              <a:gdLst>
                <a:gd name="T0" fmla="*/ 0 w 73"/>
                <a:gd name="T1" fmla="*/ 16 h 16"/>
                <a:gd name="T2" fmla="*/ 3 w 73"/>
                <a:gd name="T3" fmla="*/ 11 h 16"/>
                <a:gd name="T4" fmla="*/ 11 w 73"/>
                <a:gd name="T5" fmla="*/ 6 h 16"/>
                <a:gd name="T6" fmla="*/ 21 w 73"/>
                <a:gd name="T7" fmla="*/ 3 h 16"/>
                <a:gd name="T8" fmla="*/ 33 w 73"/>
                <a:gd name="T9" fmla="*/ 0 h 16"/>
                <a:gd name="T10" fmla="*/ 46 w 73"/>
                <a:gd name="T11" fmla="*/ 0 h 16"/>
                <a:gd name="T12" fmla="*/ 58 w 73"/>
                <a:gd name="T13" fmla="*/ 1 h 16"/>
                <a:gd name="T14" fmla="*/ 67 w 73"/>
                <a:gd name="T15" fmla="*/ 4 h 16"/>
                <a:gd name="T16" fmla="*/ 73 w 73"/>
                <a:gd name="T17" fmla="*/ 8 h 16"/>
                <a:gd name="T18" fmla="*/ 73 w 73"/>
                <a:gd name="T19" fmla="*/ 11 h 16"/>
                <a:gd name="T20" fmla="*/ 67 w 73"/>
                <a:gd name="T21" fmla="*/ 14 h 16"/>
                <a:gd name="T22" fmla="*/ 60 w 73"/>
                <a:gd name="T23" fmla="*/ 15 h 16"/>
                <a:gd name="T24" fmla="*/ 48 w 73"/>
                <a:gd name="T25" fmla="*/ 15 h 16"/>
                <a:gd name="T26" fmla="*/ 34 w 73"/>
                <a:gd name="T27" fmla="*/ 15 h 16"/>
                <a:gd name="T28" fmla="*/ 21 w 73"/>
                <a:gd name="T29" fmla="*/ 15 h 16"/>
                <a:gd name="T30" fmla="*/ 9 w 73"/>
                <a:gd name="T31" fmla="*/ 15 h 16"/>
                <a:gd name="T32" fmla="*/ 0 w 73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6">
                  <a:moveTo>
                    <a:pt x="0" y="16"/>
                  </a:moveTo>
                  <a:lnTo>
                    <a:pt x="3" y="11"/>
                  </a:lnTo>
                  <a:lnTo>
                    <a:pt x="11" y="6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4"/>
                  </a:lnTo>
                  <a:lnTo>
                    <a:pt x="73" y="8"/>
                  </a:lnTo>
                  <a:lnTo>
                    <a:pt x="73" y="11"/>
                  </a:lnTo>
                  <a:lnTo>
                    <a:pt x="67" y="14"/>
                  </a:lnTo>
                  <a:lnTo>
                    <a:pt x="60" y="15"/>
                  </a:lnTo>
                  <a:lnTo>
                    <a:pt x="48" y="15"/>
                  </a:lnTo>
                  <a:lnTo>
                    <a:pt x="34" y="15"/>
                  </a:lnTo>
                  <a:lnTo>
                    <a:pt x="21" y="15"/>
                  </a:lnTo>
                  <a:lnTo>
                    <a:pt x="9" y="1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9" name="Freeform 37">
              <a:extLst>
                <a:ext uri="{FF2B5EF4-FFF2-40B4-BE49-F238E27FC236}">
                  <a16:creationId xmlns:a16="http://schemas.microsoft.com/office/drawing/2014/main" id="{2821BD66-C2C7-16F9-1C11-3E6CCE79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423"/>
              <a:ext cx="26" cy="8"/>
            </a:xfrm>
            <a:custGeom>
              <a:avLst/>
              <a:gdLst>
                <a:gd name="T0" fmla="*/ 0 w 76"/>
                <a:gd name="T1" fmla="*/ 21 h 21"/>
                <a:gd name="T2" fmla="*/ 5 w 76"/>
                <a:gd name="T3" fmla="*/ 15 h 21"/>
                <a:gd name="T4" fmla="*/ 13 w 76"/>
                <a:gd name="T5" fmla="*/ 10 h 21"/>
                <a:gd name="T6" fmla="*/ 25 w 76"/>
                <a:gd name="T7" fmla="*/ 5 h 21"/>
                <a:gd name="T8" fmla="*/ 38 w 76"/>
                <a:gd name="T9" fmla="*/ 3 h 21"/>
                <a:gd name="T10" fmla="*/ 50 w 76"/>
                <a:gd name="T11" fmla="*/ 0 h 21"/>
                <a:gd name="T12" fmla="*/ 61 w 76"/>
                <a:gd name="T13" fmla="*/ 0 h 21"/>
                <a:gd name="T14" fmla="*/ 71 w 76"/>
                <a:gd name="T15" fmla="*/ 1 h 21"/>
                <a:gd name="T16" fmla="*/ 76 w 76"/>
                <a:gd name="T17" fmla="*/ 5 h 21"/>
                <a:gd name="T18" fmla="*/ 76 w 76"/>
                <a:gd name="T19" fmla="*/ 9 h 21"/>
                <a:gd name="T20" fmla="*/ 71 w 76"/>
                <a:gd name="T21" fmla="*/ 10 h 21"/>
                <a:gd name="T22" fmla="*/ 63 w 76"/>
                <a:gd name="T23" fmla="*/ 13 h 21"/>
                <a:gd name="T24" fmla="*/ 51 w 76"/>
                <a:gd name="T25" fmla="*/ 14 h 21"/>
                <a:gd name="T26" fmla="*/ 38 w 76"/>
                <a:gd name="T27" fmla="*/ 15 h 21"/>
                <a:gd name="T28" fmla="*/ 23 w 76"/>
                <a:gd name="T29" fmla="*/ 16 h 21"/>
                <a:gd name="T30" fmla="*/ 10 w 76"/>
                <a:gd name="T31" fmla="*/ 19 h 21"/>
                <a:gd name="T32" fmla="*/ 0 w 76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1">
                  <a:moveTo>
                    <a:pt x="0" y="21"/>
                  </a:moveTo>
                  <a:lnTo>
                    <a:pt x="5" y="15"/>
                  </a:lnTo>
                  <a:lnTo>
                    <a:pt x="13" y="10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6" y="9"/>
                  </a:lnTo>
                  <a:lnTo>
                    <a:pt x="71" y="10"/>
                  </a:lnTo>
                  <a:lnTo>
                    <a:pt x="63" y="13"/>
                  </a:lnTo>
                  <a:lnTo>
                    <a:pt x="51" y="14"/>
                  </a:lnTo>
                  <a:lnTo>
                    <a:pt x="38" y="15"/>
                  </a:lnTo>
                  <a:lnTo>
                    <a:pt x="23" y="16"/>
                  </a:lnTo>
                  <a:lnTo>
                    <a:pt x="1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0" name="Freeform 38">
              <a:extLst>
                <a:ext uri="{FF2B5EF4-FFF2-40B4-BE49-F238E27FC236}">
                  <a16:creationId xmlns:a16="http://schemas.microsoft.com/office/drawing/2014/main" id="{F25887F7-ABEB-6AD6-CC02-984E3AA5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414"/>
              <a:ext cx="26" cy="9"/>
            </a:xfrm>
            <a:custGeom>
              <a:avLst/>
              <a:gdLst>
                <a:gd name="T0" fmla="*/ 0 w 74"/>
                <a:gd name="T1" fmla="*/ 29 h 29"/>
                <a:gd name="T2" fmla="*/ 7 w 74"/>
                <a:gd name="T3" fmla="*/ 22 h 29"/>
                <a:gd name="T4" fmla="*/ 16 w 74"/>
                <a:gd name="T5" fmla="*/ 15 h 29"/>
                <a:gd name="T6" fmla="*/ 28 w 74"/>
                <a:gd name="T7" fmla="*/ 9 h 29"/>
                <a:gd name="T8" fmla="*/ 39 w 74"/>
                <a:gd name="T9" fmla="*/ 5 h 29"/>
                <a:gd name="T10" fmla="*/ 51 w 74"/>
                <a:gd name="T11" fmla="*/ 2 h 29"/>
                <a:gd name="T12" fmla="*/ 62 w 74"/>
                <a:gd name="T13" fmla="*/ 0 h 29"/>
                <a:gd name="T14" fmla="*/ 70 w 74"/>
                <a:gd name="T15" fmla="*/ 2 h 29"/>
                <a:gd name="T16" fmla="*/ 74 w 74"/>
                <a:gd name="T17" fmla="*/ 4 h 29"/>
                <a:gd name="T18" fmla="*/ 72 w 74"/>
                <a:gd name="T19" fmla="*/ 8 h 29"/>
                <a:gd name="T20" fmla="*/ 67 w 74"/>
                <a:gd name="T21" fmla="*/ 12 h 29"/>
                <a:gd name="T22" fmla="*/ 58 w 74"/>
                <a:gd name="T23" fmla="*/ 15 h 29"/>
                <a:gd name="T24" fmla="*/ 46 w 74"/>
                <a:gd name="T25" fmla="*/ 18 h 29"/>
                <a:gd name="T26" fmla="*/ 34 w 74"/>
                <a:gd name="T27" fmla="*/ 20 h 29"/>
                <a:gd name="T28" fmla="*/ 21 w 74"/>
                <a:gd name="T29" fmla="*/ 23 h 29"/>
                <a:gd name="T30" fmla="*/ 9 w 74"/>
                <a:gd name="T31" fmla="*/ 25 h 29"/>
                <a:gd name="T32" fmla="*/ 0 w 74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29">
                  <a:moveTo>
                    <a:pt x="0" y="29"/>
                  </a:moveTo>
                  <a:lnTo>
                    <a:pt x="7" y="22"/>
                  </a:lnTo>
                  <a:lnTo>
                    <a:pt x="16" y="15"/>
                  </a:lnTo>
                  <a:lnTo>
                    <a:pt x="28" y="9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67" y="12"/>
                  </a:lnTo>
                  <a:lnTo>
                    <a:pt x="58" y="15"/>
                  </a:lnTo>
                  <a:lnTo>
                    <a:pt x="46" y="18"/>
                  </a:lnTo>
                  <a:lnTo>
                    <a:pt x="34" y="20"/>
                  </a:lnTo>
                  <a:lnTo>
                    <a:pt x="21" y="23"/>
                  </a:lnTo>
                  <a:lnTo>
                    <a:pt x="9" y="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1" name="Freeform 39">
              <a:extLst>
                <a:ext uri="{FF2B5EF4-FFF2-40B4-BE49-F238E27FC236}">
                  <a16:creationId xmlns:a16="http://schemas.microsoft.com/office/drawing/2014/main" id="{DBEBFD4E-D06F-82C1-21F8-35750586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400"/>
              <a:ext cx="27" cy="15"/>
            </a:xfrm>
            <a:custGeom>
              <a:avLst/>
              <a:gdLst>
                <a:gd name="T0" fmla="*/ 0 w 76"/>
                <a:gd name="T1" fmla="*/ 44 h 44"/>
                <a:gd name="T2" fmla="*/ 8 w 76"/>
                <a:gd name="T3" fmla="*/ 36 h 44"/>
                <a:gd name="T4" fmla="*/ 18 w 76"/>
                <a:gd name="T5" fmla="*/ 29 h 44"/>
                <a:gd name="T6" fmla="*/ 29 w 76"/>
                <a:gd name="T7" fmla="*/ 20 h 44"/>
                <a:gd name="T8" fmla="*/ 42 w 76"/>
                <a:gd name="T9" fmla="*/ 13 h 44"/>
                <a:gd name="T10" fmla="*/ 52 w 76"/>
                <a:gd name="T11" fmla="*/ 5 h 44"/>
                <a:gd name="T12" fmla="*/ 63 w 76"/>
                <a:gd name="T13" fmla="*/ 2 h 44"/>
                <a:gd name="T14" fmla="*/ 71 w 76"/>
                <a:gd name="T15" fmla="*/ 0 h 44"/>
                <a:gd name="T16" fmla="*/ 76 w 76"/>
                <a:gd name="T17" fmla="*/ 4 h 44"/>
                <a:gd name="T18" fmla="*/ 76 w 76"/>
                <a:gd name="T19" fmla="*/ 10 h 44"/>
                <a:gd name="T20" fmla="*/ 69 w 76"/>
                <a:gd name="T21" fmla="*/ 15 h 44"/>
                <a:gd name="T22" fmla="*/ 59 w 76"/>
                <a:gd name="T23" fmla="*/ 20 h 44"/>
                <a:gd name="T24" fmla="*/ 46 w 76"/>
                <a:gd name="T25" fmla="*/ 25 h 44"/>
                <a:gd name="T26" fmla="*/ 33 w 76"/>
                <a:gd name="T27" fmla="*/ 30 h 44"/>
                <a:gd name="T28" fmla="*/ 19 w 76"/>
                <a:gd name="T29" fmla="*/ 35 h 44"/>
                <a:gd name="T30" fmla="*/ 8 w 76"/>
                <a:gd name="T31" fmla="*/ 40 h 44"/>
                <a:gd name="T32" fmla="*/ 0 w 76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4">
                  <a:moveTo>
                    <a:pt x="0" y="44"/>
                  </a:moveTo>
                  <a:lnTo>
                    <a:pt x="8" y="36"/>
                  </a:lnTo>
                  <a:lnTo>
                    <a:pt x="18" y="29"/>
                  </a:lnTo>
                  <a:lnTo>
                    <a:pt x="29" y="20"/>
                  </a:lnTo>
                  <a:lnTo>
                    <a:pt x="42" y="13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1" y="0"/>
                  </a:lnTo>
                  <a:lnTo>
                    <a:pt x="76" y="4"/>
                  </a:lnTo>
                  <a:lnTo>
                    <a:pt x="76" y="10"/>
                  </a:lnTo>
                  <a:lnTo>
                    <a:pt x="69" y="15"/>
                  </a:lnTo>
                  <a:lnTo>
                    <a:pt x="59" y="20"/>
                  </a:lnTo>
                  <a:lnTo>
                    <a:pt x="46" y="25"/>
                  </a:lnTo>
                  <a:lnTo>
                    <a:pt x="33" y="30"/>
                  </a:lnTo>
                  <a:lnTo>
                    <a:pt x="19" y="35"/>
                  </a:lnTo>
                  <a:lnTo>
                    <a:pt x="8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2" name="Freeform 40">
              <a:extLst>
                <a:ext uri="{FF2B5EF4-FFF2-40B4-BE49-F238E27FC236}">
                  <a16:creationId xmlns:a16="http://schemas.microsoft.com/office/drawing/2014/main" id="{C47EAAE4-EC67-7968-9DB6-C2A8D735F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385"/>
              <a:ext cx="27" cy="20"/>
            </a:xfrm>
            <a:custGeom>
              <a:avLst/>
              <a:gdLst>
                <a:gd name="T0" fmla="*/ 0 w 76"/>
                <a:gd name="T1" fmla="*/ 59 h 59"/>
                <a:gd name="T2" fmla="*/ 6 w 76"/>
                <a:gd name="T3" fmla="*/ 51 h 59"/>
                <a:gd name="T4" fmla="*/ 16 w 76"/>
                <a:gd name="T5" fmla="*/ 42 h 59"/>
                <a:gd name="T6" fmla="*/ 27 w 76"/>
                <a:gd name="T7" fmla="*/ 30 h 59"/>
                <a:gd name="T8" fmla="*/ 41 w 76"/>
                <a:gd name="T9" fmla="*/ 19 h 59"/>
                <a:gd name="T10" fmla="*/ 52 w 76"/>
                <a:gd name="T11" fmla="*/ 10 h 59"/>
                <a:gd name="T12" fmla="*/ 64 w 76"/>
                <a:gd name="T13" fmla="*/ 3 h 59"/>
                <a:gd name="T14" fmla="*/ 72 w 76"/>
                <a:gd name="T15" fmla="*/ 0 h 59"/>
                <a:gd name="T16" fmla="*/ 76 w 76"/>
                <a:gd name="T17" fmla="*/ 3 h 59"/>
                <a:gd name="T18" fmla="*/ 75 w 76"/>
                <a:gd name="T19" fmla="*/ 9 h 59"/>
                <a:gd name="T20" fmla="*/ 67 w 76"/>
                <a:gd name="T21" fmla="*/ 18 h 59"/>
                <a:gd name="T22" fmla="*/ 56 w 76"/>
                <a:gd name="T23" fmla="*/ 25 h 59"/>
                <a:gd name="T24" fmla="*/ 43 w 76"/>
                <a:gd name="T25" fmla="*/ 34 h 59"/>
                <a:gd name="T26" fmla="*/ 29 w 76"/>
                <a:gd name="T27" fmla="*/ 42 h 59"/>
                <a:gd name="T28" fmla="*/ 16 w 76"/>
                <a:gd name="T29" fmla="*/ 49 h 59"/>
                <a:gd name="T30" fmla="*/ 6 w 76"/>
                <a:gd name="T31" fmla="*/ 55 h 59"/>
                <a:gd name="T32" fmla="*/ 0 w 76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9">
                  <a:moveTo>
                    <a:pt x="0" y="59"/>
                  </a:moveTo>
                  <a:lnTo>
                    <a:pt x="6" y="51"/>
                  </a:lnTo>
                  <a:lnTo>
                    <a:pt x="16" y="42"/>
                  </a:lnTo>
                  <a:lnTo>
                    <a:pt x="27" y="30"/>
                  </a:lnTo>
                  <a:lnTo>
                    <a:pt x="41" y="19"/>
                  </a:lnTo>
                  <a:lnTo>
                    <a:pt x="52" y="10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76" y="3"/>
                  </a:lnTo>
                  <a:lnTo>
                    <a:pt x="75" y="9"/>
                  </a:lnTo>
                  <a:lnTo>
                    <a:pt x="67" y="18"/>
                  </a:lnTo>
                  <a:lnTo>
                    <a:pt x="56" y="25"/>
                  </a:lnTo>
                  <a:lnTo>
                    <a:pt x="43" y="34"/>
                  </a:lnTo>
                  <a:lnTo>
                    <a:pt x="29" y="42"/>
                  </a:lnTo>
                  <a:lnTo>
                    <a:pt x="16" y="49"/>
                  </a:lnTo>
                  <a:lnTo>
                    <a:pt x="6" y="5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3" name="Freeform 41">
              <a:extLst>
                <a:ext uri="{FF2B5EF4-FFF2-40B4-BE49-F238E27FC236}">
                  <a16:creationId xmlns:a16="http://schemas.microsoft.com/office/drawing/2014/main" id="{8A7849C3-64DD-1B8A-6077-BDD53359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371"/>
              <a:ext cx="28" cy="22"/>
            </a:xfrm>
            <a:custGeom>
              <a:avLst/>
              <a:gdLst>
                <a:gd name="T0" fmla="*/ 0 w 79"/>
                <a:gd name="T1" fmla="*/ 66 h 66"/>
                <a:gd name="T2" fmla="*/ 5 w 79"/>
                <a:gd name="T3" fmla="*/ 58 h 66"/>
                <a:gd name="T4" fmla="*/ 14 w 79"/>
                <a:gd name="T5" fmla="*/ 47 h 66"/>
                <a:gd name="T6" fmla="*/ 26 w 79"/>
                <a:gd name="T7" fmla="*/ 35 h 66"/>
                <a:gd name="T8" fmla="*/ 38 w 79"/>
                <a:gd name="T9" fmla="*/ 22 h 66"/>
                <a:gd name="T10" fmla="*/ 51 w 79"/>
                <a:gd name="T11" fmla="*/ 11 h 66"/>
                <a:gd name="T12" fmla="*/ 63 w 79"/>
                <a:gd name="T13" fmla="*/ 3 h 66"/>
                <a:gd name="T14" fmla="*/ 72 w 79"/>
                <a:gd name="T15" fmla="*/ 0 h 66"/>
                <a:gd name="T16" fmla="*/ 79 w 79"/>
                <a:gd name="T17" fmla="*/ 2 h 66"/>
                <a:gd name="T18" fmla="*/ 79 w 79"/>
                <a:gd name="T19" fmla="*/ 8 h 66"/>
                <a:gd name="T20" fmla="*/ 72 w 79"/>
                <a:gd name="T21" fmla="*/ 16 h 66"/>
                <a:gd name="T22" fmla="*/ 62 w 79"/>
                <a:gd name="T23" fmla="*/ 25 h 66"/>
                <a:gd name="T24" fmla="*/ 47 w 79"/>
                <a:gd name="T25" fmla="*/ 33 h 66"/>
                <a:gd name="T26" fmla="*/ 33 w 79"/>
                <a:gd name="T27" fmla="*/ 43 h 66"/>
                <a:gd name="T28" fmla="*/ 18 w 79"/>
                <a:gd name="T29" fmla="*/ 52 h 66"/>
                <a:gd name="T30" fmla="*/ 7 w 79"/>
                <a:gd name="T31" fmla="*/ 60 h 66"/>
                <a:gd name="T32" fmla="*/ 0 w 79"/>
                <a:gd name="T3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66">
                  <a:moveTo>
                    <a:pt x="0" y="66"/>
                  </a:moveTo>
                  <a:lnTo>
                    <a:pt x="5" y="58"/>
                  </a:lnTo>
                  <a:lnTo>
                    <a:pt x="14" y="47"/>
                  </a:lnTo>
                  <a:lnTo>
                    <a:pt x="26" y="35"/>
                  </a:lnTo>
                  <a:lnTo>
                    <a:pt x="38" y="22"/>
                  </a:lnTo>
                  <a:lnTo>
                    <a:pt x="51" y="11"/>
                  </a:lnTo>
                  <a:lnTo>
                    <a:pt x="63" y="3"/>
                  </a:lnTo>
                  <a:lnTo>
                    <a:pt x="72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2" y="16"/>
                  </a:lnTo>
                  <a:lnTo>
                    <a:pt x="62" y="25"/>
                  </a:lnTo>
                  <a:lnTo>
                    <a:pt x="47" y="33"/>
                  </a:lnTo>
                  <a:lnTo>
                    <a:pt x="33" y="43"/>
                  </a:lnTo>
                  <a:lnTo>
                    <a:pt x="18" y="52"/>
                  </a:lnTo>
                  <a:lnTo>
                    <a:pt x="7" y="6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4" name="Freeform 42">
              <a:extLst>
                <a:ext uri="{FF2B5EF4-FFF2-40B4-BE49-F238E27FC236}">
                  <a16:creationId xmlns:a16="http://schemas.microsoft.com/office/drawing/2014/main" id="{DE16F767-9A87-864F-34B0-E1C1EB16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358"/>
              <a:ext cx="25" cy="26"/>
            </a:xfrm>
            <a:custGeom>
              <a:avLst/>
              <a:gdLst>
                <a:gd name="T0" fmla="*/ 0 w 74"/>
                <a:gd name="T1" fmla="*/ 79 h 79"/>
                <a:gd name="T2" fmla="*/ 4 w 74"/>
                <a:gd name="T3" fmla="*/ 69 h 79"/>
                <a:gd name="T4" fmla="*/ 11 w 74"/>
                <a:gd name="T5" fmla="*/ 56 h 79"/>
                <a:gd name="T6" fmla="*/ 19 w 74"/>
                <a:gd name="T7" fmla="*/ 43 h 79"/>
                <a:gd name="T8" fmla="*/ 28 w 74"/>
                <a:gd name="T9" fmla="*/ 30 h 79"/>
                <a:gd name="T10" fmla="*/ 38 w 74"/>
                <a:gd name="T11" fmla="*/ 19 h 79"/>
                <a:gd name="T12" fmla="*/ 50 w 74"/>
                <a:gd name="T13" fmla="*/ 9 h 79"/>
                <a:gd name="T14" fmla="*/ 61 w 74"/>
                <a:gd name="T15" fmla="*/ 3 h 79"/>
                <a:gd name="T16" fmla="*/ 73 w 74"/>
                <a:gd name="T17" fmla="*/ 0 h 79"/>
                <a:gd name="T18" fmla="*/ 74 w 74"/>
                <a:gd name="T19" fmla="*/ 4 h 79"/>
                <a:gd name="T20" fmla="*/ 70 w 74"/>
                <a:gd name="T21" fmla="*/ 12 h 79"/>
                <a:gd name="T22" fmla="*/ 59 w 74"/>
                <a:gd name="T23" fmla="*/ 23 h 79"/>
                <a:gd name="T24" fmla="*/ 48 w 74"/>
                <a:gd name="T25" fmla="*/ 35 h 79"/>
                <a:gd name="T26" fmla="*/ 33 w 74"/>
                <a:gd name="T27" fmla="*/ 49 h 79"/>
                <a:gd name="T28" fmla="*/ 20 w 74"/>
                <a:gd name="T29" fmla="*/ 61 h 79"/>
                <a:gd name="T30" fmla="*/ 8 w 74"/>
                <a:gd name="T31" fmla="*/ 73 h 79"/>
                <a:gd name="T32" fmla="*/ 0 w 74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9">
                  <a:moveTo>
                    <a:pt x="0" y="79"/>
                  </a:moveTo>
                  <a:lnTo>
                    <a:pt x="4" y="69"/>
                  </a:lnTo>
                  <a:lnTo>
                    <a:pt x="11" y="56"/>
                  </a:lnTo>
                  <a:lnTo>
                    <a:pt x="19" y="43"/>
                  </a:lnTo>
                  <a:lnTo>
                    <a:pt x="28" y="30"/>
                  </a:lnTo>
                  <a:lnTo>
                    <a:pt x="38" y="19"/>
                  </a:lnTo>
                  <a:lnTo>
                    <a:pt x="50" y="9"/>
                  </a:lnTo>
                  <a:lnTo>
                    <a:pt x="61" y="3"/>
                  </a:lnTo>
                  <a:lnTo>
                    <a:pt x="73" y="0"/>
                  </a:lnTo>
                  <a:lnTo>
                    <a:pt x="74" y="4"/>
                  </a:lnTo>
                  <a:lnTo>
                    <a:pt x="70" y="12"/>
                  </a:lnTo>
                  <a:lnTo>
                    <a:pt x="59" y="23"/>
                  </a:lnTo>
                  <a:lnTo>
                    <a:pt x="48" y="35"/>
                  </a:lnTo>
                  <a:lnTo>
                    <a:pt x="33" y="49"/>
                  </a:lnTo>
                  <a:lnTo>
                    <a:pt x="20" y="61"/>
                  </a:lnTo>
                  <a:lnTo>
                    <a:pt x="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5" name="Freeform 43">
              <a:extLst>
                <a:ext uri="{FF2B5EF4-FFF2-40B4-BE49-F238E27FC236}">
                  <a16:creationId xmlns:a16="http://schemas.microsoft.com/office/drawing/2014/main" id="{6490A90B-982B-7897-7B97-60F907EA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349"/>
              <a:ext cx="12" cy="28"/>
            </a:xfrm>
            <a:custGeom>
              <a:avLst/>
              <a:gdLst>
                <a:gd name="T0" fmla="*/ 37 w 37"/>
                <a:gd name="T1" fmla="*/ 1 h 86"/>
                <a:gd name="T2" fmla="*/ 37 w 37"/>
                <a:gd name="T3" fmla="*/ 5 h 86"/>
                <a:gd name="T4" fmla="*/ 34 w 37"/>
                <a:gd name="T5" fmla="*/ 13 h 86"/>
                <a:gd name="T6" fmla="*/ 31 w 37"/>
                <a:gd name="T7" fmla="*/ 26 h 86"/>
                <a:gd name="T8" fmla="*/ 24 w 37"/>
                <a:gd name="T9" fmla="*/ 38 h 86"/>
                <a:gd name="T10" fmla="*/ 17 w 37"/>
                <a:gd name="T11" fmla="*/ 52 h 86"/>
                <a:gd name="T12" fmla="*/ 11 w 37"/>
                <a:gd name="T13" fmla="*/ 66 h 86"/>
                <a:gd name="T14" fmla="*/ 6 w 37"/>
                <a:gd name="T15" fmla="*/ 77 h 86"/>
                <a:gd name="T16" fmla="*/ 3 w 37"/>
                <a:gd name="T17" fmla="*/ 86 h 86"/>
                <a:gd name="T18" fmla="*/ 0 w 37"/>
                <a:gd name="T19" fmla="*/ 74 h 86"/>
                <a:gd name="T20" fmla="*/ 2 w 37"/>
                <a:gd name="T21" fmla="*/ 59 h 86"/>
                <a:gd name="T22" fmla="*/ 4 w 37"/>
                <a:gd name="T23" fmla="*/ 45 h 86"/>
                <a:gd name="T24" fmla="*/ 8 w 37"/>
                <a:gd name="T25" fmla="*/ 30 h 86"/>
                <a:gd name="T26" fmla="*/ 15 w 37"/>
                <a:gd name="T27" fmla="*/ 16 h 86"/>
                <a:gd name="T28" fmla="*/ 21 w 37"/>
                <a:gd name="T29" fmla="*/ 6 h 86"/>
                <a:gd name="T30" fmla="*/ 29 w 37"/>
                <a:gd name="T31" fmla="*/ 0 h 86"/>
                <a:gd name="T32" fmla="*/ 37 w 37"/>
                <a:gd name="T33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86">
                  <a:moveTo>
                    <a:pt x="37" y="1"/>
                  </a:moveTo>
                  <a:lnTo>
                    <a:pt x="37" y="5"/>
                  </a:lnTo>
                  <a:lnTo>
                    <a:pt x="34" y="13"/>
                  </a:lnTo>
                  <a:lnTo>
                    <a:pt x="31" y="26"/>
                  </a:lnTo>
                  <a:lnTo>
                    <a:pt x="24" y="38"/>
                  </a:lnTo>
                  <a:lnTo>
                    <a:pt x="17" y="52"/>
                  </a:lnTo>
                  <a:lnTo>
                    <a:pt x="11" y="66"/>
                  </a:lnTo>
                  <a:lnTo>
                    <a:pt x="6" y="77"/>
                  </a:lnTo>
                  <a:lnTo>
                    <a:pt x="3" y="86"/>
                  </a:lnTo>
                  <a:lnTo>
                    <a:pt x="0" y="74"/>
                  </a:lnTo>
                  <a:lnTo>
                    <a:pt x="2" y="59"/>
                  </a:lnTo>
                  <a:lnTo>
                    <a:pt x="4" y="45"/>
                  </a:lnTo>
                  <a:lnTo>
                    <a:pt x="8" y="30"/>
                  </a:lnTo>
                  <a:lnTo>
                    <a:pt x="15" y="16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6" name="Freeform 44">
              <a:extLst>
                <a:ext uri="{FF2B5EF4-FFF2-40B4-BE49-F238E27FC236}">
                  <a16:creationId xmlns:a16="http://schemas.microsoft.com/office/drawing/2014/main" id="{A9DFBAB1-675C-AB58-7428-71CD6566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339"/>
              <a:ext cx="12" cy="28"/>
            </a:xfrm>
            <a:custGeom>
              <a:avLst/>
              <a:gdLst>
                <a:gd name="T0" fmla="*/ 36 w 36"/>
                <a:gd name="T1" fmla="*/ 0 h 85"/>
                <a:gd name="T2" fmla="*/ 36 w 36"/>
                <a:gd name="T3" fmla="*/ 5 h 85"/>
                <a:gd name="T4" fmla="*/ 33 w 36"/>
                <a:gd name="T5" fmla="*/ 14 h 85"/>
                <a:gd name="T6" fmla="*/ 29 w 36"/>
                <a:gd name="T7" fmla="*/ 25 h 85"/>
                <a:gd name="T8" fmla="*/ 23 w 36"/>
                <a:gd name="T9" fmla="*/ 39 h 85"/>
                <a:gd name="T10" fmla="*/ 16 w 36"/>
                <a:gd name="T11" fmla="*/ 54 h 85"/>
                <a:gd name="T12" fmla="*/ 11 w 36"/>
                <a:gd name="T13" fmla="*/ 66 h 85"/>
                <a:gd name="T14" fmla="*/ 6 w 36"/>
                <a:gd name="T15" fmla="*/ 78 h 85"/>
                <a:gd name="T16" fmla="*/ 2 w 36"/>
                <a:gd name="T17" fmla="*/ 85 h 85"/>
                <a:gd name="T18" fmla="*/ 0 w 36"/>
                <a:gd name="T19" fmla="*/ 73 h 85"/>
                <a:gd name="T20" fmla="*/ 0 w 36"/>
                <a:gd name="T21" fmla="*/ 59 h 85"/>
                <a:gd name="T22" fmla="*/ 3 w 36"/>
                <a:gd name="T23" fmla="*/ 44 h 85"/>
                <a:gd name="T24" fmla="*/ 8 w 36"/>
                <a:gd name="T25" fmla="*/ 29 h 85"/>
                <a:gd name="T26" fmla="*/ 13 w 36"/>
                <a:gd name="T27" fmla="*/ 15 h 85"/>
                <a:gd name="T28" fmla="*/ 20 w 36"/>
                <a:gd name="T29" fmla="*/ 5 h 85"/>
                <a:gd name="T30" fmla="*/ 28 w 36"/>
                <a:gd name="T31" fmla="*/ 0 h 85"/>
                <a:gd name="T32" fmla="*/ 36 w 36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85">
                  <a:moveTo>
                    <a:pt x="36" y="0"/>
                  </a:moveTo>
                  <a:lnTo>
                    <a:pt x="36" y="5"/>
                  </a:lnTo>
                  <a:lnTo>
                    <a:pt x="33" y="14"/>
                  </a:lnTo>
                  <a:lnTo>
                    <a:pt x="29" y="25"/>
                  </a:lnTo>
                  <a:lnTo>
                    <a:pt x="23" y="39"/>
                  </a:lnTo>
                  <a:lnTo>
                    <a:pt x="16" y="54"/>
                  </a:lnTo>
                  <a:lnTo>
                    <a:pt x="11" y="66"/>
                  </a:lnTo>
                  <a:lnTo>
                    <a:pt x="6" y="78"/>
                  </a:lnTo>
                  <a:lnTo>
                    <a:pt x="2" y="85"/>
                  </a:lnTo>
                  <a:lnTo>
                    <a:pt x="0" y="73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8" y="29"/>
                  </a:lnTo>
                  <a:lnTo>
                    <a:pt x="13" y="15"/>
                  </a:lnTo>
                  <a:lnTo>
                    <a:pt x="20" y="5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7" name="Freeform 45">
              <a:extLst>
                <a:ext uri="{FF2B5EF4-FFF2-40B4-BE49-F238E27FC236}">
                  <a16:creationId xmlns:a16="http://schemas.microsoft.com/office/drawing/2014/main" id="{661DDC01-9ACE-69CC-BD5C-429A6FE4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255"/>
              <a:ext cx="31" cy="142"/>
            </a:xfrm>
            <a:custGeom>
              <a:avLst/>
              <a:gdLst>
                <a:gd name="T0" fmla="*/ 77 w 92"/>
                <a:gd name="T1" fmla="*/ 421 h 428"/>
                <a:gd name="T2" fmla="*/ 81 w 92"/>
                <a:gd name="T3" fmla="*/ 424 h 428"/>
                <a:gd name="T4" fmla="*/ 85 w 92"/>
                <a:gd name="T5" fmla="*/ 425 h 428"/>
                <a:gd name="T6" fmla="*/ 88 w 92"/>
                <a:gd name="T7" fmla="*/ 426 h 428"/>
                <a:gd name="T8" fmla="*/ 92 w 92"/>
                <a:gd name="T9" fmla="*/ 428 h 428"/>
                <a:gd name="T10" fmla="*/ 60 w 92"/>
                <a:gd name="T11" fmla="*/ 364 h 428"/>
                <a:gd name="T12" fmla="*/ 38 w 92"/>
                <a:gd name="T13" fmla="*/ 303 h 428"/>
                <a:gd name="T14" fmla="*/ 23 w 92"/>
                <a:gd name="T15" fmla="*/ 243 h 428"/>
                <a:gd name="T16" fmla="*/ 15 w 92"/>
                <a:gd name="T17" fmla="*/ 187 h 428"/>
                <a:gd name="T18" fmla="*/ 11 w 92"/>
                <a:gd name="T19" fmla="*/ 134 h 428"/>
                <a:gd name="T20" fmla="*/ 11 w 92"/>
                <a:gd name="T21" fmla="*/ 85 h 428"/>
                <a:gd name="T22" fmla="*/ 14 w 92"/>
                <a:gd name="T23" fmla="*/ 40 h 428"/>
                <a:gd name="T24" fmla="*/ 15 w 92"/>
                <a:gd name="T25" fmla="*/ 0 h 428"/>
                <a:gd name="T26" fmla="*/ 8 w 92"/>
                <a:gd name="T27" fmla="*/ 30 h 428"/>
                <a:gd name="T28" fmla="*/ 2 w 92"/>
                <a:gd name="T29" fmla="*/ 76 h 428"/>
                <a:gd name="T30" fmla="*/ 0 w 92"/>
                <a:gd name="T31" fmla="*/ 132 h 428"/>
                <a:gd name="T32" fmla="*/ 4 w 92"/>
                <a:gd name="T33" fmla="*/ 194 h 428"/>
                <a:gd name="T34" fmla="*/ 11 w 92"/>
                <a:gd name="T35" fmla="*/ 259 h 428"/>
                <a:gd name="T36" fmla="*/ 26 w 92"/>
                <a:gd name="T37" fmla="*/ 322 h 428"/>
                <a:gd name="T38" fmla="*/ 47 w 92"/>
                <a:gd name="T39" fmla="*/ 376 h 428"/>
                <a:gd name="T40" fmla="*/ 77 w 92"/>
                <a:gd name="T41" fmla="*/ 42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428">
                  <a:moveTo>
                    <a:pt x="77" y="421"/>
                  </a:moveTo>
                  <a:lnTo>
                    <a:pt x="81" y="424"/>
                  </a:lnTo>
                  <a:lnTo>
                    <a:pt x="85" y="425"/>
                  </a:lnTo>
                  <a:lnTo>
                    <a:pt x="88" y="426"/>
                  </a:lnTo>
                  <a:lnTo>
                    <a:pt x="92" y="428"/>
                  </a:lnTo>
                  <a:lnTo>
                    <a:pt x="60" y="364"/>
                  </a:lnTo>
                  <a:lnTo>
                    <a:pt x="38" y="303"/>
                  </a:lnTo>
                  <a:lnTo>
                    <a:pt x="23" y="243"/>
                  </a:lnTo>
                  <a:lnTo>
                    <a:pt x="15" y="187"/>
                  </a:lnTo>
                  <a:lnTo>
                    <a:pt x="11" y="134"/>
                  </a:lnTo>
                  <a:lnTo>
                    <a:pt x="11" y="85"/>
                  </a:lnTo>
                  <a:lnTo>
                    <a:pt x="14" y="40"/>
                  </a:lnTo>
                  <a:lnTo>
                    <a:pt x="15" y="0"/>
                  </a:lnTo>
                  <a:lnTo>
                    <a:pt x="8" y="30"/>
                  </a:lnTo>
                  <a:lnTo>
                    <a:pt x="2" y="76"/>
                  </a:lnTo>
                  <a:lnTo>
                    <a:pt x="0" y="132"/>
                  </a:lnTo>
                  <a:lnTo>
                    <a:pt x="4" y="194"/>
                  </a:lnTo>
                  <a:lnTo>
                    <a:pt x="11" y="259"/>
                  </a:lnTo>
                  <a:lnTo>
                    <a:pt x="26" y="322"/>
                  </a:lnTo>
                  <a:lnTo>
                    <a:pt x="47" y="376"/>
                  </a:lnTo>
                  <a:lnTo>
                    <a:pt x="77" y="4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8" name="Freeform 46">
              <a:extLst>
                <a:ext uri="{FF2B5EF4-FFF2-40B4-BE49-F238E27FC236}">
                  <a16:creationId xmlns:a16="http://schemas.microsoft.com/office/drawing/2014/main" id="{EEFFBBA1-52A6-5EBA-3508-4F782751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64"/>
              <a:ext cx="24" cy="20"/>
            </a:xfrm>
            <a:custGeom>
              <a:avLst/>
              <a:gdLst>
                <a:gd name="T0" fmla="*/ 68 w 68"/>
                <a:gd name="T1" fmla="*/ 2 h 59"/>
                <a:gd name="T2" fmla="*/ 64 w 68"/>
                <a:gd name="T3" fmla="*/ 0 h 59"/>
                <a:gd name="T4" fmla="*/ 56 w 68"/>
                <a:gd name="T5" fmla="*/ 2 h 59"/>
                <a:gd name="T6" fmla="*/ 47 w 68"/>
                <a:gd name="T7" fmla="*/ 5 h 59"/>
                <a:gd name="T8" fmla="*/ 35 w 68"/>
                <a:gd name="T9" fmla="*/ 12 h 59"/>
                <a:gd name="T10" fmla="*/ 23 w 68"/>
                <a:gd name="T11" fmla="*/ 22 h 59"/>
                <a:gd name="T12" fmla="*/ 13 w 68"/>
                <a:gd name="T13" fmla="*/ 32 h 59"/>
                <a:gd name="T14" fmla="*/ 5 w 68"/>
                <a:gd name="T15" fmla="*/ 45 h 59"/>
                <a:gd name="T16" fmla="*/ 0 w 68"/>
                <a:gd name="T17" fmla="*/ 59 h 59"/>
                <a:gd name="T18" fmla="*/ 7 w 68"/>
                <a:gd name="T19" fmla="*/ 53 h 59"/>
                <a:gd name="T20" fmla="*/ 17 w 68"/>
                <a:gd name="T21" fmla="*/ 44 h 59"/>
                <a:gd name="T22" fmla="*/ 28 w 68"/>
                <a:gd name="T23" fmla="*/ 37 h 59"/>
                <a:gd name="T24" fmla="*/ 40 w 68"/>
                <a:gd name="T25" fmla="*/ 28 h 59"/>
                <a:gd name="T26" fmla="*/ 52 w 68"/>
                <a:gd name="T27" fmla="*/ 19 h 59"/>
                <a:gd name="T28" fmla="*/ 61 w 68"/>
                <a:gd name="T29" fmla="*/ 12 h 59"/>
                <a:gd name="T30" fmla="*/ 67 w 68"/>
                <a:gd name="T31" fmla="*/ 5 h 59"/>
                <a:gd name="T32" fmla="*/ 68 w 68"/>
                <a:gd name="T3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59">
                  <a:moveTo>
                    <a:pt x="68" y="2"/>
                  </a:moveTo>
                  <a:lnTo>
                    <a:pt x="64" y="0"/>
                  </a:lnTo>
                  <a:lnTo>
                    <a:pt x="56" y="2"/>
                  </a:lnTo>
                  <a:lnTo>
                    <a:pt x="47" y="5"/>
                  </a:lnTo>
                  <a:lnTo>
                    <a:pt x="35" y="12"/>
                  </a:lnTo>
                  <a:lnTo>
                    <a:pt x="23" y="22"/>
                  </a:lnTo>
                  <a:lnTo>
                    <a:pt x="13" y="32"/>
                  </a:lnTo>
                  <a:lnTo>
                    <a:pt x="5" y="45"/>
                  </a:lnTo>
                  <a:lnTo>
                    <a:pt x="0" y="59"/>
                  </a:lnTo>
                  <a:lnTo>
                    <a:pt x="7" y="53"/>
                  </a:lnTo>
                  <a:lnTo>
                    <a:pt x="17" y="44"/>
                  </a:lnTo>
                  <a:lnTo>
                    <a:pt x="28" y="37"/>
                  </a:lnTo>
                  <a:lnTo>
                    <a:pt x="40" y="28"/>
                  </a:lnTo>
                  <a:lnTo>
                    <a:pt x="52" y="19"/>
                  </a:lnTo>
                  <a:lnTo>
                    <a:pt x="61" y="12"/>
                  </a:lnTo>
                  <a:lnTo>
                    <a:pt x="67" y="5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9" name="Freeform 47">
              <a:extLst>
                <a:ext uri="{FF2B5EF4-FFF2-40B4-BE49-F238E27FC236}">
                  <a16:creationId xmlns:a16="http://schemas.microsoft.com/office/drawing/2014/main" id="{19278405-A152-4A8C-2BA3-7D352B433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283"/>
              <a:ext cx="27" cy="26"/>
            </a:xfrm>
            <a:custGeom>
              <a:avLst/>
              <a:gdLst>
                <a:gd name="T0" fmla="*/ 79 w 79"/>
                <a:gd name="T1" fmla="*/ 2 h 77"/>
                <a:gd name="T2" fmla="*/ 75 w 79"/>
                <a:gd name="T3" fmla="*/ 0 h 77"/>
                <a:gd name="T4" fmla="*/ 66 w 79"/>
                <a:gd name="T5" fmla="*/ 2 h 77"/>
                <a:gd name="T6" fmla="*/ 54 w 79"/>
                <a:gd name="T7" fmla="*/ 10 h 77"/>
                <a:gd name="T8" fmla="*/ 42 w 79"/>
                <a:gd name="T9" fmla="*/ 20 h 77"/>
                <a:gd name="T10" fmla="*/ 28 w 79"/>
                <a:gd name="T11" fmla="*/ 32 h 77"/>
                <a:gd name="T12" fmla="*/ 16 w 79"/>
                <a:gd name="T13" fmla="*/ 47 h 77"/>
                <a:gd name="T14" fmla="*/ 7 w 79"/>
                <a:gd name="T15" fmla="*/ 62 h 77"/>
                <a:gd name="T16" fmla="*/ 0 w 79"/>
                <a:gd name="T17" fmla="*/ 77 h 77"/>
                <a:gd name="T18" fmla="*/ 7 w 79"/>
                <a:gd name="T19" fmla="*/ 71 h 77"/>
                <a:gd name="T20" fmla="*/ 17 w 79"/>
                <a:gd name="T21" fmla="*/ 62 h 77"/>
                <a:gd name="T22" fmla="*/ 31 w 79"/>
                <a:gd name="T23" fmla="*/ 52 h 77"/>
                <a:gd name="T24" fmla="*/ 46 w 79"/>
                <a:gd name="T25" fmla="*/ 41 h 77"/>
                <a:gd name="T26" fmla="*/ 60 w 79"/>
                <a:gd name="T27" fmla="*/ 29 h 77"/>
                <a:gd name="T28" fmla="*/ 71 w 79"/>
                <a:gd name="T29" fmla="*/ 19 h 77"/>
                <a:gd name="T30" fmla="*/ 78 w 79"/>
                <a:gd name="T31" fmla="*/ 9 h 77"/>
                <a:gd name="T32" fmla="*/ 79 w 79"/>
                <a:gd name="T3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7">
                  <a:moveTo>
                    <a:pt x="79" y="2"/>
                  </a:moveTo>
                  <a:lnTo>
                    <a:pt x="75" y="0"/>
                  </a:lnTo>
                  <a:lnTo>
                    <a:pt x="66" y="2"/>
                  </a:lnTo>
                  <a:lnTo>
                    <a:pt x="54" y="10"/>
                  </a:lnTo>
                  <a:lnTo>
                    <a:pt x="42" y="20"/>
                  </a:lnTo>
                  <a:lnTo>
                    <a:pt x="28" y="32"/>
                  </a:lnTo>
                  <a:lnTo>
                    <a:pt x="16" y="47"/>
                  </a:lnTo>
                  <a:lnTo>
                    <a:pt x="7" y="62"/>
                  </a:lnTo>
                  <a:lnTo>
                    <a:pt x="0" y="77"/>
                  </a:lnTo>
                  <a:lnTo>
                    <a:pt x="7" y="71"/>
                  </a:lnTo>
                  <a:lnTo>
                    <a:pt x="17" y="62"/>
                  </a:lnTo>
                  <a:lnTo>
                    <a:pt x="31" y="52"/>
                  </a:lnTo>
                  <a:lnTo>
                    <a:pt x="46" y="41"/>
                  </a:lnTo>
                  <a:lnTo>
                    <a:pt x="60" y="29"/>
                  </a:lnTo>
                  <a:lnTo>
                    <a:pt x="71" y="19"/>
                  </a:lnTo>
                  <a:lnTo>
                    <a:pt x="78" y="9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0" name="Freeform 48">
              <a:extLst>
                <a:ext uri="{FF2B5EF4-FFF2-40B4-BE49-F238E27FC236}">
                  <a16:creationId xmlns:a16="http://schemas.microsoft.com/office/drawing/2014/main" id="{EC1C58B2-A37F-4F1F-9A64-F2B5C5B8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99"/>
              <a:ext cx="31" cy="23"/>
            </a:xfrm>
            <a:custGeom>
              <a:avLst/>
              <a:gdLst>
                <a:gd name="T0" fmla="*/ 88 w 88"/>
                <a:gd name="T1" fmla="*/ 3 h 68"/>
                <a:gd name="T2" fmla="*/ 82 w 88"/>
                <a:gd name="T3" fmla="*/ 0 h 68"/>
                <a:gd name="T4" fmla="*/ 72 w 88"/>
                <a:gd name="T5" fmla="*/ 2 h 68"/>
                <a:gd name="T6" fmla="*/ 59 w 88"/>
                <a:gd name="T7" fmla="*/ 8 h 68"/>
                <a:gd name="T8" fmla="*/ 44 w 88"/>
                <a:gd name="T9" fmla="*/ 17 h 68"/>
                <a:gd name="T10" fmla="*/ 28 w 88"/>
                <a:gd name="T11" fmla="*/ 28 h 68"/>
                <a:gd name="T12" fmla="*/ 15 w 88"/>
                <a:gd name="T13" fmla="*/ 40 h 68"/>
                <a:gd name="T14" fmla="*/ 5 w 88"/>
                <a:gd name="T15" fmla="*/ 54 h 68"/>
                <a:gd name="T16" fmla="*/ 0 w 88"/>
                <a:gd name="T17" fmla="*/ 68 h 68"/>
                <a:gd name="T18" fmla="*/ 6 w 88"/>
                <a:gd name="T19" fmla="*/ 64 h 68"/>
                <a:gd name="T20" fmla="*/ 18 w 88"/>
                <a:gd name="T21" fmla="*/ 57 h 68"/>
                <a:gd name="T22" fmla="*/ 34 w 88"/>
                <a:gd name="T23" fmla="*/ 47 h 68"/>
                <a:gd name="T24" fmla="*/ 50 w 88"/>
                <a:gd name="T25" fmla="*/ 37 h 68"/>
                <a:gd name="T26" fmla="*/ 64 w 88"/>
                <a:gd name="T27" fmla="*/ 27 h 68"/>
                <a:gd name="T28" fmla="*/ 77 w 88"/>
                <a:gd name="T29" fmla="*/ 17 h 68"/>
                <a:gd name="T30" fmla="*/ 85 w 88"/>
                <a:gd name="T31" fmla="*/ 8 h 68"/>
                <a:gd name="T32" fmla="*/ 88 w 88"/>
                <a:gd name="T33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8">
                  <a:moveTo>
                    <a:pt x="88" y="3"/>
                  </a:moveTo>
                  <a:lnTo>
                    <a:pt x="82" y="0"/>
                  </a:lnTo>
                  <a:lnTo>
                    <a:pt x="72" y="2"/>
                  </a:lnTo>
                  <a:lnTo>
                    <a:pt x="59" y="8"/>
                  </a:lnTo>
                  <a:lnTo>
                    <a:pt x="44" y="17"/>
                  </a:lnTo>
                  <a:lnTo>
                    <a:pt x="28" y="28"/>
                  </a:lnTo>
                  <a:lnTo>
                    <a:pt x="15" y="40"/>
                  </a:lnTo>
                  <a:lnTo>
                    <a:pt x="5" y="54"/>
                  </a:lnTo>
                  <a:lnTo>
                    <a:pt x="0" y="68"/>
                  </a:lnTo>
                  <a:lnTo>
                    <a:pt x="6" y="64"/>
                  </a:lnTo>
                  <a:lnTo>
                    <a:pt x="18" y="57"/>
                  </a:lnTo>
                  <a:lnTo>
                    <a:pt x="34" y="47"/>
                  </a:lnTo>
                  <a:lnTo>
                    <a:pt x="50" y="37"/>
                  </a:lnTo>
                  <a:lnTo>
                    <a:pt x="64" y="27"/>
                  </a:lnTo>
                  <a:lnTo>
                    <a:pt x="77" y="17"/>
                  </a:lnTo>
                  <a:lnTo>
                    <a:pt x="85" y="8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1" name="Freeform 49">
              <a:extLst>
                <a:ext uri="{FF2B5EF4-FFF2-40B4-BE49-F238E27FC236}">
                  <a16:creationId xmlns:a16="http://schemas.microsoft.com/office/drawing/2014/main" id="{577CAED9-D07E-BBBB-AAA7-4CE19B2FE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2327"/>
              <a:ext cx="28" cy="19"/>
            </a:xfrm>
            <a:custGeom>
              <a:avLst/>
              <a:gdLst>
                <a:gd name="T0" fmla="*/ 82 w 82"/>
                <a:gd name="T1" fmla="*/ 2 h 58"/>
                <a:gd name="T2" fmla="*/ 78 w 82"/>
                <a:gd name="T3" fmla="*/ 0 h 58"/>
                <a:gd name="T4" fmla="*/ 68 w 82"/>
                <a:gd name="T5" fmla="*/ 2 h 58"/>
                <a:gd name="T6" fmla="*/ 56 w 82"/>
                <a:gd name="T7" fmla="*/ 7 h 58"/>
                <a:gd name="T8" fmla="*/ 41 w 82"/>
                <a:gd name="T9" fmla="*/ 16 h 58"/>
                <a:gd name="T10" fmla="*/ 27 w 82"/>
                <a:gd name="T11" fmla="*/ 26 h 58"/>
                <a:gd name="T12" fmla="*/ 15 w 82"/>
                <a:gd name="T13" fmla="*/ 36 h 58"/>
                <a:gd name="T14" fmla="*/ 4 w 82"/>
                <a:gd name="T15" fmla="*/ 47 h 58"/>
                <a:gd name="T16" fmla="*/ 0 w 82"/>
                <a:gd name="T17" fmla="*/ 58 h 58"/>
                <a:gd name="T18" fmla="*/ 8 w 82"/>
                <a:gd name="T19" fmla="*/ 53 h 58"/>
                <a:gd name="T20" fmla="*/ 20 w 82"/>
                <a:gd name="T21" fmla="*/ 48 h 58"/>
                <a:gd name="T22" fmla="*/ 35 w 82"/>
                <a:gd name="T23" fmla="*/ 41 h 58"/>
                <a:gd name="T24" fmla="*/ 49 w 82"/>
                <a:gd name="T25" fmla="*/ 33 h 58"/>
                <a:gd name="T26" fmla="*/ 62 w 82"/>
                <a:gd name="T27" fmla="*/ 24 h 58"/>
                <a:gd name="T28" fmla="*/ 74 w 82"/>
                <a:gd name="T29" fmla="*/ 17 h 58"/>
                <a:gd name="T30" fmla="*/ 81 w 82"/>
                <a:gd name="T31" fmla="*/ 9 h 58"/>
                <a:gd name="T32" fmla="*/ 82 w 82"/>
                <a:gd name="T3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58">
                  <a:moveTo>
                    <a:pt x="82" y="2"/>
                  </a:moveTo>
                  <a:lnTo>
                    <a:pt x="78" y="0"/>
                  </a:lnTo>
                  <a:lnTo>
                    <a:pt x="68" y="2"/>
                  </a:lnTo>
                  <a:lnTo>
                    <a:pt x="56" y="7"/>
                  </a:lnTo>
                  <a:lnTo>
                    <a:pt x="41" y="16"/>
                  </a:lnTo>
                  <a:lnTo>
                    <a:pt x="27" y="26"/>
                  </a:lnTo>
                  <a:lnTo>
                    <a:pt x="15" y="36"/>
                  </a:lnTo>
                  <a:lnTo>
                    <a:pt x="4" y="47"/>
                  </a:lnTo>
                  <a:lnTo>
                    <a:pt x="0" y="58"/>
                  </a:lnTo>
                  <a:lnTo>
                    <a:pt x="8" y="53"/>
                  </a:lnTo>
                  <a:lnTo>
                    <a:pt x="20" y="48"/>
                  </a:lnTo>
                  <a:lnTo>
                    <a:pt x="35" y="41"/>
                  </a:lnTo>
                  <a:lnTo>
                    <a:pt x="49" y="33"/>
                  </a:lnTo>
                  <a:lnTo>
                    <a:pt x="62" y="24"/>
                  </a:lnTo>
                  <a:lnTo>
                    <a:pt x="74" y="17"/>
                  </a:lnTo>
                  <a:lnTo>
                    <a:pt x="81" y="9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2" name="Freeform 50">
              <a:extLst>
                <a:ext uri="{FF2B5EF4-FFF2-40B4-BE49-F238E27FC236}">
                  <a16:creationId xmlns:a16="http://schemas.microsoft.com/office/drawing/2014/main" id="{BB8F84C9-D190-1C54-FB04-77DCA2002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342"/>
              <a:ext cx="25" cy="14"/>
            </a:xfrm>
            <a:custGeom>
              <a:avLst/>
              <a:gdLst>
                <a:gd name="T0" fmla="*/ 72 w 72"/>
                <a:gd name="T1" fmla="*/ 4 h 41"/>
                <a:gd name="T2" fmla="*/ 68 w 72"/>
                <a:gd name="T3" fmla="*/ 0 h 41"/>
                <a:gd name="T4" fmla="*/ 61 w 72"/>
                <a:gd name="T5" fmla="*/ 0 h 41"/>
                <a:gd name="T6" fmla="*/ 50 w 72"/>
                <a:gd name="T7" fmla="*/ 1 h 41"/>
                <a:gd name="T8" fmla="*/ 38 w 72"/>
                <a:gd name="T9" fmla="*/ 4 h 41"/>
                <a:gd name="T10" fmla="*/ 25 w 72"/>
                <a:gd name="T11" fmla="*/ 10 h 41"/>
                <a:gd name="T12" fmla="*/ 14 w 72"/>
                <a:gd name="T13" fmla="*/ 17 h 41"/>
                <a:gd name="T14" fmla="*/ 5 w 72"/>
                <a:gd name="T15" fmla="*/ 29 h 41"/>
                <a:gd name="T16" fmla="*/ 0 w 72"/>
                <a:gd name="T17" fmla="*/ 41 h 41"/>
                <a:gd name="T18" fmla="*/ 8 w 72"/>
                <a:gd name="T19" fmla="*/ 37 h 41"/>
                <a:gd name="T20" fmla="*/ 18 w 72"/>
                <a:gd name="T21" fmla="*/ 32 h 41"/>
                <a:gd name="T22" fmla="*/ 30 w 72"/>
                <a:gd name="T23" fmla="*/ 29 h 41"/>
                <a:gd name="T24" fmla="*/ 43 w 72"/>
                <a:gd name="T25" fmla="*/ 24 h 41"/>
                <a:gd name="T26" fmla="*/ 55 w 72"/>
                <a:gd name="T27" fmla="*/ 19 h 41"/>
                <a:gd name="T28" fmla="*/ 66 w 72"/>
                <a:gd name="T29" fmla="*/ 14 h 41"/>
                <a:gd name="T30" fmla="*/ 71 w 72"/>
                <a:gd name="T31" fmla="*/ 9 h 41"/>
                <a:gd name="T32" fmla="*/ 72 w 72"/>
                <a:gd name="T33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41">
                  <a:moveTo>
                    <a:pt x="72" y="4"/>
                  </a:moveTo>
                  <a:lnTo>
                    <a:pt x="68" y="0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4"/>
                  </a:lnTo>
                  <a:lnTo>
                    <a:pt x="25" y="10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1"/>
                  </a:lnTo>
                  <a:lnTo>
                    <a:pt x="8" y="37"/>
                  </a:lnTo>
                  <a:lnTo>
                    <a:pt x="18" y="32"/>
                  </a:lnTo>
                  <a:lnTo>
                    <a:pt x="30" y="29"/>
                  </a:lnTo>
                  <a:lnTo>
                    <a:pt x="43" y="24"/>
                  </a:lnTo>
                  <a:lnTo>
                    <a:pt x="55" y="19"/>
                  </a:lnTo>
                  <a:lnTo>
                    <a:pt x="66" y="14"/>
                  </a:lnTo>
                  <a:lnTo>
                    <a:pt x="71" y="9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3" name="Freeform 51">
              <a:extLst>
                <a:ext uri="{FF2B5EF4-FFF2-40B4-BE49-F238E27FC236}">
                  <a16:creationId xmlns:a16="http://schemas.microsoft.com/office/drawing/2014/main" id="{5B5FDB08-0627-7E73-1AFA-328B25F1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367"/>
              <a:ext cx="19" cy="11"/>
            </a:xfrm>
            <a:custGeom>
              <a:avLst/>
              <a:gdLst>
                <a:gd name="T0" fmla="*/ 56 w 56"/>
                <a:gd name="T1" fmla="*/ 2 h 31"/>
                <a:gd name="T2" fmla="*/ 52 w 56"/>
                <a:gd name="T3" fmla="*/ 0 h 31"/>
                <a:gd name="T4" fmla="*/ 45 w 56"/>
                <a:gd name="T5" fmla="*/ 0 h 31"/>
                <a:gd name="T6" fmla="*/ 36 w 56"/>
                <a:gd name="T7" fmla="*/ 1 h 31"/>
                <a:gd name="T8" fmla="*/ 27 w 56"/>
                <a:gd name="T9" fmla="*/ 6 h 31"/>
                <a:gd name="T10" fmla="*/ 16 w 56"/>
                <a:gd name="T11" fmla="*/ 11 h 31"/>
                <a:gd name="T12" fmla="*/ 8 w 56"/>
                <a:gd name="T13" fmla="*/ 19 h 31"/>
                <a:gd name="T14" fmla="*/ 2 w 56"/>
                <a:gd name="T15" fmla="*/ 25 h 31"/>
                <a:gd name="T16" fmla="*/ 0 w 56"/>
                <a:gd name="T17" fmla="*/ 31 h 31"/>
                <a:gd name="T18" fmla="*/ 6 w 56"/>
                <a:gd name="T19" fmla="*/ 29 h 31"/>
                <a:gd name="T20" fmla="*/ 13 w 56"/>
                <a:gd name="T21" fmla="*/ 26 h 31"/>
                <a:gd name="T22" fmla="*/ 23 w 56"/>
                <a:gd name="T23" fmla="*/ 22 h 31"/>
                <a:gd name="T24" fmla="*/ 32 w 56"/>
                <a:gd name="T25" fmla="*/ 19 h 31"/>
                <a:gd name="T26" fmla="*/ 41 w 56"/>
                <a:gd name="T27" fmla="*/ 15 h 31"/>
                <a:gd name="T28" fmla="*/ 48 w 56"/>
                <a:gd name="T29" fmla="*/ 11 h 31"/>
                <a:gd name="T30" fmla="*/ 53 w 56"/>
                <a:gd name="T31" fmla="*/ 6 h 31"/>
                <a:gd name="T32" fmla="*/ 56 w 56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31">
                  <a:moveTo>
                    <a:pt x="56" y="2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6"/>
                  </a:lnTo>
                  <a:lnTo>
                    <a:pt x="16" y="11"/>
                  </a:lnTo>
                  <a:lnTo>
                    <a:pt x="8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6" y="29"/>
                  </a:lnTo>
                  <a:lnTo>
                    <a:pt x="13" y="26"/>
                  </a:lnTo>
                  <a:lnTo>
                    <a:pt x="23" y="22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3" y="6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4" name="Freeform 52">
              <a:extLst>
                <a:ext uri="{FF2B5EF4-FFF2-40B4-BE49-F238E27FC236}">
                  <a16:creationId xmlns:a16="http://schemas.microsoft.com/office/drawing/2014/main" id="{50FAF57F-EE5E-DC70-55F4-8F54F5DD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380"/>
              <a:ext cx="13" cy="8"/>
            </a:xfrm>
            <a:custGeom>
              <a:avLst/>
              <a:gdLst>
                <a:gd name="T0" fmla="*/ 36 w 38"/>
                <a:gd name="T1" fmla="*/ 2 h 24"/>
                <a:gd name="T2" fmla="*/ 32 w 38"/>
                <a:gd name="T3" fmla="*/ 0 h 24"/>
                <a:gd name="T4" fmla="*/ 26 w 38"/>
                <a:gd name="T5" fmla="*/ 0 h 24"/>
                <a:gd name="T6" fmla="*/ 20 w 38"/>
                <a:gd name="T7" fmla="*/ 2 h 24"/>
                <a:gd name="T8" fmla="*/ 12 w 38"/>
                <a:gd name="T9" fmla="*/ 3 h 24"/>
                <a:gd name="T10" fmla="*/ 7 w 38"/>
                <a:gd name="T11" fmla="*/ 7 h 24"/>
                <a:gd name="T12" fmla="*/ 1 w 38"/>
                <a:gd name="T13" fmla="*/ 12 h 24"/>
                <a:gd name="T14" fmla="*/ 0 w 38"/>
                <a:gd name="T15" fmla="*/ 18 h 24"/>
                <a:gd name="T16" fmla="*/ 3 w 38"/>
                <a:gd name="T17" fmla="*/ 24 h 24"/>
                <a:gd name="T18" fmla="*/ 4 w 38"/>
                <a:gd name="T19" fmla="*/ 18 h 24"/>
                <a:gd name="T20" fmla="*/ 9 w 38"/>
                <a:gd name="T21" fmla="*/ 14 h 24"/>
                <a:gd name="T22" fmla="*/ 17 w 38"/>
                <a:gd name="T23" fmla="*/ 12 h 24"/>
                <a:gd name="T24" fmla="*/ 25 w 38"/>
                <a:gd name="T25" fmla="*/ 10 h 24"/>
                <a:gd name="T26" fmla="*/ 32 w 38"/>
                <a:gd name="T27" fmla="*/ 9 h 24"/>
                <a:gd name="T28" fmla="*/ 37 w 38"/>
                <a:gd name="T29" fmla="*/ 7 h 24"/>
                <a:gd name="T30" fmla="*/ 38 w 38"/>
                <a:gd name="T31" fmla="*/ 5 h 24"/>
                <a:gd name="T32" fmla="*/ 36 w 38"/>
                <a:gd name="T3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4">
                  <a:moveTo>
                    <a:pt x="36" y="2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2" y="3"/>
                  </a:lnTo>
                  <a:lnTo>
                    <a:pt x="7" y="7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25" y="10"/>
                  </a:lnTo>
                  <a:lnTo>
                    <a:pt x="32" y="9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5" name="Freeform 53">
              <a:extLst>
                <a:ext uri="{FF2B5EF4-FFF2-40B4-BE49-F238E27FC236}">
                  <a16:creationId xmlns:a16="http://schemas.microsoft.com/office/drawing/2014/main" id="{E7EE12E4-53F2-EB03-4E5D-52049BAD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274"/>
              <a:ext cx="26" cy="23"/>
            </a:xfrm>
            <a:custGeom>
              <a:avLst/>
              <a:gdLst>
                <a:gd name="T0" fmla="*/ 75 w 75"/>
                <a:gd name="T1" fmla="*/ 3 h 69"/>
                <a:gd name="T2" fmla="*/ 71 w 75"/>
                <a:gd name="T3" fmla="*/ 0 h 69"/>
                <a:gd name="T4" fmla="*/ 63 w 75"/>
                <a:gd name="T5" fmla="*/ 2 h 69"/>
                <a:gd name="T6" fmla="*/ 51 w 75"/>
                <a:gd name="T7" fmla="*/ 7 h 69"/>
                <a:gd name="T8" fmla="*/ 39 w 75"/>
                <a:gd name="T9" fmla="*/ 15 h 69"/>
                <a:gd name="T10" fmla="*/ 26 w 75"/>
                <a:gd name="T11" fmla="*/ 27 h 69"/>
                <a:gd name="T12" fmla="*/ 15 w 75"/>
                <a:gd name="T13" fmla="*/ 40 h 69"/>
                <a:gd name="T14" fmla="*/ 6 w 75"/>
                <a:gd name="T15" fmla="*/ 54 h 69"/>
                <a:gd name="T16" fmla="*/ 0 w 75"/>
                <a:gd name="T17" fmla="*/ 69 h 69"/>
                <a:gd name="T18" fmla="*/ 6 w 75"/>
                <a:gd name="T19" fmla="*/ 64 h 69"/>
                <a:gd name="T20" fmla="*/ 15 w 75"/>
                <a:gd name="T21" fmla="*/ 55 h 69"/>
                <a:gd name="T22" fmla="*/ 29 w 75"/>
                <a:gd name="T23" fmla="*/ 47 h 69"/>
                <a:gd name="T24" fmla="*/ 43 w 75"/>
                <a:gd name="T25" fmla="*/ 37 h 69"/>
                <a:gd name="T26" fmla="*/ 56 w 75"/>
                <a:gd name="T27" fmla="*/ 27 h 69"/>
                <a:gd name="T28" fmla="*/ 67 w 75"/>
                <a:gd name="T29" fmla="*/ 18 h 69"/>
                <a:gd name="T30" fmla="*/ 73 w 75"/>
                <a:gd name="T31" fmla="*/ 9 h 69"/>
                <a:gd name="T32" fmla="*/ 75 w 75"/>
                <a:gd name="T3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69">
                  <a:moveTo>
                    <a:pt x="75" y="3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1" y="7"/>
                  </a:lnTo>
                  <a:lnTo>
                    <a:pt x="39" y="15"/>
                  </a:lnTo>
                  <a:lnTo>
                    <a:pt x="26" y="27"/>
                  </a:lnTo>
                  <a:lnTo>
                    <a:pt x="15" y="40"/>
                  </a:lnTo>
                  <a:lnTo>
                    <a:pt x="6" y="54"/>
                  </a:lnTo>
                  <a:lnTo>
                    <a:pt x="0" y="69"/>
                  </a:lnTo>
                  <a:lnTo>
                    <a:pt x="6" y="64"/>
                  </a:lnTo>
                  <a:lnTo>
                    <a:pt x="15" y="55"/>
                  </a:lnTo>
                  <a:lnTo>
                    <a:pt x="29" y="47"/>
                  </a:lnTo>
                  <a:lnTo>
                    <a:pt x="43" y="37"/>
                  </a:lnTo>
                  <a:lnTo>
                    <a:pt x="56" y="27"/>
                  </a:lnTo>
                  <a:lnTo>
                    <a:pt x="67" y="18"/>
                  </a:lnTo>
                  <a:lnTo>
                    <a:pt x="73" y="9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6" name="Freeform 54">
              <a:extLst>
                <a:ext uri="{FF2B5EF4-FFF2-40B4-BE49-F238E27FC236}">
                  <a16:creationId xmlns:a16="http://schemas.microsoft.com/office/drawing/2014/main" id="{D0941B9B-3949-544F-A42D-7F7D06BC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53"/>
              <a:ext cx="21" cy="18"/>
            </a:xfrm>
            <a:custGeom>
              <a:avLst/>
              <a:gdLst>
                <a:gd name="T0" fmla="*/ 59 w 59"/>
                <a:gd name="T1" fmla="*/ 3 h 55"/>
                <a:gd name="T2" fmla="*/ 56 w 59"/>
                <a:gd name="T3" fmla="*/ 0 h 55"/>
                <a:gd name="T4" fmla="*/ 50 w 59"/>
                <a:gd name="T5" fmla="*/ 1 h 55"/>
                <a:gd name="T6" fmla="*/ 42 w 59"/>
                <a:gd name="T7" fmla="*/ 5 h 55"/>
                <a:gd name="T8" fmla="*/ 31 w 59"/>
                <a:gd name="T9" fmla="*/ 10 h 55"/>
                <a:gd name="T10" fmla="*/ 22 w 59"/>
                <a:gd name="T11" fmla="*/ 17 h 55"/>
                <a:gd name="T12" fmla="*/ 13 w 59"/>
                <a:gd name="T13" fmla="*/ 29 h 55"/>
                <a:gd name="T14" fmla="*/ 5 w 59"/>
                <a:gd name="T15" fmla="*/ 40 h 55"/>
                <a:gd name="T16" fmla="*/ 0 w 59"/>
                <a:gd name="T17" fmla="*/ 55 h 55"/>
                <a:gd name="T18" fmla="*/ 7 w 59"/>
                <a:gd name="T19" fmla="*/ 47 h 55"/>
                <a:gd name="T20" fmla="*/ 17 w 59"/>
                <a:gd name="T21" fmla="*/ 41 h 55"/>
                <a:gd name="T22" fmla="*/ 26 w 59"/>
                <a:gd name="T23" fmla="*/ 32 h 55"/>
                <a:gd name="T24" fmla="*/ 36 w 59"/>
                <a:gd name="T25" fmla="*/ 25 h 55"/>
                <a:gd name="T26" fmla="*/ 46 w 59"/>
                <a:gd name="T27" fmla="*/ 19 h 55"/>
                <a:gd name="T28" fmla="*/ 54 w 59"/>
                <a:gd name="T29" fmla="*/ 12 h 55"/>
                <a:gd name="T30" fmla="*/ 57 w 59"/>
                <a:gd name="T31" fmla="*/ 6 h 55"/>
                <a:gd name="T32" fmla="*/ 59 w 59"/>
                <a:gd name="T3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5">
                  <a:moveTo>
                    <a:pt x="59" y="3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5"/>
                  </a:lnTo>
                  <a:lnTo>
                    <a:pt x="31" y="10"/>
                  </a:lnTo>
                  <a:lnTo>
                    <a:pt x="22" y="17"/>
                  </a:lnTo>
                  <a:lnTo>
                    <a:pt x="13" y="29"/>
                  </a:lnTo>
                  <a:lnTo>
                    <a:pt x="5" y="40"/>
                  </a:lnTo>
                  <a:lnTo>
                    <a:pt x="0" y="55"/>
                  </a:lnTo>
                  <a:lnTo>
                    <a:pt x="7" y="47"/>
                  </a:lnTo>
                  <a:lnTo>
                    <a:pt x="17" y="41"/>
                  </a:lnTo>
                  <a:lnTo>
                    <a:pt x="26" y="32"/>
                  </a:lnTo>
                  <a:lnTo>
                    <a:pt x="36" y="25"/>
                  </a:lnTo>
                  <a:lnTo>
                    <a:pt x="46" y="19"/>
                  </a:lnTo>
                  <a:lnTo>
                    <a:pt x="54" y="12"/>
                  </a:lnTo>
                  <a:lnTo>
                    <a:pt x="57" y="6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7" name="Freeform 55">
              <a:extLst>
                <a:ext uri="{FF2B5EF4-FFF2-40B4-BE49-F238E27FC236}">
                  <a16:creationId xmlns:a16="http://schemas.microsoft.com/office/drawing/2014/main" id="{AE9B8630-E5BC-1FA5-C706-78830C1C4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317"/>
              <a:ext cx="29" cy="18"/>
            </a:xfrm>
            <a:custGeom>
              <a:avLst/>
              <a:gdLst>
                <a:gd name="T0" fmla="*/ 81 w 81"/>
                <a:gd name="T1" fmla="*/ 1 h 57"/>
                <a:gd name="T2" fmla="*/ 77 w 81"/>
                <a:gd name="T3" fmla="*/ 0 h 57"/>
                <a:gd name="T4" fmla="*/ 67 w 81"/>
                <a:gd name="T5" fmla="*/ 2 h 57"/>
                <a:gd name="T6" fmla="*/ 55 w 81"/>
                <a:gd name="T7" fmla="*/ 7 h 57"/>
                <a:gd name="T8" fmla="*/ 40 w 81"/>
                <a:gd name="T9" fmla="*/ 16 h 57"/>
                <a:gd name="T10" fmla="*/ 26 w 81"/>
                <a:gd name="T11" fmla="*/ 25 h 57"/>
                <a:gd name="T12" fmla="*/ 14 w 81"/>
                <a:gd name="T13" fmla="*/ 36 h 57"/>
                <a:gd name="T14" fmla="*/ 3 w 81"/>
                <a:gd name="T15" fmla="*/ 47 h 57"/>
                <a:gd name="T16" fmla="*/ 0 w 81"/>
                <a:gd name="T17" fmla="*/ 57 h 57"/>
                <a:gd name="T18" fmla="*/ 7 w 81"/>
                <a:gd name="T19" fmla="*/ 53 h 57"/>
                <a:gd name="T20" fmla="*/ 19 w 81"/>
                <a:gd name="T21" fmla="*/ 47 h 57"/>
                <a:gd name="T22" fmla="*/ 34 w 81"/>
                <a:gd name="T23" fmla="*/ 39 h 57"/>
                <a:gd name="T24" fmla="*/ 48 w 81"/>
                <a:gd name="T25" fmla="*/ 32 h 57"/>
                <a:gd name="T26" fmla="*/ 61 w 81"/>
                <a:gd name="T27" fmla="*/ 25 h 57"/>
                <a:gd name="T28" fmla="*/ 73 w 81"/>
                <a:gd name="T29" fmla="*/ 16 h 57"/>
                <a:gd name="T30" fmla="*/ 80 w 81"/>
                <a:gd name="T31" fmla="*/ 8 h 57"/>
                <a:gd name="T32" fmla="*/ 81 w 81"/>
                <a:gd name="T3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57">
                  <a:moveTo>
                    <a:pt x="81" y="1"/>
                  </a:moveTo>
                  <a:lnTo>
                    <a:pt x="77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0" y="16"/>
                  </a:lnTo>
                  <a:lnTo>
                    <a:pt x="26" y="25"/>
                  </a:lnTo>
                  <a:lnTo>
                    <a:pt x="14" y="36"/>
                  </a:lnTo>
                  <a:lnTo>
                    <a:pt x="3" y="47"/>
                  </a:lnTo>
                  <a:lnTo>
                    <a:pt x="0" y="57"/>
                  </a:lnTo>
                  <a:lnTo>
                    <a:pt x="7" y="53"/>
                  </a:lnTo>
                  <a:lnTo>
                    <a:pt x="19" y="47"/>
                  </a:lnTo>
                  <a:lnTo>
                    <a:pt x="34" y="39"/>
                  </a:lnTo>
                  <a:lnTo>
                    <a:pt x="48" y="32"/>
                  </a:lnTo>
                  <a:lnTo>
                    <a:pt x="61" y="25"/>
                  </a:lnTo>
                  <a:lnTo>
                    <a:pt x="73" y="16"/>
                  </a:lnTo>
                  <a:lnTo>
                    <a:pt x="80" y="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8" name="Freeform 56">
              <a:extLst>
                <a:ext uri="{FF2B5EF4-FFF2-40B4-BE49-F238E27FC236}">
                  <a16:creationId xmlns:a16="http://schemas.microsoft.com/office/drawing/2014/main" id="{7048B909-14F9-AD9D-8E9F-AD7A99E73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2353"/>
              <a:ext cx="23" cy="14"/>
            </a:xfrm>
            <a:custGeom>
              <a:avLst/>
              <a:gdLst>
                <a:gd name="T0" fmla="*/ 69 w 69"/>
                <a:gd name="T1" fmla="*/ 3 h 44"/>
                <a:gd name="T2" fmla="*/ 65 w 69"/>
                <a:gd name="T3" fmla="*/ 0 h 44"/>
                <a:gd name="T4" fmla="*/ 57 w 69"/>
                <a:gd name="T5" fmla="*/ 2 h 44"/>
                <a:gd name="T6" fmla="*/ 45 w 69"/>
                <a:gd name="T7" fmla="*/ 5 h 44"/>
                <a:gd name="T8" fmla="*/ 33 w 69"/>
                <a:gd name="T9" fmla="*/ 12 h 44"/>
                <a:gd name="T10" fmla="*/ 21 w 69"/>
                <a:gd name="T11" fmla="*/ 20 h 44"/>
                <a:gd name="T12" fmla="*/ 11 w 69"/>
                <a:gd name="T13" fmla="*/ 29 h 44"/>
                <a:gd name="T14" fmla="*/ 3 w 69"/>
                <a:gd name="T15" fmla="*/ 37 h 44"/>
                <a:gd name="T16" fmla="*/ 0 w 69"/>
                <a:gd name="T17" fmla="*/ 44 h 44"/>
                <a:gd name="T18" fmla="*/ 7 w 69"/>
                <a:gd name="T19" fmla="*/ 40 h 44"/>
                <a:gd name="T20" fmla="*/ 16 w 69"/>
                <a:gd name="T21" fmla="*/ 37 h 44"/>
                <a:gd name="T22" fmla="*/ 27 w 69"/>
                <a:gd name="T23" fmla="*/ 32 h 44"/>
                <a:gd name="T24" fmla="*/ 38 w 69"/>
                <a:gd name="T25" fmla="*/ 25 h 44"/>
                <a:gd name="T26" fmla="*/ 49 w 69"/>
                <a:gd name="T27" fmla="*/ 19 h 44"/>
                <a:gd name="T28" fmla="*/ 58 w 69"/>
                <a:gd name="T29" fmla="*/ 14 h 44"/>
                <a:gd name="T30" fmla="*/ 66 w 69"/>
                <a:gd name="T31" fmla="*/ 8 h 44"/>
                <a:gd name="T32" fmla="*/ 69 w 69"/>
                <a:gd name="T3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4">
                  <a:moveTo>
                    <a:pt x="69" y="3"/>
                  </a:moveTo>
                  <a:lnTo>
                    <a:pt x="65" y="0"/>
                  </a:lnTo>
                  <a:lnTo>
                    <a:pt x="57" y="2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1" y="20"/>
                  </a:lnTo>
                  <a:lnTo>
                    <a:pt x="11" y="29"/>
                  </a:lnTo>
                  <a:lnTo>
                    <a:pt x="3" y="37"/>
                  </a:lnTo>
                  <a:lnTo>
                    <a:pt x="0" y="44"/>
                  </a:lnTo>
                  <a:lnTo>
                    <a:pt x="7" y="40"/>
                  </a:lnTo>
                  <a:lnTo>
                    <a:pt x="16" y="37"/>
                  </a:lnTo>
                  <a:lnTo>
                    <a:pt x="27" y="32"/>
                  </a:lnTo>
                  <a:lnTo>
                    <a:pt x="38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6" y="8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9" name="Freeform 57">
              <a:extLst>
                <a:ext uri="{FF2B5EF4-FFF2-40B4-BE49-F238E27FC236}">
                  <a16:creationId xmlns:a16="http://schemas.microsoft.com/office/drawing/2014/main" id="{6F838CE8-EB7B-E08D-A7DA-EB82E7BE4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241"/>
              <a:ext cx="3" cy="22"/>
            </a:xfrm>
            <a:custGeom>
              <a:avLst/>
              <a:gdLst>
                <a:gd name="T0" fmla="*/ 4 w 9"/>
                <a:gd name="T1" fmla="*/ 66 h 66"/>
                <a:gd name="T2" fmla="*/ 3 w 9"/>
                <a:gd name="T3" fmla="*/ 53 h 66"/>
                <a:gd name="T4" fmla="*/ 0 w 9"/>
                <a:gd name="T5" fmla="*/ 29 h 66"/>
                <a:gd name="T6" fmla="*/ 0 w 9"/>
                <a:gd name="T7" fmla="*/ 9 h 66"/>
                <a:gd name="T8" fmla="*/ 4 w 9"/>
                <a:gd name="T9" fmla="*/ 0 h 66"/>
                <a:gd name="T10" fmla="*/ 9 w 9"/>
                <a:gd name="T11" fmla="*/ 10 h 66"/>
                <a:gd name="T12" fmla="*/ 9 w 9"/>
                <a:gd name="T13" fmla="*/ 29 h 66"/>
                <a:gd name="T14" fmla="*/ 7 w 9"/>
                <a:gd name="T15" fmla="*/ 50 h 66"/>
                <a:gd name="T16" fmla="*/ 4 w 9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6">
                  <a:moveTo>
                    <a:pt x="4" y="66"/>
                  </a:moveTo>
                  <a:lnTo>
                    <a:pt x="3" y="5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10"/>
                  </a:lnTo>
                  <a:lnTo>
                    <a:pt x="9" y="29"/>
                  </a:lnTo>
                  <a:lnTo>
                    <a:pt x="7" y="50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0" name="Freeform 58">
              <a:extLst>
                <a:ext uri="{FF2B5EF4-FFF2-40B4-BE49-F238E27FC236}">
                  <a16:creationId xmlns:a16="http://schemas.microsoft.com/office/drawing/2014/main" id="{F583E0E8-8A71-2617-07D4-4CBB3B15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256"/>
              <a:ext cx="26" cy="31"/>
            </a:xfrm>
            <a:custGeom>
              <a:avLst/>
              <a:gdLst>
                <a:gd name="T0" fmla="*/ 74 w 74"/>
                <a:gd name="T1" fmla="*/ 92 h 92"/>
                <a:gd name="T2" fmla="*/ 69 w 74"/>
                <a:gd name="T3" fmla="*/ 81 h 92"/>
                <a:gd name="T4" fmla="*/ 61 w 74"/>
                <a:gd name="T5" fmla="*/ 67 h 92"/>
                <a:gd name="T6" fmla="*/ 50 w 74"/>
                <a:gd name="T7" fmla="*/ 50 h 92"/>
                <a:gd name="T8" fmla="*/ 38 w 74"/>
                <a:gd name="T9" fmla="*/ 33 h 92"/>
                <a:gd name="T10" fmla="*/ 26 w 74"/>
                <a:gd name="T11" fmla="*/ 17 h 92"/>
                <a:gd name="T12" fmla="*/ 16 w 74"/>
                <a:gd name="T13" fmla="*/ 6 h 92"/>
                <a:gd name="T14" fmla="*/ 7 w 74"/>
                <a:gd name="T15" fmla="*/ 0 h 92"/>
                <a:gd name="T16" fmla="*/ 1 w 74"/>
                <a:gd name="T17" fmla="*/ 1 h 92"/>
                <a:gd name="T18" fmla="*/ 0 w 74"/>
                <a:gd name="T19" fmla="*/ 8 h 92"/>
                <a:gd name="T20" fmla="*/ 7 w 74"/>
                <a:gd name="T21" fmla="*/ 18 h 92"/>
                <a:gd name="T22" fmla="*/ 17 w 74"/>
                <a:gd name="T23" fmla="*/ 31 h 92"/>
                <a:gd name="T24" fmla="*/ 30 w 74"/>
                <a:gd name="T25" fmla="*/ 45 h 92"/>
                <a:gd name="T26" fmla="*/ 44 w 74"/>
                <a:gd name="T27" fmla="*/ 58 h 92"/>
                <a:gd name="T28" fmla="*/ 57 w 74"/>
                <a:gd name="T29" fmla="*/ 71 h 92"/>
                <a:gd name="T30" fmla="*/ 67 w 74"/>
                <a:gd name="T31" fmla="*/ 82 h 92"/>
                <a:gd name="T32" fmla="*/ 74 w 74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2">
                  <a:moveTo>
                    <a:pt x="74" y="92"/>
                  </a:moveTo>
                  <a:lnTo>
                    <a:pt x="69" y="81"/>
                  </a:lnTo>
                  <a:lnTo>
                    <a:pt x="61" y="67"/>
                  </a:lnTo>
                  <a:lnTo>
                    <a:pt x="50" y="50"/>
                  </a:lnTo>
                  <a:lnTo>
                    <a:pt x="38" y="33"/>
                  </a:lnTo>
                  <a:lnTo>
                    <a:pt x="26" y="17"/>
                  </a:lnTo>
                  <a:lnTo>
                    <a:pt x="16" y="6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7" y="18"/>
                  </a:lnTo>
                  <a:lnTo>
                    <a:pt x="17" y="31"/>
                  </a:lnTo>
                  <a:lnTo>
                    <a:pt x="30" y="45"/>
                  </a:lnTo>
                  <a:lnTo>
                    <a:pt x="44" y="58"/>
                  </a:lnTo>
                  <a:lnTo>
                    <a:pt x="57" y="71"/>
                  </a:lnTo>
                  <a:lnTo>
                    <a:pt x="67" y="82"/>
                  </a:lnTo>
                  <a:lnTo>
                    <a:pt x="74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1" name="Freeform 59">
              <a:extLst>
                <a:ext uri="{FF2B5EF4-FFF2-40B4-BE49-F238E27FC236}">
                  <a16:creationId xmlns:a16="http://schemas.microsoft.com/office/drawing/2014/main" id="{C87F9D40-280B-3A0F-F062-CEF88F12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269"/>
              <a:ext cx="26" cy="28"/>
            </a:xfrm>
            <a:custGeom>
              <a:avLst/>
              <a:gdLst>
                <a:gd name="T0" fmla="*/ 77 w 77"/>
                <a:gd name="T1" fmla="*/ 84 h 84"/>
                <a:gd name="T2" fmla="*/ 71 w 77"/>
                <a:gd name="T3" fmla="*/ 74 h 84"/>
                <a:gd name="T4" fmla="*/ 60 w 77"/>
                <a:gd name="T5" fmla="*/ 60 h 84"/>
                <a:gd name="T6" fmla="*/ 48 w 77"/>
                <a:gd name="T7" fmla="*/ 45 h 84"/>
                <a:gd name="T8" fmla="*/ 35 w 77"/>
                <a:gd name="T9" fmla="*/ 29 h 84"/>
                <a:gd name="T10" fmla="*/ 23 w 77"/>
                <a:gd name="T11" fmla="*/ 15 h 84"/>
                <a:gd name="T12" fmla="*/ 11 w 77"/>
                <a:gd name="T13" fmla="*/ 5 h 84"/>
                <a:gd name="T14" fmla="*/ 3 w 77"/>
                <a:gd name="T15" fmla="*/ 0 h 84"/>
                <a:gd name="T16" fmla="*/ 0 w 77"/>
                <a:gd name="T17" fmla="*/ 3 h 84"/>
                <a:gd name="T18" fmla="*/ 1 w 77"/>
                <a:gd name="T19" fmla="*/ 10 h 84"/>
                <a:gd name="T20" fmla="*/ 9 w 77"/>
                <a:gd name="T21" fmla="*/ 22 h 84"/>
                <a:gd name="T22" fmla="*/ 21 w 77"/>
                <a:gd name="T23" fmla="*/ 33 h 84"/>
                <a:gd name="T24" fmla="*/ 35 w 77"/>
                <a:gd name="T25" fmla="*/ 45 h 84"/>
                <a:gd name="T26" fmla="*/ 48 w 77"/>
                <a:gd name="T27" fmla="*/ 58 h 84"/>
                <a:gd name="T28" fmla="*/ 61 w 77"/>
                <a:gd name="T29" fmla="*/ 69 h 84"/>
                <a:gd name="T30" fmla="*/ 72 w 77"/>
                <a:gd name="T31" fmla="*/ 78 h 84"/>
                <a:gd name="T32" fmla="*/ 77 w 77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84">
                  <a:moveTo>
                    <a:pt x="77" y="84"/>
                  </a:moveTo>
                  <a:lnTo>
                    <a:pt x="71" y="74"/>
                  </a:lnTo>
                  <a:lnTo>
                    <a:pt x="60" y="60"/>
                  </a:lnTo>
                  <a:lnTo>
                    <a:pt x="48" y="45"/>
                  </a:lnTo>
                  <a:lnTo>
                    <a:pt x="35" y="29"/>
                  </a:lnTo>
                  <a:lnTo>
                    <a:pt x="23" y="15"/>
                  </a:lnTo>
                  <a:lnTo>
                    <a:pt x="11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9" y="22"/>
                  </a:lnTo>
                  <a:lnTo>
                    <a:pt x="21" y="33"/>
                  </a:lnTo>
                  <a:lnTo>
                    <a:pt x="35" y="45"/>
                  </a:lnTo>
                  <a:lnTo>
                    <a:pt x="48" y="58"/>
                  </a:lnTo>
                  <a:lnTo>
                    <a:pt x="61" y="69"/>
                  </a:lnTo>
                  <a:lnTo>
                    <a:pt x="72" y="78"/>
                  </a:lnTo>
                  <a:lnTo>
                    <a:pt x="7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2" name="Freeform 60">
              <a:extLst>
                <a:ext uri="{FF2B5EF4-FFF2-40B4-BE49-F238E27FC236}">
                  <a16:creationId xmlns:a16="http://schemas.microsoft.com/office/drawing/2014/main" id="{953B9BDA-8876-8A77-95FB-EC6AB674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284"/>
              <a:ext cx="28" cy="25"/>
            </a:xfrm>
            <a:custGeom>
              <a:avLst/>
              <a:gdLst>
                <a:gd name="T0" fmla="*/ 83 w 83"/>
                <a:gd name="T1" fmla="*/ 76 h 76"/>
                <a:gd name="T2" fmla="*/ 75 w 83"/>
                <a:gd name="T3" fmla="*/ 65 h 76"/>
                <a:gd name="T4" fmla="*/ 65 w 83"/>
                <a:gd name="T5" fmla="*/ 51 h 76"/>
                <a:gd name="T6" fmla="*/ 52 w 83"/>
                <a:gd name="T7" fmla="*/ 36 h 76"/>
                <a:gd name="T8" fmla="*/ 37 w 83"/>
                <a:gd name="T9" fmla="*/ 24 h 76"/>
                <a:gd name="T10" fmla="*/ 24 w 83"/>
                <a:gd name="T11" fmla="*/ 13 h 76"/>
                <a:gd name="T12" fmla="*/ 12 w 83"/>
                <a:gd name="T13" fmla="*/ 4 h 76"/>
                <a:gd name="T14" fmla="*/ 4 w 83"/>
                <a:gd name="T15" fmla="*/ 0 h 76"/>
                <a:gd name="T16" fmla="*/ 0 w 83"/>
                <a:gd name="T17" fmla="*/ 3 h 76"/>
                <a:gd name="T18" fmla="*/ 3 w 83"/>
                <a:gd name="T19" fmla="*/ 9 h 76"/>
                <a:gd name="T20" fmla="*/ 11 w 83"/>
                <a:gd name="T21" fmla="*/ 18 h 76"/>
                <a:gd name="T22" fmla="*/ 23 w 83"/>
                <a:gd name="T23" fmla="*/ 28 h 76"/>
                <a:gd name="T24" fmla="*/ 37 w 83"/>
                <a:gd name="T25" fmla="*/ 38 h 76"/>
                <a:gd name="T26" fmla="*/ 52 w 83"/>
                <a:gd name="T27" fmla="*/ 49 h 76"/>
                <a:gd name="T28" fmla="*/ 66 w 83"/>
                <a:gd name="T29" fmla="*/ 59 h 76"/>
                <a:gd name="T30" fmla="*/ 77 w 83"/>
                <a:gd name="T31" fmla="*/ 69 h 76"/>
                <a:gd name="T32" fmla="*/ 83 w 83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76">
                  <a:moveTo>
                    <a:pt x="83" y="76"/>
                  </a:moveTo>
                  <a:lnTo>
                    <a:pt x="75" y="65"/>
                  </a:lnTo>
                  <a:lnTo>
                    <a:pt x="65" y="51"/>
                  </a:lnTo>
                  <a:lnTo>
                    <a:pt x="52" y="36"/>
                  </a:lnTo>
                  <a:lnTo>
                    <a:pt x="37" y="24"/>
                  </a:lnTo>
                  <a:lnTo>
                    <a:pt x="24" y="13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1" y="18"/>
                  </a:lnTo>
                  <a:lnTo>
                    <a:pt x="23" y="28"/>
                  </a:lnTo>
                  <a:lnTo>
                    <a:pt x="37" y="38"/>
                  </a:lnTo>
                  <a:lnTo>
                    <a:pt x="52" y="49"/>
                  </a:lnTo>
                  <a:lnTo>
                    <a:pt x="66" y="59"/>
                  </a:lnTo>
                  <a:lnTo>
                    <a:pt x="77" y="69"/>
                  </a:lnTo>
                  <a:lnTo>
                    <a:pt x="83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3" name="Freeform 61">
              <a:extLst>
                <a:ext uri="{FF2B5EF4-FFF2-40B4-BE49-F238E27FC236}">
                  <a16:creationId xmlns:a16="http://schemas.microsoft.com/office/drawing/2014/main" id="{7D1E3AB3-80FE-C1D0-F24C-B8F792AFE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303"/>
              <a:ext cx="28" cy="18"/>
            </a:xfrm>
            <a:custGeom>
              <a:avLst/>
              <a:gdLst>
                <a:gd name="T0" fmla="*/ 79 w 79"/>
                <a:gd name="T1" fmla="*/ 58 h 58"/>
                <a:gd name="T2" fmla="*/ 71 w 79"/>
                <a:gd name="T3" fmla="*/ 49 h 58"/>
                <a:gd name="T4" fmla="*/ 60 w 79"/>
                <a:gd name="T5" fmla="*/ 39 h 58"/>
                <a:gd name="T6" fmla="*/ 47 w 79"/>
                <a:gd name="T7" fmla="*/ 26 h 58"/>
                <a:gd name="T8" fmla="*/ 34 w 79"/>
                <a:gd name="T9" fmla="*/ 16 h 58"/>
                <a:gd name="T10" fmla="*/ 22 w 79"/>
                <a:gd name="T11" fmla="*/ 6 h 58"/>
                <a:gd name="T12" fmla="*/ 10 w 79"/>
                <a:gd name="T13" fmla="*/ 1 h 58"/>
                <a:gd name="T14" fmla="*/ 2 w 79"/>
                <a:gd name="T15" fmla="*/ 0 h 58"/>
                <a:gd name="T16" fmla="*/ 0 w 79"/>
                <a:gd name="T17" fmla="*/ 5 h 58"/>
                <a:gd name="T18" fmla="*/ 2 w 79"/>
                <a:gd name="T19" fmla="*/ 13 h 58"/>
                <a:gd name="T20" fmla="*/ 9 w 79"/>
                <a:gd name="T21" fmla="*/ 20 h 58"/>
                <a:gd name="T22" fmla="*/ 21 w 79"/>
                <a:gd name="T23" fmla="*/ 26 h 58"/>
                <a:gd name="T24" fmla="*/ 34 w 79"/>
                <a:gd name="T25" fmla="*/ 33 h 58"/>
                <a:gd name="T26" fmla="*/ 47 w 79"/>
                <a:gd name="T27" fmla="*/ 39 h 58"/>
                <a:gd name="T28" fmla="*/ 60 w 79"/>
                <a:gd name="T29" fmla="*/ 45 h 58"/>
                <a:gd name="T30" fmla="*/ 71 w 79"/>
                <a:gd name="T31" fmla="*/ 51 h 58"/>
                <a:gd name="T32" fmla="*/ 79 w 79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8">
                  <a:moveTo>
                    <a:pt x="79" y="58"/>
                  </a:moveTo>
                  <a:lnTo>
                    <a:pt x="71" y="49"/>
                  </a:lnTo>
                  <a:lnTo>
                    <a:pt x="60" y="39"/>
                  </a:lnTo>
                  <a:lnTo>
                    <a:pt x="47" y="26"/>
                  </a:lnTo>
                  <a:lnTo>
                    <a:pt x="34" y="16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3"/>
                  </a:lnTo>
                  <a:lnTo>
                    <a:pt x="9" y="20"/>
                  </a:lnTo>
                  <a:lnTo>
                    <a:pt x="21" y="26"/>
                  </a:lnTo>
                  <a:lnTo>
                    <a:pt x="34" y="33"/>
                  </a:lnTo>
                  <a:lnTo>
                    <a:pt x="47" y="39"/>
                  </a:lnTo>
                  <a:lnTo>
                    <a:pt x="60" y="45"/>
                  </a:lnTo>
                  <a:lnTo>
                    <a:pt x="71" y="51"/>
                  </a:lnTo>
                  <a:lnTo>
                    <a:pt x="79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4" name="Freeform 62">
              <a:extLst>
                <a:ext uri="{FF2B5EF4-FFF2-40B4-BE49-F238E27FC236}">
                  <a16:creationId xmlns:a16="http://schemas.microsoft.com/office/drawing/2014/main" id="{860DE6D2-C544-17E7-233D-4BF1DFE1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2318"/>
              <a:ext cx="26" cy="17"/>
            </a:xfrm>
            <a:custGeom>
              <a:avLst/>
              <a:gdLst>
                <a:gd name="T0" fmla="*/ 76 w 76"/>
                <a:gd name="T1" fmla="*/ 53 h 53"/>
                <a:gd name="T2" fmla="*/ 70 w 76"/>
                <a:gd name="T3" fmla="*/ 46 h 53"/>
                <a:gd name="T4" fmla="*/ 58 w 76"/>
                <a:gd name="T5" fmla="*/ 36 h 53"/>
                <a:gd name="T6" fmla="*/ 45 w 76"/>
                <a:gd name="T7" fmla="*/ 27 h 53"/>
                <a:gd name="T8" fmla="*/ 32 w 76"/>
                <a:gd name="T9" fmla="*/ 15 h 53"/>
                <a:gd name="T10" fmla="*/ 18 w 76"/>
                <a:gd name="T11" fmla="*/ 8 h 53"/>
                <a:gd name="T12" fmla="*/ 8 w 76"/>
                <a:gd name="T13" fmla="*/ 2 h 53"/>
                <a:gd name="T14" fmla="*/ 1 w 76"/>
                <a:gd name="T15" fmla="*/ 0 h 53"/>
                <a:gd name="T16" fmla="*/ 0 w 76"/>
                <a:gd name="T17" fmla="*/ 5 h 53"/>
                <a:gd name="T18" fmla="*/ 4 w 76"/>
                <a:gd name="T19" fmla="*/ 13 h 53"/>
                <a:gd name="T20" fmla="*/ 12 w 76"/>
                <a:gd name="T21" fmla="*/ 20 h 53"/>
                <a:gd name="T22" fmla="*/ 22 w 76"/>
                <a:gd name="T23" fmla="*/ 28 h 53"/>
                <a:gd name="T24" fmla="*/ 36 w 76"/>
                <a:gd name="T25" fmla="*/ 34 h 53"/>
                <a:gd name="T26" fmla="*/ 49 w 76"/>
                <a:gd name="T27" fmla="*/ 40 h 53"/>
                <a:gd name="T28" fmla="*/ 61 w 76"/>
                <a:gd name="T29" fmla="*/ 45 h 53"/>
                <a:gd name="T30" fmla="*/ 71 w 76"/>
                <a:gd name="T31" fmla="*/ 49 h 53"/>
                <a:gd name="T32" fmla="*/ 76 w 76"/>
                <a:gd name="T3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3">
                  <a:moveTo>
                    <a:pt x="76" y="53"/>
                  </a:moveTo>
                  <a:lnTo>
                    <a:pt x="70" y="46"/>
                  </a:lnTo>
                  <a:lnTo>
                    <a:pt x="58" y="36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8" y="8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3"/>
                  </a:lnTo>
                  <a:lnTo>
                    <a:pt x="12" y="20"/>
                  </a:lnTo>
                  <a:lnTo>
                    <a:pt x="22" y="28"/>
                  </a:lnTo>
                  <a:lnTo>
                    <a:pt x="36" y="34"/>
                  </a:lnTo>
                  <a:lnTo>
                    <a:pt x="49" y="40"/>
                  </a:lnTo>
                  <a:lnTo>
                    <a:pt x="61" y="45"/>
                  </a:lnTo>
                  <a:lnTo>
                    <a:pt x="71" y="49"/>
                  </a:lnTo>
                  <a:lnTo>
                    <a:pt x="76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5" name="Freeform 63">
              <a:extLst>
                <a:ext uri="{FF2B5EF4-FFF2-40B4-BE49-F238E27FC236}">
                  <a16:creationId xmlns:a16="http://schemas.microsoft.com/office/drawing/2014/main" id="{F771393D-160F-DA7B-4FB1-680CA1AC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339"/>
              <a:ext cx="23" cy="9"/>
            </a:xfrm>
            <a:custGeom>
              <a:avLst/>
              <a:gdLst>
                <a:gd name="T0" fmla="*/ 67 w 67"/>
                <a:gd name="T1" fmla="*/ 27 h 27"/>
                <a:gd name="T2" fmla="*/ 59 w 67"/>
                <a:gd name="T3" fmla="*/ 21 h 27"/>
                <a:gd name="T4" fmla="*/ 49 w 67"/>
                <a:gd name="T5" fmla="*/ 15 h 27"/>
                <a:gd name="T6" fmla="*/ 37 w 67"/>
                <a:gd name="T7" fmla="*/ 8 h 27"/>
                <a:gd name="T8" fmla="*/ 26 w 67"/>
                <a:gd name="T9" fmla="*/ 3 h 27"/>
                <a:gd name="T10" fmla="*/ 16 w 67"/>
                <a:gd name="T11" fmla="*/ 0 h 27"/>
                <a:gd name="T12" fmla="*/ 8 w 67"/>
                <a:gd name="T13" fmla="*/ 0 h 27"/>
                <a:gd name="T14" fmla="*/ 1 w 67"/>
                <a:gd name="T15" fmla="*/ 1 h 27"/>
                <a:gd name="T16" fmla="*/ 0 w 67"/>
                <a:gd name="T17" fmla="*/ 7 h 27"/>
                <a:gd name="T18" fmla="*/ 2 w 67"/>
                <a:gd name="T19" fmla="*/ 13 h 27"/>
                <a:gd name="T20" fmla="*/ 9 w 67"/>
                <a:gd name="T21" fmla="*/ 18 h 27"/>
                <a:gd name="T22" fmla="*/ 18 w 67"/>
                <a:gd name="T23" fmla="*/ 21 h 27"/>
                <a:gd name="T24" fmla="*/ 29 w 67"/>
                <a:gd name="T25" fmla="*/ 22 h 27"/>
                <a:gd name="T26" fmla="*/ 39 w 67"/>
                <a:gd name="T27" fmla="*/ 22 h 27"/>
                <a:gd name="T28" fmla="*/ 51 w 67"/>
                <a:gd name="T29" fmla="*/ 23 h 27"/>
                <a:gd name="T30" fmla="*/ 60 w 67"/>
                <a:gd name="T31" fmla="*/ 25 h 27"/>
                <a:gd name="T32" fmla="*/ 67 w 67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7">
                  <a:moveTo>
                    <a:pt x="67" y="27"/>
                  </a:moveTo>
                  <a:lnTo>
                    <a:pt x="59" y="21"/>
                  </a:lnTo>
                  <a:lnTo>
                    <a:pt x="49" y="15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9" y="18"/>
                  </a:lnTo>
                  <a:lnTo>
                    <a:pt x="18" y="21"/>
                  </a:lnTo>
                  <a:lnTo>
                    <a:pt x="29" y="22"/>
                  </a:lnTo>
                  <a:lnTo>
                    <a:pt x="39" y="22"/>
                  </a:lnTo>
                  <a:lnTo>
                    <a:pt x="51" y="23"/>
                  </a:lnTo>
                  <a:lnTo>
                    <a:pt x="60" y="25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6" name="Freeform 64">
              <a:extLst>
                <a:ext uri="{FF2B5EF4-FFF2-40B4-BE49-F238E27FC236}">
                  <a16:creationId xmlns:a16="http://schemas.microsoft.com/office/drawing/2014/main" id="{4AEDF064-F3DA-8321-2A9C-72EFE227C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353"/>
              <a:ext cx="20" cy="5"/>
            </a:xfrm>
            <a:custGeom>
              <a:avLst/>
              <a:gdLst>
                <a:gd name="T0" fmla="*/ 59 w 59"/>
                <a:gd name="T1" fmla="*/ 14 h 14"/>
                <a:gd name="T2" fmla="*/ 52 w 59"/>
                <a:gd name="T3" fmla="*/ 12 h 14"/>
                <a:gd name="T4" fmla="*/ 43 w 59"/>
                <a:gd name="T5" fmla="*/ 8 h 14"/>
                <a:gd name="T6" fmla="*/ 34 w 59"/>
                <a:gd name="T7" fmla="*/ 4 h 14"/>
                <a:gd name="T8" fmla="*/ 23 w 59"/>
                <a:gd name="T9" fmla="*/ 2 h 14"/>
                <a:gd name="T10" fmla="*/ 14 w 59"/>
                <a:gd name="T11" fmla="*/ 0 h 14"/>
                <a:gd name="T12" fmla="*/ 6 w 59"/>
                <a:gd name="T13" fmla="*/ 0 h 14"/>
                <a:gd name="T14" fmla="*/ 1 w 59"/>
                <a:gd name="T15" fmla="*/ 2 h 14"/>
                <a:gd name="T16" fmla="*/ 0 w 59"/>
                <a:gd name="T17" fmla="*/ 7 h 14"/>
                <a:gd name="T18" fmla="*/ 2 w 59"/>
                <a:gd name="T19" fmla="*/ 10 h 14"/>
                <a:gd name="T20" fmla="*/ 8 w 59"/>
                <a:gd name="T21" fmla="*/ 13 h 14"/>
                <a:gd name="T22" fmla="*/ 14 w 59"/>
                <a:gd name="T23" fmla="*/ 14 h 14"/>
                <a:gd name="T24" fmla="*/ 23 w 59"/>
                <a:gd name="T25" fmla="*/ 14 h 14"/>
                <a:gd name="T26" fmla="*/ 33 w 59"/>
                <a:gd name="T27" fmla="*/ 13 h 14"/>
                <a:gd name="T28" fmla="*/ 42 w 59"/>
                <a:gd name="T29" fmla="*/ 13 h 14"/>
                <a:gd name="T30" fmla="*/ 51 w 59"/>
                <a:gd name="T31" fmla="*/ 13 h 14"/>
                <a:gd name="T32" fmla="*/ 59 w 59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4">
                  <a:moveTo>
                    <a:pt x="59" y="14"/>
                  </a:moveTo>
                  <a:lnTo>
                    <a:pt x="52" y="12"/>
                  </a:lnTo>
                  <a:lnTo>
                    <a:pt x="43" y="8"/>
                  </a:lnTo>
                  <a:lnTo>
                    <a:pt x="34" y="4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14" y="14"/>
                  </a:lnTo>
                  <a:lnTo>
                    <a:pt x="23" y="14"/>
                  </a:lnTo>
                  <a:lnTo>
                    <a:pt x="33" y="13"/>
                  </a:lnTo>
                  <a:lnTo>
                    <a:pt x="42" y="13"/>
                  </a:lnTo>
                  <a:lnTo>
                    <a:pt x="51" y="13"/>
                  </a:lnTo>
                  <a:lnTo>
                    <a:pt x="59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7" name="Freeform 65">
              <a:extLst>
                <a:ext uri="{FF2B5EF4-FFF2-40B4-BE49-F238E27FC236}">
                  <a16:creationId xmlns:a16="http://schemas.microsoft.com/office/drawing/2014/main" id="{728B9E1D-8C19-AD2C-341D-F5B51025D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365"/>
              <a:ext cx="20" cy="4"/>
            </a:xfrm>
            <a:custGeom>
              <a:avLst/>
              <a:gdLst>
                <a:gd name="T0" fmla="*/ 58 w 58"/>
                <a:gd name="T1" fmla="*/ 7 h 15"/>
                <a:gd name="T2" fmla="*/ 53 w 58"/>
                <a:gd name="T3" fmla="*/ 5 h 15"/>
                <a:gd name="T4" fmla="*/ 45 w 58"/>
                <a:gd name="T5" fmla="*/ 3 h 15"/>
                <a:gd name="T6" fmla="*/ 35 w 58"/>
                <a:gd name="T7" fmla="*/ 1 h 15"/>
                <a:gd name="T8" fmla="*/ 25 w 58"/>
                <a:gd name="T9" fmla="*/ 0 h 15"/>
                <a:gd name="T10" fmla="*/ 16 w 58"/>
                <a:gd name="T11" fmla="*/ 0 h 15"/>
                <a:gd name="T12" fmla="*/ 8 w 58"/>
                <a:gd name="T13" fmla="*/ 1 h 15"/>
                <a:gd name="T14" fmla="*/ 2 w 58"/>
                <a:gd name="T15" fmla="*/ 5 h 15"/>
                <a:gd name="T16" fmla="*/ 0 w 58"/>
                <a:gd name="T17" fmla="*/ 10 h 15"/>
                <a:gd name="T18" fmla="*/ 1 w 58"/>
                <a:gd name="T19" fmla="*/ 14 h 15"/>
                <a:gd name="T20" fmla="*/ 5 w 58"/>
                <a:gd name="T21" fmla="*/ 15 h 15"/>
                <a:gd name="T22" fmla="*/ 12 w 58"/>
                <a:gd name="T23" fmla="*/ 15 h 15"/>
                <a:gd name="T24" fmla="*/ 20 w 58"/>
                <a:gd name="T25" fmla="*/ 14 h 15"/>
                <a:gd name="T26" fmla="*/ 29 w 58"/>
                <a:gd name="T27" fmla="*/ 11 h 15"/>
                <a:gd name="T28" fmla="*/ 39 w 58"/>
                <a:gd name="T29" fmla="*/ 9 h 15"/>
                <a:gd name="T30" fmla="*/ 49 w 58"/>
                <a:gd name="T31" fmla="*/ 7 h 15"/>
                <a:gd name="T32" fmla="*/ 58 w 58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5">
                  <a:moveTo>
                    <a:pt x="58" y="7"/>
                  </a:moveTo>
                  <a:lnTo>
                    <a:pt x="53" y="5"/>
                  </a:lnTo>
                  <a:lnTo>
                    <a:pt x="45" y="3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20" y="14"/>
                  </a:lnTo>
                  <a:lnTo>
                    <a:pt x="29" y="11"/>
                  </a:lnTo>
                  <a:lnTo>
                    <a:pt x="39" y="9"/>
                  </a:lnTo>
                  <a:lnTo>
                    <a:pt x="49" y="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8" name="Freeform 66">
              <a:extLst>
                <a:ext uri="{FF2B5EF4-FFF2-40B4-BE49-F238E27FC236}">
                  <a16:creationId xmlns:a16="http://schemas.microsoft.com/office/drawing/2014/main" id="{124AA84E-72EF-017E-9FCA-B7C93047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373"/>
              <a:ext cx="19" cy="6"/>
            </a:xfrm>
            <a:custGeom>
              <a:avLst/>
              <a:gdLst>
                <a:gd name="T0" fmla="*/ 57 w 57"/>
                <a:gd name="T1" fmla="*/ 18 h 18"/>
                <a:gd name="T2" fmla="*/ 54 w 57"/>
                <a:gd name="T3" fmla="*/ 13 h 18"/>
                <a:gd name="T4" fmla="*/ 49 w 57"/>
                <a:gd name="T5" fmla="*/ 9 h 18"/>
                <a:gd name="T6" fmla="*/ 41 w 57"/>
                <a:gd name="T7" fmla="*/ 5 h 18"/>
                <a:gd name="T8" fmla="*/ 32 w 57"/>
                <a:gd name="T9" fmla="*/ 2 h 18"/>
                <a:gd name="T10" fmla="*/ 21 w 57"/>
                <a:gd name="T11" fmla="*/ 0 h 18"/>
                <a:gd name="T12" fmla="*/ 12 w 57"/>
                <a:gd name="T13" fmla="*/ 0 h 18"/>
                <a:gd name="T14" fmla="*/ 6 w 57"/>
                <a:gd name="T15" fmla="*/ 3 h 18"/>
                <a:gd name="T16" fmla="*/ 0 w 57"/>
                <a:gd name="T17" fmla="*/ 8 h 18"/>
                <a:gd name="T18" fmla="*/ 0 w 57"/>
                <a:gd name="T19" fmla="*/ 13 h 18"/>
                <a:gd name="T20" fmla="*/ 4 w 57"/>
                <a:gd name="T21" fmla="*/ 17 h 18"/>
                <a:gd name="T22" fmla="*/ 11 w 57"/>
                <a:gd name="T23" fmla="*/ 18 h 18"/>
                <a:gd name="T24" fmla="*/ 20 w 57"/>
                <a:gd name="T25" fmla="*/ 18 h 18"/>
                <a:gd name="T26" fmla="*/ 31 w 57"/>
                <a:gd name="T27" fmla="*/ 17 h 18"/>
                <a:gd name="T28" fmla="*/ 40 w 57"/>
                <a:gd name="T29" fmla="*/ 17 h 18"/>
                <a:gd name="T30" fmla="*/ 49 w 57"/>
                <a:gd name="T31" fmla="*/ 17 h 18"/>
                <a:gd name="T32" fmla="*/ 57 w 57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8">
                  <a:moveTo>
                    <a:pt x="57" y="18"/>
                  </a:moveTo>
                  <a:lnTo>
                    <a:pt x="54" y="13"/>
                  </a:lnTo>
                  <a:lnTo>
                    <a:pt x="49" y="9"/>
                  </a:lnTo>
                  <a:lnTo>
                    <a:pt x="41" y="5"/>
                  </a:lnTo>
                  <a:lnTo>
                    <a:pt x="32" y="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1" y="18"/>
                  </a:lnTo>
                  <a:lnTo>
                    <a:pt x="20" y="18"/>
                  </a:lnTo>
                  <a:lnTo>
                    <a:pt x="31" y="17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57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9" name="Freeform 67">
              <a:extLst>
                <a:ext uri="{FF2B5EF4-FFF2-40B4-BE49-F238E27FC236}">
                  <a16:creationId xmlns:a16="http://schemas.microsoft.com/office/drawing/2014/main" id="{9840F583-2080-5D66-2035-85B65EEA4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381"/>
              <a:ext cx="21" cy="5"/>
            </a:xfrm>
            <a:custGeom>
              <a:avLst/>
              <a:gdLst>
                <a:gd name="T0" fmla="*/ 63 w 63"/>
                <a:gd name="T1" fmla="*/ 13 h 16"/>
                <a:gd name="T2" fmla="*/ 58 w 63"/>
                <a:gd name="T3" fmla="*/ 11 h 16"/>
                <a:gd name="T4" fmla="*/ 50 w 63"/>
                <a:gd name="T5" fmla="*/ 8 h 16"/>
                <a:gd name="T6" fmla="*/ 42 w 63"/>
                <a:gd name="T7" fmla="*/ 5 h 16"/>
                <a:gd name="T8" fmla="*/ 33 w 63"/>
                <a:gd name="T9" fmla="*/ 2 h 16"/>
                <a:gd name="T10" fmla="*/ 23 w 63"/>
                <a:gd name="T11" fmla="*/ 0 h 16"/>
                <a:gd name="T12" fmla="*/ 15 w 63"/>
                <a:gd name="T13" fmla="*/ 0 h 16"/>
                <a:gd name="T14" fmla="*/ 7 w 63"/>
                <a:gd name="T15" fmla="*/ 1 h 16"/>
                <a:gd name="T16" fmla="*/ 2 w 63"/>
                <a:gd name="T17" fmla="*/ 6 h 16"/>
                <a:gd name="T18" fmla="*/ 0 w 63"/>
                <a:gd name="T19" fmla="*/ 11 h 16"/>
                <a:gd name="T20" fmla="*/ 6 w 63"/>
                <a:gd name="T21" fmla="*/ 13 h 16"/>
                <a:gd name="T22" fmla="*/ 13 w 63"/>
                <a:gd name="T23" fmla="*/ 16 h 16"/>
                <a:gd name="T24" fmla="*/ 25 w 63"/>
                <a:gd name="T25" fmla="*/ 16 h 16"/>
                <a:gd name="T26" fmla="*/ 37 w 63"/>
                <a:gd name="T27" fmla="*/ 16 h 16"/>
                <a:gd name="T28" fmla="*/ 48 w 63"/>
                <a:gd name="T29" fmla="*/ 16 h 16"/>
                <a:gd name="T30" fmla="*/ 58 w 63"/>
                <a:gd name="T31" fmla="*/ 15 h 16"/>
                <a:gd name="T32" fmla="*/ 63 w 63"/>
                <a:gd name="T3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6">
                  <a:moveTo>
                    <a:pt x="63" y="13"/>
                  </a:moveTo>
                  <a:lnTo>
                    <a:pt x="58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37" y="16"/>
                  </a:lnTo>
                  <a:lnTo>
                    <a:pt x="48" y="16"/>
                  </a:lnTo>
                  <a:lnTo>
                    <a:pt x="58" y="15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0" name="Freeform 68">
              <a:extLst>
                <a:ext uri="{FF2B5EF4-FFF2-40B4-BE49-F238E27FC236}">
                  <a16:creationId xmlns:a16="http://schemas.microsoft.com/office/drawing/2014/main" id="{9B27598F-6F94-C841-CFF8-29187144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244"/>
              <a:ext cx="19" cy="31"/>
            </a:xfrm>
            <a:custGeom>
              <a:avLst/>
              <a:gdLst>
                <a:gd name="T0" fmla="*/ 0 w 60"/>
                <a:gd name="T1" fmla="*/ 2 h 92"/>
                <a:gd name="T2" fmla="*/ 3 w 60"/>
                <a:gd name="T3" fmla="*/ 7 h 92"/>
                <a:gd name="T4" fmla="*/ 8 w 60"/>
                <a:gd name="T5" fmla="*/ 16 h 92"/>
                <a:gd name="T6" fmla="*/ 17 w 60"/>
                <a:gd name="T7" fmla="*/ 27 h 92"/>
                <a:gd name="T8" fmla="*/ 28 w 60"/>
                <a:gd name="T9" fmla="*/ 39 h 92"/>
                <a:gd name="T10" fmla="*/ 40 w 60"/>
                <a:gd name="T11" fmla="*/ 53 h 92"/>
                <a:gd name="T12" fmla="*/ 49 w 60"/>
                <a:gd name="T13" fmla="*/ 67 h 92"/>
                <a:gd name="T14" fmla="*/ 56 w 60"/>
                <a:gd name="T15" fmla="*/ 81 h 92"/>
                <a:gd name="T16" fmla="*/ 60 w 60"/>
                <a:gd name="T17" fmla="*/ 92 h 92"/>
                <a:gd name="T18" fmla="*/ 56 w 60"/>
                <a:gd name="T19" fmla="*/ 77 h 92"/>
                <a:gd name="T20" fmla="*/ 49 w 60"/>
                <a:gd name="T21" fmla="*/ 61 h 92"/>
                <a:gd name="T22" fmla="*/ 41 w 60"/>
                <a:gd name="T23" fmla="*/ 43 h 92"/>
                <a:gd name="T24" fmla="*/ 32 w 60"/>
                <a:gd name="T25" fmla="*/ 27 h 92"/>
                <a:gd name="T26" fmla="*/ 23 w 60"/>
                <a:gd name="T27" fmla="*/ 13 h 92"/>
                <a:gd name="T28" fmla="*/ 13 w 60"/>
                <a:gd name="T29" fmla="*/ 3 h 92"/>
                <a:gd name="T30" fmla="*/ 6 w 60"/>
                <a:gd name="T31" fmla="*/ 0 h 92"/>
                <a:gd name="T32" fmla="*/ 0 w 60"/>
                <a:gd name="T3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92">
                  <a:moveTo>
                    <a:pt x="0" y="2"/>
                  </a:moveTo>
                  <a:lnTo>
                    <a:pt x="3" y="7"/>
                  </a:lnTo>
                  <a:lnTo>
                    <a:pt x="8" y="16"/>
                  </a:lnTo>
                  <a:lnTo>
                    <a:pt x="17" y="27"/>
                  </a:lnTo>
                  <a:lnTo>
                    <a:pt x="28" y="39"/>
                  </a:lnTo>
                  <a:lnTo>
                    <a:pt x="40" y="53"/>
                  </a:lnTo>
                  <a:lnTo>
                    <a:pt x="49" y="67"/>
                  </a:lnTo>
                  <a:lnTo>
                    <a:pt x="56" y="81"/>
                  </a:lnTo>
                  <a:lnTo>
                    <a:pt x="60" y="92"/>
                  </a:lnTo>
                  <a:lnTo>
                    <a:pt x="56" y="77"/>
                  </a:lnTo>
                  <a:lnTo>
                    <a:pt x="49" y="61"/>
                  </a:lnTo>
                  <a:lnTo>
                    <a:pt x="41" y="43"/>
                  </a:lnTo>
                  <a:lnTo>
                    <a:pt x="32" y="27"/>
                  </a:lnTo>
                  <a:lnTo>
                    <a:pt x="23" y="13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1" name="Freeform 69">
              <a:extLst>
                <a:ext uri="{FF2B5EF4-FFF2-40B4-BE49-F238E27FC236}">
                  <a16:creationId xmlns:a16="http://schemas.microsoft.com/office/drawing/2014/main" id="{F783BCD3-8F5B-656F-2D09-747CA35C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239"/>
              <a:ext cx="14" cy="23"/>
            </a:xfrm>
            <a:custGeom>
              <a:avLst/>
              <a:gdLst>
                <a:gd name="T0" fmla="*/ 38 w 38"/>
                <a:gd name="T1" fmla="*/ 67 h 67"/>
                <a:gd name="T2" fmla="*/ 30 w 38"/>
                <a:gd name="T3" fmla="*/ 46 h 67"/>
                <a:gd name="T4" fmla="*/ 18 w 38"/>
                <a:gd name="T5" fmla="*/ 22 h 67"/>
                <a:gd name="T6" fmla="*/ 6 w 38"/>
                <a:gd name="T7" fmla="*/ 4 h 67"/>
                <a:gd name="T8" fmla="*/ 0 w 38"/>
                <a:gd name="T9" fmla="*/ 0 h 67"/>
                <a:gd name="T10" fmla="*/ 0 w 38"/>
                <a:gd name="T11" fmla="*/ 5 h 67"/>
                <a:gd name="T12" fmla="*/ 4 w 38"/>
                <a:gd name="T13" fmla="*/ 12 h 67"/>
                <a:gd name="T14" fmla="*/ 9 w 38"/>
                <a:gd name="T15" fmla="*/ 22 h 67"/>
                <a:gd name="T16" fmla="*/ 16 w 38"/>
                <a:gd name="T17" fmla="*/ 32 h 67"/>
                <a:gd name="T18" fmla="*/ 22 w 38"/>
                <a:gd name="T19" fmla="*/ 44 h 67"/>
                <a:gd name="T20" fmla="*/ 29 w 38"/>
                <a:gd name="T21" fmla="*/ 53 h 67"/>
                <a:gd name="T22" fmla="*/ 34 w 38"/>
                <a:gd name="T23" fmla="*/ 61 h 67"/>
                <a:gd name="T24" fmla="*/ 38 w 38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67">
                  <a:moveTo>
                    <a:pt x="38" y="67"/>
                  </a:moveTo>
                  <a:lnTo>
                    <a:pt x="30" y="46"/>
                  </a:lnTo>
                  <a:lnTo>
                    <a:pt x="18" y="22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9" y="22"/>
                  </a:lnTo>
                  <a:lnTo>
                    <a:pt x="16" y="32"/>
                  </a:lnTo>
                  <a:lnTo>
                    <a:pt x="22" y="44"/>
                  </a:lnTo>
                  <a:lnTo>
                    <a:pt x="29" y="53"/>
                  </a:lnTo>
                  <a:lnTo>
                    <a:pt x="34" y="61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2" name="Freeform 70">
              <a:extLst>
                <a:ext uri="{FF2B5EF4-FFF2-40B4-BE49-F238E27FC236}">
                  <a16:creationId xmlns:a16="http://schemas.microsoft.com/office/drawing/2014/main" id="{1FABE076-4979-645A-C18B-689EC407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324"/>
              <a:ext cx="37" cy="119"/>
            </a:xfrm>
            <a:custGeom>
              <a:avLst/>
              <a:gdLst>
                <a:gd name="T0" fmla="*/ 16 w 109"/>
                <a:gd name="T1" fmla="*/ 357 h 358"/>
                <a:gd name="T2" fmla="*/ 12 w 109"/>
                <a:gd name="T3" fmla="*/ 358 h 358"/>
                <a:gd name="T4" fmla="*/ 8 w 109"/>
                <a:gd name="T5" fmla="*/ 357 h 358"/>
                <a:gd name="T6" fmla="*/ 4 w 109"/>
                <a:gd name="T7" fmla="*/ 355 h 358"/>
                <a:gd name="T8" fmla="*/ 0 w 109"/>
                <a:gd name="T9" fmla="*/ 355 h 358"/>
                <a:gd name="T10" fmla="*/ 41 w 109"/>
                <a:gd name="T11" fmla="*/ 312 h 358"/>
                <a:gd name="T12" fmla="*/ 68 w 109"/>
                <a:gd name="T13" fmla="*/ 266 h 358"/>
                <a:gd name="T14" fmla="*/ 87 w 109"/>
                <a:gd name="T15" fmla="*/ 217 h 358"/>
                <a:gd name="T16" fmla="*/ 95 w 109"/>
                <a:gd name="T17" fmla="*/ 167 h 358"/>
                <a:gd name="T18" fmla="*/ 97 w 109"/>
                <a:gd name="T19" fmla="*/ 120 h 358"/>
                <a:gd name="T20" fmla="*/ 95 w 109"/>
                <a:gd name="T21" fmla="*/ 75 h 358"/>
                <a:gd name="T22" fmla="*/ 91 w 109"/>
                <a:gd name="T23" fmla="*/ 35 h 358"/>
                <a:gd name="T24" fmla="*/ 85 w 109"/>
                <a:gd name="T25" fmla="*/ 0 h 358"/>
                <a:gd name="T26" fmla="*/ 98 w 109"/>
                <a:gd name="T27" fmla="*/ 27 h 358"/>
                <a:gd name="T28" fmla="*/ 108 w 109"/>
                <a:gd name="T29" fmla="*/ 70 h 358"/>
                <a:gd name="T30" fmla="*/ 109 w 109"/>
                <a:gd name="T31" fmla="*/ 121 h 358"/>
                <a:gd name="T32" fmla="*/ 105 w 109"/>
                <a:gd name="T33" fmla="*/ 176 h 358"/>
                <a:gd name="T34" fmla="*/ 95 w 109"/>
                <a:gd name="T35" fmla="*/ 232 h 358"/>
                <a:gd name="T36" fmla="*/ 76 w 109"/>
                <a:gd name="T37" fmla="*/ 284 h 358"/>
                <a:gd name="T38" fmla="*/ 50 w 109"/>
                <a:gd name="T39" fmla="*/ 327 h 358"/>
                <a:gd name="T40" fmla="*/ 16 w 109"/>
                <a:gd name="T41" fmla="*/ 35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358">
                  <a:moveTo>
                    <a:pt x="16" y="357"/>
                  </a:moveTo>
                  <a:lnTo>
                    <a:pt x="12" y="358"/>
                  </a:lnTo>
                  <a:lnTo>
                    <a:pt x="8" y="357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41" y="312"/>
                  </a:lnTo>
                  <a:lnTo>
                    <a:pt x="68" y="266"/>
                  </a:lnTo>
                  <a:lnTo>
                    <a:pt x="87" y="217"/>
                  </a:lnTo>
                  <a:lnTo>
                    <a:pt x="95" y="167"/>
                  </a:lnTo>
                  <a:lnTo>
                    <a:pt x="97" y="120"/>
                  </a:lnTo>
                  <a:lnTo>
                    <a:pt x="95" y="75"/>
                  </a:lnTo>
                  <a:lnTo>
                    <a:pt x="91" y="35"/>
                  </a:lnTo>
                  <a:lnTo>
                    <a:pt x="85" y="0"/>
                  </a:lnTo>
                  <a:lnTo>
                    <a:pt x="98" y="27"/>
                  </a:lnTo>
                  <a:lnTo>
                    <a:pt x="108" y="70"/>
                  </a:lnTo>
                  <a:lnTo>
                    <a:pt x="109" y="121"/>
                  </a:lnTo>
                  <a:lnTo>
                    <a:pt x="105" y="176"/>
                  </a:lnTo>
                  <a:lnTo>
                    <a:pt x="95" y="232"/>
                  </a:lnTo>
                  <a:lnTo>
                    <a:pt x="76" y="284"/>
                  </a:lnTo>
                  <a:lnTo>
                    <a:pt x="50" y="327"/>
                  </a:lnTo>
                  <a:lnTo>
                    <a:pt x="16" y="3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3" name="Freeform 71">
              <a:extLst>
                <a:ext uri="{FF2B5EF4-FFF2-40B4-BE49-F238E27FC236}">
                  <a16:creationId xmlns:a16="http://schemas.microsoft.com/office/drawing/2014/main" id="{F1335CD5-378F-E8B3-9567-F67704A44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327"/>
              <a:ext cx="25" cy="16"/>
            </a:xfrm>
            <a:custGeom>
              <a:avLst/>
              <a:gdLst>
                <a:gd name="T0" fmla="*/ 74 w 74"/>
                <a:gd name="T1" fmla="*/ 50 h 50"/>
                <a:gd name="T2" fmla="*/ 67 w 74"/>
                <a:gd name="T3" fmla="*/ 40 h 50"/>
                <a:gd name="T4" fmla="*/ 57 w 74"/>
                <a:gd name="T5" fmla="*/ 30 h 50"/>
                <a:gd name="T6" fmla="*/ 46 w 74"/>
                <a:gd name="T7" fmla="*/ 21 h 50"/>
                <a:gd name="T8" fmla="*/ 33 w 74"/>
                <a:gd name="T9" fmla="*/ 12 h 50"/>
                <a:gd name="T10" fmla="*/ 22 w 74"/>
                <a:gd name="T11" fmla="*/ 6 h 50"/>
                <a:gd name="T12" fmla="*/ 12 w 74"/>
                <a:gd name="T13" fmla="*/ 1 h 50"/>
                <a:gd name="T14" fmla="*/ 4 w 74"/>
                <a:gd name="T15" fmla="*/ 0 h 50"/>
                <a:gd name="T16" fmla="*/ 0 w 74"/>
                <a:gd name="T17" fmla="*/ 1 h 50"/>
                <a:gd name="T18" fmla="*/ 0 w 74"/>
                <a:gd name="T19" fmla="*/ 5 h 50"/>
                <a:gd name="T20" fmla="*/ 5 w 74"/>
                <a:gd name="T21" fmla="*/ 10 h 50"/>
                <a:gd name="T22" fmla="*/ 15 w 74"/>
                <a:gd name="T23" fmla="*/ 15 h 50"/>
                <a:gd name="T24" fmla="*/ 25 w 74"/>
                <a:gd name="T25" fmla="*/ 21 h 50"/>
                <a:gd name="T26" fmla="*/ 38 w 74"/>
                <a:gd name="T27" fmla="*/ 27 h 50"/>
                <a:gd name="T28" fmla="*/ 51 w 74"/>
                <a:gd name="T29" fmla="*/ 33 h 50"/>
                <a:gd name="T30" fmla="*/ 63 w 74"/>
                <a:gd name="T31" fmla="*/ 41 h 50"/>
                <a:gd name="T32" fmla="*/ 74 w 74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50">
                  <a:moveTo>
                    <a:pt x="74" y="50"/>
                  </a:moveTo>
                  <a:lnTo>
                    <a:pt x="67" y="40"/>
                  </a:lnTo>
                  <a:lnTo>
                    <a:pt x="57" y="30"/>
                  </a:lnTo>
                  <a:lnTo>
                    <a:pt x="46" y="21"/>
                  </a:lnTo>
                  <a:lnTo>
                    <a:pt x="33" y="12"/>
                  </a:lnTo>
                  <a:lnTo>
                    <a:pt x="22" y="6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5" y="15"/>
                  </a:lnTo>
                  <a:lnTo>
                    <a:pt x="25" y="21"/>
                  </a:lnTo>
                  <a:lnTo>
                    <a:pt x="38" y="27"/>
                  </a:lnTo>
                  <a:lnTo>
                    <a:pt x="51" y="33"/>
                  </a:lnTo>
                  <a:lnTo>
                    <a:pt x="63" y="41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4" name="Freeform 72">
              <a:extLst>
                <a:ext uri="{FF2B5EF4-FFF2-40B4-BE49-F238E27FC236}">
                  <a16:creationId xmlns:a16="http://schemas.microsoft.com/office/drawing/2014/main" id="{B13E5DC7-D992-4AE4-D0E3-9FDDE46D8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331"/>
              <a:ext cx="31" cy="24"/>
            </a:xfrm>
            <a:custGeom>
              <a:avLst/>
              <a:gdLst>
                <a:gd name="T0" fmla="*/ 0 w 88"/>
                <a:gd name="T1" fmla="*/ 1 h 74"/>
                <a:gd name="T2" fmla="*/ 4 w 88"/>
                <a:gd name="T3" fmla="*/ 0 h 74"/>
                <a:gd name="T4" fmla="*/ 15 w 88"/>
                <a:gd name="T5" fmla="*/ 4 h 74"/>
                <a:gd name="T6" fmla="*/ 27 w 88"/>
                <a:gd name="T7" fmla="*/ 10 h 74"/>
                <a:gd name="T8" fmla="*/ 42 w 88"/>
                <a:gd name="T9" fmla="*/ 20 h 74"/>
                <a:gd name="T10" fmla="*/ 57 w 88"/>
                <a:gd name="T11" fmla="*/ 31 h 74"/>
                <a:gd name="T12" fmla="*/ 71 w 88"/>
                <a:gd name="T13" fmla="*/ 45 h 74"/>
                <a:gd name="T14" fmla="*/ 82 w 88"/>
                <a:gd name="T15" fmla="*/ 59 h 74"/>
                <a:gd name="T16" fmla="*/ 88 w 88"/>
                <a:gd name="T17" fmla="*/ 74 h 74"/>
                <a:gd name="T18" fmla="*/ 79 w 88"/>
                <a:gd name="T19" fmla="*/ 65 h 74"/>
                <a:gd name="T20" fmla="*/ 66 w 88"/>
                <a:gd name="T21" fmla="*/ 55 h 74"/>
                <a:gd name="T22" fmla="*/ 50 w 88"/>
                <a:gd name="T23" fmla="*/ 44 h 74"/>
                <a:gd name="T24" fmla="*/ 34 w 88"/>
                <a:gd name="T25" fmla="*/ 32 h 74"/>
                <a:gd name="T26" fmla="*/ 20 w 88"/>
                <a:gd name="T27" fmla="*/ 21 h 74"/>
                <a:gd name="T28" fmla="*/ 9 w 88"/>
                <a:gd name="T29" fmla="*/ 12 h 74"/>
                <a:gd name="T30" fmla="*/ 2 w 88"/>
                <a:gd name="T31" fmla="*/ 5 h 74"/>
                <a:gd name="T32" fmla="*/ 0 w 88"/>
                <a:gd name="T3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4">
                  <a:moveTo>
                    <a:pt x="0" y="1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7" y="10"/>
                  </a:lnTo>
                  <a:lnTo>
                    <a:pt x="42" y="20"/>
                  </a:lnTo>
                  <a:lnTo>
                    <a:pt x="57" y="31"/>
                  </a:lnTo>
                  <a:lnTo>
                    <a:pt x="71" y="45"/>
                  </a:lnTo>
                  <a:lnTo>
                    <a:pt x="82" y="59"/>
                  </a:lnTo>
                  <a:lnTo>
                    <a:pt x="88" y="74"/>
                  </a:lnTo>
                  <a:lnTo>
                    <a:pt x="79" y="65"/>
                  </a:lnTo>
                  <a:lnTo>
                    <a:pt x="66" y="55"/>
                  </a:lnTo>
                  <a:lnTo>
                    <a:pt x="50" y="44"/>
                  </a:lnTo>
                  <a:lnTo>
                    <a:pt x="34" y="32"/>
                  </a:lnTo>
                  <a:lnTo>
                    <a:pt x="20" y="21"/>
                  </a:lnTo>
                  <a:lnTo>
                    <a:pt x="9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5" name="Freeform 73">
              <a:extLst>
                <a:ext uri="{FF2B5EF4-FFF2-40B4-BE49-F238E27FC236}">
                  <a16:creationId xmlns:a16="http://schemas.microsoft.com/office/drawing/2014/main" id="{F1C4330B-FC42-B845-5CDE-E6E296EE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347"/>
              <a:ext cx="35" cy="30"/>
            </a:xfrm>
            <a:custGeom>
              <a:avLst/>
              <a:gdLst>
                <a:gd name="T0" fmla="*/ 0 w 104"/>
                <a:gd name="T1" fmla="*/ 0 h 93"/>
                <a:gd name="T2" fmla="*/ 5 w 104"/>
                <a:gd name="T3" fmla="*/ 0 h 93"/>
                <a:gd name="T4" fmla="*/ 17 w 104"/>
                <a:gd name="T5" fmla="*/ 5 h 93"/>
                <a:gd name="T6" fmla="*/ 33 w 104"/>
                <a:gd name="T7" fmla="*/ 15 h 93"/>
                <a:gd name="T8" fmla="*/ 50 w 104"/>
                <a:gd name="T9" fmla="*/ 29 h 93"/>
                <a:gd name="T10" fmla="*/ 67 w 104"/>
                <a:gd name="T11" fmla="*/ 44 h 93"/>
                <a:gd name="T12" fmla="*/ 83 w 104"/>
                <a:gd name="T13" fmla="*/ 61 h 93"/>
                <a:gd name="T14" fmla="*/ 96 w 104"/>
                <a:gd name="T15" fmla="*/ 78 h 93"/>
                <a:gd name="T16" fmla="*/ 104 w 104"/>
                <a:gd name="T17" fmla="*/ 93 h 93"/>
                <a:gd name="T18" fmla="*/ 96 w 104"/>
                <a:gd name="T19" fmla="*/ 85 h 93"/>
                <a:gd name="T20" fmla="*/ 81 w 104"/>
                <a:gd name="T21" fmla="*/ 74 h 93"/>
                <a:gd name="T22" fmla="*/ 64 w 104"/>
                <a:gd name="T23" fmla="*/ 61 h 93"/>
                <a:gd name="T24" fmla="*/ 44 w 104"/>
                <a:gd name="T25" fmla="*/ 47 h 93"/>
                <a:gd name="T26" fmla="*/ 26 w 104"/>
                <a:gd name="T27" fmla="*/ 32 h 93"/>
                <a:gd name="T28" fmla="*/ 12 w 104"/>
                <a:gd name="T29" fmla="*/ 18 h 93"/>
                <a:gd name="T30" fmla="*/ 2 w 104"/>
                <a:gd name="T31" fmla="*/ 7 h 93"/>
                <a:gd name="T32" fmla="*/ 0 w 104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93">
                  <a:moveTo>
                    <a:pt x="0" y="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3" y="15"/>
                  </a:lnTo>
                  <a:lnTo>
                    <a:pt x="50" y="29"/>
                  </a:lnTo>
                  <a:lnTo>
                    <a:pt x="67" y="44"/>
                  </a:lnTo>
                  <a:lnTo>
                    <a:pt x="83" y="61"/>
                  </a:lnTo>
                  <a:lnTo>
                    <a:pt x="96" y="78"/>
                  </a:lnTo>
                  <a:lnTo>
                    <a:pt x="104" y="93"/>
                  </a:lnTo>
                  <a:lnTo>
                    <a:pt x="96" y="85"/>
                  </a:lnTo>
                  <a:lnTo>
                    <a:pt x="81" y="74"/>
                  </a:lnTo>
                  <a:lnTo>
                    <a:pt x="64" y="61"/>
                  </a:lnTo>
                  <a:lnTo>
                    <a:pt x="44" y="47"/>
                  </a:lnTo>
                  <a:lnTo>
                    <a:pt x="26" y="32"/>
                  </a:lnTo>
                  <a:lnTo>
                    <a:pt x="12" y="18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6" name="Freeform 74">
              <a:extLst>
                <a:ext uri="{FF2B5EF4-FFF2-40B4-BE49-F238E27FC236}">
                  <a16:creationId xmlns:a16="http://schemas.microsoft.com/office/drawing/2014/main" id="{949DA6DE-07B9-F0E7-ABD2-0AF450BE3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2371"/>
              <a:ext cx="39" cy="28"/>
            </a:xfrm>
            <a:custGeom>
              <a:avLst/>
              <a:gdLst>
                <a:gd name="T0" fmla="*/ 0 w 115"/>
                <a:gd name="T1" fmla="*/ 1 h 85"/>
                <a:gd name="T2" fmla="*/ 7 w 115"/>
                <a:gd name="T3" fmla="*/ 0 h 85"/>
                <a:gd name="T4" fmla="*/ 21 w 115"/>
                <a:gd name="T5" fmla="*/ 5 h 85"/>
                <a:gd name="T6" fmla="*/ 38 w 115"/>
                <a:gd name="T7" fmla="*/ 13 h 85"/>
                <a:gd name="T8" fmla="*/ 58 w 115"/>
                <a:gd name="T9" fmla="*/ 26 h 85"/>
                <a:gd name="T10" fmla="*/ 76 w 115"/>
                <a:gd name="T11" fmla="*/ 41 h 85"/>
                <a:gd name="T12" fmla="*/ 93 w 115"/>
                <a:gd name="T13" fmla="*/ 56 h 85"/>
                <a:gd name="T14" fmla="*/ 108 w 115"/>
                <a:gd name="T15" fmla="*/ 71 h 85"/>
                <a:gd name="T16" fmla="*/ 115 w 115"/>
                <a:gd name="T17" fmla="*/ 85 h 85"/>
                <a:gd name="T18" fmla="*/ 105 w 115"/>
                <a:gd name="T19" fmla="*/ 80 h 85"/>
                <a:gd name="T20" fmla="*/ 91 w 115"/>
                <a:gd name="T21" fmla="*/ 70 h 85"/>
                <a:gd name="T22" fmla="*/ 71 w 115"/>
                <a:gd name="T23" fmla="*/ 57 h 85"/>
                <a:gd name="T24" fmla="*/ 50 w 115"/>
                <a:gd name="T25" fmla="*/ 42 h 85"/>
                <a:gd name="T26" fmla="*/ 30 w 115"/>
                <a:gd name="T27" fmla="*/ 28 h 85"/>
                <a:gd name="T28" fmla="*/ 14 w 115"/>
                <a:gd name="T29" fmla="*/ 16 h 85"/>
                <a:gd name="T30" fmla="*/ 3 w 115"/>
                <a:gd name="T31" fmla="*/ 6 h 85"/>
                <a:gd name="T32" fmla="*/ 0 w 115"/>
                <a:gd name="T33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85">
                  <a:moveTo>
                    <a:pt x="0" y="1"/>
                  </a:moveTo>
                  <a:lnTo>
                    <a:pt x="7" y="0"/>
                  </a:lnTo>
                  <a:lnTo>
                    <a:pt x="21" y="5"/>
                  </a:lnTo>
                  <a:lnTo>
                    <a:pt x="38" y="13"/>
                  </a:lnTo>
                  <a:lnTo>
                    <a:pt x="58" y="26"/>
                  </a:lnTo>
                  <a:lnTo>
                    <a:pt x="76" y="41"/>
                  </a:lnTo>
                  <a:lnTo>
                    <a:pt x="93" y="56"/>
                  </a:lnTo>
                  <a:lnTo>
                    <a:pt x="108" y="71"/>
                  </a:lnTo>
                  <a:lnTo>
                    <a:pt x="115" y="85"/>
                  </a:lnTo>
                  <a:lnTo>
                    <a:pt x="105" y="80"/>
                  </a:lnTo>
                  <a:lnTo>
                    <a:pt x="91" y="70"/>
                  </a:lnTo>
                  <a:lnTo>
                    <a:pt x="71" y="57"/>
                  </a:lnTo>
                  <a:lnTo>
                    <a:pt x="50" y="42"/>
                  </a:lnTo>
                  <a:lnTo>
                    <a:pt x="30" y="28"/>
                  </a:lnTo>
                  <a:lnTo>
                    <a:pt x="14" y="16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7" name="Freeform 75">
              <a:extLst>
                <a:ext uri="{FF2B5EF4-FFF2-40B4-BE49-F238E27FC236}">
                  <a16:creationId xmlns:a16="http://schemas.microsoft.com/office/drawing/2014/main" id="{4C0B28A3-5D95-FA9B-02FC-91AD7331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2383"/>
              <a:ext cx="36" cy="24"/>
            </a:xfrm>
            <a:custGeom>
              <a:avLst/>
              <a:gdLst>
                <a:gd name="T0" fmla="*/ 0 w 104"/>
                <a:gd name="T1" fmla="*/ 1 h 75"/>
                <a:gd name="T2" fmla="*/ 5 w 104"/>
                <a:gd name="T3" fmla="*/ 0 h 75"/>
                <a:gd name="T4" fmla="*/ 17 w 104"/>
                <a:gd name="T5" fmla="*/ 5 h 75"/>
                <a:gd name="T6" fmla="*/ 34 w 104"/>
                <a:gd name="T7" fmla="*/ 14 h 75"/>
                <a:gd name="T8" fmla="*/ 53 w 104"/>
                <a:gd name="T9" fmla="*/ 25 h 75"/>
                <a:gd name="T10" fmla="*/ 70 w 104"/>
                <a:gd name="T11" fmla="*/ 37 h 75"/>
                <a:gd name="T12" fmla="*/ 87 w 104"/>
                <a:gd name="T13" fmla="*/ 51 h 75"/>
                <a:gd name="T14" fmla="*/ 99 w 104"/>
                <a:gd name="T15" fmla="*/ 63 h 75"/>
                <a:gd name="T16" fmla="*/ 104 w 104"/>
                <a:gd name="T17" fmla="*/ 75 h 75"/>
                <a:gd name="T18" fmla="*/ 95 w 104"/>
                <a:gd name="T19" fmla="*/ 68 h 75"/>
                <a:gd name="T20" fmla="*/ 79 w 104"/>
                <a:gd name="T21" fmla="*/ 60 h 75"/>
                <a:gd name="T22" fmla="*/ 61 w 104"/>
                <a:gd name="T23" fmla="*/ 50 h 75"/>
                <a:gd name="T24" fmla="*/ 42 w 104"/>
                <a:gd name="T25" fmla="*/ 37 h 75"/>
                <a:gd name="T26" fmla="*/ 24 w 104"/>
                <a:gd name="T27" fmla="*/ 26 h 75"/>
                <a:gd name="T28" fmla="*/ 11 w 104"/>
                <a:gd name="T29" fmla="*/ 16 h 75"/>
                <a:gd name="T30" fmla="*/ 1 w 104"/>
                <a:gd name="T31" fmla="*/ 7 h 75"/>
                <a:gd name="T32" fmla="*/ 0 w 104"/>
                <a:gd name="T33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75">
                  <a:moveTo>
                    <a:pt x="0" y="1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4" y="14"/>
                  </a:lnTo>
                  <a:lnTo>
                    <a:pt x="53" y="25"/>
                  </a:lnTo>
                  <a:lnTo>
                    <a:pt x="70" y="37"/>
                  </a:lnTo>
                  <a:lnTo>
                    <a:pt x="87" y="51"/>
                  </a:lnTo>
                  <a:lnTo>
                    <a:pt x="99" y="63"/>
                  </a:lnTo>
                  <a:lnTo>
                    <a:pt x="104" y="75"/>
                  </a:lnTo>
                  <a:lnTo>
                    <a:pt x="95" y="68"/>
                  </a:lnTo>
                  <a:lnTo>
                    <a:pt x="79" y="60"/>
                  </a:lnTo>
                  <a:lnTo>
                    <a:pt x="61" y="50"/>
                  </a:lnTo>
                  <a:lnTo>
                    <a:pt x="42" y="37"/>
                  </a:lnTo>
                  <a:lnTo>
                    <a:pt x="24" y="26"/>
                  </a:lnTo>
                  <a:lnTo>
                    <a:pt x="11" y="16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8" name="Freeform 76">
              <a:extLst>
                <a:ext uri="{FF2B5EF4-FFF2-40B4-BE49-F238E27FC236}">
                  <a16:creationId xmlns:a16="http://schemas.microsoft.com/office/drawing/2014/main" id="{F8D3ABED-7F89-E39E-B758-8EEAC0D96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404"/>
              <a:ext cx="29" cy="21"/>
            </a:xfrm>
            <a:custGeom>
              <a:avLst/>
              <a:gdLst>
                <a:gd name="T0" fmla="*/ 0 w 86"/>
                <a:gd name="T1" fmla="*/ 2 h 63"/>
                <a:gd name="T2" fmla="*/ 6 w 86"/>
                <a:gd name="T3" fmla="*/ 0 h 63"/>
                <a:gd name="T4" fmla="*/ 15 w 86"/>
                <a:gd name="T5" fmla="*/ 2 h 63"/>
                <a:gd name="T6" fmla="*/ 28 w 86"/>
                <a:gd name="T7" fmla="*/ 7 h 63"/>
                <a:gd name="T8" fmla="*/ 42 w 86"/>
                <a:gd name="T9" fmla="*/ 14 h 63"/>
                <a:gd name="T10" fmla="*/ 57 w 86"/>
                <a:gd name="T11" fmla="*/ 24 h 63"/>
                <a:gd name="T12" fmla="*/ 70 w 86"/>
                <a:gd name="T13" fmla="*/ 37 h 63"/>
                <a:gd name="T14" fmla="*/ 81 w 86"/>
                <a:gd name="T15" fmla="*/ 49 h 63"/>
                <a:gd name="T16" fmla="*/ 86 w 86"/>
                <a:gd name="T17" fmla="*/ 63 h 63"/>
                <a:gd name="T18" fmla="*/ 77 w 86"/>
                <a:gd name="T19" fmla="*/ 57 h 63"/>
                <a:gd name="T20" fmla="*/ 65 w 86"/>
                <a:gd name="T21" fmla="*/ 48 h 63"/>
                <a:gd name="T22" fmla="*/ 49 w 86"/>
                <a:gd name="T23" fmla="*/ 39 h 63"/>
                <a:gd name="T24" fmla="*/ 33 w 86"/>
                <a:gd name="T25" fmla="*/ 30 h 63"/>
                <a:gd name="T26" fmla="*/ 20 w 86"/>
                <a:gd name="T27" fmla="*/ 20 h 63"/>
                <a:gd name="T28" fmla="*/ 8 w 86"/>
                <a:gd name="T29" fmla="*/ 13 h 63"/>
                <a:gd name="T30" fmla="*/ 2 w 86"/>
                <a:gd name="T31" fmla="*/ 7 h 63"/>
                <a:gd name="T32" fmla="*/ 0 w 86"/>
                <a:gd name="T3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63">
                  <a:moveTo>
                    <a:pt x="0" y="2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4"/>
                  </a:lnTo>
                  <a:lnTo>
                    <a:pt x="57" y="24"/>
                  </a:lnTo>
                  <a:lnTo>
                    <a:pt x="70" y="37"/>
                  </a:lnTo>
                  <a:lnTo>
                    <a:pt x="81" y="49"/>
                  </a:lnTo>
                  <a:lnTo>
                    <a:pt x="86" y="63"/>
                  </a:lnTo>
                  <a:lnTo>
                    <a:pt x="77" y="57"/>
                  </a:lnTo>
                  <a:lnTo>
                    <a:pt x="65" y="48"/>
                  </a:lnTo>
                  <a:lnTo>
                    <a:pt x="49" y="39"/>
                  </a:lnTo>
                  <a:lnTo>
                    <a:pt x="33" y="30"/>
                  </a:lnTo>
                  <a:lnTo>
                    <a:pt x="20" y="20"/>
                  </a:lnTo>
                  <a:lnTo>
                    <a:pt x="8" y="13"/>
                  </a:lnTo>
                  <a:lnTo>
                    <a:pt x="2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9" name="Freeform 77">
              <a:extLst>
                <a:ext uri="{FF2B5EF4-FFF2-40B4-BE49-F238E27FC236}">
                  <a16:creationId xmlns:a16="http://schemas.microsoft.com/office/drawing/2014/main" id="{FE71A0A9-4A35-5008-EF1E-904D4FA51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433"/>
              <a:ext cx="18" cy="6"/>
            </a:xfrm>
            <a:custGeom>
              <a:avLst/>
              <a:gdLst>
                <a:gd name="T0" fmla="*/ 0 w 52"/>
                <a:gd name="T1" fmla="*/ 4 h 16"/>
                <a:gd name="T2" fmla="*/ 4 w 52"/>
                <a:gd name="T3" fmla="*/ 1 h 16"/>
                <a:gd name="T4" fmla="*/ 10 w 52"/>
                <a:gd name="T5" fmla="*/ 0 h 16"/>
                <a:gd name="T6" fmla="*/ 18 w 52"/>
                <a:gd name="T7" fmla="*/ 0 h 16"/>
                <a:gd name="T8" fmla="*/ 27 w 52"/>
                <a:gd name="T9" fmla="*/ 0 h 16"/>
                <a:gd name="T10" fmla="*/ 36 w 52"/>
                <a:gd name="T11" fmla="*/ 3 h 16"/>
                <a:gd name="T12" fmla="*/ 44 w 52"/>
                <a:gd name="T13" fmla="*/ 5 h 16"/>
                <a:gd name="T14" fmla="*/ 50 w 52"/>
                <a:gd name="T15" fmla="*/ 10 h 16"/>
                <a:gd name="T16" fmla="*/ 52 w 52"/>
                <a:gd name="T17" fmla="*/ 16 h 16"/>
                <a:gd name="T18" fmla="*/ 46 w 52"/>
                <a:gd name="T19" fmla="*/ 11 h 16"/>
                <a:gd name="T20" fmla="*/ 38 w 52"/>
                <a:gd name="T21" fmla="*/ 9 h 16"/>
                <a:gd name="T22" fmla="*/ 27 w 52"/>
                <a:gd name="T23" fmla="*/ 9 h 16"/>
                <a:gd name="T24" fmla="*/ 18 w 52"/>
                <a:gd name="T25" fmla="*/ 9 h 16"/>
                <a:gd name="T26" fmla="*/ 9 w 52"/>
                <a:gd name="T27" fmla="*/ 9 h 16"/>
                <a:gd name="T28" fmla="*/ 2 w 52"/>
                <a:gd name="T29" fmla="*/ 9 h 16"/>
                <a:gd name="T30" fmla="*/ 0 w 52"/>
                <a:gd name="T31" fmla="*/ 8 h 16"/>
                <a:gd name="T32" fmla="*/ 0 w 52"/>
                <a:gd name="T3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6">
                  <a:moveTo>
                    <a:pt x="0" y="4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2" y="16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0" name="Freeform 78">
              <a:extLst>
                <a:ext uri="{FF2B5EF4-FFF2-40B4-BE49-F238E27FC236}">
                  <a16:creationId xmlns:a16="http://schemas.microsoft.com/office/drawing/2014/main" id="{87DDADDC-20EE-7BA3-A05C-42D9774C6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40"/>
              <a:ext cx="34" cy="27"/>
            </a:xfrm>
            <a:custGeom>
              <a:avLst/>
              <a:gdLst>
                <a:gd name="T0" fmla="*/ 0 w 96"/>
                <a:gd name="T1" fmla="*/ 2 h 83"/>
                <a:gd name="T2" fmla="*/ 5 w 96"/>
                <a:gd name="T3" fmla="*/ 0 h 83"/>
                <a:gd name="T4" fmla="*/ 17 w 96"/>
                <a:gd name="T5" fmla="*/ 4 h 83"/>
                <a:gd name="T6" fmla="*/ 30 w 96"/>
                <a:gd name="T7" fmla="*/ 13 h 83"/>
                <a:gd name="T8" fmla="*/ 46 w 96"/>
                <a:gd name="T9" fmla="*/ 24 h 83"/>
                <a:gd name="T10" fmla="*/ 62 w 96"/>
                <a:gd name="T11" fmla="*/ 38 h 83"/>
                <a:gd name="T12" fmla="*/ 76 w 96"/>
                <a:gd name="T13" fmla="*/ 53 h 83"/>
                <a:gd name="T14" fmla="*/ 88 w 96"/>
                <a:gd name="T15" fmla="*/ 68 h 83"/>
                <a:gd name="T16" fmla="*/ 96 w 96"/>
                <a:gd name="T17" fmla="*/ 83 h 83"/>
                <a:gd name="T18" fmla="*/ 88 w 96"/>
                <a:gd name="T19" fmla="*/ 77 h 83"/>
                <a:gd name="T20" fmla="*/ 76 w 96"/>
                <a:gd name="T21" fmla="*/ 67 h 83"/>
                <a:gd name="T22" fmla="*/ 59 w 96"/>
                <a:gd name="T23" fmla="*/ 54 h 83"/>
                <a:gd name="T24" fmla="*/ 42 w 96"/>
                <a:gd name="T25" fmla="*/ 42 h 83"/>
                <a:gd name="T26" fmla="*/ 25 w 96"/>
                <a:gd name="T27" fmla="*/ 29 h 83"/>
                <a:gd name="T28" fmla="*/ 10 w 96"/>
                <a:gd name="T29" fmla="*/ 18 h 83"/>
                <a:gd name="T30" fmla="*/ 1 w 96"/>
                <a:gd name="T31" fmla="*/ 8 h 83"/>
                <a:gd name="T32" fmla="*/ 0 w 96"/>
                <a:gd name="T3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83">
                  <a:moveTo>
                    <a:pt x="0" y="2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0" y="13"/>
                  </a:lnTo>
                  <a:lnTo>
                    <a:pt x="46" y="24"/>
                  </a:lnTo>
                  <a:lnTo>
                    <a:pt x="62" y="38"/>
                  </a:lnTo>
                  <a:lnTo>
                    <a:pt x="76" y="53"/>
                  </a:lnTo>
                  <a:lnTo>
                    <a:pt x="88" y="68"/>
                  </a:lnTo>
                  <a:lnTo>
                    <a:pt x="96" y="83"/>
                  </a:lnTo>
                  <a:lnTo>
                    <a:pt x="88" y="77"/>
                  </a:lnTo>
                  <a:lnTo>
                    <a:pt x="76" y="67"/>
                  </a:lnTo>
                  <a:lnTo>
                    <a:pt x="59" y="54"/>
                  </a:lnTo>
                  <a:lnTo>
                    <a:pt x="42" y="42"/>
                  </a:lnTo>
                  <a:lnTo>
                    <a:pt x="25" y="29"/>
                  </a:lnTo>
                  <a:lnTo>
                    <a:pt x="10" y="18"/>
                  </a:lnTo>
                  <a:lnTo>
                    <a:pt x="1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1" name="Freeform 79">
              <a:extLst>
                <a:ext uri="{FF2B5EF4-FFF2-40B4-BE49-F238E27FC236}">
                  <a16:creationId xmlns:a16="http://schemas.microsoft.com/office/drawing/2014/main" id="{2F8AAB8C-DE57-A745-DDA0-AECBA879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360"/>
              <a:ext cx="39" cy="27"/>
            </a:xfrm>
            <a:custGeom>
              <a:avLst/>
              <a:gdLst>
                <a:gd name="T0" fmla="*/ 0 w 111"/>
                <a:gd name="T1" fmla="*/ 2 h 84"/>
                <a:gd name="T2" fmla="*/ 7 w 111"/>
                <a:gd name="T3" fmla="*/ 0 h 84"/>
                <a:gd name="T4" fmla="*/ 20 w 111"/>
                <a:gd name="T5" fmla="*/ 5 h 84"/>
                <a:gd name="T6" fmla="*/ 37 w 111"/>
                <a:gd name="T7" fmla="*/ 14 h 84"/>
                <a:gd name="T8" fmla="*/ 56 w 111"/>
                <a:gd name="T9" fmla="*/ 25 h 84"/>
                <a:gd name="T10" fmla="*/ 74 w 111"/>
                <a:gd name="T11" fmla="*/ 40 h 84"/>
                <a:gd name="T12" fmla="*/ 91 w 111"/>
                <a:gd name="T13" fmla="*/ 55 h 84"/>
                <a:gd name="T14" fmla="*/ 105 w 111"/>
                <a:gd name="T15" fmla="*/ 70 h 84"/>
                <a:gd name="T16" fmla="*/ 111 w 111"/>
                <a:gd name="T17" fmla="*/ 84 h 84"/>
                <a:gd name="T18" fmla="*/ 103 w 111"/>
                <a:gd name="T19" fmla="*/ 79 h 84"/>
                <a:gd name="T20" fmla="*/ 89 w 111"/>
                <a:gd name="T21" fmla="*/ 69 h 84"/>
                <a:gd name="T22" fmla="*/ 69 w 111"/>
                <a:gd name="T23" fmla="*/ 56 h 84"/>
                <a:gd name="T24" fmla="*/ 49 w 111"/>
                <a:gd name="T25" fmla="*/ 43 h 84"/>
                <a:gd name="T26" fmla="*/ 29 w 111"/>
                <a:gd name="T27" fmla="*/ 29 h 84"/>
                <a:gd name="T28" fmla="*/ 14 w 111"/>
                <a:gd name="T29" fmla="*/ 17 h 84"/>
                <a:gd name="T30" fmla="*/ 3 w 111"/>
                <a:gd name="T31" fmla="*/ 8 h 84"/>
                <a:gd name="T32" fmla="*/ 0 w 111"/>
                <a:gd name="T33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84">
                  <a:moveTo>
                    <a:pt x="0" y="2"/>
                  </a:moveTo>
                  <a:lnTo>
                    <a:pt x="7" y="0"/>
                  </a:lnTo>
                  <a:lnTo>
                    <a:pt x="20" y="5"/>
                  </a:lnTo>
                  <a:lnTo>
                    <a:pt x="37" y="14"/>
                  </a:lnTo>
                  <a:lnTo>
                    <a:pt x="56" y="25"/>
                  </a:lnTo>
                  <a:lnTo>
                    <a:pt x="74" y="40"/>
                  </a:lnTo>
                  <a:lnTo>
                    <a:pt x="91" y="55"/>
                  </a:lnTo>
                  <a:lnTo>
                    <a:pt x="105" y="70"/>
                  </a:lnTo>
                  <a:lnTo>
                    <a:pt x="111" y="84"/>
                  </a:lnTo>
                  <a:lnTo>
                    <a:pt x="103" y="79"/>
                  </a:lnTo>
                  <a:lnTo>
                    <a:pt x="89" y="69"/>
                  </a:lnTo>
                  <a:lnTo>
                    <a:pt x="69" y="56"/>
                  </a:lnTo>
                  <a:lnTo>
                    <a:pt x="49" y="43"/>
                  </a:lnTo>
                  <a:lnTo>
                    <a:pt x="29" y="29"/>
                  </a:lnTo>
                  <a:lnTo>
                    <a:pt x="14" y="17"/>
                  </a:lnTo>
                  <a:lnTo>
                    <a:pt x="3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2" name="Freeform 80">
              <a:extLst>
                <a:ext uri="{FF2B5EF4-FFF2-40B4-BE49-F238E27FC236}">
                  <a16:creationId xmlns:a16="http://schemas.microsoft.com/office/drawing/2014/main" id="{097B3EAB-1E97-F243-DF73-685968D0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2395"/>
              <a:ext cx="36" cy="21"/>
            </a:xfrm>
            <a:custGeom>
              <a:avLst/>
              <a:gdLst>
                <a:gd name="T0" fmla="*/ 0 w 107"/>
                <a:gd name="T1" fmla="*/ 1 h 62"/>
                <a:gd name="T2" fmla="*/ 5 w 107"/>
                <a:gd name="T3" fmla="*/ 0 h 62"/>
                <a:gd name="T4" fmla="*/ 17 w 107"/>
                <a:gd name="T5" fmla="*/ 2 h 62"/>
                <a:gd name="T6" fmla="*/ 33 w 107"/>
                <a:gd name="T7" fmla="*/ 7 h 62"/>
                <a:gd name="T8" fmla="*/ 51 w 107"/>
                <a:gd name="T9" fmla="*/ 15 h 62"/>
                <a:gd name="T10" fmla="*/ 69 w 107"/>
                <a:gd name="T11" fmla="*/ 24 h 62"/>
                <a:gd name="T12" fmla="*/ 86 w 107"/>
                <a:gd name="T13" fmla="*/ 36 h 62"/>
                <a:gd name="T14" fmla="*/ 99 w 107"/>
                <a:gd name="T15" fmla="*/ 48 h 62"/>
                <a:gd name="T16" fmla="*/ 107 w 107"/>
                <a:gd name="T17" fmla="*/ 62 h 62"/>
                <a:gd name="T18" fmla="*/ 96 w 107"/>
                <a:gd name="T19" fmla="*/ 56 h 62"/>
                <a:gd name="T20" fmla="*/ 82 w 107"/>
                <a:gd name="T21" fmla="*/ 48 h 62"/>
                <a:gd name="T22" fmla="*/ 63 w 107"/>
                <a:gd name="T23" fmla="*/ 39 h 62"/>
                <a:gd name="T24" fmla="*/ 44 w 107"/>
                <a:gd name="T25" fmla="*/ 29 h 62"/>
                <a:gd name="T26" fmla="*/ 26 w 107"/>
                <a:gd name="T27" fmla="*/ 21 h 62"/>
                <a:gd name="T28" fmla="*/ 12 w 107"/>
                <a:gd name="T29" fmla="*/ 12 h 62"/>
                <a:gd name="T30" fmla="*/ 1 w 107"/>
                <a:gd name="T31" fmla="*/ 6 h 62"/>
                <a:gd name="T32" fmla="*/ 0 w 107"/>
                <a:gd name="T3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2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3" y="7"/>
                  </a:lnTo>
                  <a:lnTo>
                    <a:pt x="51" y="15"/>
                  </a:lnTo>
                  <a:lnTo>
                    <a:pt x="69" y="24"/>
                  </a:lnTo>
                  <a:lnTo>
                    <a:pt x="86" y="36"/>
                  </a:lnTo>
                  <a:lnTo>
                    <a:pt x="99" y="48"/>
                  </a:lnTo>
                  <a:lnTo>
                    <a:pt x="107" y="62"/>
                  </a:lnTo>
                  <a:lnTo>
                    <a:pt x="96" y="56"/>
                  </a:lnTo>
                  <a:lnTo>
                    <a:pt x="82" y="48"/>
                  </a:lnTo>
                  <a:lnTo>
                    <a:pt x="63" y="39"/>
                  </a:lnTo>
                  <a:lnTo>
                    <a:pt x="44" y="29"/>
                  </a:lnTo>
                  <a:lnTo>
                    <a:pt x="26" y="21"/>
                  </a:lnTo>
                  <a:lnTo>
                    <a:pt x="12" y="12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3" name="Freeform 81">
              <a:extLst>
                <a:ext uri="{FF2B5EF4-FFF2-40B4-BE49-F238E27FC236}">
                  <a16:creationId xmlns:a16="http://schemas.microsoft.com/office/drawing/2014/main" id="{214C7504-3C9F-AE2C-5245-248B39E98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410"/>
              <a:ext cx="27" cy="21"/>
            </a:xfrm>
            <a:custGeom>
              <a:avLst/>
              <a:gdLst>
                <a:gd name="T0" fmla="*/ 0 w 77"/>
                <a:gd name="T1" fmla="*/ 0 h 63"/>
                <a:gd name="T2" fmla="*/ 5 w 77"/>
                <a:gd name="T3" fmla="*/ 0 h 63"/>
                <a:gd name="T4" fmla="*/ 16 w 77"/>
                <a:gd name="T5" fmla="*/ 4 h 63"/>
                <a:gd name="T6" fmla="*/ 27 w 77"/>
                <a:gd name="T7" fmla="*/ 13 h 63"/>
                <a:gd name="T8" fmla="*/ 42 w 77"/>
                <a:gd name="T9" fmla="*/ 23 h 63"/>
                <a:gd name="T10" fmla="*/ 56 w 77"/>
                <a:gd name="T11" fmla="*/ 34 h 63"/>
                <a:gd name="T12" fmla="*/ 67 w 77"/>
                <a:gd name="T13" fmla="*/ 46 h 63"/>
                <a:gd name="T14" fmla="*/ 75 w 77"/>
                <a:gd name="T15" fmla="*/ 55 h 63"/>
                <a:gd name="T16" fmla="*/ 77 w 77"/>
                <a:gd name="T17" fmla="*/ 63 h 63"/>
                <a:gd name="T18" fmla="*/ 71 w 77"/>
                <a:gd name="T19" fmla="*/ 58 h 63"/>
                <a:gd name="T20" fmla="*/ 60 w 77"/>
                <a:gd name="T21" fmla="*/ 50 h 63"/>
                <a:gd name="T22" fmla="*/ 47 w 77"/>
                <a:gd name="T23" fmla="*/ 41 h 63"/>
                <a:gd name="T24" fmla="*/ 34 w 77"/>
                <a:gd name="T25" fmla="*/ 31 h 63"/>
                <a:gd name="T26" fmla="*/ 21 w 77"/>
                <a:gd name="T27" fmla="*/ 23 h 63"/>
                <a:gd name="T28" fmla="*/ 10 w 77"/>
                <a:gd name="T29" fmla="*/ 13 h 63"/>
                <a:gd name="T30" fmla="*/ 2 w 77"/>
                <a:gd name="T31" fmla="*/ 5 h 63"/>
                <a:gd name="T32" fmla="*/ 0 w 77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lnTo>
                    <a:pt x="5" y="0"/>
                  </a:lnTo>
                  <a:lnTo>
                    <a:pt x="16" y="4"/>
                  </a:lnTo>
                  <a:lnTo>
                    <a:pt x="27" y="13"/>
                  </a:lnTo>
                  <a:lnTo>
                    <a:pt x="42" y="23"/>
                  </a:lnTo>
                  <a:lnTo>
                    <a:pt x="56" y="34"/>
                  </a:lnTo>
                  <a:lnTo>
                    <a:pt x="67" y="46"/>
                  </a:lnTo>
                  <a:lnTo>
                    <a:pt x="75" y="55"/>
                  </a:lnTo>
                  <a:lnTo>
                    <a:pt x="77" y="63"/>
                  </a:lnTo>
                  <a:lnTo>
                    <a:pt x="71" y="58"/>
                  </a:lnTo>
                  <a:lnTo>
                    <a:pt x="60" y="50"/>
                  </a:lnTo>
                  <a:lnTo>
                    <a:pt x="47" y="41"/>
                  </a:lnTo>
                  <a:lnTo>
                    <a:pt x="34" y="31"/>
                  </a:lnTo>
                  <a:lnTo>
                    <a:pt x="21" y="23"/>
                  </a:lnTo>
                  <a:lnTo>
                    <a:pt x="10" y="13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4" name="Freeform 82">
              <a:extLst>
                <a:ext uri="{FF2B5EF4-FFF2-40B4-BE49-F238E27FC236}">
                  <a16:creationId xmlns:a16="http://schemas.microsoft.com/office/drawing/2014/main" id="{85B6EEAB-9CCF-0B41-EC84-676938D2A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2426"/>
              <a:ext cx="20" cy="8"/>
            </a:xfrm>
            <a:custGeom>
              <a:avLst/>
              <a:gdLst>
                <a:gd name="T0" fmla="*/ 0 w 58"/>
                <a:gd name="T1" fmla="*/ 2 h 25"/>
                <a:gd name="T2" fmla="*/ 3 w 58"/>
                <a:gd name="T3" fmla="*/ 0 h 25"/>
                <a:gd name="T4" fmla="*/ 10 w 58"/>
                <a:gd name="T5" fmla="*/ 0 h 25"/>
                <a:gd name="T6" fmla="*/ 20 w 58"/>
                <a:gd name="T7" fmla="*/ 1 h 25"/>
                <a:gd name="T8" fmla="*/ 30 w 58"/>
                <a:gd name="T9" fmla="*/ 3 h 25"/>
                <a:gd name="T10" fmla="*/ 41 w 58"/>
                <a:gd name="T11" fmla="*/ 7 h 25"/>
                <a:gd name="T12" fmla="*/ 49 w 58"/>
                <a:gd name="T13" fmla="*/ 12 h 25"/>
                <a:gd name="T14" fmla="*/ 55 w 58"/>
                <a:gd name="T15" fmla="*/ 18 h 25"/>
                <a:gd name="T16" fmla="*/ 58 w 58"/>
                <a:gd name="T17" fmla="*/ 25 h 25"/>
                <a:gd name="T18" fmla="*/ 51 w 58"/>
                <a:gd name="T19" fmla="*/ 20 h 25"/>
                <a:gd name="T20" fmla="*/ 42 w 58"/>
                <a:gd name="T21" fmla="*/ 16 h 25"/>
                <a:gd name="T22" fmla="*/ 32 w 58"/>
                <a:gd name="T23" fmla="*/ 13 h 25"/>
                <a:gd name="T24" fmla="*/ 21 w 58"/>
                <a:gd name="T25" fmla="*/ 11 h 25"/>
                <a:gd name="T26" fmla="*/ 10 w 58"/>
                <a:gd name="T27" fmla="*/ 10 h 25"/>
                <a:gd name="T28" fmla="*/ 4 w 58"/>
                <a:gd name="T29" fmla="*/ 8 h 25"/>
                <a:gd name="T30" fmla="*/ 0 w 58"/>
                <a:gd name="T31" fmla="*/ 6 h 25"/>
                <a:gd name="T32" fmla="*/ 0 w 58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25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41" y="7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8" y="25"/>
                  </a:lnTo>
                  <a:lnTo>
                    <a:pt x="51" y="20"/>
                  </a:lnTo>
                  <a:lnTo>
                    <a:pt x="42" y="16"/>
                  </a:lnTo>
                  <a:lnTo>
                    <a:pt x="32" y="13"/>
                  </a:lnTo>
                  <a:lnTo>
                    <a:pt x="21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5" name="Freeform 83">
              <a:extLst>
                <a:ext uri="{FF2B5EF4-FFF2-40B4-BE49-F238E27FC236}">
                  <a16:creationId xmlns:a16="http://schemas.microsoft.com/office/drawing/2014/main" id="{8D13903F-7619-3195-903F-7C590991E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317"/>
              <a:ext cx="16" cy="17"/>
            </a:xfrm>
            <a:custGeom>
              <a:avLst/>
              <a:gdLst>
                <a:gd name="T0" fmla="*/ 46 w 46"/>
                <a:gd name="T1" fmla="*/ 50 h 50"/>
                <a:gd name="T2" fmla="*/ 42 w 46"/>
                <a:gd name="T3" fmla="*/ 47 h 50"/>
                <a:gd name="T4" fmla="*/ 35 w 46"/>
                <a:gd name="T5" fmla="*/ 41 h 50"/>
                <a:gd name="T6" fmla="*/ 26 w 46"/>
                <a:gd name="T7" fmla="*/ 35 h 50"/>
                <a:gd name="T8" fmla="*/ 17 w 46"/>
                <a:gd name="T9" fmla="*/ 28 h 50"/>
                <a:gd name="T10" fmla="*/ 9 w 46"/>
                <a:gd name="T11" fmla="*/ 20 h 50"/>
                <a:gd name="T12" fmla="*/ 2 w 46"/>
                <a:gd name="T13" fmla="*/ 13 h 50"/>
                <a:gd name="T14" fmla="*/ 0 w 46"/>
                <a:gd name="T15" fmla="*/ 6 h 50"/>
                <a:gd name="T16" fmla="*/ 2 w 46"/>
                <a:gd name="T17" fmla="*/ 1 h 50"/>
                <a:gd name="T18" fmla="*/ 8 w 46"/>
                <a:gd name="T19" fmla="*/ 0 h 50"/>
                <a:gd name="T20" fmla="*/ 13 w 46"/>
                <a:gd name="T21" fmla="*/ 4 h 50"/>
                <a:gd name="T22" fmla="*/ 20 w 46"/>
                <a:gd name="T23" fmla="*/ 10 h 50"/>
                <a:gd name="T24" fmla="*/ 26 w 46"/>
                <a:gd name="T25" fmla="*/ 18 h 50"/>
                <a:gd name="T26" fmla="*/ 31 w 46"/>
                <a:gd name="T27" fmla="*/ 28 h 50"/>
                <a:gd name="T28" fmla="*/ 38 w 46"/>
                <a:gd name="T29" fmla="*/ 36 h 50"/>
                <a:gd name="T30" fmla="*/ 42 w 46"/>
                <a:gd name="T31" fmla="*/ 45 h 50"/>
                <a:gd name="T32" fmla="*/ 46 w 46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0">
                  <a:moveTo>
                    <a:pt x="46" y="50"/>
                  </a:moveTo>
                  <a:lnTo>
                    <a:pt x="42" y="47"/>
                  </a:lnTo>
                  <a:lnTo>
                    <a:pt x="35" y="41"/>
                  </a:lnTo>
                  <a:lnTo>
                    <a:pt x="26" y="35"/>
                  </a:lnTo>
                  <a:lnTo>
                    <a:pt x="17" y="28"/>
                  </a:lnTo>
                  <a:lnTo>
                    <a:pt x="9" y="20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6" y="18"/>
                  </a:lnTo>
                  <a:lnTo>
                    <a:pt x="31" y="28"/>
                  </a:lnTo>
                  <a:lnTo>
                    <a:pt x="38" y="36"/>
                  </a:lnTo>
                  <a:lnTo>
                    <a:pt x="42" y="4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6" name="Freeform 84">
              <a:extLst>
                <a:ext uri="{FF2B5EF4-FFF2-40B4-BE49-F238E27FC236}">
                  <a16:creationId xmlns:a16="http://schemas.microsoft.com/office/drawing/2014/main" id="{6732F194-E8AE-6413-96E8-491B62F2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11"/>
              <a:ext cx="4" cy="20"/>
            </a:xfrm>
            <a:custGeom>
              <a:avLst/>
              <a:gdLst>
                <a:gd name="T0" fmla="*/ 8 w 12"/>
                <a:gd name="T1" fmla="*/ 59 h 59"/>
                <a:gd name="T2" fmla="*/ 9 w 12"/>
                <a:gd name="T3" fmla="*/ 48 h 59"/>
                <a:gd name="T4" fmla="*/ 12 w 12"/>
                <a:gd name="T5" fmla="*/ 28 h 59"/>
                <a:gd name="T6" fmla="*/ 12 w 12"/>
                <a:gd name="T7" fmla="*/ 9 h 59"/>
                <a:gd name="T8" fmla="*/ 6 w 12"/>
                <a:gd name="T9" fmla="*/ 0 h 59"/>
                <a:gd name="T10" fmla="*/ 0 w 12"/>
                <a:gd name="T11" fmla="*/ 8 h 59"/>
                <a:gd name="T12" fmla="*/ 1 w 12"/>
                <a:gd name="T13" fmla="*/ 24 h 59"/>
                <a:gd name="T14" fmla="*/ 4 w 12"/>
                <a:gd name="T15" fmla="*/ 44 h 59"/>
                <a:gd name="T16" fmla="*/ 8 w 12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9">
                  <a:moveTo>
                    <a:pt x="8" y="59"/>
                  </a:moveTo>
                  <a:lnTo>
                    <a:pt x="9" y="48"/>
                  </a:lnTo>
                  <a:lnTo>
                    <a:pt x="12" y="28"/>
                  </a:lnTo>
                  <a:lnTo>
                    <a:pt x="12" y="9"/>
                  </a:lnTo>
                  <a:lnTo>
                    <a:pt x="6" y="0"/>
                  </a:lnTo>
                  <a:lnTo>
                    <a:pt x="0" y="8"/>
                  </a:lnTo>
                  <a:lnTo>
                    <a:pt x="1" y="24"/>
                  </a:lnTo>
                  <a:lnTo>
                    <a:pt x="4" y="44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7" name="Freeform 85">
              <a:extLst>
                <a:ext uri="{FF2B5EF4-FFF2-40B4-BE49-F238E27FC236}">
                  <a16:creationId xmlns:a16="http://schemas.microsoft.com/office/drawing/2014/main" id="{6744B85D-7B41-7058-3AD7-B13F8968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316"/>
              <a:ext cx="18" cy="19"/>
            </a:xfrm>
            <a:custGeom>
              <a:avLst/>
              <a:gdLst>
                <a:gd name="T0" fmla="*/ 0 w 52"/>
                <a:gd name="T1" fmla="*/ 55 h 55"/>
                <a:gd name="T2" fmla="*/ 5 w 52"/>
                <a:gd name="T3" fmla="*/ 48 h 55"/>
                <a:gd name="T4" fmla="*/ 11 w 52"/>
                <a:gd name="T5" fmla="*/ 39 h 55"/>
                <a:gd name="T6" fmla="*/ 19 w 52"/>
                <a:gd name="T7" fmla="*/ 29 h 55"/>
                <a:gd name="T8" fmla="*/ 27 w 52"/>
                <a:gd name="T9" fmla="*/ 19 h 55"/>
                <a:gd name="T10" fmla="*/ 35 w 52"/>
                <a:gd name="T11" fmla="*/ 10 h 55"/>
                <a:gd name="T12" fmla="*/ 43 w 52"/>
                <a:gd name="T13" fmla="*/ 4 h 55"/>
                <a:gd name="T14" fmla="*/ 48 w 52"/>
                <a:gd name="T15" fmla="*/ 0 h 55"/>
                <a:gd name="T16" fmla="*/ 52 w 52"/>
                <a:gd name="T17" fmla="*/ 2 h 55"/>
                <a:gd name="T18" fmla="*/ 52 w 52"/>
                <a:gd name="T19" fmla="*/ 7 h 55"/>
                <a:gd name="T20" fmla="*/ 48 w 52"/>
                <a:gd name="T21" fmla="*/ 13 h 55"/>
                <a:gd name="T22" fmla="*/ 40 w 52"/>
                <a:gd name="T23" fmla="*/ 20 h 55"/>
                <a:gd name="T24" fmla="*/ 32 w 52"/>
                <a:gd name="T25" fmla="*/ 29 h 55"/>
                <a:gd name="T26" fmla="*/ 22 w 52"/>
                <a:gd name="T27" fmla="*/ 37 h 55"/>
                <a:gd name="T28" fmla="*/ 13 w 52"/>
                <a:gd name="T29" fmla="*/ 44 h 55"/>
                <a:gd name="T30" fmla="*/ 5 w 52"/>
                <a:gd name="T31" fmla="*/ 50 h 55"/>
                <a:gd name="T32" fmla="*/ 0 w 52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5">
                  <a:moveTo>
                    <a:pt x="0" y="55"/>
                  </a:moveTo>
                  <a:lnTo>
                    <a:pt x="5" y="48"/>
                  </a:lnTo>
                  <a:lnTo>
                    <a:pt x="11" y="39"/>
                  </a:lnTo>
                  <a:lnTo>
                    <a:pt x="19" y="29"/>
                  </a:lnTo>
                  <a:lnTo>
                    <a:pt x="27" y="19"/>
                  </a:lnTo>
                  <a:lnTo>
                    <a:pt x="35" y="10"/>
                  </a:lnTo>
                  <a:lnTo>
                    <a:pt x="43" y="4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7"/>
                  </a:lnTo>
                  <a:lnTo>
                    <a:pt x="48" y="13"/>
                  </a:lnTo>
                  <a:lnTo>
                    <a:pt x="40" y="20"/>
                  </a:lnTo>
                  <a:lnTo>
                    <a:pt x="32" y="29"/>
                  </a:lnTo>
                  <a:lnTo>
                    <a:pt x="22" y="37"/>
                  </a:lnTo>
                  <a:lnTo>
                    <a:pt x="13" y="44"/>
                  </a:lnTo>
                  <a:lnTo>
                    <a:pt x="5" y="5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8" name="Freeform 86">
              <a:extLst>
                <a:ext uri="{FF2B5EF4-FFF2-40B4-BE49-F238E27FC236}">
                  <a16:creationId xmlns:a16="http://schemas.microsoft.com/office/drawing/2014/main" id="{9CB7F5C2-79CD-91B9-9A34-D83FFFD0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429"/>
              <a:ext cx="26" cy="6"/>
            </a:xfrm>
            <a:custGeom>
              <a:avLst/>
              <a:gdLst>
                <a:gd name="T0" fmla="*/ 0 w 76"/>
                <a:gd name="T1" fmla="*/ 2 h 17"/>
                <a:gd name="T2" fmla="*/ 9 w 76"/>
                <a:gd name="T3" fmla="*/ 1 h 17"/>
                <a:gd name="T4" fmla="*/ 20 w 76"/>
                <a:gd name="T5" fmla="*/ 1 h 17"/>
                <a:gd name="T6" fmla="*/ 33 w 76"/>
                <a:gd name="T7" fmla="*/ 0 h 17"/>
                <a:gd name="T8" fmla="*/ 45 w 76"/>
                <a:gd name="T9" fmla="*/ 0 h 17"/>
                <a:gd name="T10" fmla="*/ 57 w 76"/>
                <a:gd name="T11" fmla="*/ 0 h 17"/>
                <a:gd name="T12" fmla="*/ 67 w 76"/>
                <a:gd name="T13" fmla="*/ 2 h 17"/>
                <a:gd name="T14" fmla="*/ 74 w 76"/>
                <a:gd name="T15" fmla="*/ 6 h 17"/>
                <a:gd name="T16" fmla="*/ 76 w 76"/>
                <a:gd name="T17" fmla="*/ 11 h 17"/>
                <a:gd name="T18" fmla="*/ 74 w 76"/>
                <a:gd name="T19" fmla="*/ 16 h 17"/>
                <a:gd name="T20" fmla="*/ 67 w 76"/>
                <a:gd name="T21" fmla="*/ 17 h 17"/>
                <a:gd name="T22" fmla="*/ 58 w 76"/>
                <a:gd name="T23" fmla="*/ 16 h 17"/>
                <a:gd name="T24" fmla="*/ 46 w 76"/>
                <a:gd name="T25" fmla="*/ 13 h 17"/>
                <a:gd name="T26" fmla="*/ 33 w 76"/>
                <a:gd name="T27" fmla="*/ 11 h 17"/>
                <a:gd name="T28" fmla="*/ 21 w 76"/>
                <a:gd name="T29" fmla="*/ 7 h 17"/>
                <a:gd name="T30" fmla="*/ 9 w 76"/>
                <a:gd name="T31" fmla="*/ 3 h 17"/>
                <a:gd name="T32" fmla="*/ 0 w 76"/>
                <a:gd name="T3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7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4" y="6"/>
                  </a:lnTo>
                  <a:lnTo>
                    <a:pt x="76" y="11"/>
                  </a:lnTo>
                  <a:lnTo>
                    <a:pt x="74" y="16"/>
                  </a:lnTo>
                  <a:lnTo>
                    <a:pt x="67" y="17"/>
                  </a:lnTo>
                  <a:lnTo>
                    <a:pt x="58" y="16"/>
                  </a:lnTo>
                  <a:lnTo>
                    <a:pt x="46" y="13"/>
                  </a:lnTo>
                  <a:lnTo>
                    <a:pt x="33" y="11"/>
                  </a:lnTo>
                  <a:lnTo>
                    <a:pt x="21" y="7"/>
                  </a:lnTo>
                  <a:lnTo>
                    <a:pt x="9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9" name="Freeform 87">
              <a:extLst>
                <a:ext uri="{FF2B5EF4-FFF2-40B4-BE49-F238E27FC236}">
                  <a16:creationId xmlns:a16="http://schemas.microsoft.com/office/drawing/2014/main" id="{6F450633-D8FC-3F08-2B6F-B85DEF08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434"/>
              <a:ext cx="25" cy="12"/>
            </a:xfrm>
            <a:custGeom>
              <a:avLst/>
              <a:gdLst>
                <a:gd name="T0" fmla="*/ 0 w 73"/>
                <a:gd name="T1" fmla="*/ 0 h 34"/>
                <a:gd name="T2" fmla="*/ 8 w 73"/>
                <a:gd name="T3" fmla="*/ 1 h 34"/>
                <a:gd name="T4" fmla="*/ 18 w 73"/>
                <a:gd name="T5" fmla="*/ 2 h 34"/>
                <a:gd name="T6" fmla="*/ 30 w 73"/>
                <a:gd name="T7" fmla="*/ 6 h 34"/>
                <a:gd name="T8" fmla="*/ 42 w 73"/>
                <a:gd name="T9" fmla="*/ 10 h 34"/>
                <a:gd name="T10" fmla="*/ 54 w 73"/>
                <a:gd name="T11" fmla="*/ 14 h 34"/>
                <a:gd name="T12" fmla="*/ 64 w 73"/>
                <a:gd name="T13" fmla="*/ 19 h 34"/>
                <a:gd name="T14" fmla="*/ 71 w 73"/>
                <a:gd name="T15" fmla="*/ 24 h 34"/>
                <a:gd name="T16" fmla="*/ 73 w 73"/>
                <a:gd name="T17" fmla="*/ 31 h 34"/>
                <a:gd name="T18" fmla="*/ 71 w 73"/>
                <a:gd name="T19" fmla="*/ 34 h 34"/>
                <a:gd name="T20" fmla="*/ 63 w 73"/>
                <a:gd name="T21" fmla="*/ 33 h 34"/>
                <a:gd name="T22" fmla="*/ 52 w 73"/>
                <a:gd name="T23" fmla="*/ 29 h 34"/>
                <a:gd name="T24" fmla="*/ 40 w 73"/>
                <a:gd name="T25" fmla="*/ 23 h 34"/>
                <a:gd name="T26" fmla="*/ 27 w 73"/>
                <a:gd name="T27" fmla="*/ 17 h 34"/>
                <a:gd name="T28" fmla="*/ 15 w 73"/>
                <a:gd name="T29" fmla="*/ 10 h 34"/>
                <a:gd name="T30" fmla="*/ 5 w 73"/>
                <a:gd name="T31" fmla="*/ 3 h 34"/>
                <a:gd name="T32" fmla="*/ 0 w 7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4">
                  <a:moveTo>
                    <a:pt x="0" y="0"/>
                  </a:moveTo>
                  <a:lnTo>
                    <a:pt x="8" y="1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42" y="10"/>
                  </a:lnTo>
                  <a:lnTo>
                    <a:pt x="54" y="14"/>
                  </a:lnTo>
                  <a:lnTo>
                    <a:pt x="64" y="19"/>
                  </a:lnTo>
                  <a:lnTo>
                    <a:pt x="71" y="24"/>
                  </a:lnTo>
                  <a:lnTo>
                    <a:pt x="73" y="31"/>
                  </a:lnTo>
                  <a:lnTo>
                    <a:pt x="71" y="34"/>
                  </a:lnTo>
                  <a:lnTo>
                    <a:pt x="63" y="33"/>
                  </a:lnTo>
                  <a:lnTo>
                    <a:pt x="52" y="29"/>
                  </a:lnTo>
                  <a:lnTo>
                    <a:pt x="40" y="23"/>
                  </a:lnTo>
                  <a:lnTo>
                    <a:pt x="27" y="17"/>
                  </a:lnTo>
                  <a:lnTo>
                    <a:pt x="15" y="10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0" name="Freeform 88">
              <a:extLst>
                <a:ext uri="{FF2B5EF4-FFF2-40B4-BE49-F238E27FC236}">
                  <a16:creationId xmlns:a16="http://schemas.microsoft.com/office/drawing/2014/main" id="{95F8B903-8B1F-799B-23CF-39BD09E60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419"/>
              <a:ext cx="25" cy="6"/>
            </a:xfrm>
            <a:custGeom>
              <a:avLst/>
              <a:gdLst>
                <a:gd name="T0" fmla="*/ 0 w 74"/>
                <a:gd name="T1" fmla="*/ 8 h 17"/>
                <a:gd name="T2" fmla="*/ 4 w 74"/>
                <a:gd name="T3" fmla="*/ 6 h 17"/>
                <a:gd name="T4" fmla="*/ 12 w 74"/>
                <a:gd name="T5" fmla="*/ 2 h 17"/>
                <a:gd name="T6" fmla="*/ 22 w 74"/>
                <a:gd name="T7" fmla="*/ 1 h 17"/>
                <a:gd name="T8" fmla="*/ 36 w 74"/>
                <a:gd name="T9" fmla="*/ 0 h 17"/>
                <a:gd name="T10" fmla="*/ 49 w 74"/>
                <a:gd name="T11" fmla="*/ 0 h 17"/>
                <a:gd name="T12" fmla="*/ 59 w 74"/>
                <a:gd name="T13" fmla="*/ 2 h 17"/>
                <a:gd name="T14" fmla="*/ 69 w 74"/>
                <a:gd name="T15" fmla="*/ 6 h 17"/>
                <a:gd name="T16" fmla="*/ 74 w 74"/>
                <a:gd name="T17" fmla="*/ 11 h 17"/>
                <a:gd name="T18" fmla="*/ 74 w 74"/>
                <a:gd name="T19" fmla="*/ 16 h 17"/>
                <a:gd name="T20" fmla="*/ 69 w 74"/>
                <a:gd name="T21" fmla="*/ 17 h 17"/>
                <a:gd name="T22" fmla="*/ 59 w 74"/>
                <a:gd name="T23" fmla="*/ 17 h 17"/>
                <a:gd name="T24" fmla="*/ 47 w 74"/>
                <a:gd name="T25" fmla="*/ 15 h 17"/>
                <a:gd name="T26" fmla="*/ 34 w 74"/>
                <a:gd name="T27" fmla="*/ 13 h 17"/>
                <a:gd name="T28" fmla="*/ 21 w 74"/>
                <a:gd name="T29" fmla="*/ 11 h 17"/>
                <a:gd name="T30" fmla="*/ 9 w 74"/>
                <a:gd name="T31" fmla="*/ 8 h 17"/>
                <a:gd name="T32" fmla="*/ 0 w 74"/>
                <a:gd name="T3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7">
                  <a:moveTo>
                    <a:pt x="0" y="8"/>
                  </a:moveTo>
                  <a:lnTo>
                    <a:pt x="4" y="6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9" y="6"/>
                  </a:lnTo>
                  <a:lnTo>
                    <a:pt x="74" y="11"/>
                  </a:lnTo>
                  <a:lnTo>
                    <a:pt x="74" y="16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7" y="15"/>
                  </a:lnTo>
                  <a:lnTo>
                    <a:pt x="34" y="13"/>
                  </a:lnTo>
                  <a:lnTo>
                    <a:pt x="21" y="11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1" name="Freeform 89">
              <a:extLst>
                <a:ext uri="{FF2B5EF4-FFF2-40B4-BE49-F238E27FC236}">
                  <a16:creationId xmlns:a16="http://schemas.microsoft.com/office/drawing/2014/main" id="{B14123C8-FD36-8E8A-E406-03393D754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411"/>
              <a:ext cx="27" cy="4"/>
            </a:xfrm>
            <a:custGeom>
              <a:avLst/>
              <a:gdLst>
                <a:gd name="T0" fmla="*/ 0 w 78"/>
                <a:gd name="T1" fmla="*/ 11 h 12"/>
                <a:gd name="T2" fmla="*/ 5 w 78"/>
                <a:gd name="T3" fmla="*/ 8 h 12"/>
                <a:gd name="T4" fmla="*/ 16 w 78"/>
                <a:gd name="T5" fmla="*/ 5 h 12"/>
                <a:gd name="T6" fmla="*/ 28 w 78"/>
                <a:gd name="T7" fmla="*/ 2 h 12"/>
                <a:gd name="T8" fmla="*/ 41 w 78"/>
                <a:gd name="T9" fmla="*/ 1 h 12"/>
                <a:gd name="T10" fmla="*/ 53 w 78"/>
                <a:gd name="T11" fmla="*/ 0 h 12"/>
                <a:gd name="T12" fmla="*/ 64 w 78"/>
                <a:gd name="T13" fmla="*/ 0 h 12"/>
                <a:gd name="T14" fmla="*/ 74 w 78"/>
                <a:gd name="T15" fmla="*/ 2 h 12"/>
                <a:gd name="T16" fmla="*/ 78 w 78"/>
                <a:gd name="T17" fmla="*/ 6 h 12"/>
                <a:gd name="T18" fmla="*/ 78 w 78"/>
                <a:gd name="T19" fmla="*/ 10 h 12"/>
                <a:gd name="T20" fmla="*/ 72 w 78"/>
                <a:gd name="T21" fmla="*/ 11 h 12"/>
                <a:gd name="T22" fmla="*/ 63 w 78"/>
                <a:gd name="T23" fmla="*/ 12 h 12"/>
                <a:gd name="T24" fmla="*/ 51 w 78"/>
                <a:gd name="T25" fmla="*/ 12 h 12"/>
                <a:gd name="T26" fmla="*/ 38 w 78"/>
                <a:gd name="T27" fmla="*/ 11 h 12"/>
                <a:gd name="T28" fmla="*/ 25 w 78"/>
                <a:gd name="T29" fmla="*/ 11 h 12"/>
                <a:gd name="T30" fmla="*/ 12 w 78"/>
                <a:gd name="T31" fmla="*/ 10 h 12"/>
                <a:gd name="T32" fmla="*/ 0 w 78"/>
                <a:gd name="T3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2">
                  <a:moveTo>
                    <a:pt x="0" y="11"/>
                  </a:moveTo>
                  <a:lnTo>
                    <a:pt x="5" y="8"/>
                  </a:lnTo>
                  <a:lnTo>
                    <a:pt x="16" y="5"/>
                  </a:lnTo>
                  <a:lnTo>
                    <a:pt x="28" y="2"/>
                  </a:lnTo>
                  <a:lnTo>
                    <a:pt x="41" y="1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2"/>
                  </a:lnTo>
                  <a:lnTo>
                    <a:pt x="51" y="12"/>
                  </a:lnTo>
                  <a:lnTo>
                    <a:pt x="38" y="11"/>
                  </a:lnTo>
                  <a:lnTo>
                    <a:pt x="25" y="11"/>
                  </a:lnTo>
                  <a:lnTo>
                    <a:pt x="1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2" name="Freeform 90">
              <a:extLst>
                <a:ext uri="{FF2B5EF4-FFF2-40B4-BE49-F238E27FC236}">
                  <a16:creationId xmlns:a16="http://schemas.microsoft.com/office/drawing/2014/main" id="{2C7FDFE2-EF6F-50E6-45B3-04D27089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402"/>
              <a:ext cx="27" cy="4"/>
            </a:xfrm>
            <a:custGeom>
              <a:avLst/>
              <a:gdLst>
                <a:gd name="T0" fmla="*/ 0 w 78"/>
                <a:gd name="T1" fmla="*/ 14 h 14"/>
                <a:gd name="T2" fmla="*/ 8 w 78"/>
                <a:gd name="T3" fmla="*/ 11 h 14"/>
                <a:gd name="T4" fmla="*/ 19 w 78"/>
                <a:gd name="T5" fmla="*/ 9 h 14"/>
                <a:gd name="T6" fmla="*/ 32 w 78"/>
                <a:gd name="T7" fmla="*/ 5 h 14"/>
                <a:gd name="T8" fmla="*/ 45 w 78"/>
                <a:gd name="T9" fmla="*/ 3 h 14"/>
                <a:gd name="T10" fmla="*/ 57 w 78"/>
                <a:gd name="T11" fmla="*/ 0 h 14"/>
                <a:gd name="T12" fmla="*/ 68 w 78"/>
                <a:gd name="T13" fmla="*/ 0 h 14"/>
                <a:gd name="T14" fmla="*/ 75 w 78"/>
                <a:gd name="T15" fmla="*/ 1 h 14"/>
                <a:gd name="T16" fmla="*/ 78 w 78"/>
                <a:gd name="T17" fmla="*/ 5 h 14"/>
                <a:gd name="T18" fmla="*/ 75 w 78"/>
                <a:gd name="T19" fmla="*/ 9 h 14"/>
                <a:gd name="T20" fmla="*/ 69 w 78"/>
                <a:gd name="T21" fmla="*/ 11 h 14"/>
                <a:gd name="T22" fmla="*/ 60 w 78"/>
                <a:gd name="T23" fmla="*/ 13 h 14"/>
                <a:gd name="T24" fmla="*/ 48 w 78"/>
                <a:gd name="T25" fmla="*/ 13 h 14"/>
                <a:gd name="T26" fmla="*/ 35 w 78"/>
                <a:gd name="T27" fmla="*/ 13 h 14"/>
                <a:gd name="T28" fmla="*/ 21 w 78"/>
                <a:gd name="T29" fmla="*/ 13 h 14"/>
                <a:gd name="T30" fmla="*/ 10 w 78"/>
                <a:gd name="T31" fmla="*/ 13 h 14"/>
                <a:gd name="T32" fmla="*/ 0 w 78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4">
                  <a:moveTo>
                    <a:pt x="0" y="14"/>
                  </a:moveTo>
                  <a:lnTo>
                    <a:pt x="8" y="11"/>
                  </a:lnTo>
                  <a:lnTo>
                    <a:pt x="19" y="9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5" y="9"/>
                  </a:lnTo>
                  <a:lnTo>
                    <a:pt x="69" y="11"/>
                  </a:lnTo>
                  <a:lnTo>
                    <a:pt x="60" y="13"/>
                  </a:lnTo>
                  <a:lnTo>
                    <a:pt x="48" y="13"/>
                  </a:lnTo>
                  <a:lnTo>
                    <a:pt x="35" y="13"/>
                  </a:lnTo>
                  <a:lnTo>
                    <a:pt x="21" y="13"/>
                  </a:lnTo>
                  <a:lnTo>
                    <a:pt x="10" y="1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3" name="Freeform 91">
              <a:extLst>
                <a:ext uri="{FF2B5EF4-FFF2-40B4-BE49-F238E27FC236}">
                  <a16:creationId xmlns:a16="http://schemas.microsoft.com/office/drawing/2014/main" id="{5C0AD720-5CEC-609E-F817-F7CC1ECBB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92"/>
              <a:ext cx="30" cy="5"/>
            </a:xfrm>
            <a:custGeom>
              <a:avLst/>
              <a:gdLst>
                <a:gd name="T0" fmla="*/ 0 w 88"/>
                <a:gd name="T1" fmla="*/ 18 h 18"/>
                <a:gd name="T2" fmla="*/ 10 w 88"/>
                <a:gd name="T3" fmla="*/ 14 h 18"/>
                <a:gd name="T4" fmla="*/ 24 w 88"/>
                <a:gd name="T5" fmla="*/ 9 h 18"/>
                <a:gd name="T6" fmla="*/ 37 w 88"/>
                <a:gd name="T7" fmla="*/ 5 h 18"/>
                <a:gd name="T8" fmla="*/ 53 w 88"/>
                <a:gd name="T9" fmla="*/ 2 h 18"/>
                <a:gd name="T10" fmla="*/ 66 w 88"/>
                <a:gd name="T11" fmla="*/ 0 h 18"/>
                <a:gd name="T12" fmla="*/ 78 w 88"/>
                <a:gd name="T13" fmla="*/ 0 h 18"/>
                <a:gd name="T14" fmla="*/ 86 w 88"/>
                <a:gd name="T15" fmla="*/ 3 h 18"/>
                <a:gd name="T16" fmla="*/ 88 w 88"/>
                <a:gd name="T17" fmla="*/ 8 h 18"/>
                <a:gd name="T18" fmla="*/ 86 w 88"/>
                <a:gd name="T19" fmla="*/ 13 h 18"/>
                <a:gd name="T20" fmla="*/ 78 w 88"/>
                <a:gd name="T21" fmla="*/ 17 h 18"/>
                <a:gd name="T22" fmla="*/ 66 w 88"/>
                <a:gd name="T23" fmla="*/ 18 h 18"/>
                <a:gd name="T24" fmla="*/ 51 w 88"/>
                <a:gd name="T25" fmla="*/ 18 h 18"/>
                <a:gd name="T26" fmla="*/ 37 w 88"/>
                <a:gd name="T27" fmla="*/ 17 h 18"/>
                <a:gd name="T28" fmla="*/ 22 w 88"/>
                <a:gd name="T29" fmla="*/ 17 h 18"/>
                <a:gd name="T30" fmla="*/ 9 w 88"/>
                <a:gd name="T31" fmla="*/ 17 h 18"/>
                <a:gd name="T32" fmla="*/ 0 w 88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8">
                  <a:moveTo>
                    <a:pt x="0" y="18"/>
                  </a:moveTo>
                  <a:lnTo>
                    <a:pt x="10" y="14"/>
                  </a:lnTo>
                  <a:lnTo>
                    <a:pt x="24" y="9"/>
                  </a:lnTo>
                  <a:lnTo>
                    <a:pt x="37" y="5"/>
                  </a:lnTo>
                  <a:lnTo>
                    <a:pt x="53" y="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6" y="3"/>
                  </a:lnTo>
                  <a:lnTo>
                    <a:pt x="88" y="8"/>
                  </a:lnTo>
                  <a:lnTo>
                    <a:pt x="86" y="13"/>
                  </a:lnTo>
                  <a:lnTo>
                    <a:pt x="78" y="17"/>
                  </a:lnTo>
                  <a:lnTo>
                    <a:pt x="66" y="18"/>
                  </a:lnTo>
                  <a:lnTo>
                    <a:pt x="51" y="18"/>
                  </a:lnTo>
                  <a:lnTo>
                    <a:pt x="37" y="17"/>
                  </a:lnTo>
                  <a:lnTo>
                    <a:pt x="22" y="17"/>
                  </a:lnTo>
                  <a:lnTo>
                    <a:pt x="9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4" name="Freeform 92">
              <a:extLst>
                <a:ext uri="{FF2B5EF4-FFF2-40B4-BE49-F238E27FC236}">
                  <a16:creationId xmlns:a16="http://schemas.microsoft.com/office/drawing/2014/main" id="{2B00D385-5754-D034-8AAE-946B7D70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79"/>
              <a:ext cx="33" cy="8"/>
            </a:xfrm>
            <a:custGeom>
              <a:avLst/>
              <a:gdLst>
                <a:gd name="T0" fmla="*/ 0 w 96"/>
                <a:gd name="T1" fmla="*/ 26 h 26"/>
                <a:gd name="T2" fmla="*/ 9 w 96"/>
                <a:gd name="T3" fmla="*/ 22 h 26"/>
                <a:gd name="T4" fmla="*/ 23 w 96"/>
                <a:gd name="T5" fmla="*/ 17 h 26"/>
                <a:gd name="T6" fmla="*/ 39 w 96"/>
                <a:gd name="T7" fmla="*/ 11 h 26"/>
                <a:gd name="T8" fmla="*/ 56 w 96"/>
                <a:gd name="T9" fmla="*/ 6 h 26"/>
                <a:gd name="T10" fmla="*/ 72 w 96"/>
                <a:gd name="T11" fmla="*/ 2 h 26"/>
                <a:gd name="T12" fmla="*/ 85 w 96"/>
                <a:gd name="T13" fmla="*/ 0 h 26"/>
                <a:gd name="T14" fmla="*/ 94 w 96"/>
                <a:gd name="T15" fmla="*/ 0 h 26"/>
                <a:gd name="T16" fmla="*/ 96 w 96"/>
                <a:gd name="T17" fmla="*/ 5 h 26"/>
                <a:gd name="T18" fmla="*/ 90 w 96"/>
                <a:gd name="T19" fmla="*/ 11 h 26"/>
                <a:gd name="T20" fmla="*/ 81 w 96"/>
                <a:gd name="T21" fmla="*/ 16 h 26"/>
                <a:gd name="T22" fmla="*/ 67 w 96"/>
                <a:gd name="T23" fmla="*/ 18 h 26"/>
                <a:gd name="T24" fmla="*/ 51 w 96"/>
                <a:gd name="T25" fmla="*/ 21 h 26"/>
                <a:gd name="T26" fmla="*/ 34 w 96"/>
                <a:gd name="T27" fmla="*/ 22 h 26"/>
                <a:gd name="T28" fmla="*/ 19 w 96"/>
                <a:gd name="T29" fmla="*/ 23 h 26"/>
                <a:gd name="T30" fmla="*/ 7 w 96"/>
                <a:gd name="T31" fmla="*/ 25 h 26"/>
                <a:gd name="T32" fmla="*/ 0 w 96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lnTo>
                    <a:pt x="9" y="22"/>
                  </a:lnTo>
                  <a:lnTo>
                    <a:pt x="23" y="17"/>
                  </a:lnTo>
                  <a:lnTo>
                    <a:pt x="39" y="11"/>
                  </a:lnTo>
                  <a:lnTo>
                    <a:pt x="56" y="6"/>
                  </a:lnTo>
                  <a:lnTo>
                    <a:pt x="72" y="2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6" y="5"/>
                  </a:lnTo>
                  <a:lnTo>
                    <a:pt x="90" y="11"/>
                  </a:lnTo>
                  <a:lnTo>
                    <a:pt x="81" y="16"/>
                  </a:lnTo>
                  <a:lnTo>
                    <a:pt x="67" y="18"/>
                  </a:lnTo>
                  <a:lnTo>
                    <a:pt x="51" y="21"/>
                  </a:lnTo>
                  <a:lnTo>
                    <a:pt x="34" y="22"/>
                  </a:lnTo>
                  <a:lnTo>
                    <a:pt x="19" y="23"/>
                  </a:lnTo>
                  <a:lnTo>
                    <a:pt x="7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5" name="Freeform 93">
              <a:extLst>
                <a:ext uri="{FF2B5EF4-FFF2-40B4-BE49-F238E27FC236}">
                  <a16:creationId xmlns:a16="http://schemas.microsoft.com/office/drawing/2014/main" id="{82D72F29-4259-D766-DC04-F48E38C7B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368"/>
              <a:ext cx="36" cy="12"/>
            </a:xfrm>
            <a:custGeom>
              <a:avLst/>
              <a:gdLst>
                <a:gd name="T0" fmla="*/ 0 w 105"/>
                <a:gd name="T1" fmla="*/ 36 h 36"/>
                <a:gd name="T2" fmla="*/ 9 w 105"/>
                <a:gd name="T3" fmla="*/ 28 h 36"/>
                <a:gd name="T4" fmla="*/ 24 w 105"/>
                <a:gd name="T5" fmla="*/ 20 h 36"/>
                <a:gd name="T6" fmla="*/ 41 w 105"/>
                <a:gd name="T7" fmla="*/ 13 h 36"/>
                <a:gd name="T8" fmla="*/ 59 w 105"/>
                <a:gd name="T9" fmla="*/ 6 h 36"/>
                <a:gd name="T10" fmla="*/ 76 w 105"/>
                <a:gd name="T11" fmla="*/ 1 h 36"/>
                <a:gd name="T12" fmla="*/ 91 w 105"/>
                <a:gd name="T13" fmla="*/ 0 h 36"/>
                <a:gd name="T14" fmla="*/ 101 w 105"/>
                <a:gd name="T15" fmla="*/ 3 h 36"/>
                <a:gd name="T16" fmla="*/ 105 w 105"/>
                <a:gd name="T17" fmla="*/ 8 h 36"/>
                <a:gd name="T18" fmla="*/ 103 w 105"/>
                <a:gd name="T19" fmla="*/ 14 h 36"/>
                <a:gd name="T20" fmla="*/ 92 w 105"/>
                <a:gd name="T21" fmla="*/ 20 h 36"/>
                <a:gd name="T22" fmla="*/ 79 w 105"/>
                <a:gd name="T23" fmla="*/ 24 h 36"/>
                <a:gd name="T24" fmla="*/ 62 w 105"/>
                <a:gd name="T25" fmla="*/ 28 h 36"/>
                <a:gd name="T26" fmla="*/ 43 w 105"/>
                <a:gd name="T27" fmla="*/ 31 h 36"/>
                <a:gd name="T28" fmla="*/ 26 w 105"/>
                <a:gd name="T29" fmla="*/ 34 h 36"/>
                <a:gd name="T30" fmla="*/ 12 w 105"/>
                <a:gd name="T31" fmla="*/ 35 h 36"/>
                <a:gd name="T32" fmla="*/ 0 w 105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36">
                  <a:moveTo>
                    <a:pt x="0" y="36"/>
                  </a:moveTo>
                  <a:lnTo>
                    <a:pt x="9" y="28"/>
                  </a:lnTo>
                  <a:lnTo>
                    <a:pt x="24" y="20"/>
                  </a:lnTo>
                  <a:lnTo>
                    <a:pt x="41" y="13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1" y="3"/>
                  </a:lnTo>
                  <a:lnTo>
                    <a:pt x="105" y="8"/>
                  </a:lnTo>
                  <a:lnTo>
                    <a:pt x="103" y="14"/>
                  </a:lnTo>
                  <a:lnTo>
                    <a:pt x="92" y="20"/>
                  </a:lnTo>
                  <a:lnTo>
                    <a:pt x="79" y="24"/>
                  </a:lnTo>
                  <a:lnTo>
                    <a:pt x="62" y="28"/>
                  </a:lnTo>
                  <a:lnTo>
                    <a:pt x="43" y="31"/>
                  </a:lnTo>
                  <a:lnTo>
                    <a:pt x="26" y="34"/>
                  </a:lnTo>
                  <a:lnTo>
                    <a:pt x="12" y="3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6" name="Freeform 94">
              <a:extLst>
                <a:ext uri="{FF2B5EF4-FFF2-40B4-BE49-F238E27FC236}">
                  <a16:creationId xmlns:a16="http://schemas.microsoft.com/office/drawing/2014/main" id="{64E6E48C-7376-55C5-DF21-4A92208ED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348"/>
              <a:ext cx="33" cy="19"/>
            </a:xfrm>
            <a:custGeom>
              <a:avLst/>
              <a:gdLst>
                <a:gd name="T0" fmla="*/ 0 w 97"/>
                <a:gd name="T1" fmla="*/ 59 h 59"/>
                <a:gd name="T2" fmla="*/ 9 w 97"/>
                <a:gd name="T3" fmla="*/ 50 h 59"/>
                <a:gd name="T4" fmla="*/ 21 w 97"/>
                <a:gd name="T5" fmla="*/ 39 h 59"/>
                <a:gd name="T6" fmla="*/ 37 w 97"/>
                <a:gd name="T7" fmla="*/ 28 h 59"/>
                <a:gd name="T8" fmla="*/ 53 w 97"/>
                <a:gd name="T9" fmla="*/ 18 h 59"/>
                <a:gd name="T10" fmla="*/ 68 w 97"/>
                <a:gd name="T11" fmla="*/ 9 h 59"/>
                <a:gd name="T12" fmla="*/ 81 w 97"/>
                <a:gd name="T13" fmla="*/ 3 h 59"/>
                <a:gd name="T14" fmla="*/ 92 w 97"/>
                <a:gd name="T15" fmla="*/ 0 h 59"/>
                <a:gd name="T16" fmla="*/ 97 w 97"/>
                <a:gd name="T17" fmla="*/ 3 h 59"/>
                <a:gd name="T18" fmla="*/ 97 w 97"/>
                <a:gd name="T19" fmla="*/ 9 h 59"/>
                <a:gd name="T20" fmla="*/ 89 w 97"/>
                <a:gd name="T21" fmla="*/ 17 h 59"/>
                <a:gd name="T22" fmla="*/ 79 w 97"/>
                <a:gd name="T23" fmla="*/ 25 h 59"/>
                <a:gd name="T24" fmla="*/ 63 w 97"/>
                <a:gd name="T25" fmla="*/ 34 h 59"/>
                <a:gd name="T26" fmla="*/ 47 w 97"/>
                <a:gd name="T27" fmla="*/ 43 h 59"/>
                <a:gd name="T28" fmla="*/ 30 w 97"/>
                <a:gd name="T29" fmla="*/ 50 h 59"/>
                <a:gd name="T30" fmla="*/ 13 w 97"/>
                <a:gd name="T31" fmla="*/ 56 h 59"/>
                <a:gd name="T32" fmla="*/ 0 w 97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59">
                  <a:moveTo>
                    <a:pt x="0" y="59"/>
                  </a:moveTo>
                  <a:lnTo>
                    <a:pt x="9" y="50"/>
                  </a:lnTo>
                  <a:lnTo>
                    <a:pt x="21" y="39"/>
                  </a:lnTo>
                  <a:lnTo>
                    <a:pt x="37" y="28"/>
                  </a:lnTo>
                  <a:lnTo>
                    <a:pt x="53" y="18"/>
                  </a:lnTo>
                  <a:lnTo>
                    <a:pt x="68" y="9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97" y="9"/>
                  </a:lnTo>
                  <a:lnTo>
                    <a:pt x="89" y="17"/>
                  </a:lnTo>
                  <a:lnTo>
                    <a:pt x="79" y="25"/>
                  </a:lnTo>
                  <a:lnTo>
                    <a:pt x="63" y="34"/>
                  </a:lnTo>
                  <a:lnTo>
                    <a:pt x="47" y="43"/>
                  </a:lnTo>
                  <a:lnTo>
                    <a:pt x="30" y="50"/>
                  </a:lnTo>
                  <a:lnTo>
                    <a:pt x="13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7" name="Freeform 95">
              <a:extLst>
                <a:ext uri="{FF2B5EF4-FFF2-40B4-BE49-F238E27FC236}">
                  <a16:creationId xmlns:a16="http://schemas.microsoft.com/office/drawing/2014/main" id="{3B0B6491-FABD-BF45-7CF4-6CFDFC342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331"/>
              <a:ext cx="28" cy="25"/>
            </a:xfrm>
            <a:custGeom>
              <a:avLst/>
              <a:gdLst>
                <a:gd name="T0" fmla="*/ 0 w 83"/>
                <a:gd name="T1" fmla="*/ 75 h 75"/>
                <a:gd name="T2" fmla="*/ 6 w 83"/>
                <a:gd name="T3" fmla="*/ 66 h 75"/>
                <a:gd name="T4" fmla="*/ 17 w 83"/>
                <a:gd name="T5" fmla="*/ 54 h 75"/>
                <a:gd name="T6" fmla="*/ 29 w 83"/>
                <a:gd name="T7" fmla="*/ 40 h 75"/>
                <a:gd name="T8" fmla="*/ 42 w 83"/>
                <a:gd name="T9" fmla="*/ 26 h 75"/>
                <a:gd name="T10" fmla="*/ 55 w 83"/>
                <a:gd name="T11" fmla="*/ 14 h 75"/>
                <a:gd name="T12" fmla="*/ 67 w 83"/>
                <a:gd name="T13" fmla="*/ 4 h 75"/>
                <a:gd name="T14" fmla="*/ 78 w 83"/>
                <a:gd name="T15" fmla="*/ 0 h 75"/>
                <a:gd name="T16" fmla="*/ 83 w 83"/>
                <a:gd name="T17" fmla="*/ 1 h 75"/>
                <a:gd name="T18" fmla="*/ 83 w 83"/>
                <a:gd name="T19" fmla="*/ 9 h 75"/>
                <a:gd name="T20" fmla="*/ 76 w 83"/>
                <a:gd name="T21" fmla="*/ 19 h 75"/>
                <a:gd name="T22" fmla="*/ 64 w 83"/>
                <a:gd name="T23" fmla="*/ 31 h 75"/>
                <a:gd name="T24" fmla="*/ 51 w 83"/>
                <a:gd name="T25" fmla="*/ 44 h 75"/>
                <a:gd name="T26" fmla="*/ 35 w 83"/>
                <a:gd name="T27" fmla="*/ 56 h 75"/>
                <a:gd name="T28" fmla="*/ 21 w 83"/>
                <a:gd name="T29" fmla="*/ 66 h 75"/>
                <a:gd name="T30" fmla="*/ 8 w 83"/>
                <a:gd name="T31" fmla="*/ 73 h 75"/>
                <a:gd name="T32" fmla="*/ 0 w 83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75">
                  <a:moveTo>
                    <a:pt x="0" y="75"/>
                  </a:moveTo>
                  <a:lnTo>
                    <a:pt x="6" y="66"/>
                  </a:lnTo>
                  <a:lnTo>
                    <a:pt x="17" y="54"/>
                  </a:lnTo>
                  <a:lnTo>
                    <a:pt x="29" y="40"/>
                  </a:lnTo>
                  <a:lnTo>
                    <a:pt x="42" y="26"/>
                  </a:lnTo>
                  <a:lnTo>
                    <a:pt x="55" y="14"/>
                  </a:lnTo>
                  <a:lnTo>
                    <a:pt x="67" y="4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3" y="9"/>
                  </a:lnTo>
                  <a:lnTo>
                    <a:pt x="76" y="19"/>
                  </a:lnTo>
                  <a:lnTo>
                    <a:pt x="64" y="31"/>
                  </a:lnTo>
                  <a:lnTo>
                    <a:pt x="51" y="44"/>
                  </a:lnTo>
                  <a:lnTo>
                    <a:pt x="35" y="56"/>
                  </a:lnTo>
                  <a:lnTo>
                    <a:pt x="21" y="66"/>
                  </a:lnTo>
                  <a:lnTo>
                    <a:pt x="8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8" name="Freeform 96">
              <a:extLst>
                <a:ext uri="{FF2B5EF4-FFF2-40B4-BE49-F238E27FC236}">
                  <a16:creationId xmlns:a16="http://schemas.microsoft.com/office/drawing/2014/main" id="{DA7DAE7F-E231-299B-F4C3-BDBDECEB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23"/>
              <a:ext cx="26" cy="22"/>
            </a:xfrm>
            <a:custGeom>
              <a:avLst/>
              <a:gdLst>
                <a:gd name="T0" fmla="*/ 77 w 77"/>
                <a:gd name="T1" fmla="*/ 4 h 68"/>
                <a:gd name="T2" fmla="*/ 75 w 77"/>
                <a:gd name="T3" fmla="*/ 8 h 68"/>
                <a:gd name="T4" fmla="*/ 67 w 77"/>
                <a:gd name="T5" fmla="*/ 14 h 68"/>
                <a:gd name="T6" fmla="*/ 57 w 77"/>
                <a:gd name="T7" fmla="*/ 21 h 68"/>
                <a:gd name="T8" fmla="*/ 45 w 77"/>
                <a:gd name="T9" fmla="*/ 30 h 68"/>
                <a:gd name="T10" fmla="*/ 32 w 77"/>
                <a:gd name="T11" fmla="*/ 40 h 68"/>
                <a:gd name="T12" fmla="*/ 19 w 77"/>
                <a:gd name="T13" fmla="*/ 50 h 68"/>
                <a:gd name="T14" fmla="*/ 8 w 77"/>
                <a:gd name="T15" fmla="*/ 59 h 68"/>
                <a:gd name="T16" fmla="*/ 0 w 77"/>
                <a:gd name="T17" fmla="*/ 68 h 68"/>
                <a:gd name="T18" fmla="*/ 5 w 77"/>
                <a:gd name="T19" fmla="*/ 55 h 68"/>
                <a:gd name="T20" fmla="*/ 13 w 77"/>
                <a:gd name="T21" fmla="*/ 43 h 68"/>
                <a:gd name="T22" fmla="*/ 24 w 77"/>
                <a:gd name="T23" fmla="*/ 29 h 68"/>
                <a:gd name="T24" fmla="*/ 36 w 77"/>
                <a:gd name="T25" fmla="*/ 17 h 68"/>
                <a:gd name="T26" fmla="*/ 49 w 77"/>
                <a:gd name="T27" fmla="*/ 8 h 68"/>
                <a:gd name="T28" fmla="*/ 59 w 77"/>
                <a:gd name="T29" fmla="*/ 2 h 68"/>
                <a:gd name="T30" fmla="*/ 70 w 77"/>
                <a:gd name="T31" fmla="*/ 0 h 68"/>
                <a:gd name="T32" fmla="*/ 77 w 7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68">
                  <a:moveTo>
                    <a:pt x="77" y="4"/>
                  </a:moveTo>
                  <a:lnTo>
                    <a:pt x="75" y="8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5" y="30"/>
                  </a:lnTo>
                  <a:lnTo>
                    <a:pt x="32" y="40"/>
                  </a:lnTo>
                  <a:lnTo>
                    <a:pt x="19" y="50"/>
                  </a:lnTo>
                  <a:lnTo>
                    <a:pt x="8" y="59"/>
                  </a:lnTo>
                  <a:lnTo>
                    <a:pt x="0" y="68"/>
                  </a:lnTo>
                  <a:lnTo>
                    <a:pt x="5" y="55"/>
                  </a:lnTo>
                  <a:lnTo>
                    <a:pt x="13" y="43"/>
                  </a:lnTo>
                  <a:lnTo>
                    <a:pt x="24" y="29"/>
                  </a:lnTo>
                  <a:lnTo>
                    <a:pt x="36" y="17"/>
                  </a:lnTo>
                  <a:lnTo>
                    <a:pt x="49" y="8"/>
                  </a:lnTo>
                  <a:lnTo>
                    <a:pt x="59" y="2"/>
                  </a:lnTo>
                  <a:lnTo>
                    <a:pt x="70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9" name="Freeform 97">
              <a:extLst>
                <a:ext uri="{FF2B5EF4-FFF2-40B4-BE49-F238E27FC236}">
                  <a16:creationId xmlns:a16="http://schemas.microsoft.com/office/drawing/2014/main" id="{A14B4B09-FC03-0A2A-8CC3-7EA75696D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207"/>
              <a:ext cx="31" cy="113"/>
            </a:xfrm>
            <a:custGeom>
              <a:avLst/>
              <a:gdLst>
                <a:gd name="T0" fmla="*/ 9 w 91"/>
                <a:gd name="T1" fmla="*/ 337 h 337"/>
                <a:gd name="T2" fmla="*/ 5 w 91"/>
                <a:gd name="T3" fmla="*/ 337 h 337"/>
                <a:gd name="T4" fmla="*/ 2 w 91"/>
                <a:gd name="T5" fmla="*/ 334 h 337"/>
                <a:gd name="T6" fmla="*/ 1 w 91"/>
                <a:gd name="T7" fmla="*/ 332 h 337"/>
                <a:gd name="T8" fmla="*/ 0 w 91"/>
                <a:gd name="T9" fmla="*/ 328 h 337"/>
                <a:gd name="T10" fmla="*/ 37 w 91"/>
                <a:gd name="T11" fmla="*/ 287 h 337"/>
                <a:gd name="T12" fmla="*/ 59 w 91"/>
                <a:gd name="T13" fmla="*/ 243 h 337"/>
                <a:gd name="T14" fmla="*/ 72 w 91"/>
                <a:gd name="T15" fmla="*/ 198 h 337"/>
                <a:gd name="T16" fmla="*/ 76 w 91"/>
                <a:gd name="T17" fmla="*/ 153 h 337"/>
                <a:gd name="T18" fmla="*/ 74 w 91"/>
                <a:gd name="T19" fmla="*/ 110 h 337"/>
                <a:gd name="T20" fmla="*/ 67 w 91"/>
                <a:gd name="T21" fmla="*/ 68 h 337"/>
                <a:gd name="T22" fmla="*/ 59 w 91"/>
                <a:gd name="T23" fmla="*/ 31 h 337"/>
                <a:gd name="T24" fmla="*/ 51 w 91"/>
                <a:gd name="T25" fmla="*/ 0 h 337"/>
                <a:gd name="T26" fmla="*/ 70 w 91"/>
                <a:gd name="T27" fmla="*/ 21 h 337"/>
                <a:gd name="T28" fmla="*/ 83 w 91"/>
                <a:gd name="T29" fmla="*/ 57 h 337"/>
                <a:gd name="T30" fmla="*/ 91 w 91"/>
                <a:gd name="T31" fmla="*/ 105 h 337"/>
                <a:gd name="T32" fmla="*/ 91 w 91"/>
                <a:gd name="T33" fmla="*/ 158 h 337"/>
                <a:gd name="T34" fmla="*/ 84 w 91"/>
                <a:gd name="T35" fmla="*/ 212 h 337"/>
                <a:gd name="T36" fmla="*/ 68 w 91"/>
                <a:gd name="T37" fmla="*/ 263 h 337"/>
                <a:gd name="T38" fmla="*/ 43 w 91"/>
                <a:gd name="T39" fmla="*/ 307 h 337"/>
                <a:gd name="T40" fmla="*/ 9 w 91"/>
                <a:gd name="T4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337">
                  <a:moveTo>
                    <a:pt x="9" y="337"/>
                  </a:moveTo>
                  <a:lnTo>
                    <a:pt x="5" y="337"/>
                  </a:lnTo>
                  <a:lnTo>
                    <a:pt x="2" y="334"/>
                  </a:lnTo>
                  <a:lnTo>
                    <a:pt x="1" y="332"/>
                  </a:lnTo>
                  <a:lnTo>
                    <a:pt x="0" y="328"/>
                  </a:lnTo>
                  <a:lnTo>
                    <a:pt x="37" y="287"/>
                  </a:lnTo>
                  <a:lnTo>
                    <a:pt x="59" y="243"/>
                  </a:lnTo>
                  <a:lnTo>
                    <a:pt x="72" y="198"/>
                  </a:lnTo>
                  <a:lnTo>
                    <a:pt x="76" y="153"/>
                  </a:lnTo>
                  <a:lnTo>
                    <a:pt x="74" y="110"/>
                  </a:lnTo>
                  <a:lnTo>
                    <a:pt x="67" y="68"/>
                  </a:lnTo>
                  <a:lnTo>
                    <a:pt x="59" y="31"/>
                  </a:lnTo>
                  <a:lnTo>
                    <a:pt x="51" y="0"/>
                  </a:lnTo>
                  <a:lnTo>
                    <a:pt x="70" y="21"/>
                  </a:lnTo>
                  <a:lnTo>
                    <a:pt x="83" y="57"/>
                  </a:lnTo>
                  <a:lnTo>
                    <a:pt x="91" y="105"/>
                  </a:lnTo>
                  <a:lnTo>
                    <a:pt x="91" y="158"/>
                  </a:lnTo>
                  <a:lnTo>
                    <a:pt x="84" y="212"/>
                  </a:lnTo>
                  <a:lnTo>
                    <a:pt x="68" y="263"/>
                  </a:lnTo>
                  <a:lnTo>
                    <a:pt x="43" y="307"/>
                  </a:lnTo>
                  <a:lnTo>
                    <a:pt x="9" y="3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0" name="Freeform 98">
              <a:extLst>
                <a:ext uri="{FF2B5EF4-FFF2-40B4-BE49-F238E27FC236}">
                  <a16:creationId xmlns:a16="http://schemas.microsoft.com/office/drawing/2014/main" id="{C4CE29F7-E0F3-3B9A-82E5-5D30D545A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209"/>
              <a:ext cx="26" cy="14"/>
            </a:xfrm>
            <a:custGeom>
              <a:avLst/>
              <a:gdLst>
                <a:gd name="T0" fmla="*/ 77 w 77"/>
                <a:gd name="T1" fmla="*/ 43 h 43"/>
                <a:gd name="T2" fmla="*/ 69 w 77"/>
                <a:gd name="T3" fmla="*/ 35 h 43"/>
                <a:gd name="T4" fmla="*/ 58 w 77"/>
                <a:gd name="T5" fmla="*/ 26 h 43"/>
                <a:gd name="T6" fmla="*/ 46 w 77"/>
                <a:gd name="T7" fmla="*/ 18 h 43"/>
                <a:gd name="T8" fmla="*/ 34 w 77"/>
                <a:gd name="T9" fmla="*/ 11 h 43"/>
                <a:gd name="T10" fmla="*/ 23 w 77"/>
                <a:gd name="T11" fmla="*/ 5 h 43"/>
                <a:gd name="T12" fmla="*/ 12 w 77"/>
                <a:gd name="T13" fmla="*/ 1 h 43"/>
                <a:gd name="T14" fmla="*/ 4 w 77"/>
                <a:gd name="T15" fmla="*/ 0 h 43"/>
                <a:gd name="T16" fmla="*/ 0 w 77"/>
                <a:gd name="T17" fmla="*/ 2 h 43"/>
                <a:gd name="T18" fmla="*/ 2 w 77"/>
                <a:gd name="T19" fmla="*/ 6 h 43"/>
                <a:gd name="T20" fmla="*/ 7 w 77"/>
                <a:gd name="T21" fmla="*/ 10 h 43"/>
                <a:gd name="T22" fmla="*/ 16 w 77"/>
                <a:gd name="T23" fmla="*/ 13 h 43"/>
                <a:gd name="T24" fmla="*/ 27 w 77"/>
                <a:gd name="T25" fmla="*/ 18 h 43"/>
                <a:gd name="T26" fmla="*/ 40 w 77"/>
                <a:gd name="T27" fmla="*/ 23 h 43"/>
                <a:gd name="T28" fmla="*/ 53 w 77"/>
                <a:gd name="T29" fmla="*/ 30 h 43"/>
                <a:gd name="T30" fmla="*/ 66 w 77"/>
                <a:gd name="T31" fmla="*/ 36 h 43"/>
                <a:gd name="T32" fmla="*/ 77 w 77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3">
                  <a:moveTo>
                    <a:pt x="77" y="43"/>
                  </a:moveTo>
                  <a:lnTo>
                    <a:pt x="69" y="35"/>
                  </a:lnTo>
                  <a:lnTo>
                    <a:pt x="58" y="26"/>
                  </a:lnTo>
                  <a:lnTo>
                    <a:pt x="46" y="18"/>
                  </a:lnTo>
                  <a:lnTo>
                    <a:pt x="34" y="11"/>
                  </a:lnTo>
                  <a:lnTo>
                    <a:pt x="23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6" y="13"/>
                  </a:lnTo>
                  <a:lnTo>
                    <a:pt x="27" y="18"/>
                  </a:lnTo>
                  <a:lnTo>
                    <a:pt x="40" y="23"/>
                  </a:lnTo>
                  <a:lnTo>
                    <a:pt x="53" y="30"/>
                  </a:lnTo>
                  <a:lnTo>
                    <a:pt x="66" y="3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1" name="Freeform 99">
              <a:extLst>
                <a:ext uri="{FF2B5EF4-FFF2-40B4-BE49-F238E27FC236}">
                  <a16:creationId xmlns:a16="http://schemas.microsoft.com/office/drawing/2014/main" id="{6267E9BB-FF9F-3D2C-862E-24FC37DC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2217"/>
              <a:ext cx="29" cy="16"/>
            </a:xfrm>
            <a:custGeom>
              <a:avLst/>
              <a:gdLst>
                <a:gd name="T0" fmla="*/ 0 w 84"/>
                <a:gd name="T1" fmla="*/ 1 h 50"/>
                <a:gd name="T2" fmla="*/ 4 w 84"/>
                <a:gd name="T3" fmla="*/ 0 h 50"/>
                <a:gd name="T4" fmla="*/ 12 w 84"/>
                <a:gd name="T5" fmla="*/ 1 h 50"/>
                <a:gd name="T6" fmla="*/ 22 w 84"/>
                <a:gd name="T7" fmla="*/ 5 h 50"/>
                <a:gd name="T8" fmla="*/ 35 w 84"/>
                <a:gd name="T9" fmla="*/ 11 h 50"/>
                <a:gd name="T10" fmla="*/ 50 w 84"/>
                <a:gd name="T11" fmla="*/ 19 h 50"/>
                <a:gd name="T12" fmla="*/ 63 w 84"/>
                <a:gd name="T13" fmla="*/ 27 h 50"/>
                <a:gd name="T14" fmla="*/ 75 w 84"/>
                <a:gd name="T15" fmla="*/ 39 h 50"/>
                <a:gd name="T16" fmla="*/ 84 w 84"/>
                <a:gd name="T17" fmla="*/ 50 h 50"/>
                <a:gd name="T18" fmla="*/ 74 w 84"/>
                <a:gd name="T19" fmla="*/ 44 h 50"/>
                <a:gd name="T20" fmla="*/ 60 w 84"/>
                <a:gd name="T21" fmla="*/ 37 h 50"/>
                <a:gd name="T22" fmla="*/ 46 w 84"/>
                <a:gd name="T23" fmla="*/ 30 h 50"/>
                <a:gd name="T24" fmla="*/ 33 w 84"/>
                <a:gd name="T25" fmla="*/ 24 h 50"/>
                <a:gd name="T26" fmla="*/ 20 w 84"/>
                <a:gd name="T27" fmla="*/ 16 h 50"/>
                <a:gd name="T28" fmla="*/ 9 w 84"/>
                <a:gd name="T29" fmla="*/ 10 h 50"/>
                <a:gd name="T30" fmla="*/ 1 w 84"/>
                <a:gd name="T31" fmla="*/ 5 h 50"/>
                <a:gd name="T32" fmla="*/ 0 w 84"/>
                <a:gd name="T3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0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22" y="5"/>
                  </a:lnTo>
                  <a:lnTo>
                    <a:pt x="35" y="11"/>
                  </a:lnTo>
                  <a:lnTo>
                    <a:pt x="50" y="19"/>
                  </a:lnTo>
                  <a:lnTo>
                    <a:pt x="63" y="27"/>
                  </a:lnTo>
                  <a:lnTo>
                    <a:pt x="75" y="39"/>
                  </a:lnTo>
                  <a:lnTo>
                    <a:pt x="84" y="50"/>
                  </a:lnTo>
                  <a:lnTo>
                    <a:pt x="74" y="44"/>
                  </a:lnTo>
                  <a:lnTo>
                    <a:pt x="60" y="37"/>
                  </a:lnTo>
                  <a:lnTo>
                    <a:pt x="46" y="30"/>
                  </a:lnTo>
                  <a:lnTo>
                    <a:pt x="33" y="24"/>
                  </a:lnTo>
                  <a:lnTo>
                    <a:pt x="20" y="16"/>
                  </a:lnTo>
                  <a:lnTo>
                    <a:pt x="9" y="10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2" name="Freeform 100">
              <a:extLst>
                <a:ext uri="{FF2B5EF4-FFF2-40B4-BE49-F238E27FC236}">
                  <a16:creationId xmlns:a16="http://schemas.microsoft.com/office/drawing/2014/main" id="{578B698A-A951-9DD4-3D2B-EDA8034CE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233"/>
              <a:ext cx="37" cy="23"/>
            </a:xfrm>
            <a:custGeom>
              <a:avLst/>
              <a:gdLst>
                <a:gd name="T0" fmla="*/ 0 w 110"/>
                <a:gd name="T1" fmla="*/ 1 h 69"/>
                <a:gd name="T2" fmla="*/ 6 w 110"/>
                <a:gd name="T3" fmla="*/ 0 h 69"/>
                <a:gd name="T4" fmla="*/ 18 w 110"/>
                <a:gd name="T5" fmla="*/ 2 h 69"/>
                <a:gd name="T6" fmla="*/ 33 w 110"/>
                <a:gd name="T7" fmla="*/ 9 h 69"/>
                <a:gd name="T8" fmla="*/ 50 w 110"/>
                <a:gd name="T9" fmla="*/ 17 h 69"/>
                <a:gd name="T10" fmla="*/ 69 w 110"/>
                <a:gd name="T11" fmla="*/ 29 h 69"/>
                <a:gd name="T12" fmla="*/ 86 w 110"/>
                <a:gd name="T13" fmla="*/ 42 h 69"/>
                <a:gd name="T14" fmla="*/ 101 w 110"/>
                <a:gd name="T15" fmla="*/ 55 h 69"/>
                <a:gd name="T16" fmla="*/ 110 w 110"/>
                <a:gd name="T17" fmla="*/ 69 h 69"/>
                <a:gd name="T18" fmla="*/ 101 w 110"/>
                <a:gd name="T19" fmla="*/ 62 h 69"/>
                <a:gd name="T20" fmla="*/ 86 w 110"/>
                <a:gd name="T21" fmla="*/ 55 h 69"/>
                <a:gd name="T22" fmla="*/ 68 w 110"/>
                <a:gd name="T23" fmla="*/ 45 h 69"/>
                <a:gd name="T24" fmla="*/ 48 w 110"/>
                <a:gd name="T25" fmla="*/ 35 h 69"/>
                <a:gd name="T26" fmla="*/ 28 w 110"/>
                <a:gd name="T27" fmla="*/ 24 h 69"/>
                <a:gd name="T28" fmla="*/ 12 w 110"/>
                <a:gd name="T29" fmla="*/ 15 h 69"/>
                <a:gd name="T30" fmla="*/ 3 w 110"/>
                <a:gd name="T31" fmla="*/ 6 h 69"/>
                <a:gd name="T32" fmla="*/ 0 w 110"/>
                <a:gd name="T3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69">
                  <a:moveTo>
                    <a:pt x="0" y="1"/>
                  </a:moveTo>
                  <a:lnTo>
                    <a:pt x="6" y="0"/>
                  </a:lnTo>
                  <a:lnTo>
                    <a:pt x="18" y="2"/>
                  </a:lnTo>
                  <a:lnTo>
                    <a:pt x="33" y="9"/>
                  </a:lnTo>
                  <a:lnTo>
                    <a:pt x="50" y="17"/>
                  </a:lnTo>
                  <a:lnTo>
                    <a:pt x="69" y="29"/>
                  </a:lnTo>
                  <a:lnTo>
                    <a:pt x="86" y="42"/>
                  </a:lnTo>
                  <a:lnTo>
                    <a:pt x="101" y="55"/>
                  </a:lnTo>
                  <a:lnTo>
                    <a:pt x="110" y="69"/>
                  </a:lnTo>
                  <a:lnTo>
                    <a:pt x="101" y="62"/>
                  </a:lnTo>
                  <a:lnTo>
                    <a:pt x="86" y="55"/>
                  </a:lnTo>
                  <a:lnTo>
                    <a:pt x="68" y="45"/>
                  </a:lnTo>
                  <a:lnTo>
                    <a:pt x="48" y="35"/>
                  </a:lnTo>
                  <a:lnTo>
                    <a:pt x="28" y="24"/>
                  </a:lnTo>
                  <a:lnTo>
                    <a:pt x="12" y="15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3" name="Freeform 101">
              <a:extLst>
                <a:ext uri="{FF2B5EF4-FFF2-40B4-BE49-F238E27FC236}">
                  <a16:creationId xmlns:a16="http://schemas.microsoft.com/office/drawing/2014/main" id="{85B5EC6A-3507-8AD1-6BE8-1C0F34EC5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2252"/>
              <a:ext cx="41" cy="24"/>
            </a:xfrm>
            <a:custGeom>
              <a:avLst/>
              <a:gdLst>
                <a:gd name="T0" fmla="*/ 0 w 120"/>
                <a:gd name="T1" fmla="*/ 1 h 74"/>
                <a:gd name="T2" fmla="*/ 7 w 120"/>
                <a:gd name="T3" fmla="*/ 0 h 74"/>
                <a:gd name="T4" fmla="*/ 20 w 120"/>
                <a:gd name="T5" fmla="*/ 4 h 74"/>
                <a:gd name="T6" fmla="*/ 39 w 120"/>
                <a:gd name="T7" fmla="*/ 11 h 74"/>
                <a:gd name="T8" fmla="*/ 58 w 120"/>
                <a:gd name="T9" fmla="*/ 22 h 74"/>
                <a:gd name="T10" fmla="*/ 79 w 120"/>
                <a:gd name="T11" fmla="*/ 35 h 74"/>
                <a:gd name="T12" fmla="*/ 98 w 120"/>
                <a:gd name="T13" fmla="*/ 49 h 74"/>
                <a:gd name="T14" fmla="*/ 112 w 120"/>
                <a:gd name="T15" fmla="*/ 61 h 74"/>
                <a:gd name="T16" fmla="*/ 120 w 120"/>
                <a:gd name="T17" fmla="*/ 74 h 74"/>
                <a:gd name="T18" fmla="*/ 111 w 120"/>
                <a:gd name="T19" fmla="*/ 69 h 74"/>
                <a:gd name="T20" fmla="*/ 95 w 120"/>
                <a:gd name="T21" fmla="*/ 61 h 74"/>
                <a:gd name="T22" fmla="*/ 75 w 120"/>
                <a:gd name="T23" fmla="*/ 50 h 74"/>
                <a:gd name="T24" fmla="*/ 53 w 120"/>
                <a:gd name="T25" fmla="*/ 37 h 74"/>
                <a:gd name="T26" fmla="*/ 33 w 120"/>
                <a:gd name="T27" fmla="*/ 26 h 74"/>
                <a:gd name="T28" fmla="*/ 15 w 120"/>
                <a:gd name="T29" fmla="*/ 15 h 74"/>
                <a:gd name="T30" fmla="*/ 4 w 120"/>
                <a:gd name="T31" fmla="*/ 6 h 74"/>
                <a:gd name="T32" fmla="*/ 0 w 120"/>
                <a:gd name="T3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74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9" y="11"/>
                  </a:lnTo>
                  <a:lnTo>
                    <a:pt x="58" y="22"/>
                  </a:lnTo>
                  <a:lnTo>
                    <a:pt x="79" y="35"/>
                  </a:lnTo>
                  <a:lnTo>
                    <a:pt x="98" y="49"/>
                  </a:lnTo>
                  <a:lnTo>
                    <a:pt x="112" y="61"/>
                  </a:lnTo>
                  <a:lnTo>
                    <a:pt x="120" y="74"/>
                  </a:lnTo>
                  <a:lnTo>
                    <a:pt x="111" y="69"/>
                  </a:lnTo>
                  <a:lnTo>
                    <a:pt x="95" y="61"/>
                  </a:lnTo>
                  <a:lnTo>
                    <a:pt x="75" y="50"/>
                  </a:lnTo>
                  <a:lnTo>
                    <a:pt x="53" y="37"/>
                  </a:lnTo>
                  <a:lnTo>
                    <a:pt x="33" y="26"/>
                  </a:lnTo>
                  <a:lnTo>
                    <a:pt x="15" y="15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4" name="Freeform 102">
              <a:extLst>
                <a:ext uri="{FF2B5EF4-FFF2-40B4-BE49-F238E27FC236}">
                  <a16:creationId xmlns:a16="http://schemas.microsoft.com/office/drawing/2014/main" id="{465C9624-A950-D9AC-1B7C-A610B559A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264"/>
              <a:ext cx="34" cy="26"/>
            </a:xfrm>
            <a:custGeom>
              <a:avLst/>
              <a:gdLst>
                <a:gd name="T0" fmla="*/ 0 w 97"/>
                <a:gd name="T1" fmla="*/ 0 h 79"/>
                <a:gd name="T2" fmla="*/ 5 w 97"/>
                <a:gd name="T3" fmla="*/ 0 h 79"/>
                <a:gd name="T4" fmla="*/ 17 w 97"/>
                <a:gd name="T5" fmla="*/ 6 h 79"/>
                <a:gd name="T6" fmla="*/ 31 w 97"/>
                <a:gd name="T7" fmla="*/ 16 h 79"/>
                <a:gd name="T8" fmla="*/ 49 w 97"/>
                <a:gd name="T9" fmla="*/ 28 h 79"/>
                <a:gd name="T10" fmla="*/ 66 w 97"/>
                <a:gd name="T11" fmla="*/ 43 h 79"/>
                <a:gd name="T12" fmla="*/ 81 w 97"/>
                <a:gd name="T13" fmla="*/ 56 h 79"/>
                <a:gd name="T14" fmla="*/ 92 w 97"/>
                <a:gd name="T15" fmla="*/ 69 h 79"/>
                <a:gd name="T16" fmla="*/ 97 w 97"/>
                <a:gd name="T17" fmla="*/ 79 h 79"/>
                <a:gd name="T18" fmla="*/ 88 w 97"/>
                <a:gd name="T19" fmla="*/ 73 h 79"/>
                <a:gd name="T20" fmla="*/ 74 w 97"/>
                <a:gd name="T21" fmla="*/ 63 h 79"/>
                <a:gd name="T22" fmla="*/ 56 w 97"/>
                <a:gd name="T23" fmla="*/ 51 h 79"/>
                <a:gd name="T24" fmla="*/ 39 w 97"/>
                <a:gd name="T25" fmla="*/ 39 h 79"/>
                <a:gd name="T26" fmla="*/ 22 w 97"/>
                <a:gd name="T27" fmla="*/ 26 h 79"/>
                <a:gd name="T28" fmla="*/ 9 w 97"/>
                <a:gd name="T29" fmla="*/ 15 h 79"/>
                <a:gd name="T30" fmla="*/ 1 w 97"/>
                <a:gd name="T31" fmla="*/ 6 h 79"/>
                <a:gd name="T32" fmla="*/ 0 w 97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5" y="0"/>
                  </a:lnTo>
                  <a:lnTo>
                    <a:pt x="17" y="6"/>
                  </a:lnTo>
                  <a:lnTo>
                    <a:pt x="31" y="16"/>
                  </a:lnTo>
                  <a:lnTo>
                    <a:pt x="49" y="28"/>
                  </a:lnTo>
                  <a:lnTo>
                    <a:pt x="66" y="43"/>
                  </a:lnTo>
                  <a:lnTo>
                    <a:pt x="81" y="56"/>
                  </a:lnTo>
                  <a:lnTo>
                    <a:pt x="92" y="69"/>
                  </a:lnTo>
                  <a:lnTo>
                    <a:pt x="97" y="79"/>
                  </a:lnTo>
                  <a:lnTo>
                    <a:pt x="88" y="73"/>
                  </a:lnTo>
                  <a:lnTo>
                    <a:pt x="74" y="63"/>
                  </a:lnTo>
                  <a:lnTo>
                    <a:pt x="56" y="51"/>
                  </a:lnTo>
                  <a:lnTo>
                    <a:pt x="39" y="39"/>
                  </a:lnTo>
                  <a:lnTo>
                    <a:pt x="22" y="26"/>
                  </a:lnTo>
                  <a:lnTo>
                    <a:pt x="9" y="15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5" name="Freeform 103">
              <a:extLst>
                <a:ext uri="{FF2B5EF4-FFF2-40B4-BE49-F238E27FC236}">
                  <a16:creationId xmlns:a16="http://schemas.microsoft.com/office/drawing/2014/main" id="{DF35471C-4677-9D21-CCB7-9B3F1CC0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278"/>
              <a:ext cx="28" cy="22"/>
            </a:xfrm>
            <a:custGeom>
              <a:avLst/>
              <a:gdLst>
                <a:gd name="T0" fmla="*/ 0 w 81"/>
                <a:gd name="T1" fmla="*/ 0 h 67"/>
                <a:gd name="T2" fmla="*/ 6 w 81"/>
                <a:gd name="T3" fmla="*/ 0 h 67"/>
                <a:gd name="T4" fmla="*/ 15 w 81"/>
                <a:gd name="T5" fmla="*/ 2 h 67"/>
                <a:gd name="T6" fmla="*/ 28 w 81"/>
                <a:gd name="T7" fmla="*/ 10 h 67"/>
                <a:gd name="T8" fmla="*/ 41 w 81"/>
                <a:gd name="T9" fmla="*/ 18 h 67"/>
                <a:gd name="T10" fmla="*/ 54 w 81"/>
                <a:gd name="T11" fmla="*/ 28 h 67"/>
                <a:gd name="T12" fmla="*/ 66 w 81"/>
                <a:gd name="T13" fmla="*/ 41 h 67"/>
                <a:gd name="T14" fmla="*/ 76 w 81"/>
                <a:gd name="T15" fmla="*/ 53 h 67"/>
                <a:gd name="T16" fmla="*/ 81 w 81"/>
                <a:gd name="T17" fmla="*/ 67 h 67"/>
                <a:gd name="T18" fmla="*/ 73 w 81"/>
                <a:gd name="T19" fmla="*/ 59 h 67"/>
                <a:gd name="T20" fmla="*/ 61 w 81"/>
                <a:gd name="T21" fmla="*/ 51 h 67"/>
                <a:gd name="T22" fmla="*/ 47 w 81"/>
                <a:gd name="T23" fmla="*/ 41 h 67"/>
                <a:gd name="T24" fmla="*/ 32 w 81"/>
                <a:gd name="T25" fmla="*/ 30 h 67"/>
                <a:gd name="T26" fmla="*/ 19 w 81"/>
                <a:gd name="T27" fmla="*/ 20 h 67"/>
                <a:gd name="T28" fmla="*/ 8 w 81"/>
                <a:gd name="T29" fmla="*/ 11 h 67"/>
                <a:gd name="T30" fmla="*/ 2 w 81"/>
                <a:gd name="T31" fmla="*/ 5 h 67"/>
                <a:gd name="T32" fmla="*/ 0 w 81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67">
                  <a:moveTo>
                    <a:pt x="0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10"/>
                  </a:lnTo>
                  <a:lnTo>
                    <a:pt x="41" y="18"/>
                  </a:lnTo>
                  <a:lnTo>
                    <a:pt x="54" y="28"/>
                  </a:lnTo>
                  <a:lnTo>
                    <a:pt x="66" y="41"/>
                  </a:lnTo>
                  <a:lnTo>
                    <a:pt x="76" y="53"/>
                  </a:lnTo>
                  <a:lnTo>
                    <a:pt x="81" y="67"/>
                  </a:lnTo>
                  <a:lnTo>
                    <a:pt x="73" y="59"/>
                  </a:lnTo>
                  <a:lnTo>
                    <a:pt x="61" y="51"/>
                  </a:lnTo>
                  <a:lnTo>
                    <a:pt x="47" y="41"/>
                  </a:lnTo>
                  <a:lnTo>
                    <a:pt x="32" y="30"/>
                  </a:lnTo>
                  <a:lnTo>
                    <a:pt x="19" y="20"/>
                  </a:lnTo>
                  <a:lnTo>
                    <a:pt x="8" y="11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6" name="Freeform 104">
              <a:extLst>
                <a:ext uri="{FF2B5EF4-FFF2-40B4-BE49-F238E27FC236}">
                  <a16:creationId xmlns:a16="http://schemas.microsoft.com/office/drawing/2014/main" id="{346E536D-7D8A-C24F-DC03-B7EA7A65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291"/>
              <a:ext cx="20" cy="20"/>
            </a:xfrm>
            <a:custGeom>
              <a:avLst/>
              <a:gdLst>
                <a:gd name="T0" fmla="*/ 0 w 57"/>
                <a:gd name="T1" fmla="*/ 0 h 57"/>
                <a:gd name="T2" fmla="*/ 4 w 57"/>
                <a:gd name="T3" fmla="*/ 0 h 57"/>
                <a:gd name="T4" fmla="*/ 12 w 57"/>
                <a:gd name="T5" fmla="*/ 4 h 57"/>
                <a:gd name="T6" fmla="*/ 23 w 57"/>
                <a:gd name="T7" fmla="*/ 11 h 57"/>
                <a:gd name="T8" fmla="*/ 33 w 57"/>
                <a:gd name="T9" fmla="*/ 20 h 57"/>
                <a:gd name="T10" fmla="*/ 43 w 57"/>
                <a:gd name="T11" fmla="*/ 31 h 57"/>
                <a:gd name="T12" fmla="*/ 51 w 57"/>
                <a:gd name="T13" fmla="*/ 41 h 57"/>
                <a:gd name="T14" fmla="*/ 56 w 57"/>
                <a:gd name="T15" fmla="*/ 51 h 57"/>
                <a:gd name="T16" fmla="*/ 57 w 57"/>
                <a:gd name="T17" fmla="*/ 57 h 57"/>
                <a:gd name="T18" fmla="*/ 52 w 57"/>
                <a:gd name="T19" fmla="*/ 51 h 57"/>
                <a:gd name="T20" fmla="*/ 43 w 57"/>
                <a:gd name="T21" fmla="*/ 43 h 57"/>
                <a:gd name="T22" fmla="*/ 33 w 57"/>
                <a:gd name="T23" fmla="*/ 36 h 57"/>
                <a:gd name="T24" fmla="*/ 24 w 57"/>
                <a:gd name="T25" fmla="*/ 27 h 57"/>
                <a:gd name="T26" fmla="*/ 15 w 57"/>
                <a:gd name="T27" fmla="*/ 18 h 57"/>
                <a:gd name="T28" fmla="*/ 7 w 57"/>
                <a:gd name="T29" fmla="*/ 11 h 57"/>
                <a:gd name="T30" fmla="*/ 2 w 57"/>
                <a:gd name="T31" fmla="*/ 5 h 57"/>
                <a:gd name="T32" fmla="*/ 0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23" y="11"/>
                  </a:lnTo>
                  <a:lnTo>
                    <a:pt x="33" y="20"/>
                  </a:lnTo>
                  <a:lnTo>
                    <a:pt x="43" y="31"/>
                  </a:lnTo>
                  <a:lnTo>
                    <a:pt x="51" y="41"/>
                  </a:lnTo>
                  <a:lnTo>
                    <a:pt x="56" y="51"/>
                  </a:lnTo>
                  <a:lnTo>
                    <a:pt x="57" y="57"/>
                  </a:lnTo>
                  <a:lnTo>
                    <a:pt x="52" y="51"/>
                  </a:lnTo>
                  <a:lnTo>
                    <a:pt x="43" y="43"/>
                  </a:lnTo>
                  <a:lnTo>
                    <a:pt x="33" y="36"/>
                  </a:lnTo>
                  <a:lnTo>
                    <a:pt x="24" y="27"/>
                  </a:lnTo>
                  <a:lnTo>
                    <a:pt x="15" y="18"/>
                  </a:lnTo>
                  <a:lnTo>
                    <a:pt x="7" y="11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7" name="Freeform 105">
              <a:extLst>
                <a:ext uri="{FF2B5EF4-FFF2-40B4-BE49-F238E27FC236}">
                  <a16:creationId xmlns:a16="http://schemas.microsoft.com/office/drawing/2014/main" id="{9C001989-3872-30BA-E717-1AE4DF82C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304"/>
              <a:ext cx="13" cy="13"/>
            </a:xfrm>
            <a:custGeom>
              <a:avLst/>
              <a:gdLst>
                <a:gd name="T0" fmla="*/ 3 w 40"/>
                <a:gd name="T1" fmla="*/ 0 h 39"/>
                <a:gd name="T2" fmla="*/ 7 w 40"/>
                <a:gd name="T3" fmla="*/ 0 h 39"/>
                <a:gd name="T4" fmla="*/ 12 w 40"/>
                <a:gd name="T5" fmla="*/ 3 h 39"/>
                <a:gd name="T6" fmla="*/ 20 w 40"/>
                <a:gd name="T7" fmla="*/ 6 h 39"/>
                <a:gd name="T8" fmla="*/ 27 w 40"/>
                <a:gd name="T9" fmla="*/ 13 h 39"/>
                <a:gd name="T10" fmla="*/ 33 w 40"/>
                <a:gd name="T11" fmla="*/ 19 h 39"/>
                <a:gd name="T12" fmla="*/ 37 w 40"/>
                <a:gd name="T13" fmla="*/ 26 h 39"/>
                <a:gd name="T14" fmla="*/ 40 w 40"/>
                <a:gd name="T15" fmla="*/ 33 h 39"/>
                <a:gd name="T16" fmla="*/ 39 w 40"/>
                <a:gd name="T17" fmla="*/ 39 h 39"/>
                <a:gd name="T18" fmla="*/ 36 w 40"/>
                <a:gd name="T19" fmla="*/ 31 h 39"/>
                <a:gd name="T20" fmla="*/ 31 w 40"/>
                <a:gd name="T21" fmla="*/ 25 h 39"/>
                <a:gd name="T22" fmla="*/ 23 w 40"/>
                <a:gd name="T23" fmla="*/ 19 h 39"/>
                <a:gd name="T24" fmla="*/ 15 w 40"/>
                <a:gd name="T25" fmla="*/ 14 h 39"/>
                <a:gd name="T26" fmla="*/ 8 w 40"/>
                <a:gd name="T27" fmla="*/ 10 h 39"/>
                <a:gd name="T28" fmla="*/ 3 w 40"/>
                <a:gd name="T29" fmla="*/ 6 h 39"/>
                <a:gd name="T30" fmla="*/ 0 w 40"/>
                <a:gd name="T31" fmla="*/ 3 h 39"/>
                <a:gd name="T32" fmla="*/ 3 w 40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9">
                  <a:moveTo>
                    <a:pt x="3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20" y="6"/>
                  </a:lnTo>
                  <a:lnTo>
                    <a:pt x="27" y="13"/>
                  </a:lnTo>
                  <a:lnTo>
                    <a:pt x="33" y="19"/>
                  </a:lnTo>
                  <a:lnTo>
                    <a:pt x="37" y="26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6" y="31"/>
                  </a:lnTo>
                  <a:lnTo>
                    <a:pt x="31" y="25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8" name="Freeform 106">
              <a:extLst>
                <a:ext uri="{FF2B5EF4-FFF2-40B4-BE49-F238E27FC236}">
                  <a16:creationId xmlns:a16="http://schemas.microsoft.com/office/drawing/2014/main" id="{3C2E41D8-0E94-6565-057B-037442A7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200"/>
              <a:ext cx="17" cy="14"/>
            </a:xfrm>
            <a:custGeom>
              <a:avLst/>
              <a:gdLst>
                <a:gd name="T0" fmla="*/ 48 w 48"/>
                <a:gd name="T1" fmla="*/ 44 h 44"/>
                <a:gd name="T2" fmla="*/ 44 w 48"/>
                <a:gd name="T3" fmla="*/ 41 h 44"/>
                <a:gd name="T4" fmla="*/ 37 w 48"/>
                <a:gd name="T5" fmla="*/ 38 h 44"/>
                <a:gd name="T6" fmla="*/ 27 w 48"/>
                <a:gd name="T7" fmla="*/ 31 h 44"/>
                <a:gd name="T8" fmla="*/ 18 w 48"/>
                <a:gd name="T9" fmla="*/ 25 h 44"/>
                <a:gd name="T10" fmla="*/ 9 w 48"/>
                <a:gd name="T11" fmla="*/ 18 h 44"/>
                <a:gd name="T12" fmla="*/ 2 w 48"/>
                <a:gd name="T13" fmla="*/ 11 h 44"/>
                <a:gd name="T14" fmla="*/ 0 w 48"/>
                <a:gd name="T15" fmla="*/ 6 h 44"/>
                <a:gd name="T16" fmla="*/ 1 w 48"/>
                <a:gd name="T17" fmla="*/ 1 h 44"/>
                <a:gd name="T18" fmla="*/ 6 w 48"/>
                <a:gd name="T19" fmla="*/ 0 h 44"/>
                <a:gd name="T20" fmla="*/ 12 w 48"/>
                <a:gd name="T21" fmla="*/ 3 h 44"/>
                <a:gd name="T22" fmla="*/ 18 w 48"/>
                <a:gd name="T23" fmla="*/ 8 h 44"/>
                <a:gd name="T24" fmla="*/ 26 w 48"/>
                <a:gd name="T25" fmla="*/ 15 h 44"/>
                <a:gd name="T26" fmla="*/ 33 w 48"/>
                <a:gd name="T27" fmla="*/ 24 h 44"/>
                <a:gd name="T28" fmla="*/ 39 w 48"/>
                <a:gd name="T29" fmla="*/ 33 h 44"/>
                <a:gd name="T30" fmla="*/ 44 w 48"/>
                <a:gd name="T31" fmla="*/ 39 h 44"/>
                <a:gd name="T32" fmla="*/ 48 w 48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4">
                  <a:moveTo>
                    <a:pt x="48" y="44"/>
                  </a:moveTo>
                  <a:lnTo>
                    <a:pt x="44" y="41"/>
                  </a:lnTo>
                  <a:lnTo>
                    <a:pt x="37" y="38"/>
                  </a:lnTo>
                  <a:lnTo>
                    <a:pt x="27" y="31"/>
                  </a:lnTo>
                  <a:lnTo>
                    <a:pt x="18" y="25"/>
                  </a:lnTo>
                  <a:lnTo>
                    <a:pt x="9" y="18"/>
                  </a:lnTo>
                  <a:lnTo>
                    <a:pt x="2" y="11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33" y="24"/>
                  </a:lnTo>
                  <a:lnTo>
                    <a:pt x="39" y="33"/>
                  </a:lnTo>
                  <a:lnTo>
                    <a:pt x="44" y="39"/>
                  </a:lnTo>
                  <a:lnTo>
                    <a:pt x="48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9" name="Freeform 107">
              <a:extLst>
                <a:ext uri="{FF2B5EF4-FFF2-40B4-BE49-F238E27FC236}">
                  <a16:creationId xmlns:a16="http://schemas.microsoft.com/office/drawing/2014/main" id="{2826D960-BA02-4D9C-ED9D-40DE4729F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199"/>
              <a:ext cx="8" cy="16"/>
            </a:xfrm>
            <a:custGeom>
              <a:avLst/>
              <a:gdLst>
                <a:gd name="T0" fmla="*/ 0 w 25"/>
                <a:gd name="T1" fmla="*/ 50 h 50"/>
                <a:gd name="T2" fmla="*/ 6 w 25"/>
                <a:gd name="T3" fmla="*/ 40 h 50"/>
                <a:gd name="T4" fmla="*/ 17 w 25"/>
                <a:gd name="T5" fmla="*/ 25 h 50"/>
                <a:gd name="T6" fmla="*/ 25 w 25"/>
                <a:gd name="T7" fmla="*/ 10 h 50"/>
                <a:gd name="T8" fmla="*/ 23 w 25"/>
                <a:gd name="T9" fmla="*/ 0 h 50"/>
                <a:gd name="T10" fmla="*/ 16 w 25"/>
                <a:gd name="T11" fmla="*/ 3 h 50"/>
                <a:gd name="T12" fmla="*/ 9 w 25"/>
                <a:gd name="T13" fmla="*/ 18 h 50"/>
                <a:gd name="T14" fmla="*/ 4 w 25"/>
                <a:gd name="T15" fmla="*/ 37 h 50"/>
                <a:gd name="T16" fmla="*/ 0 w 25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0">
                  <a:moveTo>
                    <a:pt x="0" y="50"/>
                  </a:moveTo>
                  <a:lnTo>
                    <a:pt x="6" y="40"/>
                  </a:lnTo>
                  <a:lnTo>
                    <a:pt x="17" y="25"/>
                  </a:lnTo>
                  <a:lnTo>
                    <a:pt x="25" y="1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9" y="18"/>
                  </a:lnTo>
                  <a:lnTo>
                    <a:pt x="4" y="3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0" name="Freeform 108">
              <a:extLst>
                <a:ext uri="{FF2B5EF4-FFF2-40B4-BE49-F238E27FC236}">
                  <a16:creationId xmlns:a16="http://schemas.microsoft.com/office/drawing/2014/main" id="{E12A8733-E05E-2ED5-03AC-B7B3B8BB9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2192"/>
              <a:ext cx="5" cy="19"/>
            </a:xfrm>
            <a:custGeom>
              <a:avLst/>
              <a:gdLst>
                <a:gd name="T0" fmla="*/ 15 w 15"/>
                <a:gd name="T1" fmla="*/ 57 h 57"/>
                <a:gd name="T2" fmla="*/ 15 w 15"/>
                <a:gd name="T3" fmla="*/ 46 h 57"/>
                <a:gd name="T4" fmla="*/ 15 w 15"/>
                <a:gd name="T5" fmla="*/ 27 h 57"/>
                <a:gd name="T6" fmla="*/ 12 w 15"/>
                <a:gd name="T7" fmla="*/ 8 h 57"/>
                <a:gd name="T8" fmla="*/ 6 w 15"/>
                <a:gd name="T9" fmla="*/ 0 h 57"/>
                <a:gd name="T10" fmla="*/ 0 w 15"/>
                <a:gd name="T11" fmla="*/ 7 h 57"/>
                <a:gd name="T12" fmla="*/ 4 w 15"/>
                <a:gd name="T13" fmla="*/ 25 h 57"/>
                <a:gd name="T14" fmla="*/ 9 w 15"/>
                <a:gd name="T15" fmla="*/ 43 h 57"/>
                <a:gd name="T16" fmla="*/ 15 w 15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7">
                  <a:moveTo>
                    <a:pt x="15" y="57"/>
                  </a:moveTo>
                  <a:lnTo>
                    <a:pt x="15" y="46"/>
                  </a:lnTo>
                  <a:lnTo>
                    <a:pt x="15" y="27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4" y="25"/>
                  </a:lnTo>
                  <a:lnTo>
                    <a:pt x="9" y="43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1" name="Freeform 109">
              <a:extLst>
                <a:ext uri="{FF2B5EF4-FFF2-40B4-BE49-F238E27FC236}">
                  <a16:creationId xmlns:a16="http://schemas.microsoft.com/office/drawing/2014/main" id="{089B9249-773C-7172-6E91-5A7475B8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204"/>
              <a:ext cx="17" cy="17"/>
            </a:xfrm>
            <a:custGeom>
              <a:avLst/>
              <a:gdLst>
                <a:gd name="T0" fmla="*/ 0 w 47"/>
                <a:gd name="T1" fmla="*/ 51 h 51"/>
                <a:gd name="T2" fmla="*/ 4 w 47"/>
                <a:gd name="T3" fmla="*/ 45 h 51"/>
                <a:gd name="T4" fmla="*/ 10 w 47"/>
                <a:gd name="T5" fmla="*/ 36 h 51"/>
                <a:gd name="T6" fmla="*/ 17 w 47"/>
                <a:gd name="T7" fmla="*/ 26 h 51"/>
                <a:gd name="T8" fmla="*/ 23 w 47"/>
                <a:gd name="T9" fmla="*/ 17 h 51"/>
                <a:gd name="T10" fmla="*/ 31 w 47"/>
                <a:gd name="T11" fmla="*/ 8 h 51"/>
                <a:gd name="T12" fmla="*/ 38 w 47"/>
                <a:gd name="T13" fmla="*/ 3 h 51"/>
                <a:gd name="T14" fmla="*/ 43 w 47"/>
                <a:gd name="T15" fmla="*/ 0 h 51"/>
                <a:gd name="T16" fmla="*/ 47 w 47"/>
                <a:gd name="T17" fmla="*/ 1 h 51"/>
                <a:gd name="T18" fmla="*/ 47 w 47"/>
                <a:gd name="T19" fmla="*/ 5 h 51"/>
                <a:gd name="T20" fmla="*/ 43 w 47"/>
                <a:gd name="T21" fmla="*/ 11 h 51"/>
                <a:gd name="T22" fmla="*/ 36 w 47"/>
                <a:gd name="T23" fmla="*/ 18 h 51"/>
                <a:gd name="T24" fmla="*/ 29 w 47"/>
                <a:gd name="T25" fmla="*/ 26 h 51"/>
                <a:gd name="T26" fmla="*/ 19 w 47"/>
                <a:gd name="T27" fmla="*/ 35 h 51"/>
                <a:gd name="T28" fmla="*/ 11 w 47"/>
                <a:gd name="T29" fmla="*/ 41 h 51"/>
                <a:gd name="T30" fmla="*/ 4 w 47"/>
                <a:gd name="T31" fmla="*/ 47 h 51"/>
                <a:gd name="T32" fmla="*/ 0 w 47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1">
                  <a:moveTo>
                    <a:pt x="0" y="51"/>
                  </a:moveTo>
                  <a:lnTo>
                    <a:pt x="4" y="45"/>
                  </a:lnTo>
                  <a:lnTo>
                    <a:pt x="10" y="36"/>
                  </a:lnTo>
                  <a:lnTo>
                    <a:pt x="17" y="26"/>
                  </a:lnTo>
                  <a:lnTo>
                    <a:pt x="23" y="17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7" y="5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19" y="35"/>
                  </a:lnTo>
                  <a:lnTo>
                    <a:pt x="11" y="41"/>
                  </a:lnTo>
                  <a:lnTo>
                    <a:pt x="4" y="4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2" name="Freeform 110">
              <a:extLst>
                <a:ext uri="{FF2B5EF4-FFF2-40B4-BE49-F238E27FC236}">
                  <a16:creationId xmlns:a16="http://schemas.microsoft.com/office/drawing/2014/main" id="{CFA06D02-94E2-C88B-88E6-B1427AA40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309"/>
              <a:ext cx="27" cy="5"/>
            </a:xfrm>
            <a:custGeom>
              <a:avLst/>
              <a:gdLst>
                <a:gd name="T0" fmla="*/ 0 w 78"/>
                <a:gd name="T1" fmla="*/ 2 h 16"/>
                <a:gd name="T2" fmla="*/ 9 w 78"/>
                <a:gd name="T3" fmla="*/ 1 h 16"/>
                <a:gd name="T4" fmla="*/ 20 w 78"/>
                <a:gd name="T5" fmla="*/ 1 h 16"/>
                <a:gd name="T6" fmla="*/ 33 w 78"/>
                <a:gd name="T7" fmla="*/ 0 h 16"/>
                <a:gd name="T8" fmla="*/ 46 w 78"/>
                <a:gd name="T9" fmla="*/ 0 h 16"/>
                <a:gd name="T10" fmla="*/ 58 w 78"/>
                <a:gd name="T11" fmla="*/ 1 h 16"/>
                <a:gd name="T12" fmla="*/ 67 w 78"/>
                <a:gd name="T13" fmla="*/ 4 h 16"/>
                <a:gd name="T14" fmla="*/ 75 w 78"/>
                <a:gd name="T15" fmla="*/ 6 h 16"/>
                <a:gd name="T16" fmla="*/ 78 w 78"/>
                <a:gd name="T17" fmla="*/ 11 h 16"/>
                <a:gd name="T18" fmla="*/ 75 w 78"/>
                <a:gd name="T19" fmla="*/ 15 h 16"/>
                <a:gd name="T20" fmla="*/ 69 w 78"/>
                <a:gd name="T21" fmla="*/ 16 h 16"/>
                <a:gd name="T22" fmla="*/ 59 w 78"/>
                <a:gd name="T23" fmla="*/ 15 h 16"/>
                <a:gd name="T24" fmla="*/ 48 w 78"/>
                <a:gd name="T25" fmla="*/ 12 h 16"/>
                <a:gd name="T26" fmla="*/ 34 w 78"/>
                <a:gd name="T27" fmla="*/ 9 h 16"/>
                <a:gd name="T28" fmla="*/ 21 w 78"/>
                <a:gd name="T29" fmla="*/ 6 h 16"/>
                <a:gd name="T30" fmla="*/ 9 w 78"/>
                <a:gd name="T31" fmla="*/ 4 h 16"/>
                <a:gd name="T32" fmla="*/ 0 w 78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6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4"/>
                  </a:lnTo>
                  <a:lnTo>
                    <a:pt x="75" y="6"/>
                  </a:lnTo>
                  <a:lnTo>
                    <a:pt x="78" y="11"/>
                  </a:lnTo>
                  <a:lnTo>
                    <a:pt x="75" y="15"/>
                  </a:lnTo>
                  <a:lnTo>
                    <a:pt x="69" y="16"/>
                  </a:lnTo>
                  <a:lnTo>
                    <a:pt x="59" y="15"/>
                  </a:lnTo>
                  <a:lnTo>
                    <a:pt x="48" y="12"/>
                  </a:lnTo>
                  <a:lnTo>
                    <a:pt x="34" y="9"/>
                  </a:lnTo>
                  <a:lnTo>
                    <a:pt x="21" y="6"/>
                  </a:lnTo>
                  <a:lnTo>
                    <a:pt x="9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3" name="Freeform 111">
              <a:extLst>
                <a:ext uri="{FF2B5EF4-FFF2-40B4-BE49-F238E27FC236}">
                  <a16:creationId xmlns:a16="http://schemas.microsoft.com/office/drawing/2014/main" id="{D91DB5D1-B9C5-A78D-6E4B-4675A76C8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315"/>
              <a:ext cx="25" cy="8"/>
            </a:xfrm>
            <a:custGeom>
              <a:avLst/>
              <a:gdLst>
                <a:gd name="T0" fmla="*/ 0 w 73"/>
                <a:gd name="T1" fmla="*/ 0 h 26"/>
                <a:gd name="T2" fmla="*/ 8 w 73"/>
                <a:gd name="T3" fmla="*/ 0 h 26"/>
                <a:gd name="T4" fmla="*/ 17 w 73"/>
                <a:gd name="T5" fmla="*/ 1 h 26"/>
                <a:gd name="T6" fmla="*/ 29 w 73"/>
                <a:gd name="T7" fmla="*/ 3 h 26"/>
                <a:gd name="T8" fmla="*/ 42 w 73"/>
                <a:gd name="T9" fmla="*/ 6 h 26"/>
                <a:gd name="T10" fmla="*/ 54 w 73"/>
                <a:gd name="T11" fmla="*/ 8 h 26"/>
                <a:gd name="T12" fmla="*/ 63 w 73"/>
                <a:gd name="T13" fmla="*/ 13 h 26"/>
                <a:gd name="T14" fmla="*/ 71 w 73"/>
                <a:gd name="T15" fmla="*/ 17 h 26"/>
                <a:gd name="T16" fmla="*/ 73 w 73"/>
                <a:gd name="T17" fmla="*/ 22 h 26"/>
                <a:gd name="T18" fmla="*/ 71 w 73"/>
                <a:gd name="T19" fmla="*/ 26 h 26"/>
                <a:gd name="T20" fmla="*/ 64 w 73"/>
                <a:gd name="T21" fmla="*/ 26 h 26"/>
                <a:gd name="T22" fmla="*/ 54 w 73"/>
                <a:gd name="T23" fmla="*/ 23 h 26"/>
                <a:gd name="T24" fmla="*/ 40 w 73"/>
                <a:gd name="T25" fmla="*/ 18 h 26"/>
                <a:gd name="T26" fmla="*/ 27 w 73"/>
                <a:gd name="T27" fmla="*/ 13 h 26"/>
                <a:gd name="T28" fmla="*/ 15 w 73"/>
                <a:gd name="T29" fmla="*/ 7 h 26"/>
                <a:gd name="T30" fmla="*/ 5 w 73"/>
                <a:gd name="T31" fmla="*/ 2 h 26"/>
                <a:gd name="T32" fmla="*/ 0 w 7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26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9" y="3"/>
                  </a:lnTo>
                  <a:lnTo>
                    <a:pt x="42" y="6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71" y="17"/>
                  </a:lnTo>
                  <a:lnTo>
                    <a:pt x="73" y="22"/>
                  </a:lnTo>
                  <a:lnTo>
                    <a:pt x="71" y="26"/>
                  </a:lnTo>
                  <a:lnTo>
                    <a:pt x="64" y="26"/>
                  </a:lnTo>
                  <a:lnTo>
                    <a:pt x="54" y="23"/>
                  </a:lnTo>
                  <a:lnTo>
                    <a:pt x="40" y="18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4" name="Freeform 112">
              <a:extLst>
                <a:ext uri="{FF2B5EF4-FFF2-40B4-BE49-F238E27FC236}">
                  <a16:creationId xmlns:a16="http://schemas.microsoft.com/office/drawing/2014/main" id="{764A6477-105A-9D9C-815F-EE71CD947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297"/>
              <a:ext cx="25" cy="5"/>
            </a:xfrm>
            <a:custGeom>
              <a:avLst/>
              <a:gdLst>
                <a:gd name="T0" fmla="*/ 0 w 73"/>
                <a:gd name="T1" fmla="*/ 7 h 16"/>
                <a:gd name="T2" fmla="*/ 3 w 73"/>
                <a:gd name="T3" fmla="*/ 5 h 16"/>
                <a:gd name="T4" fmla="*/ 11 w 73"/>
                <a:gd name="T5" fmla="*/ 2 h 16"/>
                <a:gd name="T6" fmla="*/ 22 w 73"/>
                <a:gd name="T7" fmla="*/ 1 h 16"/>
                <a:gd name="T8" fmla="*/ 35 w 73"/>
                <a:gd name="T9" fmla="*/ 0 h 16"/>
                <a:gd name="T10" fmla="*/ 47 w 73"/>
                <a:gd name="T11" fmla="*/ 1 h 16"/>
                <a:gd name="T12" fmla="*/ 58 w 73"/>
                <a:gd name="T13" fmla="*/ 2 h 16"/>
                <a:gd name="T14" fmla="*/ 68 w 73"/>
                <a:gd name="T15" fmla="*/ 5 h 16"/>
                <a:gd name="T16" fmla="*/ 73 w 73"/>
                <a:gd name="T17" fmla="*/ 10 h 16"/>
                <a:gd name="T18" fmla="*/ 73 w 73"/>
                <a:gd name="T19" fmla="*/ 13 h 16"/>
                <a:gd name="T20" fmla="*/ 68 w 73"/>
                <a:gd name="T21" fmla="*/ 16 h 16"/>
                <a:gd name="T22" fmla="*/ 58 w 73"/>
                <a:gd name="T23" fmla="*/ 15 h 16"/>
                <a:gd name="T24" fmla="*/ 47 w 73"/>
                <a:gd name="T25" fmla="*/ 13 h 16"/>
                <a:gd name="T26" fmla="*/ 35 w 73"/>
                <a:gd name="T27" fmla="*/ 11 h 16"/>
                <a:gd name="T28" fmla="*/ 22 w 73"/>
                <a:gd name="T29" fmla="*/ 10 h 16"/>
                <a:gd name="T30" fmla="*/ 10 w 73"/>
                <a:gd name="T31" fmla="*/ 7 h 16"/>
                <a:gd name="T32" fmla="*/ 0 w 73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6">
                  <a:moveTo>
                    <a:pt x="0" y="7"/>
                  </a:moveTo>
                  <a:lnTo>
                    <a:pt x="3" y="5"/>
                  </a:lnTo>
                  <a:lnTo>
                    <a:pt x="11" y="2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8" y="2"/>
                  </a:lnTo>
                  <a:lnTo>
                    <a:pt x="68" y="5"/>
                  </a:lnTo>
                  <a:lnTo>
                    <a:pt x="73" y="10"/>
                  </a:lnTo>
                  <a:lnTo>
                    <a:pt x="73" y="13"/>
                  </a:lnTo>
                  <a:lnTo>
                    <a:pt x="68" y="16"/>
                  </a:lnTo>
                  <a:lnTo>
                    <a:pt x="58" y="15"/>
                  </a:lnTo>
                  <a:lnTo>
                    <a:pt x="47" y="13"/>
                  </a:lnTo>
                  <a:lnTo>
                    <a:pt x="35" y="11"/>
                  </a:lnTo>
                  <a:lnTo>
                    <a:pt x="22" y="10"/>
                  </a:lnTo>
                  <a:lnTo>
                    <a:pt x="1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5" name="Freeform 113">
              <a:extLst>
                <a:ext uri="{FF2B5EF4-FFF2-40B4-BE49-F238E27FC236}">
                  <a16:creationId xmlns:a16="http://schemas.microsoft.com/office/drawing/2014/main" id="{108BDFE6-AD55-3E7B-C3D1-E2945A28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283"/>
              <a:ext cx="29" cy="8"/>
            </a:xfrm>
            <a:custGeom>
              <a:avLst/>
              <a:gdLst>
                <a:gd name="T0" fmla="*/ 0 w 85"/>
                <a:gd name="T1" fmla="*/ 22 h 22"/>
                <a:gd name="T2" fmla="*/ 9 w 85"/>
                <a:gd name="T3" fmla="*/ 17 h 22"/>
                <a:gd name="T4" fmla="*/ 21 w 85"/>
                <a:gd name="T5" fmla="*/ 12 h 22"/>
                <a:gd name="T6" fmla="*/ 34 w 85"/>
                <a:gd name="T7" fmla="*/ 7 h 22"/>
                <a:gd name="T8" fmla="*/ 48 w 85"/>
                <a:gd name="T9" fmla="*/ 3 h 22"/>
                <a:gd name="T10" fmla="*/ 62 w 85"/>
                <a:gd name="T11" fmla="*/ 1 h 22"/>
                <a:gd name="T12" fmla="*/ 73 w 85"/>
                <a:gd name="T13" fmla="*/ 0 h 22"/>
                <a:gd name="T14" fmla="*/ 81 w 85"/>
                <a:gd name="T15" fmla="*/ 1 h 22"/>
                <a:gd name="T16" fmla="*/ 85 w 85"/>
                <a:gd name="T17" fmla="*/ 6 h 22"/>
                <a:gd name="T18" fmla="*/ 83 w 85"/>
                <a:gd name="T19" fmla="*/ 11 h 22"/>
                <a:gd name="T20" fmla="*/ 76 w 85"/>
                <a:gd name="T21" fmla="*/ 15 h 22"/>
                <a:gd name="T22" fmla="*/ 64 w 85"/>
                <a:gd name="T23" fmla="*/ 17 h 22"/>
                <a:gd name="T24" fmla="*/ 50 w 85"/>
                <a:gd name="T25" fmla="*/ 17 h 22"/>
                <a:gd name="T26" fmla="*/ 35 w 85"/>
                <a:gd name="T27" fmla="*/ 18 h 22"/>
                <a:gd name="T28" fmla="*/ 21 w 85"/>
                <a:gd name="T29" fmla="*/ 20 h 22"/>
                <a:gd name="T30" fmla="*/ 9 w 85"/>
                <a:gd name="T31" fmla="*/ 21 h 22"/>
                <a:gd name="T32" fmla="*/ 0 w 85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22">
                  <a:moveTo>
                    <a:pt x="0" y="22"/>
                  </a:moveTo>
                  <a:lnTo>
                    <a:pt x="9" y="17"/>
                  </a:lnTo>
                  <a:lnTo>
                    <a:pt x="21" y="12"/>
                  </a:lnTo>
                  <a:lnTo>
                    <a:pt x="34" y="7"/>
                  </a:lnTo>
                  <a:lnTo>
                    <a:pt x="48" y="3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5" y="6"/>
                  </a:lnTo>
                  <a:lnTo>
                    <a:pt x="83" y="11"/>
                  </a:lnTo>
                  <a:lnTo>
                    <a:pt x="76" y="15"/>
                  </a:lnTo>
                  <a:lnTo>
                    <a:pt x="64" y="17"/>
                  </a:lnTo>
                  <a:lnTo>
                    <a:pt x="50" y="17"/>
                  </a:lnTo>
                  <a:lnTo>
                    <a:pt x="35" y="18"/>
                  </a:lnTo>
                  <a:lnTo>
                    <a:pt x="21" y="20"/>
                  </a:lnTo>
                  <a:lnTo>
                    <a:pt x="9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6" name="Freeform 114">
              <a:extLst>
                <a:ext uri="{FF2B5EF4-FFF2-40B4-BE49-F238E27FC236}">
                  <a16:creationId xmlns:a16="http://schemas.microsoft.com/office/drawing/2014/main" id="{8B3C67C4-292E-161B-BEDE-4B54FBB9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269"/>
              <a:ext cx="33" cy="9"/>
            </a:xfrm>
            <a:custGeom>
              <a:avLst/>
              <a:gdLst>
                <a:gd name="T0" fmla="*/ 0 w 94"/>
                <a:gd name="T1" fmla="*/ 26 h 26"/>
                <a:gd name="T2" fmla="*/ 9 w 94"/>
                <a:gd name="T3" fmla="*/ 22 h 26"/>
                <a:gd name="T4" fmla="*/ 23 w 94"/>
                <a:gd name="T5" fmla="*/ 17 h 26"/>
                <a:gd name="T6" fmla="*/ 38 w 94"/>
                <a:gd name="T7" fmla="*/ 11 h 26"/>
                <a:gd name="T8" fmla="*/ 54 w 94"/>
                <a:gd name="T9" fmla="*/ 6 h 26"/>
                <a:gd name="T10" fmla="*/ 70 w 94"/>
                <a:gd name="T11" fmla="*/ 2 h 26"/>
                <a:gd name="T12" fmla="*/ 83 w 94"/>
                <a:gd name="T13" fmla="*/ 0 h 26"/>
                <a:gd name="T14" fmla="*/ 91 w 94"/>
                <a:gd name="T15" fmla="*/ 1 h 26"/>
                <a:gd name="T16" fmla="*/ 94 w 94"/>
                <a:gd name="T17" fmla="*/ 5 h 26"/>
                <a:gd name="T18" fmla="*/ 90 w 94"/>
                <a:gd name="T19" fmla="*/ 11 h 26"/>
                <a:gd name="T20" fmla="*/ 79 w 94"/>
                <a:gd name="T21" fmla="*/ 15 h 26"/>
                <a:gd name="T22" fmla="*/ 66 w 94"/>
                <a:gd name="T23" fmla="*/ 17 h 26"/>
                <a:gd name="T24" fmla="*/ 50 w 94"/>
                <a:gd name="T25" fmla="*/ 20 h 26"/>
                <a:gd name="T26" fmla="*/ 33 w 94"/>
                <a:gd name="T27" fmla="*/ 22 h 26"/>
                <a:gd name="T28" fmla="*/ 19 w 94"/>
                <a:gd name="T29" fmla="*/ 23 h 26"/>
                <a:gd name="T30" fmla="*/ 7 w 94"/>
                <a:gd name="T31" fmla="*/ 25 h 26"/>
                <a:gd name="T32" fmla="*/ 0 w 94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6">
                  <a:moveTo>
                    <a:pt x="0" y="26"/>
                  </a:moveTo>
                  <a:lnTo>
                    <a:pt x="9" y="22"/>
                  </a:lnTo>
                  <a:lnTo>
                    <a:pt x="23" y="17"/>
                  </a:lnTo>
                  <a:lnTo>
                    <a:pt x="38" y="11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4" y="5"/>
                  </a:lnTo>
                  <a:lnTo>
                    <a:pt x="90" y="11"/>
                  </a:lnTo>
                  <a:lnTo>
                    <a:pt x="79" y="15"/>
                  </a:lnTo>
                  <a:lnTo>
                    <a:pt x="66" y="17"/>
                  </a:lnTo>
                  <a:lnTo>
                    <a:pt x="50" y="20"/>
                  </a:lnTo>
                  <a:lnTo>
                    <a:pt x="33" y="22"/>
                  </a:lnTo>
                  <a:lnTo>
                    <a:pt x="19" y="23"/>
                  </a:lnTo>
                  <a:lnTo>
                    <a:pt x="7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7" name="Freeform 115">
              <a:extLst>
                <a:ext uri="{FF2B5EF4-FFF2-40B4-BE49-F238E27FC236}">
                  <a16:creationId xmlns:a16="http://schemas.microsoft.com/office/drawing/2014/main" id="{F6609F7E-3324-3DC3-9F6C-78BF9A2A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241"/>
              <a:ext cx="34" cy="15"/>
            </a:xfrm>
            <a:custGeom>
              <a:avLst/>
              <a:gdLst>
                <a:gd name="T0" fmla="*/ 0 w 99"/>
                <a:gd name="T1" fmla="*/ 45 h 45"/>
                <a:gd name="T2" fmla="*/ 9 w 99"/>
                <a:gd name="T3" fmla="*/ 37 h 45"/>
                <a:gd name="T4" fmla="*/ 22 w 99"/>
                <a:gd name="T5" fmla="*/ 28 h 45"/>
                <a:gd name="T6" fmla="*/ 37 w 99"/>
                <a:gd name="T7" fmla="*/ 20 h 45"/>
                <a:gd name="T8" fmla="*/ 54 w 99"/>
                <a:gd name="T9" fmla="*/ 11 h 45"/>
                <a:gd name="T10" fmla="*/ 70 w 99"/>
                <a:gd name="T11" fmla="*/ 5 h 45"/>
                <a:gd name="T12" fmla="*/ 83 w 99"/>
                <a:gd name="T13" fmla="*/ 1 h 45"/>
                <a:gd name="T14" fmla="*/ 93 w 99"/>
                <a:gd name="T15" fmla="*/ 0 h 45"/>
                <a:gd name="T16" fmla="*/ 99 w 99"/>
                <a:gd name="T17" fmla="*/ 2 h 45"/>
                <a:gd name="T18" fmla="*/ 97 w 99"/>
                <a:gd name="T19" fmla="*/ 7 h 45"/>
                <a:gd name="T20" fmla="*/ 87 w 99"/>
                <a:gd name="T21" fmla="*/ 12 h 45"/>
                <a:gd name="T22" fmla="*/ 72 w 99"/>
                <a:gd name="T23" fmla="*/ 18 h 45"/>
                <a:gd name="T24" fmla="*/ 55 w 99"/>
                <a:gd name="T25" fmla="*/ 23 h 45"/>
                <a:gd name="T26" fmla="*/ 37 w 99"/>
                <a:gd name="T27" fmla="*/ 28 h 45"/>
                <a:gd name="T28" fmla="*/ 20 w 99"/>
                <a:gd name="T29" fmla="*/ 35 h 45"/>
                <a:gd name="T30" fmla="*/ 6 w 99"/>
                <a:gd name="T31" fmla="*/ 40 h 45"/>
                <a:gd name="T32" fmla="*/ 0 w 99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45">
                  <a:moveTo>
                    <a:pt x="0" y="45"/>
                  </a:moveTo>
                  <a:lnTo>
                    <a:pt x="9" y="37"/>
                  </a:lnTo>
                  <a:lnTo>
                    <a:pt x="22" y="28"/>
                  </a:lnTo>
                  <a:lnTo>
                    <a:pt x="37" y="20"/>
                  </a:lnTo>
                  <a:lnTo>
                    <a:pt x="54" y="11"/>
                  </a:lnTo>
                  <a:lnTo>
                    <a:pt x="70" y="5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9" y="2"/>
                  </a:lnTo>
                  <a:lnTo>
                    <a:pt x="97" y="7"/>
                  </a:lnTo>
                  <a:lnTo>
                    <a:pt x="87" y="12"/>
                  </a:lnTo>
                  <a:lnTo>
                    <a:pt x="72" y="18"/>
                  </a:lnTo>
                  <a:lnTo>
                    <a:pt x="55" y="23"/>
                  </a:lnTo>
                  <a:lnTo>
                    <a:pt x="37" y="28"/>
                  </a:lnTo>
                  <a:lnTo>
                    <a:pt x="20" y="35"/>
                  </a:lnTo>
                  <a:lnTo>
                    <a:pt x="6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8" name="Freeform 116">
              <a:extLst>
                <a:ext uri="{FF2B5EF4-FFF2-40B4-BE49-F238E27FC236}">
                  <a16:creationId xmlns:a16="http://schemas.microsoft.com/office/drawing/2014/main" id="{49901F47-8DD9-0C73-934E-A5EDD6E4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213"/>
              <a:ext cx="33" cy="18"/>
            </a:xfrm>
            <a:custGeom>
              <a:avLst/>
              <a:gdLst>
                <a:gd name="T0" fmla="*/ 0 w 92"/>
                <a:gd name="T1" fmla="*/ 54 h 54"/>
                <a:gd name="T2" fmla="*/ 8 w 92"/>
                <a:gd name="T3" fmla="*/ 46 h 54"/>
                <a:gd name="T4" fmla="*/ 20 w 92"/>
                <a:gd name="T5" fmla="*/ 38 h 54"/>
                <a:gd name="T6" fmla="*/ 34 w 92"/>
                <a:gd name="T7" fmla="*/ 28 h 54"/>
                <a:gd name="T8" fmla="*/ 49 w 92"/>
                <a:gd name="T9" fmla="*/ 17 h 54"/>
                <a:gd name="T10" fmla="*/ 64 w 92"/>
                <a:gd name="T11" fmla="*/ 9 h 54"/>
                <a:gd name="T12" fmla="*/ 78 w 92"/>
                <a:gd name="T13" fmla="*/ 3 h 54"/>
                <a:gd name="T14" fmla="*/ 87 w 92"/>
                <a:gd name="T15" fmla="*/ 0 h 54"/>
                <a:gd name="T16" fmla="*/ 92 w 92"/>
                <a:gd name="T17" fmla="*/ 3 h 54"/>
                <a:gd name="T18" fmla="*/ 91 w 92"/>
                <a:gd name="T19" fmla="*/ 9 h 54"/>
                <a:gd name="T20" fmla="*/ 82 w 92"/>
                <a:gd name="T21" fmla="*/ 15 h 54"/>
                <a:gd name="T22" fmla="*/ 68 w 92"/>
                <a:gd name="T23" fmla="*/ 23 h 54"/>
                <a:gd name="T24" fmla="*/ 53 w 92"/>
                <a:gd name="T25" fmla="*/ 30 h 54"/>
                <a:gd name="T26" fmla="*/ 34 w 92"/>
                <a:gd name="T27" fmla="*/ 38 h 54"/>
                <a:gd name="T28" fmla="*/ 18 w 92"/>
                <a:gd name="T29" fmla="*/ 44 h 54"/>
                <a:gd name="T30" fmla="*/ 7 w 92"/>
                <a:gd name="T31" fmla="*/ 49 h 54"/>
                <a:gd name="T32" fmla="*/ 0 w 92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54">
                  <a:moveTo>
                    <a:pt x="0" y="54"/>
                  </a:moveTo>
                  <a:lnTo>
                    <a:pt x="8" y="46"/>
                  </a:lnTo>
                  <a:lnTo>
                    <a:pt x="20" y="38"/>
                  </a:lnTo>
                  <a:lnTo>
                    <a:pt x="34" y="28"/>
                  </a:lnTo>
                  <a:lnTo>
                    <a:pt x="49" y="17"/>
                  </a:lnTo>
                  <a:lnTo>
                    <a:pt x="64" y="9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2" y="3"/>
                  </a:lnTo>
                  <a:lnTo>
                    <a:pt x="91" y="9"/>
                  </a:lnTo>
                  <a:lnTo>
                    <a:pt x="82" y="15"/>
                  </a:lnTo>
                  <a:lnTo>
                    <a:pt x="68" y="23"/>
                  </a:lnTo>
                  <a:lnTo>
                    <a:pt x="53" y="30"/>
                  </a:lnTo>
                  <a:lnTo>
                    <a:pt x="34" y="38"/>
                  </a:lnTo>
                  <a:lnTo>
                    <a:pt x="18" y="44"/>
                  </a:lnTo>
                  <a:lnTo>
                    <a:pt x="7" y="4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9" name="Freeform 117">
              <a:extLst>
                <a:ext uri="{FF2B5EF4-FFF2-40B4-BE49-F238E27FC236}">
                  <a16:creationId xmlns:a16="http://schemas.microsoft.com/office/drawing/2014/main" id="{A6A83842-00EE-12D9-EA0F-36F6252F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252"/>
              <a:ext cx="29" cy="15"/>
            </a:xfrm>
            <a:custGeom>
              <a:avLst/>
              <a:gdLst>
                <a:gd name="T0" fmla="*/ 0 w 85"/>
                <a:gd name="T1" fmla="*/ 46 h 46"/>
                <a:gd name="T2" fmla="*/ 8 w 85"/>
                <a:gd name="T3" fmla="*/ 40 h 46"/>
                <a:gd name="T4" fmla="*/ 19 w 85"/>
                <a:gd name="T5" fmla="*/ 31 h 46"/>
                <a:gd name="T6" fmla="*/ 32 w 85"/>
                <a:gd name="T7" fmla="*/ 23 h 46"/>
                <a:gd name="T8" fmla="*/ 47 w 85"/>
                <a:gd name="T9" fmla="*/ 14 h 46"/>
                <a:gd name="T10" fmla="*/ 61 w 85"/>
                <a:gd name="T11" fmla="*/ 7 h 46"/>
                <a:gd name="T12" fmla="*/ 73 w 85"/>
                <a:gd name="T13" fmla="*/ 2 h 46"/>
                <a:gd name="T14" fmla="*/ 81 w 85"/>
                <a:gd name="T15" fmla="*/ 0 h 46"/>
                <a:gd name="T16" fmla="*/ 85 w 85"/>
                <a:gd name="T17" fmla="*/ 4 h 46"/>
                <a:gd name="T18" fmla="*/ 82 w 85"/>
                <a:gd name="T19" fmla="*/ 10 h 46"/>
                <a:gd name="T20" fmla="*/ 73 w 85"/>
                <a:gd name="T21" fmla="*/ 16 h 46"/>
                <a:gd name="T22" fmla="*/ 61 w 85"/>
                <a:gd name="T23" fmla="*/ 23 h 46"/>
                <a:gd name="T24" fmla="*/ 47 w 85"/>
                <a:gd name="T25" fmla="*/ 29 h 46"/>
                <a:gd name="T26" fmla="*/ 32 w 85"/>
                <a:gd name="T27" fmla="*/ 34 h 46"/>
                <a:gd name="T28" fmla="*/ 18 w 85"/>
                <a:gd name="T29" fmla="*/ 39 h 46"/>
                <a:gd name="T30" fmla="*/ 7 w 85"/>
                <a:gd name="T31" fmla="*/ 43 h 46"/>
                <a:gd name="T32" fmla="*/ 0 w 85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46">
                  <a:moveTo>
                    <a:pt x="0" y="46"/>
                  </a:moveTo>
                  <a:lnTo>
                    <a:pt x="8" y="40"/>
                  </a:lnTo>
                  <a:lnTo>
                    <a:pt x="19" y="31"/>
                  </a:lnTo>
                  <a:lnTo>
                    <a:pt x="32" y="23"/>
                  </a:lnTo>
                  <a:lnTo>
                    <a:pt x="47" y="14"/>
                  </a:lnTo>
                  <a:lnTo>
                    <a:pt x="61" y="7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2" y="10"/>
                  </a:lnTo>
                  <a:lnTo>
                    <a:pt x="73" y="16"/>
                  </a:lnTo>
                  <a:lnTo>
                    <a:pt x="61" y="23"/>
                  </a:lnTo>
                  <a:lnTo>
                    <a:pt x="47" y="29"/>
                  </a:lnTo>
                  <a:lnTo>
                    <a:pt x="32" y="34"/>
                  </a:lnTo>
                  <a:lnTo>
                    <a:pt x="18" y="39"/>
                  </a:lnTo>
                  <a:lnTo>
                    <a:pt x="7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0" name="Freeform 118">
              <a:extLst>
                <a:ext uri="{FF2B5EF4-FFF2-40B4-BE49-F238E27FC236}">
                  <a16:creationId xmlns:a16="http://schemas.microsoft.com/office/drawing/2014/main" id="{98FA8D01-573D-D416-18D2-47FFF93F8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2241"/>
              <a:ext cx="41" cy="25"/>
            </a:xfrm>
            <a:custGeom>
              <a:avLst/>
              <a:gdLst>
                <a:gd name="T0" fmla="*/ 0 w 119"/>
                <a:gd name="T1" fmla="*/ 1 h 73"/>
                <a:gd name="T2" fmla="*/ 7 w 119"/>
                <a:gd name="T3" fmla="*/ 0 h 73"/>
                <a:gd name="T4" fmla="*/ 20 w 119"/>
                <a:gd name="T5" fmla="*/ 4 h 73"/>
                <a:gd name="T6" fmla="*/ 38 w 119"/>
                <a:gd name="T7" fmla="*/ 11 h 73"/>
                <a:gd name="T8" fmla="*/ 58 w 119"/>
                <a:gd name="T9" fmla="*/ 22 h 73"/>
                <a:gd name="T10" fmla="*/ 79 w 119"/>
                <a:gd name="T11" fmla="*/ 35 h 73"/>
                <a:gd name="T12" fmla="*/ 96 w 119"/>
                <a:gd name="T13" fmla="*/ 48 h 73"/>
                <a:gd name="T14" fmla="*/ 111 w 119"/>
                <a:gd name="T15" fmla="*/ 61 h 73"/>
                <a:gd name="T16" fmla="*/ 119 w 119"/>
                <a:gd name="T17" fmla="*/ 73 h 73"/>
                <a:gd name="T18" fmla="*/ 110 w 119"/>
                <a:gd name="T19" fmla="*/ 68 h 73"/>
                <a:gd name="T20" fmla="*/ 94 w 119"/>
                <a:gd name="T21" fmla="*/ 61 h 73"/>
                <a:gd name="T22" fmla="*/ 74 w 119"/>
                <a:gd name="T23" fmla="*/ 50 h 73"/>
                <a:gd name="T24" fmla="*/ 53 w 119"/>
                <a:gd name="T25" fmla="*/ 37 h 73"/>
                <a:gd name="T26" fmla="*/ 33 w 119"/>
                <a:gd name="T27" fmla="*/ 26 h 73"/>
                <a:gd name="T28" fmla="*/ 15 w 119"/>
                <a:gd name="T29" fmla="*/ 15 h 73"/>
                <a:gd name="T30" fmla="*/ 4 w 119"/>
                <a:gd name="T31" fmla="*/ 6 h 73"/>
                <a:gd name="T32" fmla="*/ 0 w 119"/>
                <a:gd name="T3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73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8" y="11"/>
                  </a:lnTo>
                  <a:lnTo>
                    <a:pt x="58" y="22"/>
                  </a:lnTo>
                  <a:lnTo>
                    <a:pt x="79" y="35"/>
                  </a:lnTo>
                  <a:lnTo>
                    <a:pt x="96" y="48"/>
                  </a:lnTo>
                  <a:lnTo>
                    <a:pt x="111" y="61"/>
                  </a:lnTo>
                  <a:lnTo>
                    <a:pt x="119" y="73"/>
                  </a:lnTo>
                  <a:lnTo>
                    <a:pt x="110" y="68"/>
                  </a:lnTo>
                  <a:lnTo>
                    <a:pt x="94" y="61"/>
                  </a:lnTo>
                  <a:lnTo>
                    <a:pt x="74" y="50"/>
                  </a:lnTo>
                  <a:lnTo>
                    <a:pt x="53" y="37"/>
                  </a:lnTo>
                  <a:lnTo>
                    <a:pt x="33" y="26"/>
                  </a:lnTo>
                  <a:lnTo>
                    <a:pt x="15" y="15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1" name="Freeform 119">
              <a:extLst>
                <a:ext uri="{FF2B5EF4-FFF2-40B4-BE49-F238E27FC236}">
                  <a16:creationId xmlns:a16="http://schemas.microsoft.com/office/drawing/2014/main" id="{EF1A239D-E442-39B0-019D-BEACB92E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225"/>
              <a:ext cx="32" cy="21"/>
            </a:xfrm>
            <a:custGeom>
              <a:avLst/>
              <a:gdLst>
                <a:gd name="T0" fmla="*/ 0 w 93"/>
                <a:gd name="T1" fmla="*/ 0 h 64"/>
                <a:gd name="T2" fmla="*/ 4 w 93"/>
                <a:gd name="T3" fmla="*/ 0 h 64"/>
                <a:gd name="T4" fmla="*/ 13 w 93"/>
                <a:gd name="T5" fmla="*/ 3 h 64"/>
                <a:gd name="T6" fmla="*/ 26 w 93"/>
                <a:gd name="T7" fmla="*/ 8 h 64"/>
                <a:gd name="T8" fmla="*/ 42 w 93"/>
                <a:gd name="T9" fmla="*/ 16 h 64"/>
                <a:gd name="T10" fmla="*/ 58 w 93"/>
                <a:gd name="T11" fmla="*/ 26 h 64"/>
                <a:gd name="T12" fmla="*/ 73 w 93"/>
                <a:gd name="T13" fmla="*/ 38 h 64"/>
                <a:gd name="T14" fmla="*/ 85 w 93"/>
                <a:gd name="T15" fmla="*/ 50 h 64"/>
                <a:gd name="T16" fmla="*/ 93 w 93"/>
                <a:gd name="T17" fmla="*/ 64 h 64"/>
                <a:gd name="T18" fmla="*/ 83 w 93"/>
                <a:gd name="T19" fmla="*/ 56 h 64"/>
                <a:gd name="T20" fmla="*/ 69 w 93"/>
                <a:gd name="T21" fmla="*/ 48 h 64"/>
                <a:gd name="T22" fmla="*/ 54 w 93"/>
                <a:gd name="T23" fmla="*/ 38 h 64"/>
                <a:gd name="T24" fmla="*/ 36 w 93"/>
                <a:gd name="T25" fmla="*/ 28 h 64"/>
                <a:gd name="T26" fmla="*/ 22 w 93"/>
                <a:gd name="T27" fmla="*/ 19 h 64"/>
                <a:gd name="T28" fmla="*/ 10 w 93"/>
                <a:gd name="T29" fmla="*/ 10 h 64"/>
                <a:gd name="T30" fmla="*/ 2 w 93"/>
                <a:gd name="T31" fmla="*/ 4 h 64"/>
                <a:gd name="T32" fmla="*/ 0 w 93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4">
                  <a:moveTo>
                    <a:pt x="0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26" y="8"/>
                  </a:lnTo>
                  <a:lnTo>
                    <a:pt x="42" y="16"/>
                  </a:lnTo>
                  <a:lnTo>
                    <a:pt x="58" y="26"/>
                  </a:lnTo>
                  <a:lnTo>
                    <a:pt x="73" y="38"/>
                  </a:lnTo>
                  <a:lnTo>
                    <a:pt x="85" y="50"/>
                  </a:lnTo>
                  <a:lnTo>
                    <a:pt x="93" y="64"/>
                  </a:lnTo>
                  <a:lnTo>
                    <a:pt x="83" y="56"/>
                  </a:lnTo>
                  <a:lnTo>
                    <a:pt x="69" y="48"/>
                  </a:lnTo>
                  <a:lnTo>
                    <a:pt x="54" y="38"/>
                  </a:lnTo>
                  <a:lnTo>
                    <a:pt x="36" y="28"/>
                  </a:lnTo>
                  <a:lnTo>
                    <a:pt x="22" y="19"/>
                  </a:lnTo>
                  <a:lnTo>
                    <a:pt x="10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2" name="Freeform 120">
              <a:extLst>
                <a:ext uri="{FF2B5EF4-FFF2-40B4-BE49-F238E27FC236}">
                  <a16:creationId xmlns:a16="http://schemas.microsoft.com/office/drawing/2014/main" id="{82F5F458-6339-2AE8-E2AD-B9F6C12EA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225"/>
              <a:ext cx="32" cy="18"/>
            </a:xfrm>
            <a:custGeom>
              <a:avLst/>
              <a:gdLst>
                <a:gd name="T0" fmla="*/ 0 w 92"/>
                <a:gd name="T1" fmla="*/ 54 h 54"/>
                <a:gd name="T2" fmla="*/ 7 w 92"/>
                <a:gd name="T3" fmla="*/ 48 h 54"/>
                <a:gd name="T4" fmla="*/ 18 w 92"/>
                <a:gd name="T5" fmla="*/ 38 h 54"/>
                <a:gd name="T6" fmla="*/ 32 w 92"/>
                <a:gd name="T7" fmla="*/ 28 h 54"/>
                <a:gd name="T8" fmla="*/ 48 w 92"/>
                <a:gd name="T9" fmla="*/ 18 h 54"/>
                <a:gd name="T10" fmla="*/ 63 w 92"/>
                <a:gd name="T11" fmla="*/ 9 h 54"/>
                <a:gd name="T12" fmla="*/ 76 w 92"/>
                <a:gd name="T13" fmla="*/ 3 h 54"/>
                <a:gd name="T14" fmla="*/ 86 w 92"/>
                <a:gd name="T15" fmla="*/ 0 h 54"/>
                <a:gd name="T16" fmla="*/ 92 w 92"/>
                <a:gd name="T17" fmla="*/ 3 h 54"/>
                <a:gd name="T18" fmla="*/ 90 w 92"/>
                <a:gd name="T19" fmla="*/ 9 h 54"/>
                <a:gd name="T20" fmla="*/ 81 w 92"/>
                <a:gd name="T21" fmla="*/ 17 h 54"/>
                <a:gd name="T22" fmla="*/ 67 w 92"/>
                <a:gd name="T23" fmla="*/ 24 h 54"/>
                <a:gd name="T24" fmla="*/ 51 w 92"/>
                <a:gd name="T25" fmla="*/ 32 h 54"/>
                <a:gd name="T26" fmla="*/ 34 w 92"/>
                <a:gd name="T27" fmla="*/ 38 h 54"/>
                <a:gd name="T28" fmla="*/ 18 w 92"/>
                <a:gd name="T29" fmla="*/ 44 h 54"/>
                <a:gd name="T30" fmla="*/ 6 w 92"/>
                <a:gd name="T31" fmla="*/ 50 h 54"/>
                <a:gd name="T32" fmla="*/ 0 w 92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54">
                  <a:moveTo>
                    <a:pt x="0" y="54"/>
                  </a:moveTo>
                  <a:lnTo>
                    <a:pt x="7" y="48"/>
                  </a:lnTo>
                  <a:lnTo>
                    <a:pt x="18" y="38"/>
                  </a:lnTo>
                  <a:lnTo>
                    <a:pt x="32" y="28"/>
                  </a:lnTo>
                  <a:lnTo>
                    <a:pt x="48" y="18"/>
                  </a:lnTo>
                  <a:lnTo>
                    <a:pt x="63" y="9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2" y="3"/>
                  </a:lnTo>
                  <a:lnTo>
                    <a:pt x="90" y="9"/>
                  </a:lnTo>
                  <a:lnTo>
                    <a:pt x="81" y="17"/>
                  </a:lnTo>
                  <a:lnTo>
                    <a:pt x="67" y="24"/>
                  </a:lnTo>
                  <a:lnTo>
                    <a:pt x="51" y="32"/>
                  </a:lnTo>
                  <a:lnTo>
                    <a:pt x="34" y="38"/>
                  </a:lnTo>
                  <a:lnTo>
                    <a:pt x="18" y="44"/>
                  </a:lnTo>
                  <a:lnTo>
                    <a:pt x="6" y="5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3" name="Freeform 121">
              <a:extLst>
                <a:ext uri="{FF2B5EF4-FFF2-40B4-BE49-F238E27FC236}">
                  <a16:creationId xmlns:a16="http://schemas.microsoft.com/office/drawing/2014/main" id="{1C4801E7-483A-706C-82DE-F53106366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125"/>
              <a:ext cx="27" cy="96"/>
            </a:xfrm>
            <a:custGeom>
              <a:avLst/>
              <a:gdLst>
                <a:gd name="T0" fmla="*/ 7 w 77"/>
                <a:gd name="T1" fmla="*/ 287 h 287"/>
                <a:gd name="T2" fmla="*/ 5 w 77"/>
                <a:gd name="T3" fmla="*/ 287 h 287"/>
                <a:gd name="T4" fmla="*/ 2 w 77"/>
                <a:gd name="T5" fmla="*/ 284 h 287"/>
                <a:gd name="T6" fmla="*/ 1 w 77"/>
                <a:gd name="T7" fmla="*/ 282 h 287"/>
                <a:gd name="T8" fmla="*/ 0 w 77"/>
                <a:gd name="T9" fmla="*/ 279 h 287"/>
                <a:gd name="T10" fmla="*/ 30 w 77"/>
                <a:gd name="T11" fmla="*/ 244 h 287"/>
                <a:gd name="T12" fmla="*/ 50 w 77"/>
                <a:gd name="T13" fmla="*/ 207 h 287"/>
                <a:gd name="T14" fmla="*/ 61 w 77"/>
                <a:gd name="T15" fmla="*/ 169 h 287"/>
                <a:gd name="T16" fmla="*/ 64 w 77"/>
                <a:gd name="T17" fmla="*/ 131 h 287"/>
                <a:gd name="T18" fmla="*/ 63 w 77"/>
                <a:gd name="T19" fmla="*/ 93 h 287"/>
                <a:gd name="T20" fmla="*/ 56 w 77"/>
                <a:gd name="T21" fmla="*/ 58 h 287"/>
                <a:gd name="T22" fmla="*/ 50 w 77"/>
                <a:gd name="T23" fmla="*/ 27 h 287"/>
                <a:gd name="T24" fmla="*/ 43 w 77"/>
                <a:gd name="T25" fmla="*/ 0 h 287"/>
                <a:gd name="T26" fmla="*/ 59 w 77"/>
                <a:gd name="T27" fmla="*/ 18 h 287"/>
                <a:gd name="T28" fmla="*/ 71 w 77"/>
                <a:gd name="T29" fmla="*/ 48 h 287"/>
                <a:gd name="T30" fmla="*/ 77 w 77"/>
                <a:gd name="T31" fmla="*/ 89 h 287"/>
                <a:gd name="T32" fmla="*/ 77 w 77"/>
                <a:gd name="T33" fmla="*/ 134 h 287"/>
                <a:gd name="T34" fmla="*/ 72 w 77"/>
                <a:gd name="T35" fmla="*/ 180 h 287"/>
                <a:gd name="T36" fmla="*/ 59 w 77"/>
                <a:gd name="T37" fmla="*/ 224 h 287"/>
                <a:gd name="T38" fmla="*/ 38 w 77"/>
                <a:gd name="T39" fmla="*/ 260 h 287"/>
                <a:gd name="T40" fmla="*/ 7 w 77"/>
                <a:gd name="T4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287">
                  <a:moveTo>
                    <a:pt x="7" y="287"/>
                  </a:moveTo>
                  <a:lnTo>
                    <a:pt x="5" y="287"/>
                  </a:lnTo>
                  <a:lnTo>
                    <a:pt x="2" y="284"/>
                  </a:lnTo>
                  <a:lnTo>
                    <a:pt x="1" y="282"/>
                  </a:lnTo>
                  <a:lnTo>
                    <a:pt x="0" y="279"/>
                  </a:lnTo>
                  <a:lnTo>
                    <a:pt x="30" y="244"/>
                  </a:lnTo>
                  <a:lnTo>
                    <a:pt x="50" y="207"/>
                  </a:lnTo>
                  <a:lnTo>
                    <a:pt x="61" y="169"/>
                  </a:lnTo>
                  <a:lnTo>
                    <a:pt x="64" y="131"/>
                  </a:lnTo>
                  <a:lnTo>
                    <a:pt x="63" y="93"/>
                  </a:lnTo>
                  <a:lnTo>
                    <a:pt x="56" y="58"/>
                  </a:lnTo>
                  <a:lnTo>
                    <a:pt x="50" y="27"/>
                  </a:lnTo>
                  <a:lnTo>
                    <a:pt x="43" y="0"/>
                  </a:lnTo>
                  <a:lnTo>
                    <a:pt x="59" y="18"/>
                  </a:lnTo>
                  <a:lnTo>
                    <a:pt x="71" y="48"/>
                  </a:lnTo>
                  <a:lnTo>
                    <a:pt x="77" y="89"/>
                  </a:lnTo>
                  <a:lnTo>
                    <a:pt x="77" y="134"/>
                  </a:lnTo>
                  <a:lnTo>
                    <a:pt x="72" y="180"/>
                  </a:lnTo>
                  <a:lnTo>
                    <a:pt x="59" y="224"/>
                  </a:lnTo>
                  <a:lnTo>
                    <a:pt x="38" y="260"/>
                  </a:lnTo>
                  <a:lnTo>
                    <a:pt x="7" y="2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4" name="Freeform 122">
              <a:extLst>
                <a:ext uri="{FF2B5EF4-FFF2-40B4-BE49-F238E27FC236}">
                  <a16:creationId xmlns:a16="http://schemas.microsoft.com/office/drawing/2014/main" id="{AECCCA32-912C-94B4-0B11-693CAD4A6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126"/>
              <a:ext cx="22" cy="12"/>
            </a:xfrm>
            <a:custGeom>
              <a:avLst/>
              <a:gdLst>
                <a:gd name="T0" fmla="*/ 65 w 65"/>
                <a:gd name="T1" fmla="*/ 37 h 37"/>
                <a:gd name="T2" fmla="*/ 58 w 65"/>
                <a:gd name="T3" fmla="*/ 29 h 37"/>
                <a:gd name="T4" fmla="*/ 49 w 65"/>
                <a:gd name="T5" fmla="*/ 22 h 37"/>
                <a:gd name="T6" fmla="*/ 38 w 65"/>
                <a:gd name="T7" fmla="*/ 15 h 37"/>
                <a:gd name="T8" fmla="*/ 29 w 65"/>
                <a:gd name="T9" fmla="*/ 9 h 37"/>
                <a:gd name="T10" fmla="*/ 19 w 65"/>
                <a:gd name="T11" fmla="*/ 4 h 37"/>
                <a:gd name="T12" fmla="*/ 9 w 65"/>
                <a:gd name="T13" fmla="*/ 2 h 37"/>
                <a:gd name="T14" fmla="*/ 4 w 65"/>
                <a:gd name="T15" fmla="*/ 0 h 37"/>
                <a:gd name="T16" fmla="*/ 0 w 65"/>
                <a:gd name="T17" fmla="*/ 2 h 37"/>
                <a:gd name="T18" fmla="*/ 0 w 65"/>
                <a:gd name="T19" fmla="*/ 4 h 37"/>
                <a:gd name="T20" fmla="*/ 6 w 65"/>
                <a:gd name="T21" fmla="*/ 8 h 37"/>
                <a:gd name="T22" fmla="*/ 13 w 65"/>
                <a:gd name="T23" fmla="*/ 12 h 37"/>
                <a:gd name="T24" fmla="*/ 23 w 65"/>
                <a:gd name="T25" fmla="*/ 15 h 37"/>
                <a:gd name="T26" fmla="*/ 33 w 65"/>
                <a:gd name="T27" fmla="*/ 20 h 37"/>
                <a:gd name="T28" fmla="*/ 45 w 65"/>
                <a:gd name="T29" fmla="*/ 25 h 37"/>
                <a:gd name="T30" fmla="*/ 56 w 65"/>
                <a:gd name="T31" fmla="*/ 30 h 37"/>
                <a:gd name="T32" fmla="*/ 65 w 65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7">
                  <a:moveTo>
                    <a:pt x="65" y="37"/>
                  </a:moveTo>
                  <a:lnTo>
                    <a:pt x="58" y="29"/>
                  </a:lnTo>
                  <a:lnTo>
                    <a:pt x="49" y="22"/>
                  </a:lnTo>
                  <a:lnTo>
                    <a:pt x="38" y="15"/>
                  </a:lnTo>
                  <a:lnTo>
                    <a:pt x="29" y="9"/>
                  </a:lnTo>
                  <a:lnTo>
                    <a:pt x="19" y="4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8"/>
                  </a:lnTo>
                  <a:lnTo>
                    <a:pt x="13" y="12"/>
                  </a:lnTo>
                  <a:lnTo>
                    <a:pt x="23" y="15"/>
                  </a:lnTo>
                  <a:lnTo>
                    <a:pt x="33" y="20"/>
                  </a:lnTo>
                  <a:lnTo>
                    <a:pt x="45" y="25"/>
                  </a:lnTo>
                  <a:lnTo>
                    <a:pt x="56" y="30"/>
                  </a:lnTo>
                  <a:lnTo>
                    <a:pt x="65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5" name="Freeform 123">
              <a:extLst>
                <a:ext uri="{FF2B5EF4-FFF2-40B4-BE49-F238E27FC236}">
                  <a16:creationId xmlns:a16="http://schemas.microsoft.com/office/drawing/2014/main" id="{75A9A875-12DC-0E5C-DD25-69D0203D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133"/>
              <a:ext cx="25" cy="14"/>
            </a:xfrm>
            <a:custGeom>
              <a:avLst/>
              <a:gdLst>
                <a:gd name="T0" fmla="*/ 0 w 71"/>
                <a:gd name="T1" fmla="*/ 1 h 43"/>
                <a:gd name="T2" fmla="*/ 3 w 71"/>
                <a:gd name="T3" fmla="*/ 0 h 43"/>
                <a:gd name="T4" fmla="*/ 9 w 71"/>
                <a:gd name="T5" fmla="*/ 1 h 43"/>
                <a:gd name="T6" fmla="*/ 20 w 71"/>
                <a:gd name="T7" fmla="*/ 5 h 43"/>
                <a:gd name="T8" fmla="*/ 30 w 71"/>
                <a:gd name="T9" fmla="*/ 10 h 43"/>
                <a:gd name="T10" fmla="*/ 42 w 71"/>
                <a:gd name="T11" fmla="*/ 16 h 43"/>
                <a:gd name="T12" fmla="*/ 53 w 71"/>
                <a:gd name="T13" fmla="*/ 24 h 43"/>
                <a:gd name="T14" fmla="*/ 63 w 71"/>
                <a:gd name="T15" fmla="*/ 33 h 43"/>
                <a:gd name="T16" fmla="*/ 71 w 71"/>
                <a:gd name="T17" fmla="*/ 43 h 43"/>
                <a:gd name="T18" fmla="*/ 62 w 71"/>
                <a:gd name="T19" fmla="*/ 38 h 43"/>
                <a:gd name="T20" fmla="*/ 51 w 71"/>
                <a:gd name="T21" fmla="*/ 33 h 43"/>
                <a:gd name="T22" fmla="*/ 39 w 71"/>
                <a:gd name="T23" fmla="*/ 26 h 43"/>
                <a:gd name="T24" fmla="*/ 28 w 71"/>
                <a:gd name="T25" fmla="*/ 20 h 43"/>
                <a:gd name="T26" fmla="*/ 16 w 71"/>
                <a:gd name="T27" fmla="*/ 14 h 43"/>
                <a:gd name="T28" fmla="*/ 7 w 71"/>
                <a:gd name="T29" fmla="*/ 9 h 43"/>
                <a:gd name="T30" fmla="*/ 1 w 71"/>
                <a:gd name="T31" fmla="*/ 4 h 43"/>
                <a:gd name="T32" fmla="*/ 0 w 71"/>
                <a:gd name="T3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3">
                  <a:moveTo>
                    <a:pt x="0" y="1"/>
                  </a:moveTo>
                  <a:lnTo>
                    <a:pt x="3" y="0"/>
                  </a:lnTo>
                  <a:lnTo>
                    <a:pt x="9" y="1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2" y="16"/>
                  </a:lnTo>
                  <a:lnTo>
                    <a:pt x="53" y="24"/>
                  </a:lnTo>
                  <a:lnTo>
                    <a:pt x="63" y="33"/>
                  </a:lnTo>
                  <a:lnTo>
                    <a:pt x="71" y="43"/>
                  </a:lnTo>
                  <a:lnTo>
                    <a:pt x="62" y="38"/>
                  </a:lnTo>
                  <a:lnTo>
                    <a:pt x="51" y="33"/>
                  </a:lnTo>
                  <a:lnTo>
                    <a:pt x="39" y="26"/>
                  </a:lnTo>
                  <a:lnTo>
                    <a:pt x="28" y="20"/>
                  </a:lnTo>
                  <a:lnTo>
                    <a:pt x="16" y="14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6" name="Freeform 124">
              <a:extLst>
                <a:ext uri="{FF2B5EF4-FFF2-40B4-BE49-F238E27FC236}">
                  <a16:creationId xmlns:a16="http://schemas.microsoft.com/office/drawing/2014/main" id="{7AFDD7BC-EA09-26B6-9715-BD8CE6C9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147"/>
              <a:ext cx="32" cy="18"/>
            </a:xfrm>
            <a:custGeom>
              <a:avLst/>
              <a:gdLst>
                <a:gd name="T0" fmla="*/ 0 w 92"/>
                <a:gd name="T1" fmla="*/ 1 h 57"/>
                <a:gd name="T2" fmla="*/ 4 w 92"/>
                <a:gd name="T3" fmla="*/ 0 h 57"/>
                <a:gd name="T4" fmla="*/ 15 w 92"/>
                <a:gd name="T5" fmla="*/ 2 h 57"/>
                <a:gd name="T6" fmla="*/ 28 w 92"/>
                <a:gd name="T7" fmla="*/ 7 h 57"/>
                <a:gd name="T8" fmla="*/ 42 w 92"/>
                <a:gd name="T9" fmla="*/ 14 h 57"/>
                <a:gd name="T10" fmla="*/ 58 w 92"/>
                <a:gd name="T11" fmla="*/ 24 h 57"/>
                <a:gd name="T12" fmla="*/ 73 w 92"/>
                <a:gd name="T13" fmla="*/ 34 h 57"/>
                <a:gd name="T14" fmla="*/ 84 w 92"/>
                <a:gd name="T15" fmla="*/ 46 h 57"/>
                <a:gd name="T16" fmla="*/ 92 w 92"/>
                <a:gd name="T17" fmla="*/ 57 h 57"/>
                <a:gd name="T18" fmla="*/ 86 w 92"/>
                <a:gd name="T19" fmla="*/ 52 h 57"/>
                <a:gd name="T20" fmla="*/ 73 w 92"/>
                <a:gd name="T21" fmla="*/ 46 h 57"/>
                <a:gd name="T22" fmla="*/ 57 w 92"/>
                <a:gd name="T23" fmla="*/ 38 h 57"/>
                <a:gd name="T24" fmla="*/ 41 w 92"/>
                <a:gd name="T25" fmla="*/ 28 h 57"/>
                <a:gd name="T26" fmla="*/ 24 w 92"/>
                <a:gd name="T27" fmla="*/ 19 h 57"/>
                <a:gd name="T28" fmla="*/ 11 w 92"/>
                <a:gd name="T29" fmla="*/ 12 h 57"/>
                <a:gd name="T30" fmla="*/ 3 w 92"/>
                <a:gd name="T31" fmla="*/ 6 h 57"/>
                <a:gd name="T32" fmla="*/ 0 w 92"/>
                <a:gd name="T3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4"/>
                  </a:lnTo>
                  <a:lnTo>
                    <a:pt x="58" y="24"/>
                  </a:lnTo>
                  <a:lnTo>
                    <a:pt x="73" y="34"/>
                  </a:lnTo>
                  <a:lnTo>
                    <a:pt x="84" y="46"/>
                  </a:lnTo>
                  <a:lnTo>
                    <a:pt x="92" y="57"/>
                  </a:lnTo>
                  <a:lnTo>
                    <a:pt x="86" y="52"/>
                  </a:lnTo>
                  <a:lnTo>
                    <a:pt x="73" y="46"/>
                  </a:lnTo>
                  <a:lnTo>
                    <a:pt x="57" y="38"/>
                  </a:lnTo>
                  <a:lnTo>
                    <a:pt x="41" y="28"/>
                  </a:lnTo>
                  <a:lnTo>
                    <a:pt x="24" y="19"/>
                  </a:lnTo>
                  <a:lnTo>
                    <a:pt x="11" y="12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7" name="Freeform 125">
              <a:extLst>
                <a:ext uri="{FF2B5EF4-FFF2-40B4-BE49-F238E27FC236}">
                  <a16:creationId xmlns:a16="http://schemas.microsoft.com/office/drawing/2014/main" id="{72EF1F7E-D0C7-315F-3658-B03969ED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162"/>
              <a:ext cx="35" cy="21"/>
            </a:xfrm>
            <a:custGeom>
              <a:avLst/>
              <a:gdLst>
                <a:gd name="T0" fmla="*/ 0 w 101"/>
                <a:gd name="T1" fmla="*/ 1 h 64"/>
                <a:gd name="T2" fmla="*/ 5 w 101"/>
                <a:gd name="T3" fmla="*/ 0 h 64"/>
                <a:gd name="T4" fmla="*/ 17 w 101"/>
                <a:gd name="T5" fmla="*/ 2 h 64"/>
                <a:gd name="T6" fmla="*/ 31 w 101"/>
                <a:gd name="T7" fmla="*/ 10 h 64"/>
                <a:gd name="T8" fmla="*/ 48 w 101"/>
                <a:gd name="T9" fmla="*/ 19 h 64"/>
                <a:gd name="T10" fmla="*/ 65 w 101"/>
                <a:gd name="T11" fmla="*/ 30 h 64"/>
                <a:gd name="T12" fmla="*/ 81 w 101"/>
                <a:gd name="T13" fmla="*/ 41 h 64"/>
                <a:gd name="T14" fmla="*/ 94 w 101"/>
                <a:gd name="T15" fmla="*/ 52 h 64"/>
                <a:gd name="T16" fmla="*/ 101 w 101"/>
                <a:gd name="T17" fmla="*/ 64 h 64"/>
                <a:gd name="T18" fmla="*/ 93 w 101"/>
                <a:gd name="T19" fmla="*/ 60 h 64"/>
                <a:gd name="T20" fmla="*/ 80 w 101"/>
                <a:gd name="T21" fmla="*/ 52 h 64"/>
                <a:gd name="T22" fmla="*/ 63 w 101"/>
                <a:gd name="T23" fmla="*/ 42 h 64"/>
                <a:gd name="T24" fmla="*/ 44 w 101"/>
                <a:gd name="T25" fmla="*/ 32 h 64"/>
                <a:gd name="T26" fmla="*/ 27 w 101"/>
                <a:gd name="T27" fmla="*/ 22 h 64"/>
                <a:gd name="T28" fmla="*/ 13 w 101"/>
                <a:gd name="T29" fmla="*/ 12 h 64"/>
                <a:gd name="T30" fmla="*/ 2 w 101"/>
                <a:gd name="T31" fmla="*/ 5 h 64"/>
                <a:gd name="T32" fmla="*/ 0 w 101"/>
                <a:gd name="T3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4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1" y="10"/>
                  </a:lnTo>
                  <a:lnTo>
                    <a:pt x="48" y="19"/>
                  </a:lnTo>
                  <a:lnTo>
                    <a:pt x="65" y="30"/>
                  </a:lnTo>
                  <a:lnTo>
                    <a:pt x="81" y="41"/>
                  </a:lnTo>
                  <a:lnTo>
                    <a:pt x="94" y="52"/>
                  </a:lnTo>
                  <a:lnTo>
                    <a:pt x="101" y="64"/>
                  </a:lnTo>
                  <a:lnTo>
                    <a:pt x="93" y="60"/>
                  </a:lnTo>
                  <a:lnTo>
                    <a:pt x="80" y="52"/>
                  </a:lnTo>
                  <a:lnTo>
                    <a:pt x="63" y="42"/>
                  </a:lnTo>
                  <a:lnTo>
                    <a:pt x="44" y="32"/>
                  </a:lnTo>
                  <a:lnTo>
                    <a:pt x="27" y="22"/>
                  </a:lnTo>
                  <a:lnTo>
                    <a:pt x="13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8" name="Freeform 126">
              <a:extLst>
                <a:ext uri="{FF2B5EF4-FFF2-40B4-BE49-F238E27FC236}">
                  <a16:creationId xmlns:a16="http://schemas.microsoft.com/office/drawing/2014/main" id="{28D2C2C1-CA9C-B8AB-4CAA-0055C37B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173"/>
              <a:ext cx="28" cy="22"/>
            </a:xfrm>
            <a:custGeom>
              <a:avLst/>
              <a:gdLst>
                <a:gd name="T0" fmla="*/ 0 w 82"/>
                <a:gd name="T1" fmla="*/ 0 h 67"/>
                <a:gd name="T2" fmla="*/ 4 w 82"/>
                <a:gd name="T3" fmla="*/ 0 h 67"/>
                <a:gd name="T4" fmla="*/ 13 w 82"/>
                <a:gd name="T5" fmla="*/ 5 h 67"/>
                <a:gd name="T6" fmla="*/ 26 w 82"/>
                <a:gd name="T7" fmla="*/ 14 h 67"/>
                <a:gd name="T8" fmla="*/ 41 w 82"/>
                <a:gd name="T9" fmla="*/ 24 h 67"/>
                <a:gd name="T10" fmla="*/ 55 w 82"/>
                <a:gd name="T11" fmla="*/ 36 h 67"/>
                <a:gd name="T12" fmla="*/ 68 w 82"/>
                <a:gd name="T13" fmla="*/ 47 h 67"/>
                <a:gd name="T14" fmla="*/ 78 w 82"/>
                <a:gd name="T15" fmla="*/ 59 h 67"/>
                <a:gd name="T16" fmla="*/ 82 w 82"/>
                <a:gd name="T17" fmla="*/ 67 h 67"/>
                <a:gd name="T18" fmla="*/ 74 w 82"/>
                <a:gd name="T19" fmla="*/ 61 h 67"/>
                <a:gd name="T20" fmla="*/ 62 w 82"/>
                <a:gd name="T21" fmla="*/ 54 h 67"/>
                <a:gd name="T22" fmla="*/ 47 w 82"/>
                <a:gd name="T23" fmla="*/ 44 h 67"/>
                <a:gd name="T24" fmla="*/ 33 w 82"/>
                <a:gd name="T25" fmla="*/ 34 h 67"/>
                <a:gd name="T26" fmla="*/ 18 w 82"/>
                <a:gd name="T27" fmla="*/ 23 h 67"/>
                <a:gd name="T28" fmla="*/ 8 w 82"/>
                <a:gd name="T29" fmla="*/ 14 h 67"/>
                <a:gd name="T30" fmla="*/ 1 w 82"/>
                <a:gd name="T31" fmla="*/ 5 h 67"/>
                <a:gd name="T32" fmla="*/ 0 w 82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67">
                  <a:moveTo>
                    <a:pt x="0" y="0"/>
                  </a:moveTo>
                  <a:lnTo>
                    <a:pt x="4" y="0"/>
                  </a:lnTo>
                  <a:lnTo>
                    <a:pt x="13" y="5"/>
                  </a:lnTo>
                  <a:lnTo>
                    <a:pt x="26" y="14"/>
                  </a:lnTo>
                  <a:lnTo>
                    <a:pt x="41" y="24"/>
                  </a:lnTo>
                  <a:lnTo>
                    <a:pt x="55" y="36"/>
                  </a:lnTo>
                  <a:lnTo>
                    <a:pt x="68" y="47"/>
                  </a:lnTo>
                  <a:lnTo>
                    <a:pt x="78" y="59"/>
                  </a:lnTo>
                  <a:lnTo>
                    <a:pt x="82" y="67"/>
                  </a:lnTo>
                  <a:lnTo>
                    <a:pt x="74" y="61"/>
                  </a:lnTo>
                  <a:lnTo>
                    <a:pt x="62" y="54"/>
                  </a:lnTo>
                  <a:lnTo>
                    <a:pt x="47" y="44"/>
                  </a:lnTo>
                  <a:lnTo>
                    <a:pt x="33" y="34"/>
                  </a:lnTo>
                  <a:lnTo>
                    <a:pt x="18" y="23"/>
                  </a:lnTo>
                  <a:lnTo>
                    <a:pt x="8" y="14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9" name="Freeform 127">
              <a:extLst>
                <a:ext uri="{FF2B5EF4-FFF2-40B4-BE49-F238E27FC236}">
                  <a16:creationId xmlns:a16="http://schemas.microsoft.com/office/drawing/2014/main" id="{6EC9D8FA-D782-120E-C60A-D8FDF6ECF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185"/>
              <a:ext cx="23" cy="19"/>
            </a:xfrm>
            <a:custGeom>
              <a:avLst/>
              <a:gdLst>
                <a:gd name="T0" fmla="*/ 0 w 68"/>
                <a:gd name="T1" fmla="*/ 0 h 58"/>
                <a:gd name="T2" fmla="*/ 4 w 68"/>
                <a:gd name="T3" fmla="*/ 0 h 58"/>
                <a:gd name="T4" fmla="*/ 12 w 68"/>
                <a:gd name="T5" fmla="*/ 3 h 58"/>
                <a:gd name="T6" fmla="*/ 23 w 68"/>
                <a:gd name="T7" fmla="*/ 8 h 58"/>
                <a:gd name="T8" fmla="*/ 35 w 68"/>
                <a:gd name="T9" fmla="*/ 15 h 58"/>
                <a:gd name="T10" fmla="*/ 45 w 68"/>
                <a:gd name="T11" fmla="*/ 25 h 58"/>
                <a:gd name="T12" fmla="*/ 56 w 68"/>
                <a:gd name="T13" fmla="*/ 35 h 58"/>
                <a:gd name="T14" fmla="*/ 64 w 68"/>
                <a:gd name="T15" fmla="*/ 46 h 58"/>
                <a:gd name="T16" fmla="*/ 68 w 68"/>
                <a:gd name="T17" fmla="*/ 58 h 58"/>
                <a:gd name="T18" fmla="*/ 61 w 68"/>
                <a:gd name="T19" fmla="*/ 51 h 58"/>
                <a:gd name="T20" fmla="*/ 51 w 68"/>
                <a:gd name="T21" fmla="*/ 44 h 58"/>
                <a:gd name="T22" fmla="*/ 39 w 68"/>
                <a:gd name="T23" fmla="*/ 35 h 58"/>
                <a:gd name="T24" fmla="*/ 27 w 68"/>
                <a:gd name="T25" fmla="*/ 26 h 58"/>
                <a:gd name="T26" fmla="*/ 15 w 68"/>
                <a:gd name="T27" fmla="*/ 18 h 58"/>
                <a:gd name="T28" fmla="*/ 6 w 68"/>
                <a:gd name="T29" fmla="*/ 10 h 58"/>
                <a:gd name="T30" fmla="*/ 0 w 68"/>
                <a:gd name="T31" fmla="*/ 4 h 58"/>
                <a:gd name="T32" fmla="*/ 0 w 68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58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8"/>
                  </a:lnTo>
                  <a:lnTo>
                    <a:pt x="35" y="15"/>
                  </a:lnTo>
                  <a:lnTo>
                    <a:pt x="45" y="25"/>
                  </a:lnTo>
                  <a:lnTo>
                    <a:pt x="56" y="35"/>
                  </a:lnTo>
                  <a:lnTo>
                    <a:pt x="64" y="46"/>
                  </a:lnTo>
                  <a:lnTo>
                    <a:pt x="68" y="58"/>
                  </a:lnTo>
                  <a:lnTo>
                    <a:pt x="61" y="51"/>
                  </a:lnTo>
                  <a:lnTo>
                    <a:pt x="51" y="44"/>
                  </a:lnTo>
                  <a:lnTo>
                    <a:pt x="39" y="35"/>
                  </a:lnTo>
                  <a:lnTo>
                    <a:pt x="27" y="26"/>
                  </a:lnTo>
                  <a:lnTo>
                    <a:pt x="15" y="18"/>
                  </a:lnTo>
                  <a:lnTo>
                    <a:pt x="6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0" name="Freeform 128">
              <a:extLst>
                <a:ext uri="{FF2B5EF4-FFF2-40B4-BE49-F238E27FC236}">
                  <a16:creationId xmlns:a16="http://schemas.microsoft.com/office/drawing/2014/main" id="{2F481E58-86EA-8EBC-D31F-E9D9BAA0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197"/>
              <a:ext cx="16" cy="16"/>
            </a:xfrm>
            <a:custGeom>
              <a:avLst/>
              <a:gdLst>
                <a:gd name="T0" fmla="*/ 0 w 49"/>
                <a:gd name="T1" fmla="*/ 0 h 49"/>
                <a:gd name="T2" fmla="*/ 4 w 49"/>
                <a:gd name="T3" fmla="*/ 0 h 49"/>
                <a:gd name="T4" fmla="*/ 11 w 49"/>
                <a:gd name="T5" fmla="*/ 3 h 49"/>
                <a:gd name="T6" fmla="*/ 19 w 49"/>
                <a:gd name="T7" fmla="*/ 9 h 49"/>
                <a:gd name="T8" fmla="*/ 28 w 49"/>
                <a:gd name="T9" fmla="*/ 18 h 49"/>
                <a:gd name="T10" fmla="*/ 36 w 49"/>
                <a:gd name="T11" fmla="*/ 26 h 49"/>
                <a:gd name="T12" fmla="*/ 44 w 49"/>
                <a:gd name="T13" fmla="*/ 35 h 49"/>
                <a:gd name="T14" fmla="*/ 48 w 49"/>
                <a:gd name="T15" fmla="*/ 43 h 49"/>
                <a:gd name="T16" fmla="*/ 49 w 49"/>
                <a:gd name="T17" fmla="*/ 49 h 49"/>
                <a:gd name="T18" fmla="*/ 44 w 49"/>
                <a:gd name="T19" fmla="*/ 44 h 49"/>
                <a:gd name="T20" fmla="*/ 37 w 49"/>
                <a:gd name="T21" fmla="*/ 38 h 49"/>
                <a:gd name="T22" fmla="*/ 29 w 49"/>
                <a:gd name="T23" fmla="*/ 31 h 49"/>
                <a:gd name="T24" fmla="*/ 21 w 49"/>
                <a:gd name="T25" fmla="*/ 24 h 49"/>
                <a:gd name="T26" fmla="*/ 13 w 49"/>
                <a:gd name="T27" fmla="*/ 16 h 49"/>
                <a:gd name="T28" fmla="*/ 7 w 49"/>
                <a:gd name="T29" fmla="*/ 10 h 49"/>
                <a:gd name="T30" fmla="*/ 1 w 49"/>
                <a:gd name="T31" fmla="*/ 4 h 49"/>
                <a:gd name="T32" fmla="*/ 0 w 49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4" y="0"/>
                  </a:lnTo>
                  <a:lnTo>
                    <a:pt x="11" y="3"/>
                  </a:lnTo>
                  <a:lnTo>
                    <a:pt x="19" y="9"/>
                  </a:lnTo>
                  <a:lnTo>
                    <a:pt x="28" y="18"/>
                  </a:lnTo>
                  <a:lnTo>
                    <a:pt x="36" y="26"/>
                  </a:lnTo>
                  <a:lnTo>
                    <a:pt x="44" y="35"/>
                  </a:lnTo>
                  <a:lnTo>
                    <a:pt x="48" y="43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7" y="38"/>
                  </a:lnTo>
                  <a:lnTo>
                    <a:pt x="29" y="31"/>
                  </a:lnTo>
                  <a:lnTo>
                    <a:pt x="21" y="2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1" name="Freeform 129">
              <a:extLst>
                <a:ext uri="{FF2B5EF4-FFF2-40B4-BE49-F238E27FC236}">
                  <a16:creationId xmlns:a16="http://schemas.microsoft.com/office/drawing/2014/main" id="{989575FE-35DC-3F92-1FDA-A1FC4E196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207"/>
              <a:ext cx="12" cy="11"/>
            </a:xfrm>
            <a:custGeom>
              <a:avLst/>
              <a:gdLst>
                <a:gd name="T0" fmla="*/ 3 w 33"/>
                <a:gd name="T1" fmla="*/ 0 h 34"/>
                <a:gd name="T2" fmla="*/ 11 w 33"/>
                <a:gd name="T3" fmla="*/ 2 h 34"/>
                <a:gd name="T4" fmla="*/ 23 w 33"/>
                <a:gd name="T5" fmla="*/ 10 h 34"/>
                <a:gd name="T6" fmla="*/ 33 w 33"/>
                <a:gd name="T7" fmla="*/ 23 h 34"/>
                <a:gd name="T8" fmla="*/ 33 w 33"/>
                <a:gd name="T9" fmla="*/ 34 h 34"/>
                <a:gd name="T10" fmla="*/ 30 w 33"/>
                <a:gd name="T11" fmla="*/ 28 h 34"/>
                <a:gd name="T12" fmla="*/ 26 w 33"/>
                <a:gd name="T13" fmla="*/ 23 h 34"/>
                <a:gd name="T14" fmla="*/ 20 w 33"/>
                <a:gd name="T15" fmla="*/ 18 h 34"/>
                <a:gd name="T16" fmla="*/ 13 w 33"/>
                <a:gd name="T17" fmla="*/ 13 h 34"/>
                <a:gd name="T18" fmla="*/ 7 w 33"/>
                <a:gd name="T19" fmla="*/ 9 h 34"/>
                <a:gd name="T20" fmla="*/ 3 w 33"/>
                <a:gd name="T21" fmla="*/ 5 h 34"/>
                <a:gd name="T22" fmla="*/ 0 w 33"/>
                <a:gd name="T23" fmla="*/ 3 h 34"/>
                <a:gd name="T24" fmla="*/ 3 w 33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4">
                  <a:moveTo>
                    <a:pt x="3" y="0"/>
                  </a:moveTo>
                  <a:lnTo>
                    <a:pt x="11" y="2"/>
                  </a:lnTo>
                  <a:lnTo>
                    <a:pt x="23" y="10"/>
                  </a:lnTo>
                  <a:lnTo>
                    <a:pt x="33" y="23"/>
                  </a:lnTo>
                  <a:lnTo>
                    <a:pt x="33" y="34"/>
                  </a:lnTo>
                  <a:lnTo>
                    <a:pt x="30" y="28"/>
                  </a:lnTo>
                  <a:lnTo>
                    <a:pt x="26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9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2" name="Freeform 130">
              <a:extLst>
                <a:ext uri="{FF2B5EF4-FFF2-40B4-BE49-F238E27FC236}">
                  <a16:creationId xmlns:a16="http://schemas.microsoft.com/office/drawing/2014/main" id="{AF522A48-8FDC-9B3F-E9BD-FDADCDB2E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2118"/>
              <a:ext cx="14" cy="13"/>
            </a:xfrm>
            <a:custGeom>
              <a:avLst/>
              <a:gdLst>
                <a:gd name="T0" fmla="*/ 42 w 42"/>
                <a:gd name="T1" fmla="*/ 37 h 37"/>
                <a:gd name="T2" fmla="*/ 39 w 42"/>
                <a:gd name="T3" fmla="*/ 35 h 37"/>
                <a:gd name="T4" fmla="*/ 33 w 42"/>
                <a:gd name="T5" fmla="*/ 31 h 37"/>
                <a:gd name="T6" fmla="*/ 25 w 42"/>
                <a:gd name="T7" fmla="*/ 26 h 37"/>
                <a:gd name="T8" fmla="*/ 17 w 42"/>
                <a:gd name="T9" fmla="*/ 21 h 37"/>
                <a:gd name="T10" fmla="*/ 9 w 42"/>
                <a:gd name="T11" fmla="*/ 15 h 37"/>
                <a:gd name="T12" fmla="*/ 2 w 42"/>
                <a:gd name="T13" fmla="*/ 10 h 37"/>
                <a:gd name="T14" fmla="*/ 0 w 42"/>
                <a:gd name="T15" fmla="*/ 5 h 37"/>
                <a:gd name="T16" fmla="*/ 1 w 42"/>
                <a:gd name="T17" fmla="*/ 1 h 37"/>
                <a:gd name="T18" fmla="*/ 5 w 42"/>
                <a:gd name="T19" fmla="*/ 0 h 37"/>
                <a:gd name="T20" fmla="*/ 12 w 42"/>
                <a:gd name="T21" fmla="*/ 2 h 37"/>
                <a:gd name="T22" fmla="*/ 17 w 42"/>
                <a:gd name="T23" fmla="*/ 7 h 37"/>
                <a:gd name="T24" fmla="*/ 23 w 42"/>
                <a:gd name="T25" fmla="*/ 13 h 37"/>
                <a:gd name="T26" fmla="*/ 29 w 42"/>
                <a:gd name="T27" fmla="*/ 20 h 37"/>
                <a:gd name="T28" fmla="*/ 34 w 42"/>
                <a:gd name="T29" fmla="*/ 27 h 37"/>
                <a:gd name="T30" fmla="*/ 39 w 42"/>
                <a:gd name="T31" fmla="*/ 33 h 37"/>
                <a:gd name="T32" fmla="*/ 42 w 42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39" y="35"/>
                  </a:lnTo>
                  <a:lnTo>
                    <a:pt x="33" y="31"/>
                  </a:lnTo>
                  <a:lnTo>
                    <a:pt x="25" y="26"/>
                  </a:lnTo>
                  <a:lnTo>
                    <a:pt x="17" y="21"/>
                  </a:lnTo>
                  <a:lnTo>
                    <a:pt x="9" y="1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7" y="7"/>
                  </a:lnTo>
                  <a:lnTo>
                    <a:pt x="23" y="13"/>
                  </a:lnTo>
                  <a:lnTo>
                    <a:pt x="29" y="20"/>
                  </a:lnTo>
                  <a:lnTo>
                    <a:pt x="34" y="27"/>
                  </a:lnTo>
                  <a:lnTo>
                    <a:pt x="39" y="33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3" name="Freeform 131">
              <a:extLst>
                <a:ext uri="{FF2B5EF4-FFF2-40B4-BE49-F238E27FC236}">
                  <a16:creationId xmlns:a16="http://schemas.microsoft.com/office/drawing/2014/main" id="{4B1ADA1B-C396-1FC5-906E-FC4D98DE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117"/>
              <a:ext cx="7" cy="14"/>
            </a:xfrm>
            <a:custGeom>
              <a:avLst/>
              <a:gdLst>
                <a:gd name="T0" fmla="*/ 0 w 21"/>
                <a:gd name="T1" fmla="*/ 44 h 44"/>
                <a:gd name="T2" fmla="*/ 5 w 21"/>
                <a:gd name="T3" fmla="*/ 36 h 44"/>
                <a:gd name="T4" fmla="*/ 14 w 21"/>
                <a:gd name="T5" fmla="*/ 22 h 44"/>
                <a:gd name="T6" fmla="*/ 21 w 21"/>
                <a:gd name="T7" fmla="*/ 9 h 44"/>
                <a:gd name="T8" fmla="*/ 19 w 21"/>
                <a:gd name="T9" fmla="*/ 0 h 44"/>
                <a:gd name="T10" fmla="*/ 13 w 21"/>
                <a:gd name="T11" fmla="*/ 2 h 44"/>
                <a:gd name="T12" fmla="*/ 7 w 21"/>
                <a:gd name="T13" fmla="*/ 16 h 44"/>
                <a:gd name="T14" fmla="*/ 2 w 21"/>
                <a:gd name="T15" fmla="*/ 31 h 44"/>
                <a:gd name="T16" fmla="*/ 0 w 21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4">
                  <a:moveTo>
                    <a:pt x="0" y="44"/>
                  </a:moveTo>
                  <a:lnTo>
                    <a:pt x="5" y="36"/>
                  </a:lnTo>
                  <a:lnTo>
                    <a:pt x="14" y="22"/>
                  </a:lnTo>
                  <a:lnTo>
                    <a:pt x="21" y="9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16"/>
                  </a:lnTo>
                  <a:lnTo>
                    <a:pt x="2" y="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4" name="Freeform 132">
              <a:extLst>
                <a:ext uri="{FF2B5EF4-FFF2-40B4-BE49-F238E27FC236}">
                  <a16:creationId xmlns:a16="http://schemas.microsoft.com/office/drawing/2014/main" id="{31155E3E-4E1A-3B79-9A3E-AFC7096E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2112"/>
              <a:ext cx="4" cy="16"/>
            </a:xfrm>
            <a:custGeom>
              <a:avLst/>
              <a:gdLst>
                <a:gd name="T0" fmla="*/ 12 w 12"/>
                <a:gd name="T1" fmla="*/ 49 h 49"/>
                <a:gd name="T2" fmla="*/ 10 w 12"/>
                <a:gd name="T3" fmla="*/ 39 h 49"/>
                <a:gd name="T4" fmla="*/ 12 w 12"/>
                <a:gd name="T5" fmla="*/ 22 h 49"/>
                <a:gd name="T6" fmla="*/ 9 w 12"/>
                <a:gd name="T7" fmla="*/ 7 h 49"/>
                <a:gd name="T8" fmla="*/ 4 w 12"/>
                <a:gd name="T9" fmla="*/ 0 h 49"/>
                <a:gd name="T10" fmla="*/ 0 w 12"/>
                <a:gd name="T11" fmla="*/ 6 h 49"/>
                <a:gd name="T12" fmla="*/ 2 w 12"/>
                <a:gd name="T13" fmla="*/ 20 h 49"/>
                <a:gd name="T14" fmla="*/ 8 w 12"/>
                <a:gd name="T15" fmla="*/ 37 h 49"/>
                <a:gd name="T16" fmla="*/ 12 w 12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9"/>
                  </a:moveTo>
                  <a:lnTo>
                    <a:pt x="10" y="39"/>
                  </a:lnTo>
                  <a:lnTo>
                    <a:pt x="12" y="22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20"/>
                  </a:lnTo>
                  <a:lnTo>
                    <a:pt x="8" y="37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5" name="Freeform 133">
              <a:extLst>
                <a:ext uri="{FF2B5EF4-FFF2-40B4-BE49-F238E27FC236}">
                  <a16:creationId xmlns:a16="http://schemas.microsoft.com/office/drawing/2014/main" id="{D2E0A711-04C3-1CBE-C6AE-B971EF0A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121"/>
              <a:ext cx="13" cy="15"/>
            </a:xfrm>
            <a:custGeom>
              <a:avLst/>
              <a:gdLst>
                <a:gd name="T0" fmla="*/ 0 w 40"/>
                <a:gd name="T1" fmla="*/ 43 h 43"/>
                <a:gd name="T2" fmla="*/ 4 w 40"/>
                <a:gd name="T3" fmla="*/ 37 h 43"/>
                <a:gd name="T4" fmla="*/ 8 w 40"/>
                <a:gd name="T5" fmla="*/ 31 h 43"/>
                <a:gd name="T6" fmla="*/ 13 w 40"/>
                <a:gd name="T7" fmla="*/ 22 h 43"/>
                <a:gd name="T8" fmla="*/ 20 w 40"/>
                <a:gd name="T9" fmla="*/ 15 h 43"/>
                <a:gd name="T10" fmla="*/ 26 w 40"/>
                <a:gd name="T11" fmla="*/ 7 h 43"/>
                <a:gd name="T12" fmla="*/ 32 w 40"/>
                <a:gd name="T13" fmla="*/ 2 h 43"/>
                <a:gd name="T14" fmla="*/ 36 w 40"/>
                <a:gd name="T15" fmla="*/ 0 h 43"/>
                <a:gd name="T16" fmla="*/ 40 w 40"/>
                <a:gd name="T17" fmla="*/ 1 h 43"/>
                <a:gd name="T18" fmla="*/ 40 w 40"/>
                <a:gd name="T19" fmla="*/ 5 h 43"/>
                <a:gd name="T20" fmla="*/ 37 w 40"/>
                <a:gd name="T21" fmla="*/ 10 h 43"/>
                <a:gd name="T22" fmla="*/ 32 w 40"/>
                <a:gd name="T23" fmla="*/ 16 h 43"/>
                <a:gd name="T24" fmla="*/ 24 w 40"/>
                <a:gd name="T25" fmla="*/ 22 h 43"/>
                <a:gd name="T26" fmla="*/ 17 w 40"/>
                <a:gd name="T27" fmla="*/ 30 h 43"/>
                <a:gd name="T28" fmla="*/ 9 w 40"/>
                <a:gd name="T29" fmla="*/ 35 h 43"/>
                <a:gd name="T30" fmla="*/ 4 w 40"/>
                <a:gd name="T31" fmla="*/ 40 h 43"/>
                <a:gd name="T32" fmla="*/ 0 w 4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4" y="37"/>
                  </a:lnTo>
                  <a:lnTo>
                    <a:pt x="8" y="31"/>
                  </a:lnTo>
                  <a:lnTo>
                    <a:pt x="13" y="22"/>
                  </a:lnTo>
                  <a:lnTo>
                    <a:pt x="20" y="15"/>
                  </a:lnTo>
                  <a:lnTo>
                    <a:pt x="26" y="7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24" y="22"/>
                  </a:lnTo>
                  <a:lnTo>
                    <a:pt x="17" y="30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6" name="Freeform 134">
              <a:extLst>
                <a:ext uri="{FF2B5EF4-FFF2-40B4-BE49-F238E27FC236}">
                  <a16:creationId xmlns:a16="http://schemas.microsoft.com/office/drawing/2014/main" id="{9B5336E3-149A-4977-E819-1971CB1B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211"/>
              <a:ext cx="22" cy="4"/>
            </a:xfrm>
            <a:custGeom>
              <a:avLst/>
              <a:gdLst>
                <a:gd name="T0" fmla="*/ 0 w 65"/>
                <a:gd name="T1" fmla="*/ 1 h 14"/>
                <a:gd name="T2" fmla="*/ 8 w 65"/>
                <a:gd name="T3" fmla="*/ 1 h 14"/>
                <a:gd name="T4" fmla="*/ 17 w 65"/>
                <a:gd name="T5" fmla="*/ 0 h 14"/>
                <a:gd name="T6" fmla="*/ 28 w 65"/>
                <a:gd name="T7" fmla="*/ 0 h 14"/>
                <a:gd name="T8" fmla="*/ 38 w 65"/>
                <a:gd name="T9" fmla="*/ 0 h 14"/>
                <a:gd name="T10" fmla="*/ 48 w 65"/>
                <a:gd name="T11" fmla="*/ 0 h 14"/>
                <a:gd name="T12" fmla="*/ 57 w 65"/>
                <a:gd name="T13" fmla="*/ 2 h 14"/>
                <a:gd name="T14" fmla="*/ 62 w 65"/>
                <a:gd name="T15" fmla="*/ 5 h 14"/>
                <a:gd name="T16" fmla="*/ 65 w 65"/>
                <a:gd name="T17" fmla="*/ 9 h 14"/>
                <a:gd name="T18" fmla="*/ 63 w 65"/>
                <a:gd name="T19" fmla="*/ 12 h 14"/>
                <a:gd name="T20" fmla="*/ 57 w 65"/>
                <a:gd name="T21" fmla="*/ 14 h 14"/>
                <a:gd name="T22" fmla="*/ 49 w 65"/>
                <a:gd name="T23" fmla="*/ 12 h 14"/>
                <a:gd name="T24" fmla="*/ 38 w 65"/>
                <a:gd name="T25" fmla="*/ 10 h 14"/>
                <a:gd name="T26" fmla="*/ 28 w 65"/>
                <a:gd name="T27" fmla="*/ 7 h 14"/>
                <a:gd name="T28" fmla="*/ 17 w 65"/>
                <a:gd name="T29" fmla="*/ 5 h 14"/>
                <a:gd name="T30" fmla="*/ 8 w 65"/>
                <a:gd name="T31" fmla="*/ 2 h 14"/>
                <a:gd name="T32" fmla="*/ 0 w 65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4">
                  <a:moveTo>
                    <a:pt x="0" y="1"/>
                  </a:move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2" y="5"/>
                  </a:lnTo>
                  <a:lnTo>
                    <a:pt x="65" y="9"/>
                  </a:lnTo>
                  <a:lnTo>
                    <a:pt x="63" y="12"/>
                  </a:lnTo>
                  <a:lnTo>
                    <a:pt x="57" y="14"/>
                  </a:lnTo>
                  <a:lnTo>
                    <a:pt x="49" y="12"/>
                  </a:lnTo>
                  <a:lnTo>
                    <a:pt x="38" y="10"/>
                  </a:lnTo>
                  <a:lnTo>
                    <a:pt x="28" y="7"/>
                  </a:lnTo>
                  <a:lnTo>
                    <a:pt x="17" y="5"/>
                  </a:lnTo>
                  <a:lnTo>
                    <a:pt x="8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7" name="Freeform 135">
              <a:extLst>
                <a:ext uri="{FF2B5EF4-FFF2-40B4-BE49-F238E27FC236}">
                  <a16:creationId xmlns:a16="http://schemas.microsoft.com/office/drawing/2014/main" id="{7E535B90-F4AE-4648-7DFF-B29F3476D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217"/>
              <a:ext cx="21" cy="6"/>
            </a:xfrm>
            <a:custGeom>
              <a:avLst/>
              <a:gdLst>
                <a:gd name="T0" fmla="*/ 0 w 63"/>
                <a:gd name="T1" fmla="*/ 0 h 21"/>
                <a:gd name="T2" fmla="*/ 6 w 63"/>
                <a:gd name="T3" fmla="*/ 0 h 21"/>
                <a:gd name="T4" fmla="*/ 16 w 63"/>
                <a:gd name="T5" fmla="*/ 1 h 21"/>
                <a:gd name="T6" fmla="*/ 25 w 63"/>
                <a:gd name="T7" fmla="*/ 3 h 21"/>
                <a:gd name="T8" fmla="*/ 35 w 63"/>
                <a:gd name="T9" fmla="*/ 5 h 21"/>
                <a:gd name="T10" fmla="*/ 46 w 63"/>
                <a:gd name="T11" fmla="*/ 8 h 21"/>
                <a:gd name="T12" fmla="*/ 54 w 63"/>
                <a:gd name="T13" fmla="*/ 10 h 21"/>
                <a:gd name="T14" fmla="*/ 60 w 63"/>
                <a:gd name="T15" fmla="*/ 14 h 21"/>
                <a:gd name="T16" fmla="*/ 63 w 63"/>
                <a:gd name="T17" fmla="*/ 19 h 21"/>
                <a:gd name="T18" fmla="*/ 60 w 63"/>
                <a:gd name="T19" fmla="*/ 21 h 21"/>
                <a:gd name="T20" fmla="*/ 55 w 63"/>
                <a:gd name="T21" fmla="*/ 21 h 21"/>
                <a:gd name="T22" fmla="*/ 46 w 63"/>
                <a:gd name="T23" fmla="*/ 19 h 21"/>
                <a:gd name="T24" fmla="*/ 35 w 63"/>
                <a:gd name="T25" fmla="*/ 15 h 21"/>
                <a:gd name="T26" fmla="*/ 23 w 63"/>
                <a:gd name="T27" fmla="*/ 11 h 21"/>
                <a:gd name="T28" fmla="*/ 13 w 63"/>
                <a:gd name="T29" fmla="*/ 6 h 21"/>
                <a:gd name="T30" fmla="*/ 5 w 63"/>
                <a:gd name="T31" fmla="*/ 3 h 21"/>
                <a:gd name="T32" fmla="*/ 0 w 63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1">
                  <a:moveTo>
                    <a:pt x="0" y="0"/>
                  </a:moveTo>
                  <a:lnTo>
                    <a:pt x="6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4" y="10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0" y="21"/>
                  </a:lnTo>
                  <a:lnTo>
                    <a:pt x="55" y="21"/>
                  </a:lnTo>
                  <a:lnTo>
                    <a:pt x="46" y="19"/>
                  </a:lnTo>
                  <a:lnTo>
                    <a:pt x="35" y="15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8" name="Freeform 136">
              <a:extLst>
                <a:ext uri="{FF2B5EF4-FFF2-40B4-BE49-F238E27FC236}">
                  <a16:creationId xmlns:a16="http://schemas.microsoft.com/office/drawing/2014/main" id="{81FE5314-33E6-15FC-A1FC-92DC4299D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201"/>
              <a:ext cx="21" cy="4"/>
            </a:xfrm>
            <a:custGeom>
              <a:avLst/>
              <a:gdLst>
                <a:gd name="T0" fmla="*/ 0 w 62"/>
                <a:gd name="T1" fmla="*/ 7 h 13"/>
                <a:gd name="T2" fmla="*/ 3 w 62"/>
                <a:gd name="T3" fmla="*/ 5 h 13"/>
                <a:gd name="T4" fmla="*/ 10 w 62"/>
                <a:gd name="T5" fmla="*/ 2 h 13"/>
                <a:gd name="T6" fmla="*/ 19 w 62"/>
                <a:gd name="T7" fmla="*/ 1 h 13"/>
                <a:gd name="T8" fmla="*/ 29 w 62"/>
                <a:gd name="T9" fmla="*/ 0 h 13"/>
                <a:gd name="T10" fmla="*/ 40 w 62"/>
                <a:gd name="T11" fmla="*/ 1 h 13"/>
                <a:gd name="T12" fmla="*/ 50 w 62"/>
                <a:gd name="T13" fmla="*/ 2 h 13"/>
                <a:gd name="T14" fmla="*/ 58 w 62"/>
                <a:gd name="T15" fmla="*/ 5 h 13"/>
                <a:gd name="T16" fmla="*/ 62 w 62"/>
                <a:gd name="T17" fmla="*/ 8 h 13"/>
                <a:gd name="T18" fmla="*/ 62 w 62"/>
                <a:gd name="T19" fmla="*/ 12 h 13"/>
                <a:gd name="T20" fmla="*/ 58 w 62"/>
                <a:gd name="T21" fmla="*/ 13 h 13"/>
                <a:gd name="T22" fmla="*/ 50 w 62"/>
                <a:gd name="T23" fmla="*/ 13 h 13"/>
                <a:gd name="T24" fmla="*/ 40 w 62"/>
                <a:gd name="T25" fmla="*/ 11 h 13"/>
                <a:gd name="T26" fmla="*/ 29 w 62"/>
                <a:gd name="T27" fmla="*/ 10 h 13"/>
                <a:gd name="T28" fmla="*/ 19 w 62"/>
                <a:gd name="T29" fmla="*/ 8 h 13"/>
                <a:gd name="T30" fmla="*/ 8 w 62"/>
                <a:gd name="T31" fmla="*/ 7 h 13"/>
                <a:gd name="T32" fmla="*/ 0 w 62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3">
                  <a:moveTo>
                    <a:pt x="0" y="7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5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0" y="13"/>
                  </a:lnTo>
                  <a:lnTo>
                    <a:pt x="40" y="11"/>
                  </a:lnTo>
                  <a:lnTo>
                    <a:pt x="29" y="10"/>
                  </a:lnTo>
                  <a:lnTo>
                    <a:pt x="19" y="8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9" name="Freeform 137">
              <a:extLst>
                <a:ext uri="{FF2B5EF4-FFF2-40B4-BE49-F238E27FC236}">
                  <a16:creationId xmlns:a16="http://schemas.microsoft.com/office/drawing/2014/main" id="{0E12A2EC-D051-E77C-838E-2BCB88704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189"/>
              <a:ext cx="24" cy="6"/>
            </a:xfrm>
            <a:custGeom>
              <a:avLst/>
              <a:gdLst>
                <a:gd name="T0" fmla="*/ 0 w 73"/>
                <a:gd name="T1" fmla="*/ 18 h 18"/>
                <a:gd name="T2" fmla="*/ 8 w 73"/>
                <a:gd name="T3" fmla="*/ 15 h 18"/>
                <a:gd name="T4" fmla="*/ 19 w 73"/>
                <a:gd name="T5" fmla="*/ 10 h 18"/>
                <a:gd name="T6" fmla="*/ 31 w 73"/>
                <a:gd name="T7" fmla="*/ 6 h 18"/>
                <a:gd name="T8" fmla="*/ 42 w 73"/>
                <a:gd name="T9" fmla="*/ 2 h 18"/>
                <a:gd name="T10" fmla="*/ 53 w 73"/>
                <a:gd name="T11" fmla="*/ 1 h 18"/>
                <a:gd name="T12" fmla="*/ 62 w 73"/>
                <a:gd name="T13" fmla="*/ 0 h 18"/>
                <a:gd name="T14" fmla="*/ 70 w 73"/>
                <a:gd name="T15" fmla="*/ 1 h 18"/>
                <a:gd name="T16" fmla="*/ 73 w 73"/>
                <a:gd name="T17" fmla="*/ 5 h 18"/>
                <a:gd name="T18" fmla="*/ 71 w 73"/>
                <a:gd name="T19" fmla="*/ 8 h 18"/>
                <a:gd name="T20" fmla="*/ 65 w 73"/>
                <a:gd name="T21" fmla="*/ 12 h 18"/>
                <a:gd name="T22" fmla="*/ 56 w 73"/>
                <a:gd name="T23" fmla="*/ 13 h 18"/>
                <a:gd name="T24" fmla="*/ 44 w 73"/>
                <a:gd name="T25" fmla="*/ 15 h 18"/>
                <a:gd name="T26" fmla="*/ 31 w 73"/>
                <a:gd name="T27" fmla="*/ 16 h 18"/>
                <a:gd name="T28" fmla="*/ 19 w 73"/>
                <a:gd name="T29" fmla="*/ 16 h 18"/>
                <a:gd name="T30" fmla="*/ 8 w 73"/>
                <a:gd name="T31" fmla="*/ 17 h 18"/>
                <a:gd name="T32" fmla="*/ 0 w 7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8">
                  <a:moveTo>
                    <a:pt x="0" y="18"/>
                  </a:moveTo>
                  <a:lnTo>
                    <a:pt x="8" y="15"/>
                  </a:lnTo>
                  <a:lnTo>
                    <a:pt x="19" y="10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3" y="5"/>
                  </a:lnTo>
                  <a:lnTo>
                    <a:pt x="71" y="8"/>
                  </a:lnTo>
                  <a:lnTo>
                    <a:pt x="65" y="12"/>
                  </a:lnTo>
                  <a:lnTo>
                    <a:pt x="56" y="13"/>
                  </a:lnTo>
                  <a:lnTo>
                    <a:pt x="44" y="15"/>
                  </a:lnTo>
                  <a:lnTo>
                    <a:pt x="31" y="16"/>
                  </a:lnTo>
                  <a:lnTo>
                    <a:pt x="19" y="16"/>
                  </a:lnTo>
                  <a:lnTo>
                    <a:pt x="8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0" name="Freeform 138">
              <a:extLst>
                <a:ext uri="{FF2B5EF4-FFF2-40B4-BE49-F238E27FC236}">
                  <a16:creationId xmlns:a16="http://schemas.microsoft.com/office/drawing/2014/main" id="{37A374A6-7A6A-C2E1-B733-AF0359CB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178"/>
              <a:ext cx="27" cy="7"/>
            </a:xfrm>
            <a:custGeom>
              <a:avLst/>
              <a:gdLst>
                <a:gd name="T0" fmla="*/ 0 w 79"/>
                <a:gd name="T1" fmla="*/ 21 h 21"/>
                <a:gd name="T2" fmla="*/ 7 w 79"/>
                <a:gd name="T3" fmla="*/ 19 h 21"/>
                <a:gd name="T4" fmla="*/ 19 w 79"/>
                <a:gd name="T5" fmla="*/ 14 h 21"/>
                <a:gd name="T6" fmla="*/ 32 w 79"/>
                <a:gd name="T7" fmla="*/ 9 h 21"/>
                <a:gd name="T8" fmla="*/ 45 w 79"/>
                <a:gd name="T9" fmla="*/ 5 h 21"/>
                <a:gd name="T10" fmla="*/ 58 w 79"/>
                <a:gd name="T11" fmla="*/ 1 h 21"/>
                <a:gd name="T12" fmla="*/ 69 w 79"/>
                <a:gd name="T13" fmla="*/ 0 h 21"/>
                <a:gd name="T14" fmla="*/ 77 w 79"/>
                <a:gd name="T15" fmla="*/ 0 h 21"/>
                <a:gd name="T16" fmla="*/ 79 w 79"/>
                <a:gd name="T17" fmla="*/ 4 h 21"/>
                <a:gd name="T18" fmla="*/ 75 w 79"/>
                <a:gd name="T19" fmla="*/ 9 h 21"/>
                <a:gd name="T20" fmla="*/ 68 w 79"/>
                <a:gd name="T21" fmla="*/ 13 h 21"/>
                <a:gd name="T22" fmla="*/ 56 w 79"/>
                <a:gd name="T23" fmla="*/ 15 h 21"/>
                <a:gd name="T24" fmla="*/ 43 w 79"/>
                <a:gd name="T25" fmla="*/ 18 h 21"/>
                <a:gd name="T26" fmla="*/ 29 w 79"/>
                <a:gd name="T27" fmla="*/ 19 h 21"/>
                <a:gd name="T28" fmla="*/ 16 w 79"/>
                <a:gd name="T29" fmla="*/ 20 h 21"/>
                <a:gd name="T30" fmla="*/ 7 w 79"/>
                <a:gd name="T31" fmla="*/ 20 h 21"/>
                <a:gd name="T32" fmla="*/ 0 w 79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21">
                  <a:moveTo>
                    <a:pt x="0" y="21"/>
                  </a:moveTo>
                  <a:lnTo>
                    <a:pt x="7" y="19"/>
                  </a:lnTo>
                  <a:lnTo>
                    <a:pt x="19" y="14"/>
                  </a:lnTo>
                  <a:lnTo>
                    <a:pt x="32" y="9"/>
                  </a:lnTo>
                  <a:lnTo>
                    <a:pt x="45" y="5"/>
                  </a:lnTo>
                  <a:lnTo>
                    <a:pt x="58" y="1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75" y="9"/>
                  </a:lnTo>
                  <a:lnTo>
                    <a:pt x="68" y="13"/>
                  </a:lnTo>
                  <a:lnTo>
                    <a:pt x="56" y="15"/>
                  </a:lnTo>
                  <a:lnTo>
                    <a:pt x="43" y="18"/>
                  </a:lnTo>
                  <a:lnTo>
                    <a:pt x="29" y="19"/>
                  </a:lnTo>
                  <a:lnTo>
                    <a:pt x="16" y="20"/>
                  </a:lnTo>
                  <a:lnTo>
                    <a:pt x="7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1" name="Freeform 139">
              <a:extLst>
                <a:ext uri="{FF2B5EF4-FFF2-40B4-BE49-F238E27FC236}">
                  <a16:creationId xmlns:a16="http://schemas.microsoft.com/office/drawing/2014/main" id="{2EEBC1DD-C5A7-91A5-2B51-2C2B622B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153"/>
              <a:ext cx="29" cy="13"/>
            </a:xfrm>
            <a:custGeom>
              <a:avLst/>
              <a:gdLst>
                <a:gd name="T0" fmla="*/ 0 w 84"/>
                <a:gd name="T1" fmla="*/ 39 h 39"/>
                <a:gd name="T2" fmla="*/ 8 w 84"/>
                <a:gd name="T3" fmla="*/ 33 h 39"/>
                <a:gd name="T4" fmla="*/ 19 w 84"/>
                <a:gd name="T5" fmla="*/ 25 h 39"/>
                <a:gd name="T6" fmla="*/ 31 w 84"/>
                <a:gd name="T7" fmla="*/ 18 h 39"/>
                <a:gd name="T8" fmla="*/ 46 w 84"/>
                <a:gd name="T9" fmla="*/ 10 h 39"/>
                <a:gd name="T10" fmla="*/ 59 w 84"/>
                <a:gd name="T11" fmla="*/ 5 h 39"/>
                <a:gd name="T12" fmla="*/ 71 w 84"/>
                <a:gd name="T13" fmla="*/ 2 h 39"/>
                <a:gd name="T14" fmla="*/ 80 w 84"/>
                <a:gd name="T15" fmla="*/ 0 h 39"/>
                <a:gd name="T16" fmla="*/ 84 w 84"/>
                <a:gd name="T17" fmla="*/ 3 h 39"/>
                <a:gd name="T18" fmla="*/ 83 w 84"/>
                <a:gd name="T19" fmla="*/ 7 h 39"/>
                <a:gd name="T20" fmla="*/ 75 w 84"/>
                <a:gd name="T21" fmla="*/ 12 h 39"/>
                <a:gd name="T22" fmla="*/ 62 w 84"/>
                <a:gd name="T23" fmla="*/ 17 h 39"/>
                <a:gd name="T24" fmla="*/ 47 w 84"/>
                <a:gd name="T25" fmla="*/ 20 h 39"/>
                <a:gd name="T26" fmla="*/ 31 w 84"/>
                <a:gd name="T27" fmla="*/ 25 h 39"/>
                <a:gd name="T28" fmla="*/ 17 w 84"/>
                <a:gd name="T29" fmla="*/ 30 h 39"/>
                <a:gd name="T30" fmla="*/ 6 w 84"/>
                <a:gd name="T31" fmla="*/ 35 h 39"/>
                <a:gd name="T32" fmla="*/ 0 w 84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39">
                  <a:moveTo>
                    <a:pt x="0" y="39"/>
                  </a:moveTo>
                  <a:lnTo>
                    <a:pt x="8" y="33"/>
                  </a:lnTo>
                  <a:lnTo>
                    <a:pt x="19" y="25"/>
                  </a:lnTo>
                  <a:lnTo>
                    <a:pt x="31" y="18"/>
                  </a:lnTo>
                  <a:lnTo>
                    <a:pt x="46" y="10"/>
                  </a:lnTo>
                  <a:lnTo>
                    <a:pt x="59" y="5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4" y="3"/>
                  </a:lnTo>
                  <a:lnTo>
                    <a:pt x="83" y="7"/>
                  </a:lnTo>
                  <a:lnTo>
                    <a:pt x="75" y="12"/>
                  </a:lnTo>
                  <a:lnTo>
                    <a:pt x="62" y="17"/>
                  </a:lnTo>
                  <a:lnTo>
                    <a:pt x="47" y="20"/>
                  </a:lnTo>
                  <a:lnTo>
                    <a:pt x="31" y="25"/>
                  </a:lnTo>
                  <a:lnTo>
                    <a:pt x="17" y="30"/>
                  </a:lnTo>
                  <a:lnTo>
                    <a:pt x="6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2" name="Freeform 140">
              <a:extLst>
                <a:ext uri="{FF2B5EF4-FFF2-40B4-BE49-F238E27FC236}">
                  <a16:creationId xmlns:a16="http://schemas.microsoft.com/office/drawing/2014/main" id="{9CF7279D-0933-7368-BB44-D63BB72D9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129"/>
              <a:ext cx="27" cy="16"/>
            </a:xfrm>
            <a:custGeom>
              <a:avLst/>
              <a:gdLst>
                <a:gd name="T0" fmla="*/ 0 w 78"/>
                <a:gd name="T1" fmla="*/ 47 h 47"/>
                <a:gd name="T2" fmla="*/ 7 w 78"/>
                <a:gd name="T3" fmla="*/ 42 h 47"/>
                <a:gd name="T4" fmla="*/ 16 w 78"/>
                <a:gd name="T5" fmla="*/ 33 h 47"/>
                <a:gd name="T6" fmla="*/ 28 w 78"/>
                <a:gd name="T7" fmla="*/ 24 h 47"/>
                <a:gd name="T8" fmla="*/ 41 w 78"/>
                <a:gd name="T9" fmla="*/ 15 h 47"/>
                <a:gd name="T10" fmla="*/ 54 w 78"/>
                <a:gd name="T11" fmla="*/ 8 h 47"/>
                <a:gd name="T12" fmla="*/ 65 w 78"/>
                <a:gd name="T13" fmla="*/ 3 h 47"/>
                <a:gd name="T14" fmla="*/ 74 w 78"/>
                <a:gd name="T15" fmla="*/ 0 h 47"/>
                <a:gd name="T16" fmla="*/ 78 w 78"/>
                <a:gd name="T17" fmla="*/ 3 h 47"/>
                <a:gd name="T18" fmla="*/ 77 w 78"/>
                <a:gd name="T19" fmla="*/ 8 h 47"/>
                <a:gd name="T20" fmla="*/ 69 w 78"/>
                <a:gd name="T21" fmla="*/ 14 h 47"/>
                <a:gd name="T22" fmla="*/ 58 w 78"/>
                <a:gd name="T23" fmla="*/ 20 h 47"/>
                <a:gd name="T24" fmla="*/ 44 w 78"/>
                <a:gd name="T25" fmla="*/ 27 h 47"/>
                <a:gd name="T26" fmla="*/ 29 w 78"/>
                <a:gd name="T27" fmla="*/ 33 h 47"/>
                <a:gd name="T28" fmla="*/ 16 w 78"/>
                <a:gd name="T29" fmla="*/ 39 h 47"/>
                <a:gd name="T30" fmla="*/ 6 w 78"/>
                <a:gd name="T31" fmla="*/ 43 h 47"/>
                <a:gd name="T32" fmla="*/ 0 w 78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47">
                  <a:moveTo>
                    <a:pt x="0" y="47"/>
                  </a:moveTo>
                  <a:lnTo>
                    <a:pt x="7" y="42"/>
                  </a:lnTo>
                  <a:lnTo>
                    <a:pt x="16" y="33"/>
                  </a:lnTo>
                  <a:lnTo>
                    <a:pt x="28" y="24"/>
                  </a:lnTo>
                  <a:lnTo>
                    <a:pt x="41" y="15"/>
                  </a:lnTo>
                  <a:lnTo>
                    <a:pt x="54" y="8"/>
                  </a:lnTo>
                  <a:lnTo>
                    <a:pt x="65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7" y="8"/>
                  </a:lnTo>
                  <a:lnTo>
                    <a:pt x="69" y="14"/>
                  </a:lnTo>
                  <a:lnTo>
                    <a:pt x="58" y="20"/>
                  </a:lnTo>
                  <a:lnTo>
                    <a:pt x="44" y="27"/>
                  </a:lnTo>
                  <a:lnTo>
                    <a:pt x="29" y="33"/>
                  </a:lnTo>
                  <a:lnTo>
                    <a:pt x="16" y="39"/>
                  </a:lnTo>
                  <a:lnTo>
                    <a:pt x="6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3" name="Freeform 141">
              <a:extLst>
                <a:ext uri="{FF2B5EF4-FFF2-40B4-BE49-F238E27FC236}">
                  <a16:creationId xmlns:a16="http://schemas.microsoft.com/office/drawing/2014/main" id="{FBC61DD4-0D15-4F13-C05C-9DB840CF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163"/>
              <a:ext cx="25" cy="12"/>
            </a:xfrm>
            <a:custGeom>
              <a:avLst/>
              <a:gdLst>
                <a:gd name="T0" fmla="*/ 0 w 71"/>
                <a:gd name="T1" fmla="*/ 39 h 39"/>
                <a:gd name="T2" fmla="*/ 7 w 71"/>
                <a:gd name="T3" fmla="*/ 34 h 39"/>
                <a:gd name="T4" fmla="*/ 16 w 71"/>
                <a:gd name="T5" fmla="*/ 28 h 39"/>
                <a:gd name="T6" fmla="*/ 28 w 71"/>
                <a:gd name="T7" fmla="*/ 19 h 39"/>
                <a:gd name="T8" fmla="*/ 40 w 71"/>
                <a:gd name="T9" fmla="*/ 11 h 39"/>
                <a:gd name="T10" fmla="*/ 52 w 71"/>
                <a:gd name="T11" fmla="*/ 5 h 39"/>
                <a:gd name="T12" fmla="*/ 61 w 71"/>
                <a:gd name="T13" fmla="*/ 1 h 39"/>
                <a:gd name="T14" fmla="*/ 69 w 71"/>
                <a:gd name="T15" fmla="*/ 0 h 39"/>
                <a:gd name="T16" fmla="*/ 71 w 71"/>
                <a:gd name="T17" fmla="*/ 3 h 39"/>
                <a:gd name="T18" fmla="*/ 69 w 71"/>
                <a:gd name="T19" fmla="*/ 9 h 39"/>
                <a:gd name="T20" fmla="*/ 62 w 71"/>
                <a:gd name="T21" fmla="*/ 14 h 39"/>
                <a:gd name="T22" fmla="*/ 52 w 71"/>
                <a:gd name="T23" fmla="*/ 19 h 39"/>
                <a:gd name="T24" fmla="*/ 40 w 71"/>
                <a:gd name="T25" fmla="*/ 24 h 39"/>
                <a:gd name="T26" fmla="*/ 27 w 71"/>
                <a:gd name="T27" fmla="*/ 29 h 39"/>
                <a:gd name="T28" fmla="*/ 15 w 71"/>
                <a:gd name="T29" fmla="*/ 33 h 39"/>
                <a:gd name="T30" fmla="*/ 6 w 71"/>
                <a:gd name="T31" fmla="*/ 36 h 39"/>
                <a:gd name="T32" fmla="*/ 0 w 71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9">
                  <a:moveTo>
                    <a:pt x="0" y="39"/>
                  </a:moveTo>
                  <a:lnTo>
                    <a:pt x="7" y="34"/>
                  </a:lnTo>
                  <a:lnTo>
                    <a:pt x="16" y="28"/>
                  </a:lnTo>
                  <a:lnTo>
                    <a:pt x="28" y="19"/>
                  </a:lnTo>
                  <a:lnTo>
                    <a:pt x="40" y="11"/>
                  </a:lnTo>
                  <a:lnTo>
                    <a:pt x="52" y="5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3"/>
                  </a:lnTo>
                  <a:lnTo>
                    <a:pt x="69" y="9"/>
                  </a:lnTo>
                  <a:lnTo>
                    <a:pt x="62" y="14"/>
                  </a:lnTo>
                  <a:lnTo>
                    <a:pt x="52" y="19"/>
                  </a:lnTo>
                  <a:lnTo>
                    <a:pt x="40" y="24"/>
                  </a:lnTo>
                  <a:lnTo>
                    <a:pt x="27" y="29"/>
                  </a:lnTo>
                  <a:lnTo>
                    <a:pt x="15" y="33"/>
                  </a:lnTo>
                  <a:lnTo>
                    <a:pt x="6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4" name="Freeform 142">
              <a:extLst>
                <a:ext uri="{FF2B5EF4-FFF2-40B4-BE49-F238E27FC236}">
                  <a16:creationId xmlns:a16="http://schemas.microsoft.com/office/drawing/2014/main" id="{51C4A9D8-9F24-C882-ED5F-A8798EC4C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153"/>
              <a:ext cx="35" cy="22"/>
            </a:xfrm>
            <a:custGeom>
              <a:avLst/>
              <a:gdLst>
                <a:gd name="T0" fmla="*/ 0 w 102"/>
                <a:gd name="T1" fmla="*/ 1 h 62"/>
                <a:gd name="T2" fmla="*/ 5 w 102"/>
                <a:gd name="T3" fmla="*/ 0 h 62"/>
                <a:gd name="T4" fmla="*/ 17 w 102"/>
                <a:gd name="T5" fmla="*/ 2 h 62"/>
                <a:gd name="T6" fmla="*/ 32 w 102"/>
                <a:gd name="T7" fmla="*/ 8 h 62"/>
                <a:gd name="T8" fmla="*/ 49 w 102"/>
                <a:gd name="T9" fmla="*/ 18 h 62"/>
                <a:gd name="T10" fmla="*/ 66 w 102"/>
                <a:gd name="T11" fmla="*/ 28 h 62"/>
                <a:gd name="T12" fmla="*/ 82 w 102"/>
                <a:gd name="T13" fmla="*/ 40 h 62"/>
                <a:gd name="T14" fmla="*/ 95 w 102"/>
                <a:gd name="T15" fmla="*/ 52 h 62"/>
                <a:gd name="T16" fmla="*/ 102 w 102"/>
                <a:gd name="T17" fmla="*/ 62 h 62"/>
                <a:gd name="T18" fmla="*/ 94 w 102"/>
                <a:gd name="T19" fmla="*/ 58 h 62"/>
                <a:gd name="T20" fmla="*/ 81 w 102"/>
                <a:gd name="T21" fmla="*/ 51 h 62"/>
                <a:gd name="T22" fmla="*/ 63 w 102"/>
                <a:gd name="T23" fmla="*/ 42 h 62"/>
                <a:gd name="T24" fmla="*/ 45 w 102"/>
                <a:gd name="T25" fmla="*/ 32 h 62"/>
                <a:gd name="T26" fmla="*/ 28 w 102"/>
                <a:gd name="T27" fmla="*/ 22 h 62"/>
                <a:gd name="T28" fmla="*/ 13 w 102"/>
                <a:gd name="T29" fmla="*/ 12 h 62"/>
                <a:gd name="T30" fmla="*/ 3 w 102"/>
                <a:gd name="T31" fmla="*/ 5 h 62"/>
                <a:gd name="T32" fmla="*/ 0 w 102"/>
                <a:gd name="T3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62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2" y="8"/>
                  </a:lnTo>
                  <a:lnTo>
                    <a:pt x="49" y="18"/>
                  </a:lnTo>
                  <a:lnTo>
                    <a:pt x="66" y="28"/>
                  </a:lnTo>
                  <a:lnTo>
                    <a:pt x="82" y="40"/>
                  </a:lnTo>
                  <a:lnTo>
                    <a:pt x="95" y="52"/>
                  </a:lnTo>
                  <a:lnTo>
                    <a:pt x="102" y="62"/>
                  </a:lnTo>
                  <a:lnTo>
                    <a:pt x="94" y="58"/>
                  </a:lnTo>
                  <a:lnTo>
                    <a:pt x="81" y="51"/>
                  </a:lnTo>
                  <a:lnTo>
                    <a:pt x="63" y="42"/>
                  </a:lnTo>
                  <a:lnTo>
                    <a:pt x="45" y="32"/>
                  </a:lnTo>
                  <a:lnTo>
                    <a:pt x="28" y="22"/>
                  </a:lnTo>
                  <a:lnTo>
                    <a:pt x="13" y="12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5" name="Freeform 143">
              <a:extLst>
                <a:ext uri="{FF2B5EF4-FFF2-40B4-BE49-F238E27FC236}">
                  <a16:creationId xmlns:a16="http://schemas.microsoft.com/office/drawing/2014/main" id="{D2E4463A-473F-E9C1-C514-3EC9AD1F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140"/>
              <a:ext cx="28" cy="18"/>
            </a:xfrm>
            <a:custGeom>
              <a:avLst/>
              <a:gdLst>
                <a:gd name="T0" fmla="*/ 0 w 79"/>
                <a:gd name="T1" fmla="*/ 0 h 53"/>
                <a:gd name="T2" fmla="*/ 4 w 79"/>
                <a:gd name="T3" fmla="*/ 0 h 53"/>
                <a:gd name="T4" fmla="*/ 12 w 79"/>
                <a:gd name="T5" fmla="*/ 2 h 53"/>
                <a:gd name="T6" fmla="*/ 23 w 79"/>
                <a:gd name="T7" fmla="*/ 7 h 53"/>
                <a:gd name="T8" fmla="*/ 37 w 79"/>
                <a:gd name="T9" fmla="*/ 13 h 53"/>
                <a:gd name="T10" fmla="*/ 50 w 79"/>
                <a:gd name="T11" fmla="*/ 22 h 53"/>
                <a:gd name="T12" fmla="*/ 62 w 79"/>
                <a:gd name="T13" fmla="*/ 32 h 53"/>
                <a:gd name="T14" fmla="*/ 72 w 79"/>
                <a:gd name="T15" fmla="*/ 42 h 53"/>
                <a:gd name="T16" fmla="*/ 79 w 79"/>
                <a:gd name="T17" fmla="*/ 53 h 53"/>
                <a:gd name="T18" fmla="*/ 71 w 79"/>
                <a:gd name="T19" fmla="*/ 47 h 53"/>
                <a:gd name="T20" fmla="*/ 59 w 79"/>
                <a:gd name="T21" fmla="*/ 39 h 53"/>
                <a:gd name="T22" fmla="*/ 46 w 79"/>
                <a:gd name="T23" fmla="*/ 31 h 53"/>
                <a:gd name="T24" fmla="*/ 31 w 79"/>
                <a:gd name="T25" fmla="*/ 22 h 53"/>
                <a:gd name="T26" fmla="*/ 19 w 79"/>
                <a:gd name="T27" fmla="*/ 15 h 53"/>
                <a:gd name="T28" fmla="*/ 9 w 79"/>
                <a:gd name="T29" fmla="*/ 8 h 53"/>
                <a:gd name="T30" fmla="*/ 1 w 79"/>
                <a:gd name="T31" fmla="*/ 3 h 53"/>
                <a:gd name="T32" fmla="*/ 0 w 79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3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3" y="7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2" y="32"/>
                  </a:lnTo>
                  <a:lnTo>
                    <a:pt x="72" y="42"/>
                  </a:lnTo>
                  <a:lnTo>
                    <a:pt x="79" y="53"/>
                  </a:lnTo>
                  <a:lnTo>
                    <a:pt x="71" y="47"/>
                  </a:lnTo>
                  <a:lnTo>
                    <a:pt x="59" y="39"/>
                  </a:lnTo>
                  <a:lnTo>
                    <a:pt x="46" y="31"/>
                  </a:lnTo>
                  <a:lnTo>
                    <a:pt x="31" y="22"/>
                  </a:lnTo>
                  <a:lnTo>
                    <a:pt x="19" y="15"/>
                  </a:lnTo>
                  <a:lnTo>
                    <a:pt x="9" y="8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6" name="Freeform 144">
              <a:extLst>
                <a:ext uri="{FF2B5EF4-FFF2-40B4-BE49-F238E27FC236}">
                  <a16:creationId xmlns:a16="http://schemas.microsoft.com/office/drawing/2014/main" id="{EE37B931-36AE-BFEA-E032-C74294F3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140"/>
              <a:ext cx="27" cy="15"/>
            </a:xfrm>
            <a:custGeom>
              <a:avLst/>
              <a:gdLst>
                <a:gd name="T0" fmla="*/ 0 w 79"/>
                <a:gd name="T1" fmla="*/ 46 h 46"/>
                <a:gd name="T2" fmla="*/ 7 w 79"/>
                <a:gd name="T3" fmla="*/ 40 h 46"/>
                <a:gd name="T4" fmla="*/ 16 w 79"/>
                <a:gd name="T5" fmla="*/ 32 h 46"/>
                <a:gd name="T6" fmla="*/ 29 w 79"/>
                <a:gd name="T7" fmla="*/ 24 h 46"/>
                <a:gd name="T8" fmla="*/ 43 w 79"/>
                <a:gd name="T9" fmla="*/ 15 h 46"/>
                <a:gd name="T10" fmla="*/ 54 w 79"/>
                <a:gd name="T11" fmla="*/ 7 h 46"/>
                <a:gd name="T12" fmla="*/ 66 w 79"/>
                <a:gd name="T13" fmla="*/ 2 h 46"/>
                <a:gd name="T14" fmla="*/ 74 w 79"/>
                <a:gd name="T15" fmla="*/ 0 h 46"/>
                <a:gd name="T16" fmla="*/ 79 w 79"/>
                <a:gd name="T17" fmla="*/ 2 h 46"/>
                <a:gd name="T18" fmla="*/ 78 w 79"/>
                <a:gd name="T19" fmla="*/ 7 h 46"/>
                <a:gd name="T20" fmla="*/ 70 w 79"/>
                <a:gd name="T21" fmla="*/ 14 h 46"/>
                <a:gd name="T22" fmla="*/ 58 w 79"/>
                <a:gd name="T23" fmla="*/ 20 h 46"/>
                <a:gd name="T24" fmla="*/ 44 w 79"/>
                <a:gd name="T25" fmla="*/ 26 h 46"/>
                <a:gd name="T26" fmla="*/ 29 w 79"/>
                <a:gd name="T27" fmla="*/ 31 h 46"/>
                <a:gd name="T28" fmla="*/ 16 w 79"/>
                <a:gd name="T29" fmla="*/ 37 h 46"/>
                <a:gd name="T30" fmla="*/ 6 w 79"/>
                <a:gd name="T31" fmla="*/ 42 h 46"/>
                <a:gd name="T32" fmla="*/ 0 w 79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7" y="40"/>
                  </a:lnTo>
                  <a:lnTo>
                    <a:pt x="16" y="32"/>
                  </a:lnTo>
                  <a:lnTo>
                    <a:pt x="29" y="24"/>
                  </a:lnTo>
                  <a:lnTo>
                    <a:pt x="43" y="15"/>
                  </a:lnTo>
                  <a:lnTo>
                    <a:pt x="54" y="7"/>
                  </a:lnTo>
                  <a:lnTo>
                    <a:pt x="66" y="2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78" y="7"/>
                  </a:lnTo>
                  <a:lnTo>
                    <a:pt x="70" y="14"/>
                  </a:lnTo>
                  <a:lnTo>
                    <a:pt x="58" y="20"/>
                  </a:lnTo>
                  <a:lnTo>
                    <a:pt x="44" y="26"/>
                  </a:lnTo>
                  <a:lnTo>
                    <a:pt x="29" y="31"/>
                  </a:lnTo>
                  <a:lnTo>
                    <a:pt x="16" y="37"/>
                  </a:lnTo>
                  <a:lnTo>
                    <a:pt x="6" y="4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7" name="Freeform 145">
              <a:extLst>
                <a:ext uri="{FF2B5EF4-FFF2-40B4-BE49-F238E27FC236}">
                  <a16:creationId xmlns:a16="http://schemas.microsoft.com/office/drawing/2014/main" id="{51EA1077-E09A-6EDD-B081-F995909FE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855"/>
              <a:ext cx="119" cy="42"/>
            </a:xfrm>
            <a:custGeom>
              <a:avLst/>
              <a:gdLst>
                <a:gd name="T0" fmla="*/ 344 w 344"/>
                <a:gd name="T1" fmla="*/ 23 h 126"/>
                <a:gd name="T2" fmla="*/ 344 w 344"/>
                <a:gd name="T3" fmla="*/ 24 h 126"/>
                <a:gd name="T4" fmla="*/ 340 w 344"/>
                <a:gd name="T5" fmla="*/ 27 h 126"/>
                <a:gd name="T6" fmla="*/ 336 w 344"/>
                <a:gd name="T7" fmla="*/ 28 h 126"/>
                <a:gd name="T8" fmla="*/ 336 w 344"/>
                <a:gd name="T9" fmla="*/ 30 h 126"/>
                <a:gd name="T10" fmla="*/ 309 w 344"/>
                <a:gd name="T11" fmla="*/ 22 h 126"/>
                <a:gd name="T12" fmla="*/ 282 w 344"/>
                <a:gd name="T13" fmla="*/ 17 h 126"/>
                <a:gd name="T14" fmla="*/ 256 w 344"/>
                <a:gd name="T15" fmla="*/ 15 h 126"/>
                <a:gd name="T16" fmla="*/ 230 w 344"/>
                <a:gd name="T17" fmla="*/ 15 h 126"/>
                <a:gd name="T18" fmla="*/ 206 w 344"/>
                <a:gd name="T19" fmla="*/ 19 h 126"/>
                <a:gd name="T20" fmla="*/ 182 w 344"/>
                <a:gd name="T21" fmla="*/ 24 h 126"/>
                <a:gd name="T22" fmla="*/ 158 w 344"/>
                <a:gd name="T23" fmla="*/ 32 h 126"/>
                <a:gd name="T24" fmla="*/ 137 w 344"/>
                <a:gd name="T25" fmla="*/ 40 h 126"/>
                <a:gd name="T26" fmla="*/ 116 w 344"/>
                <a:gd name="T27" fmla="*/ 50 h 126"/>
                <a:gd name="T28" fmla="*/ 95 w 344"/>
                <a:gd name="T29" fmla="*/ 60 h 126"/>
                <a:gd name="T30" fmla="*/ 77 w 344"/>
                <a:gd name="T31" fmla="*/ 71 h 126"/>
                <a:gd name="T32" fmla="*/ 60 w 344"/>
                <a:gd name="T33" fmla="*/ 84 h 126"/>
                <a:gd name="T34" fmla="*/ 43 w 344"/>
                <a:gd name="T35" fmla="*/ 95 h 126"/>
                <a:gd name="T36" fmla="*/ 27 w 344"/>
                <a:gd name="T37" fmla="*/ 106 h 126"/>
                <a:gd name="T38" fmla="*/ 14 w 344"/>
                <a:gd name="T39" fmla="*/ 116 h 126"/>
                <a:gd name="T40" fmla="*/ 0 w 344"/>
                <a:gd name="T41" fmla="*/ 126 h 126"/>
                <a:gd name="T42" fmla="*/ 6 w 344"/>
                <a:gd name="T43" fmla="*/ 114 h 126"/>
                <a:gd name="T44" fmla="*/ 15 w 344"/>
                <a:gd name="T45" fmla="*/ 101 h 126"/>
                <a:gd name="T46" fmla="*/ 28 w 344"/>
                <a:gd name="T47" fmla="*/ 88 h 126"/>
                <a:gd name="T48" fmla="*/ 45 w 344"/>
                <a:gd name="T49" fmla="*/ 74 h 126"/>
                <a:gd name="T50" fmla="*/ 65 w 344"/>
                <a:gd name="T51" fmla="*/ 61 h 126"/>
                <a:gd name="T52" fmla="*/ 87 w 344"/>
                <a:gd name="T53" fmla="*/ 48 h 126"/>
                <a:gd name="T54" fmla="*/ 112 w 344"/>
                <a:gd name="T55" fmla="*/ 35 h 126"/>
                <a:gd name="T56" fmla="*/ 139 w 344"/>
                <a:gd name="T57" fmla="*/ 25 h 126"/>
                <a:gd name="T58" fmla="*/ 166 w 344"/>
                <a:gd name="T59" fmla="*/ 15 h 126"/>
                <a:gd name="T60" fmla="*/ 194 w 344"/>
                <a:gd name="T61" fmla="*/ 8 h 126"/>
                <a:gd name="T62" fmla="*/ 222 w 344"/>
                <a:gd name="T63" fmla="*/ 3 h 126"/>
                <a:gd name="T64" fmla="*/ 249 w 344"/>
                <a:gd name="T65" fmla="*/ 0 h 126"/>
                <a:gd name="T66" fmla="*/ 276 w 344"/>
                <a:gd name="T67" fmla="*/ 0 h 126"/>
                <a:gd name="T68" fmla="*/ 301 w 344"/>
                <a:gd name="T69" fmla="*/ 4 h 126"/>
                <a:gd name="T70" fmla="*/ 323 w 344"/>
                <a:gd name="T71" fmla="*/ 12 h 126"/>
                <a:gd name="T72" fmla="*/ 344 w 344"/>
                <a:gd name="T7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4" h="126">
                  <a:moveTo>
                    <a:pt x="344" y="23"/>
                  </a:moveTo>
                  <a:lnTo>
                    <a:pt x="344" y="24"/>
                  </a:lnTo>
                  <a:lnTo>
                    <a:pt x="340" y="27"/>
                  </a:lnTo>
                  <a:lnTo>
                    <a:pt x="336" y="28"/>
                  </a:lnTo>
                  <a:lnTo>
                    <a:pt x="336" y="30"/>
                  </a:lnTo>
                  <a:lnTo>
                    <a:pt x="309" y="22"/>
                  </a:lnTo>
                  <a:lnTo>
                    <a:pt x="282" y="17"/>
                  </a:lnTo>
                  <a:lnTo>
                    <a:pt x="256" y="15"/>
                  </a:lnTo>
                  <a:lnTo>
                    <a:pt x="230" y="15"/>
                  </a:lnTo>
                  <a:lnTo>
                    <a:pt x="206" y="19"/>
                  </a:lnTo>
                  <a:lnTo>
                    <a:pt x="182" y="24"/>
                  </a:lnTo>
                  <a:lnTo>
                    <a:pt x="158" y="32"/>
                  </a:lnTo>
                  <a:lnTo>
                    <a:pt x="137" y="40"/>
                  </a:lnTo>
                  <a:lnTo>
                    <a:pt x="116" y="50"/>
                  </a:lnTo>
                  <a:lnTo>
                    <a:pt x="95" y="60"/>
                  </a:lnTo>
                  <a:lnTo>
                    <a:pt x="77" y="71"/>
                  </a:lnTo>
                  <a:lnTo>
                    <a:pt x="60" y="84"/>
                  </a:lnTo>
                  <a:lnTo>
                    <a:pt x="43" y="95"/>
                  </a:lnTo>
                  <a:lnTo>
                    <a:pt x="27" y="106"/>
                  </a:lnTo>
                  <a:lnTo>
                    <a:pt x="14" y="116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5" y="101"/>
                  </a:lnTo>
                  <a:lnTo>
                    <a:pt x="28" y="88"/>
                  </a:lnTo>
                  <a:lnTo>
                    <a:pt x="45" y="74"/>
                  </a:lnTo>
                  <a:lnTo>
                    <a:pt x="65" y="61"/>
                  </a:lnTo>
                  <a:lnTo>
                    <a:pt x="87" y="48"/>
                  </a:lnTo>
                  <a:lnTo>
                    <a:pt x="112" y="35"/>
                  </a:lnTo>
                  <a:lnTo>
                    <a:pt x="139" y="25"/>
                  </a:lnTo>
                  <a:lnTo>
                    <a:pt x="166" y="15"/>
                  </a:lnTo>
                  <a:lnTo>
                    <a:pt x="194" y="8"/>
                  </a:lnTo>
                  <a:lnTo>
                    <a:pt x="222" y="3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4"/>
                  </a:lnTo>
                  <a:lnTo>
                    <a:pt x="323" y="12"/>
                  </a:lnTo>
                  <a:lnTo>
                    <a:pt x="344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8" name="Freeform 146">
              <a:extLst>
                <a:ext uri="{FF2B5EF4-FFF2-40B4-BE49-F238E27FC236}">
                  <a16:creationId xmlns:a16="http://schemas.microsoft.com/office/drawing/2014/main" id="{65AFF6AF-8D01-B2F3-9819-6528FF866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875"/>
              <a:ext cx="8" cy="36"/>
            </a:xfrm>
            <a:custGeom>
              <a:avLst/>
              <a:gdLst>
                <a:gd name="T0" fmla="*/ 4 w 24"/>
                <a:gd name="T1" fmla="*/ 108 h 108"/>
                <a:gd name="T2" fmla="*/ 0 w 24"/>
                <a:gd name="T3" fmla="*/ 95 h 108"/>
                <a:gd name="T4" fmla="*/ 0 w 24"/>
                <a:gd name="T5" fmla="*/ 63 h 108"/>
                <a:gd name="T6" fmla="*/ 8 w 24"/>
                <a:gd name="T7" fmla="*/ 28 h 108"/>
                <a:gd name="T8" fmla="*/ 24 w 24"/>
                <a:gd name="T9" fmla="*/ 0 h 108"/>
                <a:gd name="T10" fmla="*/ 19 w 24"/>
                <a:gd name="T11" fmla="*/ 27 h 108"/>
                <a:gd name="T12" fmla="*/ 13 w 24"/>
                <a:gd name="T13" fmla="*/ 63 h 108"/>
                <a:gd name="T14" fmla="*/ 9 w 24"/>
                <a:gd name="T15" fmla="*/ 95 h 108"/>
                <a:gd name="T16" fmla="*/ 4 w 24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8">
                  <a:moveTo>
                    <a:pt x="4" y="108"/>
                  </a:moveTo>
                  <a:lnTo>
                    <a:pt x="0" y="95"/>
                  </a:lnTo>
                  <a:lnTo>
                    <a:pt x="0" y="63"/>
                  </a:lnTo>
                  <a:lnTo>
                    <a:pt x="8" y="28"/>
                  </a:lnTo>
                  <a:lnTo>
                    <a:pt x="24" y="0"/>
                  </a:lnTo>
                  <a:lnTo>
                    <a:pt x="19" y="27"/>
                  </a:lnTo>
                  <a:lnTo>
                    <a:pt x="13" y="63"/>
                  </a:lnTo>
                  <a:lnTo>
                    <a:pt x="9" y="95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9" name="Freeform 147">
              <a:extLst>
                <a:ext uri="{FF2B5EF4-FFF2-40B4-BE49-F238E27FC236}">
                  <a16:creationId xmlns:a16="http://schemas.microsoft.com/office/drawing/2014/main" id="{CE674274-F7DF-C6A4-A531-B23ED2C18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869"/>
              <a:ext cx="12" cy="43"/>
            </a:xfrm>
            <a:custGeom>
              <a:avLst/>
              <a:gdLst>
                <a:gd name="T0" fmla="*/ 5 w 33"/>
                <a:gd name="T1" fmla="*/ 130 h 130"/>
                <a:gd name="T2" fmla="*/ 1 w 33"/>
                <a:gd name="T3" fmla="*/ 125 h 130"/>
                <a:gd name="T4" fmla="*/ 0 w 33"/>
                <a:gd name="T5" fmla="*/ 114 h 130"/>
                <a:gd name="T6" fmla="*/ 1 w 33"/>
                <a:gd name="T7" fmla="*/ 96 h 130"/>
                <a:gd name="T8" fmla="*/ 4 w 33"/>
                <a:gd name="T9" fmla="*/ 75 h 130"/>
                <a:gd name="T10" fmla="*/ 9 w 33"/>
                <a:gd name="T11" fmla="*/ 54 h 130"/>
                <a:gd name="T12" fmla="*/ 16 w 33"/>
                <a:gd name="T13" fmla="*/ 32 h 130"/>
                <a:gd name="T14" fmla="*/ 24 w 33"/>
                <a:gd name="T15" fmla="*/ 14 h 130"/>
                <a:gd name="T16" fmla="*/ 33 w 33"/>
                <a:gd name="T17" fmla="*/ 0 h 130"/>
                <a:gd name="T18" fmla="*/ 28 w 33"/>
                <a:gd name="T19" fmla="*/ 27 h 130"/>
                <a:gd name="T20" fmla="*/ 21 w 33"/>
                <a:gd name="T21" fmla="*/ 71 h 130"/>
                <a:gd name="T22" fmla="*/ 15 w 33"/>
                <a:gd name="T23" fmla="*/ 112 h 130"/>
                <a:gd name="T24" fmla="*/ 5 w 33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30">
                  <a:moveTo>
                    <a:pt x="5" y="130"/>
                  </a:moveTo>
                  <a:lnTo>
                    <a:pt x="1" y="125"/>
                  </a:lnTo>
                  <a:lnTo>
                    <a:pt x="0" y="114"/>
                  </a:lnTo>
                  <a:lnTo>
                    <a:pt x="1" y="96"/>
                  </a:lnTo>
                  <a:lnTo>
                    <a:pt x="4" y="75"/>
                  </a:lnTo>
                  <a:lnTo>
                    <a:pt x="9" y="54"/>
                  </a:lnTo>
                  <a:lnTo>
                    <a:pt x="16" y="32"/>
                  </a:lnTo>
                  <a:lnTo>
                    <a:pt x="24" y="14"/>
                  </a:lnTo>
                  <a:lnTo>
                    <a:pt x="33" y="0"/>
                  </a:lnTo>
                  <a:lnTo>
                    <a:pt x="28" y="27"/>
                  </a:lnTo>
                  <a:lnTo>
                    <a:pt x="21" y="71"/>
                  </a:lnTo>
                  <a:lnTo>
                    <a:pt x="15" y="112"/>
                  </a:lnTo>
                  <a:lnTo>
                    <a:pt x="5" y="1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0" name="Freeform 148">
              <a:extLst>
                <a:ext uri="{FF2B5EF4-FFF2-40B4-BE49-F238E27FC236}">
                  <a16:creationId xmlns:a16="http://schemas.microsoft.com/office/drawing/2014/main" id="{8A97A3D9-A335-0FB9-CE98-CC29E4247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861"/>
              <a:ext cx="9" cy="46"/>
            </a:xfrm>
            <a:custGeom>
              <a:avLst/>
              <a:gdLst>
                <a:gd name="T0" fmla="*/ 6 w 25"/>
                <a:gd name="T1" fmla="*/ 136 h 136"/>
                <a:gd name="T2" fmla="*/ 0 w 25"/>
                <a:gd name="T3" fmla="*/ 117 h 136"/>
                <a:gd name="T4" fmla="*/ 2 w 25"/>
                <a:gd name="T5" fmla="*/ 76 h 136"/>
                <a:gd name="T6" fmla="*/ 10 w 25"/>
                <a:gd name="T7" fmla="*/ 31 h 136"/>
                <a:gd name="T8" fmla="*/ 25 w 25"/>
                <a:gd name="T9" fmla="*/ 0 h 136"/>
                <a:gd name="T10" fmla="*/ 22 w 25"/>
                <a:gd name="T11" fmla="*/ 27 h 136"/>
                <a:gd name="T12" fmla="*/ 18 w 25"/>
                <a:gd name="T13" fmla="*/ 73 h 136"/>
                <a:gd name="T14" fmla="*/ 13 w 25"/>
                <a:gd name="T15" fmla="*/ 117 h 136"/>
                <a:gd name="T16" fmla="*/ 6 w 25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36">
                  <a:moveTo>
                    <a:pt x="6" y="136"/>
                  </a:moveTo>
                  <a:lnTo>
                    <a:pt x="0" y="117"/>
                  </a:lnTo>
                  <a:lnTo>
                    <a:pt x="2" y="76"/>
                  </a:lnTo>
                  <a:lnTo>
                    <a:pt x="10" y="31"/>
                  </a:lnTo>
                  <a:lnTo>
                    <a:pt x="25" y="0"/>
                  </a:lnTo>
                  <a:lnTo>
                    <a:pt x="22" y="27"/>
                  </a:lnTo>
                  <a:lnTo>
                    <a:pt x="18" y="73"/>
                  </a:lnTo>
                  <a:lnTo>
                    <a:pt x="13" y="117"/>
                  </a:lnTo>
                  <a:lnTo>
                    <a:pt x="6" y="1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1" name="Freeform 149">
              <a:extLst>
                <a:ext uri="{FF2B5EF4-FFF2-40B4-BE49-F238E27FC236}">
                  <a16:creationId xmlns:a16="http://schemas.microsoft.com/office/drawing/2014/main" id="{A654AAC8-50EB-FA99-C776-62494B98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859"/>
              <a:ext cx="7" cy="40"/>
            </a:xfrm>
            <a:custGeom>
              <a:avLst/>
              <a:gdLst>
                <a:gd name="T0" fmla="*/ 4 w 19"/>
                <a:gd name="T1" fmla="*/ 121 h 121"/>
                <a:gd name="T2" fmla="*/ 0 w 19"/>
                <a:gd name="T3" fmla="*/ 105 h 121"/>
                <a:gd name="T4" fmla="*/ 1 w 19"/>
                <a:gd name="T5" fmla="*/ 66 h 121"/>
                <a:gd name="T6" fmla="*/ 8 w 19"/>
                <a:gd name="T7" fmla="*/ 25 h 121"/>
                <a:gd name="T8" fmla="*/ 19 w 19"/>
                <a:gd name="T9" fmla="*/ 0 h 121"/>
                <a:gd name="T10" fmla="*/ 18 w 19"/>
                <a:gd name="T11" fmla="*/ 28 h 121"/>
                <a:gd name="T12" fmla="*/ 17 w 19"/>
                <a:gd name="T13" fmla="*/ 69 h 121"/>
                <a:gd name="T14" fmla="*/ 13 w 19"/>
                <a:gd name="T15" fmla="*/ 106 h 121"/>
                <a:gd name="T16" fmla="*/ 4 w 19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1">
                  <a:moveTo>
                    <a:pt x="4" y="121"/>
                  </a:moveTo>
                  <a:lnTo>
                    <a:pt x="0" y="105"/>
                  </a:lnTo>
                  <a:lnTo>
                    <a:pt x="1" y="66"/>
                  </a:lnTo>
                  <a:lnTo>
                    <a:pt x="8" y="25"/>
                  </a:lnTo>
                  <a:lnTo>
                    <a:pt x="19" y="0"/>
                  </a:lnTo>
                  <a:lnTo>
                    <a:pt x="18" y="28"/>
                  </a:lnTo>
                  <a:lnTo>
                    <a:pt x="17" y="69"/>
                  </a:lnTo>
                  <a:lnTo>
                    <a:pt x="13" y="106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2" name="Freeform 150">
              <a:extLst>
                <a:ext uri="{FF2B5EF4-FFF2-40B4-BE49-F238E27FC236}">
                  <a16:creationId xmlns:a16="http://schemas.microsoft.com/office/drawing/2014/main" id="{F76360AA-915C-3EE7-F35C-93EA0682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856"/>
              <a:ext cx="6" cy="34"/>
            </a:xfrm>
            <a:custGeom>
              <a:avLst/>
              <a:gdLst>
                <a:gd name="T0" fmla="*/ 12 w 17"/>
                <a:gd name="T1" fmla="*/ 103 h 103"/>
                <a:gd name="T2" fmla="*/ 4 w 17"/>
                <a:gd name="T3" fmla="*/ 90 h 103"/>
                <a:gd name="T4" fmla="*/ 0 w 17"/>
                <a:gd name="T5" fmla="*/ 61 h 103"/>
                <a:gd name="T6" fmla="*/ 3 w 17"/>
                <a:gd name="T7" fmla="*/ 28 h 103"/>
                <a:gd name="T8" fmla="*/ 16 w 17"/>
                <a:gd name="T9" fmla="*/ 0 h 103"/>
                <a:gd name="T10" fmla="*/ 16 w 17"/>
                <a:gd name="T11" fmla="*/ 25 h 103"/>
                <a:gd name="T12" fmla="*/ 17 w 17"/>
                <a:gd name="T13" fmla="*/ 59 h 103"/>
                <a:gd name="T14" fmla="*/ 17 w 17"/>
                <a:gd name="T15" fmla="*/ 90 h 103"/>
                <a:gd name="T16" fmla="*/ 12 w 17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3">
                  <a:moveTo>
                    <a:pt x="12" y="103"/>
                  </a:moveTo>
                  <a:lnTo>
                    <a:pt x="4" y="90"/>
                  </a:lnTo>
                  <a:lnTo>
                    <a:pt x="0" y="61"/>
                  </a:lnTo>
                  <a:lnTo>
                    <a:pt x="3" y="28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17" y="59"/>
                  </a:lnTo>
                  <a:lnTo>
                    <a:pt x="17" y="90"/>
                  </a:lnTo>
                  <a:lnTo>
                    <a:pt x="12" y="10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3" name="Freeform 151">
              <a:extLst>
                <a:ext uri="{FF2B5EF4-FFF2-40B4-BE49-F238E27FC236}">
                  <a16:creationId xmlns:a16="http://schemas.microsoft.com/office/drawing/2014/main" id="{9C28D108-7FAB-3B2C-23DC-E2DC1171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860"/>
              <a:ext cx="6" cy="17"/>
            </a:xfrm>
            <a:custGeom>
              <a:avLst/>
              <a:gdLst>
                <a:gd name="T0" fmla="*/ 17 w 20"/>
                <a:gd name="T1" fmla="*/ 49 h 49"/>
                <a:gd name="T2" fmla="*/ 9 w 20"/>
                <a:gd name="T3" fmla="*/ 43 h 49"/>
                <a:gd name="T4" fmla="*/ 3 w 20"/>
                <a:gd name="T5" fmla="*/ 28 h 49"/>
                <a:gd name="T6" fmla="*/ 0 w 20"/>
                <a:gd name="T7" fmla="*/ 11 h 49"/>
                <a:gd name="T8" fmla="*/ 5 w 20"/>
                <a:gd name="T9" fmla="*/ 0 h 49"/>
                <a:gd name="T10" fmla="*/ 5 w 20"/>
                <a:gd name="T11" fmla="*/ 16 h 49"/>
                <a:gd name="T12" fmla="*/ 13 w 20"/>
                <a:gd name="T13" fmla="*/ 32 h 49"/>
                <a:gd name="T14" fmla="*/ 20 w 20"/>
                <a:gd name="T15" fmla="*/ 44 h 49"/>
                <a:gd name="T16" fmla="*/ 17 w 2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9">
                  <a:moveTo>
                    <a:pt x="17" y="49"/>
                  </a:moveTo>
                  <a:lnTo>
                    <a:pt x="9" y="43"/>
                  </a:lnTo>
                  <a:lnTo>
                    <a:pt x="3" y="28"/>
                  </a:lnTo>
                  <a:lnTo>
                    <a:pt x="0" y="11"/>
                  </a:lnTo>
                  <a:lnTo>
                    <a:pt x="5" y="0"/>
                  </a:lnTo>
                  <a:lnTo>
                    <a:pt x="5" y="16"/>
                  </a:lnTo>
                  <a:lnTo>
                    <a:pt x="13" y="32"/>
                  </a:lnTo>
                  <a:lnTo>
                    <a:pt x="20" y="44"/>
                  </a:lnTo>
                  <a:lnTo>
                    <a:pt x="17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4" name="Freeform 152">
              <a:extLst>
                <a:ext uri="{FF2B5EF4-FFF2-40B4-BE49-F238E27FC236}">
                  <a16:creationId xmlns:a16="http://schemas.microsoft.com/office/drawing/2014/main" id="{46B63D81-3B75-9DE1-9F59-809E70997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883"/>
              <a:ext cx="9" cy="31"/>
            </a:xfrm>
            <a:custGeom>
              <a:avLst/>
              <a:gdLst>
                <a:gd name="T0" fmla="*/ 4 w 24"/>
                <a:gd name="T1" fmla="*/ 93 h 93"/>
                <a:gd name="T2" fmla="*/ 0 w 24"/>
                <a:gd name="T3" fmla="*/ 83 h 93"/>
                <a:gd name="T4" fmla="*/ 0 w 24"/>
                <a:gd name="T5" fmla="*/ 57 h 93"/>
                <a:gd name="T6" fmla="*/ 8 w 24"/>
                <a:gd name="T7" fmla="*/ 27 h 93"/>
                <a:gd name="T8" fmla="*/ 24 w 24"/>
                <a:gd name="T9" fmla="*/ 0 h 93"/>
                <a:gd name="T10" fmla="*/ 19 w 24"/>
                <a:gd name="T11" fmla="*/ 27 h 93"/>
                <a:gd name="T12" fmla="*/ 13 w 24"/>
                <a:gd name="T13" fmla="*/ 57 h 93"/>
                <a:gd name="T14" fmla="*/ 9 w 24"/>
                <a:gd name="T15" fmla="*/ 83 h 93"/>
                <a:gd name="T16" fmla="*/ 4 w 24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3">
                  <a:moveTo>
                    <a:pt x="4" y="93"/>
                  </a:moveTo>
                  <a:lnTo>
                    <a:pt x="0" y="83"/>
                  </a:lnTo>
                  <a:lnTo>
                    <a:pt x="0" y="57"/>
                  </a:lnTo>
                  <a:lnTo>
                    <a:pt x="8" y="27"/>
                  </a:lnTo>
                  <a:lnTo>
                    <a:pt x="24" y="0"/>
                  </a:lnTo>
                  <a:lnTo>
                    <a:pt x="19" y="27"/>
                  </a:lnTo>
                  <a:lnTo>
                    <a:pt x="13" y="57"/>
                  </a:lnTo>
                  <a:lnTo>
                    <a:pt x="9" y="83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5" name="Freeform 153">
              <a:extLst>
                <a:ext uri="{FF2B5EF4-FFF2-40B4-BE49-F238E27FC236}">
                  <a16:creationId xmlns:a16="http://schemas.microsoft.com/office/drawing/2014/main" id="{188E0ADD-3C39-732A-835B-6C1DE77E8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866"/>
              <a:ext cx="9" cy="43"/>
            </a:xfrm>
            <a:custGeom>
              <a:avLst/>
              <a:gdLst>
                <a:gd name="T0" fmla="*/ 7 w 26"/>
                <a:gd name="T1" fmla="*/ 131 h 131"/>
                <a:gd name="T2" fmla="*/ 0 w 26"/>
                <a:gd name="T3" fmla="*/ 114 h 131"/>
                <a:gd name="T4" fmla="*/ 3 w 26"/>
                <a:gd name="T5" fmla="*/ 74 h 131"/>
                <a:gd name="T6" fmla="*/ 11 w 26"/>
                <a:gd name="T7" fmla="*/ 30 h 131"/>
                <a:gd name="T8" fmla="*/ 26 w 26"/>
                <a:gd name="T9" fmla="*/ 0 h 131"/>
                <a:gd name="T10" fmla="*/ 24 w 26"/>
                <a:gd name="T11" fmla="*/ 26 h 131"/>
                <a:gd name="T12" fmla="*/ 20 w 26"/>
                <a:gd name="T13" fmla="*/ 71 h 131"/>
                <a:gd name="T14" fmla="*/ 13 w 26"/>
                <a:gd name="T15" fmla="*/ 114 h 131"/>
                <a:gd name="T16" fmla="*/ 7 w 26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31">
                  <a:moveTo>
                    <a:pt x="7" y="131"/>
                  </a:moveTo>
                  <a:lnTo>
                    <a:pt x="0" y="114"/>
                  </a:lnTo>
                  <a:lnTo>
                    <a:pt x="3" y="74"/>
                  </a:lnTo>
                  <a:lnTo>
                    <a:pt x="11" y="30"/>
                  </a:lnTo>
                  <a:lnTo>
                    <a:pt x="26" y="0"/>
                  </a:lnTo>
                  <a:lnTo>
                    <a:pt x="24" y="26"/>
                  </a:lnTo>
                  <a:lnTo>
                    <a:pt x="20" y="71"/>
                  </a:lnTo>
                  <a:lnTo>
                    <a:pt x="13" y="114"/>
                  </a:lnTo>
                  <a:lnTo>
                    <a:pt x="7" y="1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6" name="Freeform 154">
              <a:extLst>
                <a:ext uri="{FF2B5EF4-FFF2-40B4-BE49-F238E27FC236}">
                  <a16:creationId xmlns:a16="http://schemas.microsoft.com/office/drawing/2014/main" id="{E8663DF5-636E-4B21-D2B8-F1F020474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857"/>
              <a:ext cx="5" cy="40"/>
            </a:xfrm>
            <a:custGeom>
              <a:avLst/>
              <a:gdLst>
                <a:gd name="T0" fmla="*/ 12 w 16"/>
                <a:gd name="T1" fmla="*/ 118 h 118"/>
                <a:gd name="T2" fmla="*/ 4 w 16"/>
                <a:gd name="T3" fmla="*/ 103 h 118"/>
                <a:gd name="T4" fmla="*/ 0 w 16"/>
                <a:gd name="T5" fmla="*/ 68 h 118"/>
                <a:gd name="T6" fmla="*/ 3 w 16"/>
                <a:gd name="T7" fmla="*/ 30 h 118"/>
                <a:gd name="T8" fmla="*/ 14 w 16"/>
                <a:gd name="T9" fmla="*/ 0 h 118"/>
                <a:gd name="T10" fmla="*/ 14 w 16"/>
                <a:gd name="T11" fmla="*/ 27 h 118"/>
                <a:gd name="T12" fmla="*/ 16 w 16"/>
                <a:gd name="T13" fmla="*/ 67 h 118"/>
                <a:gd name="T14" fmla="*/ 16 w 16"/>
                <a:gd name="T15" fmla="*/ 103 h 118"/>
                <a:gd name="T16" fmla="*/ 12 w 16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8">
                  <a:moveTo>
                    <a:pt x="12" y="118"/>
                  </a:moveTo>
                  <a:lnTo>
                    <a:pt x="4" y="103"/>
                  </a:lnTo>
                  <a:lnTo>
                    <a:pt x="0" y="68"/>
                  </a:lnTo>
                  <a:lnTo>
                    <a:pt x="3" y="3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16" y="67"/>
                  </a:lnTo>
                  <a:lnTo>
                    <a:pt x="16" y="103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7" name="Freeform 155">
              <a:extLst>
                <a:ext uri="{FF2B5EF4-FFF2-40B4-BE49-F238E27FC236}">
                  <a16:creationId xmlns:a16="http://schemas.microsoft.com/office/drawing/2014/main" id="{87C6A769-1227-7F32-24E7-7401D5284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857"/>
              <a:ext cx="5" cy="32"/>
            </a:xfrm>
            <a:custGeom>
              <a:avLst/>
              <a:gdLst>
                <a:gd name="T0" fmla="*/ 5 w 13"/>
                <a:gd name="T1" fmla="*/ 96 h 96"/>
                <a:gd name="T2" fmla="*/ 0 w 13"/>
                <a:gd name="T3" fmla="*/ 82 h 96"/>
                <a:gd name="T4" fmla="*/ 0 w 13"/>
                <a:gd name="T5" fmla="*/ 51 h 96"/>
                <a:gd name="T6" fmla="*/ 5 w 13"/>
                <a:gd name="T7" fmla="*/ 17 h 96"/>
                <a:gd name="T8" fmla="*/ 13 w 13"/>
                <a:gd name="T9" fmla="*/ 0 h 96"/>
                <a:gd name="T10" fmla="*/ 12 w 13"/>
                <a:gd name="T11" fmla="*/ 21 h 96"/>
                <a:gd name="T12" fmla="*/ 12 w 13"/>
                <a:gd name="T13" fmla="*/ 52 h 96"/>
                <a:gd name="T14" fmla="*/ 9 w 13"/>
                <a:gd name="T15" fmla="*/ 81 h 96"/>
                <a:gd name="T16" fmla="*/ 5 w 13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6">
                  <a:moveTo>
                    <a:pt x="5" y="96"/>
                  </a:moveTo>
                  <a:lnTo>
                    <a:pt x="0" y="82"/>
                  </a:lnTo>
                  <a:lnTo>
                    <a:pt x="0" y="51"/>
                  </a:lnTo>
                  <a:lnTo>
                    <a:pt x="5" y="17"/>
                  </a:lnTo>
                  <a:lnTo>
                    <a:pt x="13" y="0"/>
                  </a:lnTo>
                  <a:lnTo>
                    <a:pt x="12" y="21"/>
                  </a:lnTo>
                  <a:lnTo>
                    <a:pt x="12" y="52"/>
                  </a:lnTo>
                  <a:lnTo>
                    <a:pt x="9" y="81"/>
                  </a:lnTo>
                  <a:lnTo>
                    <a:pt x="5" y="9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8" name="Freeform 156">
              <a:extLst>
                <a:ext uri="{FF2B5EF4-FFF2-40B4-BE49-F238E27FC236}">
                  <a16:creationId xmlns:a16="http://schemas.microsoft.com/office/drawing/2014/main" id="{7F3A040F-C62F-0EE9-0A11-2024FFF94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858"/>
              <a:ext cx="6" cy="19"/>
            </a:xfrm>
            <a:custGeom>
              <a:avLst/>
              <a:gdLst>
                <a:gd name="T0" fmla="*/ 13 w 17"/>
                <a:gd name="T1" fmla="*/ 59 h 59"/>
                <a:gd name="T2" fmla="*/ 7 w 17"/>
                <a:gd name="T3" fmla="*/ 51 h 59"/>
                <a:gd name="T4" fmla="*/ 1 w 17"/>
                <a:gd name="T5" fmla="*/ 33 h 59"/>
                <a:gd name="T6" fmla="*/ 0 w 17"/>
                <a:gd name="T7" fmla="*/ 13 h 59"/>
                <a:gd name="T8" fmla="*/ 7 w 17"/>
                <a:gd name="T9" fmla="*/ 0 h 59"/>
                <a:gd name="T10" fmla="*/ 7 w 17"/>
                <a:gd name="T11" fmla="*/ 17 h 59"/>
                <a:gd name="T12" fmla="*/ 12 w 17"/>
                <a:gd name="T13" fmla="*/ 37 h 59"/>
                <a:gd name="T14" fmla="*/ 17 w 17"/>
                <a:gd name="T15" fmla="*/ 53 h 59"/>
                <a:gd name="T16" fmla="*/ 13 w 17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9">
                  <a:moveTo>
                    <a:pt x="13" y="59"/>
                  </a:moveTo>
                  <a:lnTo>
                    <a:pt x="7" y="51"/>
                  </a:lnTo>
                  <a:lnTo>
                    <a:pt x="1" y="33"/>
                  </a:lnTo>
                  <a:lnTo>
                    <a:pt x="0" y="13"/>
                  </a:lnTo>
                  <a:lnTo>
                    <a:pt x="7" y="0"/>
                  </a:lnTo>
                  <a:lnTo>
                    <a:pt x="7" y="17"/>
                  </a:lnTo>
                  <a:lnTo>
                    <a:pt x="12" y="37"/>
                  </a:lnTo>
                  <a:lnTo>
                    <a:pt x="17" y="53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9" name="Freeform 157">
              <a:extLst>
                <a:ext uri="{FF2B5EF4-FFF2-40B4-BE49-F238E27FC236}">
                  <a16:creationId xmlns:a16="http://schemas.microsoft.com/office/drawing/2014/main" id="{E8EC0692-0ED9-9120-13D3-868A506BE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890"/>
              <a:ext cx="8" cy="19"/>
            </a:xfrm>
            <a:custGeom>
              <a:avLst/>
              <a:gdLst>
                <a:gd name="T0" fmla="*/ 25 w 25"/>
                <a:gd name="T1" fmla="*/ 0 h 59"/>
                <a:gd name="T2" fmla="*/ 24 w 25"/>
                <a:gd name="T3" fmla="*/ 13 h 59"/>
                <a:gd name="T4" fmla="*/ 20 w 25"/>
                <a:gd name="T5" fmla="*/ 34 h 59"/>
                <a:gd name="T6" fmla="*/ 13 w 25"/>
                <a:gd name="T7" fmla="*/ 53 h 59"/>
                <a:gd name="T8" fmla="*/ 4 w 25"/>
                <a:gd name="T9" fmla="*/ 59 h 59"/>
                <a:gd name="T10" fmla="*/ 0 w 25"/>
                <a:gd name="T11" fmla="*/ 49 h 59"/>
                <a:gd name="T12" fmla="*/ 7 w 25"/>
                <a:gd name="T13" fmla="*/ 32 h 59"/>
                <a:gd name="T14" fmla="*/ 17 w 25"/>
                <a:gd name="T15" fmla="*/ 14 h 59"/>
                <a:gd name="T16" fmla="*/ 25 w 2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9">
                  <a:moveTo>
                    <a:pt x="25" y="0"/>
                  </a:moveTo>
                  <a:lnTo>
                    <a:pt x="24" y="13"/>
                  </a:lnTo>
                  <a:lnTo>
                    <a:pt x="20" y="34"/>
                  </a:lnTo>
                  <a:lnTo>
                    <a:pt x="13" y="53"/>
                  </a:lnTo>
                  <a:lnTo>
                    <a:pt x="4" y="59"/>
                  </a:lnTo>
                  <a:lnTo>
                    <a:pt x="0" y="49"/>
                  </a:lnTo>
                  <a:lnTo>
                    <a:pt x="7" y="32"/>
                  </a:lnTo>
                  <a:lnTo>
                    <a:pt x="17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0" name="Freeform 158">
              <a:extLst>
                <a:ext uri="{FF2B5EF4-FFF2-40B4-BE49-F238E27FC236}">
                  <a16:creationId xmlns:a16="http://schemas.microsoft.com/office/drawing/2014/main" id="{BA1880EA-A5B4-5868-B56F-455AFA5E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888"/>
              <a:ext cx="20" cy="4"/>
            </a:xfrm>
            <a:custGeom>
              <a:avLst/>
              <a:gdLst>
                <a:gd name="T0" fmla="*/ 59 w 59"/>
                <a:gd name="T1" fmla="*/ 3 h 12"/>
                <a:gd name="T2" fmla="*/ 55 w 59"/>
                <a:gd name="T3" fmla="*/ 3 h 12"/>
                <a:gd name="T4" fmla="*/ 47 w 59"/>
                <a:gd name="T5" fmla="*/ 2 h 12"/>
                <a:gd name="T6" fmla="*/ 38 w 59"/>
                <a:gd name="T7" fmla="*/ 2 h 12"/>
                <a:gd name="T8" fmla="*/ 28 w 59"/>
                <a:gd name="T9" fmla="*/ 0 h 12"/>
                <a:gd name="T10" fmla="*/ 17 w 59"/>
                <a:gd name="T11" fmla="*/ 0 h 12"/>
                <a:gd name="T12" fmla="*/ 9 w 59"/>
                <a:gd name="T13" fmla="*/ 0 h 12"/>
                <a:gd name="T14" fmla="*/ 3 w 59"/>
                <a:gd name="T15" fmla="*/ 3 h 12"/>
                <a:gd name="T16" fmla="*/ 0 w 59"/>
                <a:gd name="T17" fmla="*/ 7 h 12"/>
                <a:gd name="T18" fmla="*/ 1 w 59"/>
                <a:gd name="T19" fmla="*/ 10 h 12"/>
                <a:gd name="T20" fmla="*/ 6 w 59"/>
                <a:gd name="T21" fmla="*/ 12 h 12"/>
                <a:gd name="T22" fmla="*/ 14 w 59"/>
                <a:gd name="T23" fmla="*/ 12 h 12"/>
                <a:gd name="T24" fmla="*/ 24 w 59"/>
                <a:gd name="T25" fmla="*/ 10 h 12"/>
                <a:gd name="T26" fmla="*/ 34 w 59"/>
                <a:gd name="T27" fmla="*/ 9 h 12"/>
                <a:gd name="T28" fmla="*/ 45 w 59"/>
                <a:gd name="T29" fmla="*/ 7 h 12"/>
                <a:gd name="T30" fmla="*/ 53 w 59"/>
                <a:gd name="T31" fmla="*/ 4 h 12"/>
                <a:gd name="T32" fmla="*/ 59 w 59"/>
                <a:gd name="T3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">
                  <a:moveTo>
                    <a:pt x="59" y="3"/>
                  </a:moveTo>
                  <a:lnTo>
                    <a:pt x="55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6" y="12"/>
                  </a:lnTo>
                  <a:lnTo>
                    <a:pt x="14" y="12"/>
                  </a:lnTo>
                  <a:lnTo>
                    <a:pt x="24" y="10"/>
                  </a:lnTo>
                  <a:lnTo>
                    <a:pt x="34" y="9"/>
                  </a:lnTo>
                  <a:lnTo>
                    <a:pt x="45" y="7"/>
                  </a:lnTo>
                  <a:lnTo>
                    <a:pt x="53" y="4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1" name="Freeform 159">
              <a:extLst>
                <a:ext uri="{FF2B5EF4-FFF2-40B4-BE49-F238E27FC236}">
                  <a16:creationId xmlns:a16="http://schemas.microsoft.com/office/drawing/2014/main" id="{6654AE88-F581-7ABA-6BBC-E090AC6B7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95"/>
              <a:ext cx="17" cy="12"/>
            </a:xfrm>
            <a:custGeom>
              <a:avLst/>
              <a:gdLst>
                <a:gd name="T0" fmla="*/ 50 w 50"/>
                <a:gd name="T1" fmla="*/ 0 h 35"/>
                <a:gd name="T2" fmla="*/ 46 w 50"/>
                <a:gd name="T3" fmla="*/ 2 h 35"/>
                <a:gd name="T4" fmla="*/ 39 w 50"/>
                <a:gd name="T5" fmla="*/ 5 h 35"/>
                <a:gd name="T6" fmla="*/ 31 w 50"/>
                <a:gd name="T7" fmla="*/ 9 h 35"/>
                <a:gd name="T8" fmla="*/ 21 w 50"/>
                <a:gd name="T9" fmla="*/ 12 h 35"/>
                <a:gd name="T10" fmla="*/ 12 w 50"/>
                <a:gd name="T11" fmla="*/ 17 h 35"/>
                <a:gd name="T12" fmla="*/ 5 w 50"/>
                <a:gd name="T13" fmla="*/ 22 h 35"/>
                <a:gd name="T14" fmla="*/ 0 w 50"/>
                <a:gd name="T15" fmla="*/ 27 h 35"/>
                <a:gd name="T16" fmla="*/ 0 w 50"/>
                <a:gd name="T17" fmla="*/ 32 h 35"/>
                <a:gd name="T18" fmla="*/ 2 w 50"/>
                <a:gd name="T19" fmla="*/ 35 h 35"/>
                <a:gd name="T20" fmla="*/ 9 w 50"/>
                <a:gd name="T21" fmla="*/ 34 h 35"/>
                <a:gd name="T22" fmla="*/ 15 w 50"/>
                <a:gd name="T23" fmla="*/ 30 h 35"/>
                <a:gd name="T24" fmla="*/ 23 w 50"/>
                <a:gd name="T25" fmla="*/ 24 h 35"/>
                <a:gd name="T26" fmla="*/ 31 w 50"/>
                <a:gd name="T27" fmla="*/ 17 h 35"/>
                <a:gd name="T28" fmla="*/ 39 w 50"/>
                <a:gd name="T29" fmla="*/ 10 h 35"/>
                <a:gd name="T30" fmla="*/ 46 w 50"/>
                <a:gd name="T31" fmla="*/ 5 h 35"/>
                <a:gd name="T32" fmla="*/ 50 w 50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5">
                  <a:moveTo>
                    <a:pt x="50" y="0"/>
                  </a:moveTo>
                  <a:lnTo>
                    <a:pt x="46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12" y="17"/>
                  </a:lnTo>
                  <a:lnTo>
                    <a:pt x="5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9" y="34"/>
                  </a:lnTo>
                  <a:lnTo>
                    <a:pt x="15" y="30"/>
                  </a:lnTo>
                  <a:lnTo>
                    <a:pt x="23" y="24"/>
                  </a:lnTo>
                  <a:lnTo>
                    <a:pt x="31" y="17"/>
                  </a:lnTo>
                  <a:lnTo>
                    <a:pt x="39" y="10"/>
                  </a:lnTo>
                  <a:lnTo>
                    <a:pt x="4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2" name="Freeform 160">
              <a:extLst>
                <a:ext uri="{FF2B5EF4-FFF2-40B4-BE49-F238E27FC236}">
                  <a16:creationId xmlns:a16="http://schemas.microsoft.com/office/drawing/2014/main" id="{599B669D-B790-4E5A-4AF8-43329F10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835"/>
              <a:ext cx="5" cy="24"/>
            </a:xfrm>
            <a:custGeom>
              <a:avLst/>
              <a:gdLst>
                <a:gd name="T0" fmla="*/ 13 w 16"/>
                <a:gd name="T1" fmla="*/ 73 h 73"/>
                <a:gd name="T2" fmla="*/ 4 w 16"/>
                <a:gd name="T3" fmla="*/ 56 h 73"/>
                <a:gd name="T4" fmla="*/ 0 w 16"/>
                <a:gd name="T5" fmla="*/ 32 h 73"/>
                <a:gd name="T6" fmla="*/ 1 w 16"/>
                <a:gd name="T7" fmla="*/ 11 h 73"/>
                <a:gd name="T8" fmla="*/ 9 w 16"/>
                <a:gd name="T9" fmla="*/ 0 h 73"/>
                <a:gd name="T10" fmla="*/ 16 w 16"/>
                <a:gd name="T11" fmla="*/ 7 h 73"/>
                <a:gd name="T12" fmla="*/ 16 w 16"/>
                <a:gd name="T13" fmla="*/ 28 h 73"/>
                <a:gd name="T14" fmla="*/ 13 w 16"/>
                <a:gd name="T15" fmla="*/ 53 h 73"/>
                <a:gd name="T16" fmla="*/ 13 w 1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3" y="73"/>
                  </a:moveTo>
                  <a:lnTo>
                    <a:pt x="4" y="56"/>
                  </a:lnTo>
                  <a:lnTo>
                    <a:pt x="0" y="32"/>
                  </a:lnTo>
                  <a:lnTo>
                    <a:pt x="1" y="11"/>
                  </a:lnTo>
                  <a:lnTo>
                    <a:pt x="9" y="0"/>
                  </a:lnTo>
                  <a:lnTo>
                    <a:pt x="16" y="7"/>
                  </a:lnTo>
                  <a:lnTo>
                    <a:pt x="16" y="28"/>
                  </a:lnTo>
                  <a:lnTo>
                    <a:pt x="13" y="53"/>
                  </a:lnTo>
                  <a:lnTo>
                    <a:pt x="1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3" name="Freeform 161">
              <a:extLst>
                <a:ext uri="{FF2B5EF4-FFF2-40B4-BE49-F238E27FC236}">
                  <a16:creationId xmlns:a16="http://schemas.microsoft.com/office/drawing/2014/main" id="{D6BD4B58-0F0E-E546-1604-8B3852FD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2840"/>
              <a:ext cx="11" cy="23"/>
            </a:xfrm>
            <a:custGeom>
              <a:avLst/>
              <a:gdLst>
                <a:gd name="T0" fmla="*/ 0 w 32"/>
                <a:gd name="T1" fmla="*/ 70 h 70"/>
                <a:gd name="T2" fmla="*/ 3 w 32"/>
                <a:gd name="T3" fmla="*/ 54 h 70"/>
                <a:gd name="T4" fmla="*/ 10 w 32"/>
                <a:gd name="T5" fmla="*/ 30 h 70"/>
                <a:gd name="T6" fmla="*/ 17 w 32"/>
                <a:gd name="T7" fmla="*/ 10 h 70"/>
                <a:gd name="T8" fmla="*/ 28 w 32"/>
                <a:gd name="T9" fmla="*/ 0 h 70"/>
                <a:gd name="T10" fmla="*/ 32 w 32"/>
                <a:gd name="T11" fmla="*/ 2 h 70"/>
                <a:gd name="T12" fmla="*/ 31 w 32"/>
                <a:gd name="T13" fmla="*/ 10 h 70"/>
                <a:gd name="T14" fmla="*/ 28 w 32"/>
                <a:gd name="T15" fmla="*/ 20 h 70"/>
                <a:gd name="T16" fmla="*/ 23 w 32"/>
                <a:gd name="T17" fmla="*/ 32 h 70"/>
                <a:gd name="T18" fmla="*/ 16 w 32"/>
                <a:gd name="T19" fmla="*/ 45 h 70"/>
                <a:gd name="T20" fmla="*/ 10 w 32"/>
                <a:gd name="T21" fmla="*/ 56 h 70"/>
                <a:gd name="T22" fmla="*/ 4 w 32"/>
                <a:gd name="T23" fmla="*/ 65 h 70"/>
                <a:gd name="T24" fmla="*/ 0 w 32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0">
                  <a:moveTo>
                    <a:pt x="0" y="70"/>
                  </a:moveTo>
                  <a:lnTo>
                    <a:pt x="3" y="54"/>
                  </a:lnTo>
                  <a:lnTo>
                    <a:pt x="10" y="30"/>
                  </a:lnTo>
                  <a:lnTo>
                    <a:pt x="17" y="1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1" y="10"/>
                  </a:lnTo>
                  <a:lnTo>
                    <a:pt x="28" y="20"/>
                  </a:lnTo>
                  <a:lnTo>
                    <a:pt x="23" y="32"/>
                  </a:lnTo>
                  <a:lnTo>
                    <a:pt x="16" y="45"/>
                  </a:lnTo>
                  <a:lnTo>
                    <a:pt x="10" y="56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4" name="Freeform 162">
              <a:extLst>
                <a:ext uri="{FF2B5EF4-FFF2-40B4-BE49-F238E27FC236}">
                  <a16:creationId xmlns:a16="http://schemas.microsoft.com/office/drawing/2014/main" id="{461E0F8F-C181-90F4-CF35-9C006916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835"/>
              <a:ext cx="6" cy="22"/>
            </a:xfrm>
            <a:custGeom>
              <a:avLst/>
              <a:gdLst>
                <a:gd name="T0" fmla="*/ 17 w 17"/>
                <a:gd name="T1" fmla="*/ 67 h 67"/>
                <a:gd name="T2" fmla="*/ 7 w 17"/>
                <a:gd name="T3" fmla="*/ 58 h 67"/>
                <a:gd name="T4" fmla="*/ 0 w 17"/>
                <a:gd name="T5" fmla="*/ 37 h 67"/>
                <a:gd name="T6" fmla="*/ 0 w 17"/>
                <a:gd name="T7" fmla="*/ 13 h 67"/>
                <a:gd name="T8" fmla="*/ 7 w 17"/>
                <a:gd name="T9" fmla="*/ 0 h 67"/>
                <a:gd name="T10" fmla="*/ 13 w 17"/>
                <a:gd name="T11" fmla="*/ 3 h 67"/>
                <a:gd name="T12" fmla="*/ 16 w 17"/>
                <a:gd name="T13" fmla="*/ 22 h 67"/>
                <a:gd name="T14" fmla="*/ 16 w 17"/>
                <a:gd name="T15" fmla="*/ 47 h 67"/>
                <a:gd name="T16" fmla="*/ 17 w 17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7">
                  <a:moveTo>
                    <a:pt x="17" y="67"/>
                  </a:moveTo>
                  <a:lnTo>
                    <a:pt x="7" y="58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6" y="22"/>
                  </a:lnTo>
                  <a:lnTo>
                    <a:pt x="16" y="47"/>
                  </a:lnTo>
                  <a:lnTo>
                    <a:pt x="17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5" name="Freeform 163">
              <a:extLst>
                <a:ext uri="{FF2B5EF4-FFF2-40B4-BE49-F238E27FC236}">
                  <a16:creationId xmlns:a16="http://schemas.microsoft.com/office/drawing/2014/main" id="{FA7CB358-C68F-8FAE-68D0-BA9023ABB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833"/>
              <a:ext cx="8" cy="24"/>
            </a:xfrm>
            <a:custGeom>
              <a:avLst/>
              <a:gdLst>
                <a:gd name="T0" fmla="*/ 23 w 23"/>
                <a:gd name="T1" fmla="*/ 72 h 72"/>
                <a:gd name="T2" fmla="*/ 11 w 23"/>
                <a:gd name="T3" fmla="*/ 58 h 72"/>
                <a:gd name="T4" fmla="*/ 3 w 23"/>
                <a:gd name="T5" fmla="*/ 36 h 72"/>
                <a:gd name="T6" fmla="*/ 0 w 23"/>
                <a:gd name="T7" fmla="*/ 13 h 72"/>
                <a:gd name="T8" fmla="*/ 4 w 23"/>
                <a:gd name="T9" fmla="*/ 0 h 72"/>
                <a:gd name="T10" fmla="*/ 11 w 23"/>
                <a:gd name="T11" fmla="*/ 5 h 72"/>
                <a:gd name="T12" fmla="*/ 14 w 23"/>
                <a:gd name="T13" fmla="*/ 23 h 72"/>
                <a:gd name="T14" fmla="*/ 17 w 23"/>
                <a:gd name="T15" fmla="*/ 48 h 72"/>
                <a:gd name="T16" fmla="*/ 23 w 2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2">
                  <a:moveTo>
                    <a:pt x="23" y="72"/>
                  </a:moveTo>
                  <a:lnTo>
                    <a:pt x="11" y="58"/>
                  </a:lnTo>
                  <a:lnTo>
                    <a:pt x="3" y="36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4" y="23"/>
                  </a:lnTo>
                  <a:lnTo>
                    <a:pt x="17" y="48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6" name="Freeform 164">
              <a:extLst>
                <a:ext uri="{FF2B5EF4-FFF2-40B4-BE49-F238E27FC236}">
                  <a16:creationId xmlns:a16="http://schemas.microsoft.com/office/drawing/2014/main" id="{657714D3-4DA8-0F57-6A0E-516170A2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835"/>
              <a:ext cx="11" cy="23"/>
            </a:xfrm>
            <a:custGeom>
              <a:avLst/>
              <a:gdLst>
                <a:gd name="T0" fmla="*/ 31 w 31"/>
                <a:gd name="T1" fmla="*/ 70 h 70"/>
                <a:gd name="T2" fmla="*/ 23 w 31"/>
                <a:gd name="T3" fmla="*/ 63 h 70"/>
                <a:gd name="T4" fmla="*/ 17 w 31"/>
                <a:gd name="T5" fmla="*/ 55 h 70"/>
                <a:gd name="T6" fmla="*/ 10 w 31"/>
                <a:gd name="T7" fmla="*/ 43 h 70"/>
                <a:gd name="T8" fmla="*/ 6 w 31"/>
                <a:gd name="T9" fmla="*/ 32 h 70"/>
                <a:gd name="T10" fmla="*/ 2 w 31"/>
                <a:gd name="T11" fmla="*/ 21 h 70"/>
                <a:gd name="T12" fmla="*/ 0 w 31"/>
                <a:gd name="T13" fmla="*/ 11 h 70"/>
                <a:gd name="T14" fmla="*/ 1 w 31"/>
                <a:gd name="T15" fmla="*/ 3 h 70"/>
                <a:gd name="T16" fmla="*/ 4 w 31"/>
                <a:gd name="T17" fmla="*/ 0 h 70"/>
                <a:gd name="T18" fmla="*/ 12 w 31"/>
                <a:gd name="T19" fmla="*/ 6 h 70"/>
                <a:gd name="T20" fmla="*/ 18 w 31"/>
                <a:gd name="T21" fmla="*/ 26 h 70"/>
                <a:gd name="T22" fmla="*/ 25 w 31"/>
                <a:gd name="T23" fmla="*/ 50 h 70"/>
                <a:gd name="T24" fmla="*/ 31 w 31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70">
                  <a:moveTo>
                    <a:pt x="31" y="70"/>
                  </a:moveTo>
                  <a:lnTo>
                    <a:pt x="23" y="63"/>
                  </a:lnTo>
                  <a:lnTo>
                    <a:pt x="17" y="55"/>
                  </a:lnTo>
                  <a:lnTo>
                    <a:pt x="10" y="43"/>
                  </a:lnTo>
                  <a:lnTo>
                    <a:pt x="6" y="32"/>
                  </a:lnTo>
                  <a:lnTo>
                    <a:pt x="2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4" y="0"/>
                  </a:lnTo>
                  <a:lnTo>
                    <a:pt x="12" y="6"/>
                  </a:lnTo>
                  <a:lnTo>
                    <a:pt x="18" y="26"/>
                  </a:lnTo>
                  <a:lnTo>
                    <a:pt x="25" y="50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7" name="Freeform 165">
              <a:extLst>
                <a:ext uri="{FF2B5EF4-FFF2-40B4-BE49-F238E27FC236}">
                  <a16:creationId xmlns:a16="http://schemas.microsoft.com/office/drawing/2014/main" id="{31887D4C-BA32-44EB-EFB7-D3D58B2C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836"/>
              <a:ext cx="15" cy="24"/>
            </a:xfrm>
            <a:custGeom>
              <a:avLst/>
              <a:gdLst>
                <a:gd name="T0" fmla="*/ 46 w 46"/>
                <a:gd name="T1" fmla="*/ 72 h 72"/>
                <a:gd name="T2" fmla="*/ 38 w 46"/>
                <a:gd name="T3" fmla="*/ 64 h 72"/>
                <a:gd name="T4" fmla="*/ 30 w 46"/>
                <a:gd name="T5" fmla="*/ 55 h 72"/>
                <a:gd name="T6" fmla="*/ 21 w 46"/>
                <a:gd name="T7" fmla="*/ 44 h 72"/>
                <a:gd name="T8" fmla="*/ 13 w 46"/>
                <a:gd name="T9" fmla="*/ 33 h 72"/>
                <a:gd name="T10" fmla="*/ 5 w 46"/>
                <a:gd name="T11" fmla="*/ 23 h 72"/>
                <a:gd name="T12" fmla="*/ 1 w 46"/>
                <a:gd name="T13" fmla="*/ 13 h 72"/>
                <a:gd name="T14" fmla="*/ 0 w 46"/>
                <a:gd name="T15" fmla="*/ 5 h 72"/>
                <a:gd name="T16" fmla="*/ 4 w 46"/>
                <a:gd name="T17" fmla="*/ 0 h 72"/>
                <a:gd name="T18" fmla="*/ 9 w 46"/>
                <a:gd name="T19" fmla="*/ 0 h 72"/>
                <a:gd name="T20" fmla="*/ 15 w 46"/>
                <a:gd name="T21" fmla="*/ 7 h 72"/>
                <a:gd name="T22" fmla="*/ 21 w 46"/>
                <a:gd name="T23" fmla="*/ 17 h 72"/>
                <a:gd name="T24" fmla="*/ 27 w 46"/>
                <a:gd name="T25" fmla="*/ 28 h 72"/>
                <a:gd name="T26" fmla="*/ 33 w 46"/>
                <a:gd name="T27" fmla="*/ 42 h 72"/>
                <a:gd name="T28" fmla="*/ 36 w 46"/>
                <a:gd name="T29" fmla="*/ 54 h 72"/>
                <a:gd name="T30" fmla="*/ 42 w 46"/>
                <a:gd name="T31" fmla="*/ 64 h 72"/>
                <a:gd name="T32" fmla="*/ 46 w 4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46" y="72"/>
                  </a:moveTo>
                  <a:lnTo>
                    <a:pt x="38" y="64"/>
                  </a:lnTo>
                  <a:lnTo>
                    <a:pt x="30" y="55"/>
                  </a:lnTo>
                  <a:lnTo>
                    <a:pt x="21" y="44"/>
                  </a:lnTo>
                  <a:lnTo>
                    <a:pt x="13" y="33"/>
                  </a:lnTo>
                  <a:lnTo>
                    <a:pt x="5" y="23"/>
                  </a:lnTo>
                  <a:lnTo>
                    <a:pt x="1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7"/>
                  </a:lnTo>
                  <a:lnTo>
                    <a:pt x="21" y="17"/>
                  </a:lnTo>
                  <a:lnTo>
                    <a:pt x="27" y="28"/>
                  </a:lnTo>
                  <a:lnTo>
                    <a:pt x="33" y="42"/>
                  </a:lnTo>
                  <a:lnTo>
                    <a:pt x="36" y="54"/>
                  </a:lnTo>
                  <a:lnTo>
                    <a:pt x="42" y="64"/>
                  </a:lnTo>
                  <a:lnTo>
                    <a:pt x="4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8" name="Freeform 166">
              <a:extLst>
                <a:ext uri="{FF2B5EF4-FFF2-40B4-BE49-F238E27FC236}">
                  <a16:creationId xmlns:a16="http://schemas.microsoft.com/office/drawing/2014/main" id="{F1471A45-1BD0-73F4-5915-B80CF3062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840"/>
              <a:ext cx="22" cy="24"/>
            </a:xfrm>
            <a:custGeom>
              <a:avLst/>
              <a:gdLst>
                <a:gd name="T0" fmla="*/ 63 w 63"/>
                <a:gd name="T1" fmla="*/ 71 h 71"/>
                <a:gd name="T2" fmla="*/ 55 w 63"/>
                <a:gd name="T3" fmla="*/ 65 h 71"/>
                <a:gd name="T4" fmla="*/ 45 w 63"/>
                <a:gd name="T5" fmla="*/ 56 h 71"/>
                <a:gd name="T6" fmla="*/ 33 w 63"/>
                <a:gd name="T7" fmla="*/ 45 h 71"/>
                <a:gd name="T8" fmla="*/ 21 w 63"/>
                <a:gd name="T9" fmla="*/ 34 h 71"/>
                <a:gd name="T10" fmla="*/ 10 w 63"/>
                <a:gd name="T11" fmla="*/ 21 h 71"/>
                <a:gd name="T12" fmla="*/ 3 w 63"/>
                <a:gd name="T13" fmla="*/ 11 h 71"/>
                <a:gd name="T14" fmla="*/ 0 w 63"/>
                <a:gd name="T15" fmla="*/ 4 h 71"/>
                <a:gd name="T16" fmla="*/ 3 w 63"/>
                <a:gd name="T17" fmla="*/ 0 h 71"/>
                <a:gd name="T18" fmla="*/ 9 w 63"/>
                <a:gd name="T19" fmla="*/ 1 h 71"/>
                <a:gd name="T20" fmla="*/ 18 w 63"/>
                <a:gd name="T21" fmla="*/ 9 h 71"/>
                <a:gd name="T22" fmla="*/ 28 w 63"/>
                <a:gd name="T23" fmla="*/ 19 h 71"/>
                <a:gd name="T24" fmla="*/ 37 w 63"/>
                <a:gd name="T25" fmla="*/ 31 h 71"/>
                <a:gd name="T26" fmla="*/ 45 w 63"/>
                <a:gd name="T27" fmla="*/ 45 h 71"/>
                <a:gd name="T28" fmla="*/ 53 w 63"/>
                <a:gd name="T29" fmla="*/ 56 h 71"/>
                <a:gd name="T30" fmla="*/ 59 w 63"/>
                <a:gd name="T31" fmla="*/ 66 h 71"/>
                <a:gd name="T32" fmla="*/ 63 w 63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lnTo>
                    <a:pt x="55" y="65"/>
                  </a:lnTo>
                  <a:lnTo>
                    <a:pt x="45" y="56"/>
                  </a:lnTo>
                  <a:lnTo>
                    <a:pt x="33" y="45"/>
                  </a:lnTo>
                  <a:lnTo>
                    <a:pt x="21" y="34"/>
                  </a:lnTo>
                  <a:lnTo>
                    <a:pt x="10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9"/>
                  </a:lnTo>
                  <a:lnTo>
                    <a:pt x="28" y="19"/>
                  </a:lnTo>
                  <a:lnTo>
                    <a:pt x="37" y="31"/>
                  </a:lnTo>
                  <a:lnTo>
                    <a:pt x="45" y="45"/>
                  </a:lnTo>
                  <a:lnTo>
                    <a:pt x="53" y="56"/>
                  </a:lnTo>
                  <a:lnTo>
                    <a:pt x="59" y="66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9" name="Freeform 167">
              <a:extLst>
                <a:ext uri="{FF2B5EF4-FFF2-40B4-BE49-F238E27FC236}">
                  <a16:creationId xmlns:a16="http://schemas.microsoft.com/office/drawing/2014/main" id="{3FB04E27-6E2E-90B2-708D-3CAFE64A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843"/>
              <a:ext cx="25" cy="25"/>
            </a:xfrm>
            <a:custGeom>
              <a:avLst/>
              <a:gdLst>
                <a:gd name="T0" fmla="*/ 72 w 72"/>
                <a:gd name="T1" fmla="*/ 74 h 74"/>
                <a:gd name="T2" fmla="*/ 63 w 72"/>
                <a:gd name="T3" fmla="*/ 69 h 74"/>
                <a:gd name="T4" fmla="*/ 52 w 72"/>
                <a:gd name="T5" fmla="*/ 60 h 74"/>
                <a:gd name="T6" fmla="*/ 38 w 72"/>
                <a:gd name="T7" fmla="*/ 50 h 74"/>
                <a:gd name="T8" fmla="*/ 25 w 72"/>
                <a:gd name="T9" fmla="*/ 37 h 74"/>
                <a:gd name="T10" fmla="*/ 13 w 72"/>
                <a:gd name="T11" fmla="*/ 26 h 74"/>
                <a:gd name="T12" fmla="*/ 4 w 72"/>
                <a:gd name="T13" fmla="*/ 15 h 74"/>
                <a:gd name="T14" fmla="*/ 0 w 72"/>
                <a:gd name="T15" fmla="*/ 6 h 74"/>
                <a:gd name="T16" fmla="*/ 2 w 72"/>
                <a:gd name="T17" fmla="*/ 0 h 74"/>
                <a:gd name="T18" fmla="*/ 9 w 72"/>
                <a:gd name="T19" fmla="*/ 0 h 74"/>
                <a:gd name="T20" fmla="*/ 18 w 72"/>
                <a:gd name="T21" fmla="*/ 6 h 74"/>
                <a:gd name="T22" fmla="*/ 27 w 72"/>
                <a:gd name="T23" fmla="*/ 16 h 74"/>
                <a:gd name="T24" fmla="*/ 38 w 72"/>
                <a:gd name="T25" fmla="*/ 29 h 74"/>
                <a:gd name="T26" fmla="*/ 47 w 72"/>
                <a:gd name="T27" fmla="*/ 44 h 74"/>
                <a:gd name="T28" fmla="*/ 56 w 72"/>
                <a:gd name="T29" fmla="*/ 56 h 74"/>
                <a:gd name="T30" fmla="*/ 66 w 72"/>
                <a:gd name="T31" fmla="*/ 67 h 74"/>
                <a:gd name="T32" fmla="*/ 72 w 72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4">
                  <a:moveTo>
                    <a:pt x="72" y="74"/>
                  </a:moveTo>
                  <a:lnTo>
                    <a:pt x="63" y="69"/>
                  </a:lnTo>
                  <a:lnTo>
                    <a:pt x="52" y="60"/>
                  </a:lnTo>
                  <a:lnTo>
                    <a:pt x="38" y="50"/>
                  </a:lnTo>
                  <a:lnTo>
                    <a:pt x="25" y="37"/>
                  </a:lnTo>
                  <a:lnTo>
                    <a:pt x="13" y="26"/>
                  </a:lnTo>
                  <a:lnTo>
                    <a:pt x="4" y="15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7" y="16"/>
                  </a:lnTo>
                  <a:lnTo>
                    <a:pt x="38" y="29"/>
                  </a:lnTo>
                  <a:lnTo>
                    <a:pt x="47" y="44"/>
                  </a:lnTo>
                  <a:lnTo>
                    <a:pt x="56" y="56"/>
                  </a:lnTo>
                  <a:lnTo>
                    <a:pt x="66" y="67"/>
                  </a:lnTo>
                  <a:lnTo>
                    <a:pt x="72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0" name="Freeform 168">
              <a:extLst>
                <a:ext uri="{FF2B5EF4-FFF2-40B4-BE49-F238E27FC236}">
                  <a16:creationId xmlns:a16="http://schemas.microsoft.com/office/drawing/2014/main" id="{883BB605-E625-7926-2EB7-DEDAFC0DC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850"/>
              <a:ext cx="29" cy="23"/>
            </a:xfrm>
            <a:custGeom>
              <a:avLst/>
              <a:gdLst>
                <a:gd name="T0" fmla="*/ 84 w 84"/>
                <a:gd name="T1" fmla="*/ 68 h 68"/>
                <a:gd name="T2" fmla="*/ 73 w 84"/>
                <a:gd name="T3" fmla="*/ 65 h 68"/>
                <a:gd name="T4" fmla="*/ 60 w 84"/>
                <a:gd name="T5" fmla="*/ 59 h 68"/>
                <a:gd name="T6" fmla="*/ 46 w 84"/>
                <a:gd name="T7" fmla="*/ 52 h 68"/>
                <a:gd name="T8" fmla="*/ 33 w 84"/>
                <a:gd name="T9" fmla="*/ 44 h 68"/>
                <a:gd name="T10" fmla="*/ 19 w 84"/>
                <a:gd name="T11" fmla="*/ 34 h 68"/>
                <a:gd name="T12" fmla="*/ 9 w 84"/>
                <a:gd name="T13" fmla="*/ 24 h 68"/>
                <a:gd name="T14" fmla="*/ 2 w 84"/>
                <a:gd name="T15" fmla="*/ 14 h 68"/>
                <a:gd name="T16" fmla="*/ 0 w 84"/>
                <a:gd name="T17" fmla="*/ 2 h 68"/>
                <a:gd name="T18" fmla="*/ 2 w 84"/>
                <a:gd name="T19" fmla="*/ 0 h 68"/>
                <a:gd name="T20" fmla="*/ 11 w 84"/>
                <a:gd name="T21" fmla="*/ 5 h 68"/>
                <a:gd name="T22" fmla="*/ 23 w 84"/>
                <a:gd name="T23" fmla="*/ 14 h 68"/>
                <a:gd name="T24" fmla="*/ 38 w 84"/>
                <a:gd name="T25" fmla="*/ 25 h 68"/>
                <a:gd name="T26" fmla="*/ 52 w 84"/>
                <a:gd name="T27" fmla="*/ 39 h 68"/>
                <a:gd name="T28" fmla="*/ 65 w 84"/>
                <a:gd name="T29" fmla="*/ 51 h 68"/>
                <a:gd name="T30" fmla="*/ 77 w 84"/>
                <a:gd name="T31" fmla="*/ 61 h 68"/>
                <a:gd name="T32" fmla="*/ 84 w 84"/>
                <a:gd name="T3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8">
                  <a:moveTo>
                    <a:pt x="84" y="68"/>
                  </a:moveTo>
                  <a:lnTo>
                    <a:pt x="73" y="65"/>
                  </a:lnTo>
                  <a:lnTo>
                    <a:pt x="60" y="59"/>
                  </a:lnTo>
                  <a:lnTo>
                    <a:pt x="46" y="52"/>
                  </a:lnTo>
                  <a:lnTo>
                    <a:pt x="33" y="44"/>
                  </a:lnTo>
                  <a:lnTo>
                    <a:pt x="19" y="34"/>
                  </a:lnTo>
                  <a:lnTo>
                    <a:pt x="9" y="24"/>
                  </a:lnTo>
                  <a:lnTo>
                    <a:pt x="2" y="1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1" y="5"/>
                  </a:lnTo>
                  <a:lnTo>
                    <a:pt x="23" y="14"/>
                  </a:lnTo>
                  <a:lnTo>
                    <a:pt x="38" y="25"/>
                  </a:lnTo>
                  <a:lnTo>
                    <a:pt x="52" y="39"/>
                  </a:lnTo>
                  <a:lnTo>
                    <a:pt x="65" y="51"/>
                  </a:lnTo>
                  <a:lnTo>
                    <a:pt x="77" y="61"/>
                  </a:lnTo>
                  <a:lnTo>
                    <a:pt x="8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1" name="Freeform 169">
              <a:extLst>
                <a:ext uri="{FF2B5EF4-FFF2-40B4-BE49-F238E27FC236}">
                  <a16:creationId xmlns:a16="http://schemas.microsoft.com/office/drawing/2014/main" id="{CD24BBD3-F8B1-5717-C44B-458949F8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865"/>
              <a:ext cx="32" cy="11"/>
            </a:xfrm>
            <a:custGeom>
              <a:avLst/>
              <a:gdLst>
                <a:gd name="T0" fmla="*/ 0 w 92"/>
                <a:gd name="T1" fmla="*/ 1 h 33"/>
                <a:gd name="T2" fmla="*/ 5 w 92"/>
                <a:gd name="T3" fmla="*/ 0 h 33"/>
                <a:gd name="T4" fmla="*/ 14 w 92"/>
                <a:gd name="T5" fmla="*/ 2 h 33"/>
                <a:gd name="T6" fmla="*/ 26 w 92"/>
                <a:gd name="T7" fmla="*/ 6 h 33"/>
                <a:gd name="T8" fmla="*/ 40 w 92"/>
                <a:gd name="T9" fmla="*/ 12 h 33"/>
                <a:gd name="T10" fmla="*/ 55 w 92"/>
                <a:gd name="T11" fmla="*/ 17 h 33"/>
                <a:gd name="T12" fmla="*/ 69 w 92"/>
                <a:gd name="T13" fmla="*/ 23 h 33"/>
                <a:gd name="T14" fmla="*/ 83 w 92"/>
                <a:gd name="T15" fmla="*/ 28 h 33"/>
                <a:gd name="T16" fmla="*/ 92 w 92"/>
                <a:gd name="T17" fmla="*/ 31 h 33"/>
                <a:gd name="T18" fmla="*/ 79 w 92"/>
                <a:gd name="T19" fmla="*/ 33 h 33"/>
                <a:gd name="T20" fmla="*/ 64 w 92"/>
                <a:gd name="T21" fmla="*/ 32 h 33"/>
                <a:gd name="T22" fmla="*/ 47 w 92"/>
                <a:gd name="T23" fmla="*/ 29 h 33"/>
                <a:gd name="T24" fmla="*/ 31 w 92"/>
                <a:gd name="T25" fmla="*/ 26 h 33"/>
                <a:gd name="T26" fmla="*/ 17 w 92"/>
                <a:gd name="T27" fmla="*/ 21 h 33"/>
                <a:gd name="T28" fmla="*/ 5 w 92"/>
                <a:gd name="T29" fmla="*/ 15 h 33"/>
                <a:gd name="T30" fmla="*/ 0 w 92"/>
                <a:gd name="T31" fmla="*/ 8 h 33"/>
                <a:gd name="T32" fmla="*/ 0 w 92"/>
                <a:gd name="T3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33">
                  <a:moveTo>
                    <a:pt x="0" y="1"/>
                  </a:moveTo>
                  <a:lnTo>
                    <a:pt x="5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40" y="12"/>
                  </a:lnTo>
                  <a:lnTo>
                    <a:pt x="55" y="17"/>
                  </a:lnTo>
                  <a:lnTo>
                    <a:pt x="69" y="23"/>
                  </a:lnTo>
                  <a:lnTo>
                    <a:pt x="83" y="28"/>
                  </a:lnTo>
                  <a:lnTo>
                    <a:pt x="92" y="31"/>
                  </a:lnTo>
                  <a:lnTo>
                    <a:pt x="79" y="33"/>
                  </a:lnTo>
                  <a:lnTo>
                    <a:pt x="64" y="32"/>
                  </a:lnTo>
                  <a:lnTo>
                    <a:pt x="47" y="29"/>
                  </a:lnTo>
                  <a:lnTo>
                    <a:pt x="31" y="26"/>
                  </a:lnTo>
                  <a:lnTo>
                    <a:pt x="17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2" name="Freeform 170">
              <a:extLst>
                <a:ext uri="{FF2B5EF4-FFF2-40B4-BE49-F238E27FC236}">
                  <a16:creationId xmlns:a16="http://schemas.microsoft.com/office/drawing/2014/main" id="{7BCBA546-41DC-EBC3-3CF9-76EFB8B6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873"/>
              <a:ext cx="31" cy="12"/>
            </a:xfrm>
            <a:custGeom>
              <a:avLst/>
              <a:gdLst>
                <a:gd name="T0" fmla="*/ 0 w 89"/>
                <a:gd name="T1" fmla="*/ 0 h 32"/>
                <a:gd name="T2" fmla="*/ 5 w 89"/>
                <a:gd name="T3" fmla="*/ 0 h 32"/>
                <a:gd name="T4" fmla="*/ 14 w 89"/>
                <a:gd name="T5" fmla="*/ 1 h 32"/>
                <a:gd name="T6" fmla="*/ 26 w 89"/>
                <a:gd name="T7" fmla="*/ 6 h 32"/>
                <a:gd name="T8" fmla="*/ 40 w 89"/>
                <a:gd name="T9" fmla="*/ 11 h 32"/>
                <a:gd name="T10" fmla="*/ 56 w 89"/>
                <a:gd name="T11" fmla="*/ 17 h 32"/>
                <a:gd name="T12" fmla="*/ 69 w 89"/>
                <a:gd name="T13" fmla="*/ 22 h 32"/>
                <a:gd name="T14" fmla="*/ 81 w 89"/>
                <a:gd name="T15" fmla="*/ 27 h 32"/>
                <a:gd name="T16" fmla="*/ 89 w 89"/>
                <a:gd name="T17" fmla="*/ 30 h 32"/>
                <a:gd name="T18" fmla="*/ 77 w 89"/>
                <a:gd name="T19" fmla="*/ 32 h 32"/>
                <a:gd name="T20" fmla="*/ 63 w 89"/>
                <a:gd name="T21" fmla="*/ 31 h 32"/>
                <a:gd name="T22" fmla="*/ 46 w 89"/>
                <a:gd name="T23" fmla="*/ 30 h 32"/>
                <a:gd name="T24" fmla="*/ 31 w 89"/>
                <a:gd name="T25" fmla="*/ 26 h 32"/>
                <a:gd name="T26" fmla="*/ 17 w 89"/>
                <a:gd name="T27" fmla="*/ 20 h 32"/>
                <a:gd name="T28" fmla="*/ 6 w 89"/>
                <a:gd name="T29" fmla="*/ 13 h 32"/>
                <a:gd name="T30" fmla="*/ 0 w 89"/>
                <a:gd name="T31" fmla="*/ 7 h 32"/>
                <a:gd name="T32" fmla="*/ 0 w 89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2">
                  <a:moveTo>
                    <a:pt x="0" y="0"/>
                  </a:moveTo>
                  <a:lnTo>
                    <a:pt x="5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6" y="17"/>
                  </a:lnTo>
                  <a:lnTo>
                    <a:pt x="69" y="22"/>
                  </a:lnTo>
                  <a:lnTo>
                    <a:pt x="81" y="27"/>
                  </a:lnTo>
                  <a:lnTo>
                    <a:pt x="89" y="30"/>
                  </a:lnTo>
                  <a:lnTo>
                    <a:pt x="77" y="32"/>
                  </a:lnTo>
                  <a:lnTo>
                    <a:pt x="63" y="31"/>
                  </a:lnTo>
                  <a:lnTo>
                    <a:pt x="46" y="30"/>
                  </a:lnTo>
                  <a:lnTo>
                    <a:pt x="31" y="26"/>
                  </a:lnTo>
                  <a:lnTo>
                    <a:pt x="17" y="20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3" name="Freeform 171">
              <a:extLst>
                <a:ext uri="{FF2B5EF4-FFF2-40B4-BE49-F238E27FC236}">
                  <a16:creationId xmlns:a16="http://schemas.microsoft.com/office/drawing/2014/main" id="{0CA83884-1FD3-D0CB-5376-778E5E084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830"/>
              <a:ext cx="155" cy="31"/>
            </a:xfrm>
            <a:custGeom>
              <a:avLst/>
              <a:gdLst>
                <a:gd name="T0" fmla="*/ 443 w 450"/>
                <a:gd name="T1" fmla="*/ 14 h 95"/>
                <a:gd name="T2" fmla="*/ 446 w 450"/>
                <a:gd name="T3" fmla="*/ 11 h 95"/>
                <a:gd name="T4" fmla="*/ 447 w 450"/>
                <a:gd name="T5" fmla="*/ 7 h 95"/>
                <a:gd name="T6" fmla="*/ 449 w 450"/>
                <a:gd name="T7" fmla="*/ 4 h 95"/>
                <a:gd name="T8" fmla="*/ 450 w 450"/>
                <a:gd name="T9" fmla="*/ 0 h 95"/>
                <a:gd name="T10" fmla="*/ 416 w 450"/>
                <a:gd name="T11" fmla="*/ 17 h 95"/>
                <a:gd name="T12" fmla="*/ 383 w 450"/>
                <a:gd name="T13" fmla="*/ 32 h 95"/>
                <a:gd name="T14" fmla="*/ 351 w 450"/>
                <a:gd name="T15" fmla="*/ 45 h 95"/>
                <a:gd name="T16" fmla="*/ 318 w 450"/>
                <a:gd name="T17" fmla="*/ 55 h 95"/>
                <a:gd name="T18" fmla="*/ 287 w 450"/>
                <a:gd name="T19" fmla="*/ 63 h 95"/>
                <a:gd name="T20" fmla="*/ 256 w 450"/>
                <a:gd name="T21" fmla="*/ 70 h 95"/>
                <a:gd name="T22" fmla="*/ 226 w 450"/>
                <a:gd name="T23" fmla="*/ 75 h 95"/>
                <a:gd name="T24" fmla="*/ 197 w 450"/>
                <a:gd name="T25" fmla="*/ 78 h 95"/>
                <a:gd name="T26" fmla="*/ 170 w 450"/>
                <a:gd name="T27" fmla="*/ 81 h 95"/>
                <a:gd name="T28" fmla="*/ 142 w 450"/>
                <a:gd name="T29" fmla="*/ 82 h 95"/>
                <a:gd name="T30" fmla="*/ 116 w 450"/>
                <a:gd name="T31" fmla="*/ 83 h 95"/>
                <a:gd name="T32" fmla="*/ 91 w 450"/>
                <a:gd name="T33" fmla="*/ 83 h 95"/>
                <a:gd name="T34" fmla="*/ 66 w 450"/>
                <a:gd name="T35" fmla="*/ 83 h 95"/>
                <a:gd name="T36" fmla="*/ 43 w 450"/>
                <a:gd name="T37" fmla="*/ 83 h 95"/>
                <a:gd name="T38" fmla="*/ 21 w 450"/>
                <a:gd name="T39" fmla="*/ 82 h 95"/>
                <a:gd name="T40" fmla="*/ 0 w 450"/>
                <a:gd name="T41" fmla="*/ 82 h 95"/>
                <a:gd name="T42" fmla="*/ 14 w 450"/>
                <a:gd name="T43" fmla="*/ 86 h 95"/>
                <a:gd name="T44" fmla="*/ 31 w 450"/>
                <a:gd name="T45" fmla="*/ 90 h 95"/>
                <a:gd name="T46" fmla="*/ 54 w 450"/>
                <a:gd name="T47" fmla="*/ 92 h 95"/>
                <a:gd name="T48" fmla="*/ 80 w 450"/>
                <a:gd name="T49" fmla="*/ 93 h 95"/>
                <a:gd name="T50" fmla="*/ 109 w 450"/>
                <a:gd name="T51" fmla="*/ 95 h 95"/>
                <a:gd name="T52" fmla="*/ 139 w 450"/>
                <a:gd name="T53" fmla="*/ 95 h 95"/>
                <a:gd name="T54" fmla="*/ 172 w 450"/>
                <a:gd name="T55" fmla="*/ 92 h 95"/>
                <a:gd name="T56" fmla="*/ 206 w 450"/>
                <a:gd name="T57" fmla="*/ 90 h 95"/>
                <a:gd name="T58" fmla="*/ 239 w 450"/>
                <a:gd name="T59" fmla="*/ 86 h 95"/>
                <a:gd name="T60" fmla="*/ 274 w 450"/>
                <a:gd name="T61" fmla="*/ 81 h 95"/>
                <a:gd name="T62" fmla="*/ 308 w 450"/>
                <a:gd name="T63" fmla="*/ 73 h 95"/>
                <a:gd name="T64" fmla="*/ 339 w 450"/>
                <a:gd name="T65" fmla="*/ 65 h 95"/>
                <a:gd name="T66" fmla="*/ 370 w 450"/>
                <a:gd name="T67" fmla="*/ 55 h 95"/>
                <a:gd name="T68" fmla="*/ 397 w 450"/>
                <a:gd name="T69" fmla="*/ 43 h 95"/>
                <a:gd name="T70" fmla="*/ 422 w 450"/>
                <a:gd name="T71" fmla="*/ 30 h 95"/>
                <a:gd name="T72" fmla="*/ 443 w 450"/>
                <a:gd name="T73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0" h="95">
                  <a:moveTo>
                    <a:pt x="443" y="14"/>
                  </a:moveTo>
                  <a:lnTo>
                    <a:pt x="446" y="11"/>
                  </a:lnTo>
                  <a:lnTo>
                    <a:pt x="447" y="7"/>
                  </a:lnTo>
                  <a:lnTo>
                    <a:pt x="449" y="4"/>
                  </a:lnTo>
                  <a:lnTo>
                    <a:pt x="450" y="0"/>
                  </a:lnTo>
                  <a:lnTo>
                    <a:pt x="416" y="17"/>
                  </a:lnTo>
                  <a:lnTo>
                    <a:pt x="383" y="32"/>
                  </a:lnTo>
                  <a:lnTo>
                    <a:pt x="351" y="45"/>
                  </a:lnTo>
                  <a:lnTo>
                    <a:pt x="318" y="55"/>
                  </a:lnTo>
                  <a:lnTo>
                    <a:pt x="287" y="63"/>
                  </a:lnTo>
                  <a:lnTo>
                    <a:pt x="256" y="70"/>
                  </a:lnTo>
                  <a:lnTo>
                    <a:pt x="226" y="75"/>
                  </a:lnTo>
                  <a:lnTo>
                    <a:pt x="197" y="78"/>
                  </a:lnTo>
                  <a:lnTo>
                    <a:pt x="170" y="81"/>
                  </a:lnTo>
                  <a:lnTo>
                    <a:pt x="142" y="82"/>
                  </a:lnTo>
                  <a:lnTo>
                    <a:pt x="116" y="83"/>
                  </a:lnTo>
                  <a:lnTo>
                    <a:pt x="91" y="83"/>
                  </a:lnTo>
                  <a:lnTo>
                    <a:pt x="66" y="83"/>
                  </a:lnTo>
                  <a:lnTo>
                    <a:pt x="43" y="83"/>
                  </a:lnTo>
                  <a:lnTo>
                    <a:pt x="21" y="82"/>
                  </a:lnTo>
                  <a:lnTo>
                    <a:pt x="0" y="82"/>
                  </a:lnTo>
                  <a:lnTo>
                    <a:pt x="14" y="86"/>
                  </a:lnTo>
                  <a:lnTo>
                    <a:pt x="31" y="90"/>
                  </a:lnTo>
                  <a:lnTo>
                    <a:pt x="54" y="92"/>
                  </a:lnTo>
                  <a:lnTo>
                    <a:pt x="80" y="93"/>
                  </a:lnTo>
                  <a:lnTo>
                    <a:pt x="109" y="95"/>
                  </a:lnTo>
                  <a:lnTo>
                    <a:pt x="139" y="95"/>
                  </a:lnTo>
                  <a:lnTo>
                    <a:pt x="172" y="92"/>
                  </a:lnTo>
                  <a:lnTo>
                    <a:pt x="206" y="90"/>
                  </a:lnTo>
                  <a:lnTo>
                    <a:pt x="239" y="86"/>
                  </a:lnTo>
                  <a:lnTo>
                    <a:pt x="274" y="81"/>
                  </a:lnTo>
                  <a:lnTo>
                    <a:pt x="308" y="73"/>
                  </a:lnTo>
                  <a:lnTo>
                    <a:pt x="339" y="65"/>
                  </a:lnTo>
                  <a:lnTo>
                    <a:pt x="370" y="55"/>
                  </a:lnTo>
                  <a:lnTo>
                    <a:pt x="397" y="43"/>
                  </a:lnTo>
                  <a:lnTo>
                    <a:pt x="422" y="30"/>
                  </a:lnTo>
                  <a:lnTo>
                    <a:pt x="443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4" name="Freeform 172">
              <a:extLst>
                <a:ext uri="{FF2B5EF4-FFF2-40B4-BE49-F238E27FC236}">
                  <a16:creationId xmlns:a16="http://schemas.microsoft.com/office/drawing/2014/main" id="{CC9052FD-287F-084F-B3D4-DE7DEF61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838"/>
              <a:ext cx="23" cy="21"/>
            </a:xfrm>
            <a:custGeom>
              <a:avLst/>
              <a:gdLst>
                <a:gd name="T0" fmla="*/ 1 w 64"/>
                <a:gd name="T1" fmla="*/ 0 h 63"/>
                <a:gd name="T2" fmla="*/ 0 w 64"/>
                <a:gd name="T3" fmla="*/ 3 h 63"/>
                <a:gd name="T4" fmla="*/ 1 w 64"/>
                <a:gd name="T5" fmla="*/ 10 h 63"/>
                <a:gd name="T6" fmla="*/ 5 w 64"/>
                <a:gd name="T7" fmla="*/ 18 h 63"/>
                <a:gd name="T8" fmla="*/ 13 w 64"/>
                <a:gd name="T9" fmla="*/ 30 h 63"/>
                <a:gd name="T10" fmla="*/ 22 w 64"/>
                <a:gd name="T11" fmla="*/ 41 h 63"/>
                <a:gd name="T12" fmla="*/ 35 w 64"/>
                <a:gd name="T13" fmla="*/ 51 h 63"/>
                <a:gd name="T14" fmla="*/ 48 w 64"/>
                <a:gd name="T15" fmla="*/ 58 h 63"/>
                <a:gd name="T16" fmla="*/ 64 w 64"/>
                <a:gd name="T17" fmla="*/ 63 h 63"/>
                <a:gd name="T18" fmla="*/ 56 w 64"/>
                <a:gd name="T19" fmla="*/ 57 h 63"/>
                <a:gd name="T20" fmla="*/ 48 w 64"/>
                <a:gd name="T21" fmla="*/ 47 h 63"/>
                <a:gd name="T22" fmla="*/ 39 w 64"/>
                <a:gd name="T23" fmla="*/ 36 h 63"/>
                <a:gd name="T24" fmla="*/ 29 w 64"/>
                <a:gd name="T25" fmla="*/ 25 h 63"/>
                <a:gd name="T26" fmla="*/ 21 w 64"/>
                <a:gd name="T27" fmla="*/ 15 h 63"/>
                <a:gd name="T28" fmla="*/ 12 w 64"/>
                <a:gd name="T29" fmla="*/ 6 h 63"/>
                <a:gd name="T30" fmla="*/ 5 w 64"/>
                <a:gd name="T31" fmla="*/ 1 h 63"/>
                <a:gd name="T32" fmla="*/ 1 w 64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3">
                  <a:moveTo>
                    <a:pt x="1" y="0"/>
                  </a:moveTo>
                  <a:lnTo>
                    <a:pt x="0" y="3"/>
                  </a:lnTo>
                  <a:lnTo>
                    <a:pt x="1" y="10"/>
                  </a:lnTo>
                  <a:lnTo>
                    <a:pt x="5" y="18"/>
                  </a:lnTo>
                  <a:lnTo>
                    <a:pt x="13" y="30"/>
                  </a:lnTo>
                  <a:lnTo>
                    <a:pt x="22" y="41"/>
                  </a:lnTo>
                  <a:lnTo>
                    <a:pt x="35" y="51"/>
                  </a:lnTo>
                  <a:lnTo>
                    <a:pt x="48" y="58"/>
                  </a:lnTo>
                  <a:lnTo>
                    <a:pt x="64" y="63"/>
                  </a:lnTo>
                  <a:lnTo>
                    <a:pt x="56" y="57"/>
                  </a:lnTo>
                  <a:lnTo>
                    <a:pt x="48" y="47"/>
                  </a:lnTo>
                  <a:lnTo>
                    <a:pt x="39" y="36"/>
                  </a:lnTo>
                  <a:lnTo>
                    <a:pt x="29" y="25"/>
                  </a:lnTo>
                  <a:lnTo>
                    <a:pt x="21" y="15"/>
                  </a:lnTo>
                  <a:lnTo>
                    <a:pt x="12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5" name="Freeform 173">
              <a:extLst>
                <a:ext uri="{FF2B5EF4-FFF2-40B4-BE49-F238E27FC236}">
                  <a16:creationId xmlns:a16="http://schemas.microsoft.com/office/drawing/2014/main" id="{5017849B-B557-DE82-A11C-36001377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836"/>
              <a:ext cx="29" cy="24"/>
            </a:xfrm>
            <a:custGeom>
              <a:avLst/>
              <a:gdLst>
                <a:gd name="T0" fmla="*/ 3 w 83"/>
                <a:gd name="T1" fmla="*/ 0 h 74"/>
                <a:gd name="T2" fmla="*/ 0 w 83"/>
                <a:gd name="T3" fmla="*/ 5 h 74"/>
                <a:gd name="T4" fmla="*/ 3 w 83"/>
                <a:gd name="T5" fmla="*/ 13 h 74"/>
                <a:gd name="T6" fmla="*/ 11 w 83"/>
                <a:gd name="T7" fmla="*/ 24 h 74"/>
                <a:gd name="T8" fmla="*/ 21 w 83"/>
                <a:gd name="T9" fmla="*/ 36 h 74"/>
                <a:gd name="T10" fmla="*/ 36 w 83"/>
                <a:gd name="T11" fmla="*/ 49 h 74"/>
                <a:gd name="T12" fmla="*/ 50 w 83"/>
                <a:gd name="T13" fmla="*/ 60 h 74"/>
                <a:gd name="T14" fmla="*/ 67 w 83"/>
                <a:gd name="T15" fmla="*/ 69 h 74"/>
                <a:gd name="T16" fmla="*/ 83 w 83"/>
                <a:gd name="T17" fmla="*/ 74 h 74"/>
                <a:gd name="T18" fmla="*/ 77 w 83"/>
                <a:gd name="T19" fmla="*/ 69 h 74"/>
                <a:gd name="T20" fmla="*/ 67 w 83"/>
                <a:gd name="T21" fmla="*/ 59 h 74"/>
                <a:gd name="T22" fmla="*/ 57 w 83"/>
                <a:gd name="T23" fmla="*/ 46 h 74"/>
                <a:gd name="T24" fmla="*/ 44 w 83"/>
                <a:gd name="T25" fmla="*/ 33 h 74"/>
                <a:gd name="T26" fmla="*/ 32 w 83"/>
                <a:gd name="T27" fmla="*/ 19 h 74"/>
                <a:gd name="T28" fmla="*/ 20 w 83"/>
                <a:gd name="T29" fmla="*/ 9 h 74"/>
                <a:gd name="T30" fmla="*/ 9 w 83"/>
                <a:gd name="T31" fmla="*/ 1 h 74"/>
                <a:gd name="T32" fmla="*/ 3 w 83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74">
                  <a:moveTo>
                    <a:pt x="3" y="0"/>
                  </a:moveTo>
                  <a:lnTo>
                    <a:pt x="0" y="5"/>
                  </a:lnTo>
                  <a:lnTo>
                    <a:pt x="3" y="13"/>
                  </a:lnTo>
                  <a:lnTo>
                    <a:pt x="11" y="24"/>
                  </a:lnTo>
                  <a:lnTo>
                    <a:pt x="21" y="36"/>
                  </a:lnTo>
                  <a:lnTo>
                    <a:pt x="36" y="49"/>
                  </a:lnTo>
                  <a:lnTo>
                    <a:pt x="50" y="60"/>
                  </a:lnTo>
                  <a:lnTo>
                    <a:pt x="67" y="69"/>
                  </a:lnTo>
                  <a:lnTo>
                    <a:pt x="83" y="74"/>
                  </a:lnTo>
                  <a:lnTo>
                    <a:pt x="77" y="69"/>
                  </a:lnTo>
                  <a:lnTo>
                    <a:pt x="67" y="59"/>
                  </a:lnTo>
                  <a:lnTo>
                    <a:pt x="57" y="46"/>
                  </a:lnTo>
                  <a:lnTo>
                    <a:pt x="44" y="33"/>
                  </a:lnTo>
                  <a:lnTo>
                    <a:pt x="32" y="19"/>
                  </a:lnTo>
                  <a:lnTo>
                    <a:pt x="20" y="9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6" name="Freeform 174">
              <a:extLst>
                <a:ext uri="{FF2B5EF4-FFF2-40B4-BE49-F238E27FC236}">
                  <a16:creationId xmlns:a16="http://schemas.microsoft.com/office/drawing/2014/main" id="{0D229463-FE7E-550A-1CA8-40EE553F7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831"/>
              <a:ext cx="25" cy="28"/>
            </a:xfrm>
            <a:custGeom>
              <a:avLst/>
              <a:gdLst>
                <a:gd name="T0" fmla="*/ 2 w 72"/>
                <a:gd name="T1" fmla="*/ 0 h 82"/>
                <a:gd name="T2" fmla="*/ 0 w 72"/>
                <a:gd name="T3" fmla="*/ 5 h 82"/>
                <a:gd name="T4" fmla="*/ 1 w 72"/>
                <a:gd name="T5" fmla="*/ 14 h 82"/>
                <a:gd name="T6" fmla="*/ 7 w 72"/>
                <a:gd name="T7" fmla="*/ 27 h 82"/>
                <a:gd name="T8" fmla="*/ 18 w 72"/>
                <a:gd name="T9" fmla="*/ 41 h 82"/>
                <a:gd name="T10" fmla="*/ 30 w 72"/>
                <a:gd name="T11" fmla="*/ 54 h 82"/>
                <a:gd name="T12" fmla="*/ 43 w 72"/>
                <a:gd name="T13" fmla="*/ 67 h 82"/>
                <a:gd name="T14" fmla="*/ 58 w 72"/>
                <a:gd name="T15" fmla="*/ 77 h 82"/>
                <a:gd name="T16" fmla="*/ 72 w 72"/>
                <a:gd name="T17" fmla="*/ 82 h 82"/>
                <a:gd name="T18" fmla="*/ 68 w 72"/>
                <a:gd name="T19" fmla="*/ 76 h 82"/>
                <a:gd name="T20" fmla="*/ 60 w 72"/>
                <a:gd name="T21" fmla="*/ 64 h 82"/>
                <a:gd name="T22" fmla="*/ 51 w 72"/>
                <a:gd name="T23" fmla="*/ 51 h 82"/>
                <a:gd name="T24" fmla="*/ 39 w 72"/>
                <a:gd name="T25" fmla="*/ 34 h 82"/>
                <a:gd name="T26" fmla="*/ 27 w 72"/>
                <a:gd name="T27" fmla="*/ 21 h 82"/>
                <a:gd name="T28" fmla="*/ 17 w 72"/>
                <a:gd name="T29" fmla="*/ 8 h 82"/>
                <a:gd name="T30" fmla="*/ 7 w 72"/>
                <a:gd name="T31" fmla="*/ 1 h 82"/>
                <a:gd name="T32" fmla="*/ 2 w 72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82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7"/>
                  </a:lnTo>
                  <a:lnTo>
                    <a:pt x="18" y="41"/>
                  </a:lnTo>
                  <a:lnTo>
                    <a:pt x="30" y="54"/>
                  </a:lnTo>
                  <a:lnTo>
                    <a:pt x="43" y="67"/>
                  </a:lnTo>
                  <a:lnTo>
                    <a:pt x="58" y="77"/>
                  </a:lnTo>
                  <a:lnTo>
                    <a:pt x="72" y="82"/>
                  </a:lnTo>
                  <a:lnTo>
                    <a:pt x="68" y="76"/>
                  </a:lnTo>
                  <a:lnTo>
                    <a:pt x="60" y="64"/>
                  </a:lnTo>
                  <a:lnTo>
                    <a:pt x="51" y="51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7" y="8"/>
                  </a:lnTo>
                  <a:lnTo>
                    <a:pt x="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7" name="Freeform 175">
              <a:extLst>
                <a:ext uri="{FF2B5EF4-FFF2-40B4-BE49-F238E27FC236}">
                  <a16:creationId xmlns:a16="http://schemas.microsoft.com/office/drawing/2014/main" id="{01F50FD6-9CBF-9D1A-D2A5-9159CEC5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830"/>
              <a:ext cx="22" cy="25"/>
            </a:xfrm>
            <a:custGeom>
              <a:avLst/>
              <a:gdLst>
                <a:gd name="T0" fmla="*/ 2 w 63"/>
                <a:gd name="T1" fmla="*/ 0 h 76"/>
                <a:gd name="T2" fmla="*/ 0 w 63"/>
                <a:gd name="T3" fmla="*/ 4 h 76"/>
                <a:gd name="T4" fmla="*/ 3 w 63"/>
                <a:gd name="T5" fmla="*/ 14 h 76"/>
                <a:gd name="T6" fmla="*/ 9 w 63"/>
                <a:gd name="T7" fmla="*/ 25 h 76"/>
                <a:gd name="T8" fmla="*/ 17 w 63"/>
                <a:gd name="T9" fmla="*/ 38 h 76"/>
                <a:gd name="T10" fmla="*/ 28 w 63"/>
                <a:gd name="T11" fmla="*/ 52 h 76"/>
                <a:gd name="T12" fmla="*/ 40 w 63"/>
                <a:gd name="T13" fmla="*/ 63 h 76"/>
                <a:gd name="T14" fmla="*/ 52 w 63"/>
                <a:gd name="T15" fmla="*/ 72 h 76"/>
                <a:gd name="T16" fmla="*/ 63 w 63"/>
                <a:gd name="T17" fmla="*/ 76 h 76"/>
                <a:gd name="T18" fmla="*/ 58 w 63"/>
                <a:gd name="T19" fmla="*/ 68 h 76"/>
                <a:gd name="T20" fmla="*/ 52 w 63"/>
                <a:gd name="T21" fmla="*/ 58 h 76"/>
                <a:gd name="T22" fmla="*/ 44 w 63"/>
                <a:gd name="T23" fmla="*/ 45 h 76"/>
                <a:gd name="T24" fmla="*/ 36 w 63"/>
                <a:gd name="T25" fmla="*/ 31 h 76"/>
                <a:gd name="T26" fmla="*/ 27 w 63"/>
                <a:gd name="T27" fmla="*/ 17 h 76"/>
                <a:gd name="T28" fmla="*/ 17 w 63"/>
                <a:gd name="T29" fmla="*/ 7 h 76"/>
                <a:gd name="T30" fmla="*/ 9 w 63"/>
                <a:gd name="T31" fmla="*/ 1 h 76"/>
                <a:gd name="T32" fmla="*/ 2 w 63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76">
                  <a:moveTo>
                    <a:pt x="2" y="0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9" y="25"/>
                  </a:lnTo>
                  <a:lnTo>
                    <a:pt x="17" y="38"/>
                  </a:lnTo>
                  <a:lnTo>
                    <a:pt x="28" y="52"/>
                  </a:lnTo>
                  <a:lnTo>
                    <a:pt x="40" y="63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58" y="68"/>
                  </a:lnTo>
                  <a:lnTo>
                    <a:pt x="52" y="58"/>
                  </a:lnTo>
                  <a:lnTo>
                    <a:pt x="44" y="45"/>
                  </a:lnTo>
                  <a:lnTo>
                    <a:pt x="36" y="31"/>
                  </a:lnTo>
                  <a:lnTo>
                    <a:pt x="27" y="17"/>
                  </a:lnTo>
                  <a:lnTo>
                    <a:pt x="17" y="7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8" name="Freeform 176">
              <a:extLst>
                <a:ext uri="{FF2B5EF4-FFF2-40B4-BE49-F238E27FC236}">
                  <a16:creationId xmlns:a16="http://schemas.microsoft.com/office/drawing/2014/main" id="{8548C5F5-15A1-58E7-90BE-CDBF58A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829"/>
              <a:ext cx="16" cy="23"/>
            </a:xfrm>
            <a:custGeom>
              <a:avLst/>
              <a:gdLst>
                <a:gd name="T0" fmla="*/ 4 w 45"/>
                <a:gd name="T1" fmla="*/ 0 h 69"/>
                <a:gd name="T2" fmla="*/ 2 w 45"/>
                <a:gd name="T3" fmla="*/ 4 h 69"/>
                <a:gd name="T4" fmla="*/ 0 w 45"/>
                <a:gd name="T5" fmla="*/ 12 h 69"/>
                <a:gd name="T6" fmla="*/ 2 w 45"/>
                <a:gd name="T7" fmla="*/ 21 h 69"/>
                <a:gd name="T8" fmla="*/ 5 w 45"/>
                <a:gd name="T9" fmla="*/ 33 h 69"/>
                <a:gd name="T10" fmla="*/ 12 w 45"/>
                <a:gd name="T11" fmla="*/ 45 h 69"/>
                <a:gd name="T12" fmla="*/ 20 w 45"/>
                <a:gd name="T13" fmla="*/ 55 h 69"/>
                <a:gd name="T14" fmla="*/ 32 w 45"/>
                <a:gd name="T15" fmla="*/ 64 h 69"/>
                <a:gd name="T16" fmla="*/ 45 w 45"/>
                <a:gd name="T17" fmla="*/ 69 h 69"/>
                <a:gd name="T18" fmla="*/ 41 w 45"/>
                <a:gd name="T19" fmla="*/ 61 h 69"/>
                <a:gd name="T20" fmla="*/ 36 w 45"/>
                <a:gd name="T21" fmla="*/ 51 h 69"/>
                <a:gd name="T22" fmla="*/ 31 w 45"/>
                <a:gd name="T23" fmla="*/ 40 h 69"/>
                <a:gd name="T24" fmla="*/ 25 w 45"/>
                <a:gd name="T25" fmla="*/ 28 h 69"/>
                <a:gd name="T26" fmla="*/ 20 w 45"/>
                <a:gd name="T27" fmla="*/ 17 h 69"/>
                <a:gd name="T28" fmla="*/ 15 w 45"/>
                <a:gd name="T29" fmla="*/ 7 h 69"/>
                <a:gd name="T30" fmla="*/ 9 w 45"/>
                <a:gd name="T31" fmla="*/ 2 h 69"/>
                <a:gd name="T32" fmla="*/ 4 w 45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69">
                  <a:moveTo>
                    <a:pt x="4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5" y="33"/>
                  </a:lnTo>
                  <a:lnTo>
                    <a:pt x="12" y="45"/>
                  </a:lnTo>
                  <a:lnTo>
                    <a:pt x="20" y="55"/>
                  </a:lnTo>
                  <a:lnTo>
                    <a:pt x="32" y="64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6" y="51"/>
                  </a:lnTo>
                  <a:lnTo>
                    <a:pt x="31" y="40"/>
                  </a:lnTo>
                  <a:lnTo>
                    <a:pt x="25" y="28"/>
                  </a:lnTo>
                  <a:lnTo>
                    <a:pt x="20" y="17"/>
                  </a:lnTo>
                  <a:lnTo>
                    <a:pt x="15" y="7"/>
                  </a:lnTo>
                  <a:lnTo>
                    <a:pt x="9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9" name="Freeform 177">
              <a:extLst>
                <a:ext uri="{FF2B5EF4-FFF2-40B4-BE49-F238E27FC236}">
                  <a16:creationId xmlns:a16="http://schemas.microsoft.com/office/drawing/2014/main" id="{FFC24227-CB71-0843-F9E4-29D0F3B8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826"/>
              <a:ext cx="12" cy="17"/>
            </a:xfrm>
            <a:custGeom>
              <a:avLst/>
              <a:gdLst>
                <a:gd name="T0" fmla="*/ 2 w 34"/>
                <a:gd name="T1" fmla="*/ 0 h 53"/>
                <a:gd name="T2" fmla="*/ 0 w 34"/>
                <a:gd name="T3" fmla="*/ 4 h 53"/>
                <a:gd name="T4" fmla="*/ 0 w 34"/>
                <a:gd name="T5" fmla="*/ 10 h 53"/>
                <a:gd name="T6" fmla="*/ 2 w 34"/>
                <a:gd name="T7" fmla="*/ 19 h 53"/>
                <a:gd name="T8" fmla="*/ 6 w 34"/>
                <a:gd name="T9" fmla="*/ 28 h 53"/>
                <a:gd name="T10" fmla="*/ 13 w 34"/>
                <a:gd name="T11" fmla="*/ 38 h 53"/>
                <a:gd name="T12" fmla="*/ 19 w 34"/>
                <a:gd name="T13" fmla="*/ 45 h 53"/>
                <a:gd name="T14" fmla="*/ 27 w 34"/>
                <a:gd name="T15" fmla="*/ 50 h 53"/>
                <a:gd name="T16" fmla="*/ 34 w 34"/>
                <a:gd name="T17" fmla="*/ 53 h 53"/>
                <a:gd name="T18" fmla="*/ 27 w 34"/>
                <a:gd name="T19" fmla="*/ 40 h 53"/>
                <a:gd name="T20" fmla="*/ 19 w 34"/>
                <a:gd name="T21" fmla="*/ 23 h 53"/>
                <a:gd name="T22" fmla="*/ 11 w 34"/>
                <a:gd name="T23" fmla="*/ 8 h 53"/>
                <a:gd name="T24" fmla="*/ 2 w 34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3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3" y="38"/>
                  </a:lnTo>
                  <a:lnTo>
                    <a:pt x="19" y="45"/>
                  </a:lnTo>
                  <a:lnTo>
                    <a:pt x="27" y="50"/>
                  </a:lnTo>
                  <a:lnTo>
                    <a:pt x="34" y="53"/>
                  </a:lnTo>
                  <a:lnTo>
                    <a:pt x="27" y="40"/>
                  </a:lnTo>
                  <a:lnTo>
                    <a:pt x="19" y="23"/>
                  </a:lnTo>
                  <a:lnTo>
                    <a:pt x="11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0" name="Freeform 178">
              <a:extLst>
                <a:ext uri="{FF2B5EF4-FFF2-40B4-BE49-F238E27FC236}">
                  <a16:creationId xmlns:a16="http://schemas.microsoft.com/office/drawing/2014/main" id="{9D13F84B-20AE-D56D-83C7-8DC820B4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827"/>
              <a:ext cx="9" cy="12"/>
            </a:xfrm>
            <a:custGeom>
              <a:avLst/>
              <a:gdLst>
                <a:gd name="T0" fmla="*/ 1 w 25"/>
                <a:gd name="T1" fmla="*/ 2 h 34"/>
                <a:gd name="T2" fmla="*/ 0 w 25"/>
                <a:gd name="T3" fmla="*/ 12 h 34"/>
                <a:gd name="T4" fmla="*/ 4 w 25"/>
                <a:gd name="T5" fmla="*/ 24 h 34"/>
                <a:gd name="T6" fmla="*/ 13 w 25"/>
                <a:gd name="T7" fmla="*/ 34 h 34"/>
                <a:gd name="T8" fmla="*/ 25 w 25"/>
                <a:gd name="T9" fmla="*/ 33 h 34"/>
                <a:gd name="T10" fmla="*/ 15 w 25"/>
                <a:gd name="T11" fmla="*/ 26 h 34"/>
                <a:gd name="T12" fmla="*/ 11 w 25"/>
                <a:gd name="T13" fmla="*/ 12 h 34"/>
                <a:gd name="T14" fmla="*/ 8 w 25"/>
                <a:gd name="T15" fmla="*/ 0 h 34"/>
                <a:gd name="T16" fmla="*/ 1 w 25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4">
                  <a:moveTo>
                    <a:pt x="1" y="2"/>
                  </a:moveTo>
                  <a:lnTo>
                    <a:pt x="0" y="12"/>
                  </a:lnTo>
                  <a:lnTo>
                    <a:pt x="4" y="24"/>
                  </a:lnTo>
                  <a:lnTo>
                    <a:pt x="13" y="34"/>
                  </a:lnTo>
                  <a:lnTo>
                    <a:pt x="25" y="33"/>
                  </a:lnTo>
                  <a:lnTo>
                    <a:pt x="15" y="26"/>
                  </a:lnTo>
                  <a:lnTo>
                    <a:pt x="11" y="12"/>
                  </a:lnTo>
                  <a:lnTo>
                    <a:pt x="8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1" name="Freeform 179">
              <a:extLst>
                <a:ext uri="{FF2B5EF4-FFF2-40B4-BE49-F238E27FC236}">
                  <a16:creationId xmlns:a16="http://schemas.microsoft.com/office/drawing/2014/main" id="{0AB99CF2-28EF-74E9-A719-DD57E911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837"/>
              <a:ext cx="26" cy="23"/>
            </a:xfrm>
            <a:custGeom>
              <a:avLst/>
              <a:gdLst>
                <a:gd name="T0" fmla="*/ 3 w 74"/>
                <a:gd name="T1" fmla="*/ 0 h 70"/>
                <a:gd name="T2" fmla="*/ 0 w 74"/>
                <a:gd name="T3" fmla="*/ 5 h 70"/>
                <a:gd name="T4" fmla="*/ 2 w 74"/>
                <a:gd name="T5" fmla="*/ 12 h 70"/>
                <a:gd name="T6" fmla="*/ 8 w 74"/>
                <a:gd name="T7" fmla="*/ 22 h 70"/>
                <a:gd name="T8" fmla="*/ 17 w 74"/>
                <a:gd name="T9" fmla="*/ 34 h 70"/>
                <a:gd name="T10" fmla="*/ 29 w 74"/>
                <a:gd name="T11" fmla="*/ 46 h 70"/>
                <a:gd name="T12" fmla="*/ 44 w 74"/>
                <a:gd name="T13" fmla="*/ 56 h 70"/>
                <a:gd name="T14" fmla="*/ 58 w 74"/>
                <a:gd name="T15" fmla="*/ 65 h 70"/>
                <a:gd name="T16" fmla="*/ 74 w 74"/>
                <a:gd name="T17" fmla="*/ 70 h 70"/>
                <a:gd name="T18" fmla="*/ 69 w 74"/>
                <a:gd name="T19" fmla="*/ 64 h 70"/>
                <a:gd name="T20" fmla="*/ 60 w 74"/>
                <a:gd name="T21" fmla="*/ 55 h 70"/>
                <a:gd name="T22" fmla="*/ 50 w 74"/>
                <a:gd name="T23" fmla="*/ 42 h 70"/>
                <a:gd name="T24" fmla="*/ 40 w 74"/>
                <a:gd name="T25" fmla="*/ 30 h 70"/>
                <a:gd name="T26" fmla="*/ 29 w 74"/>
                <a:gd name="T27" fmla="*/ 17 h 70"/>
                <a:gd name="T28" fmla="*/ 19 w 74"/>
                <a:gd name="T29" fmla="*/ 7 h 70"/>
                <a:gd name="T30" fmla="*/ 9 w 74"/>
                <a:gd name="T31" fmla="*/ 1 h 70"/>
                <a:gd name="T32" fmla="*/ 3 w 74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0">
                  <a:moveTo>
                    <a:pt x="3" y="0"/>
                  </a:moveTo>
                  <a:lnTo>
                    <a:pt x="0" y="5"/>
                  </a:lnTo>
                  <a:lnTo>
                    <a:pt x="2" y="12"/>
                  </a:lnTo>
                  <a:lnTo>
                    <a:pt x="8" y="22"/>
                  </a:lnTo>
                  <a:lnTo>
                    <a:pt x="17" y="34"/>
                  </a:lnTo>
                  <a:lnTo>
                    <a:pt x="29" y="46"/>
                  </a:lnTo>
                  <a:lnTo>
                    <a:pt x="44" y="56"/>
                  </a:lnTo>
                  <a:lnTo>
                    <a:pt x="58" y="65"/>
                  </a:lnTo>
                  <a:lnTo>
                    <a:pt x="74" y="70"/>
                  </a:lnTo>
                  <a:lnTo>
                    <a:pt x="69" y="64"/>
                  </a:lnTo>
                  <a:lnTo>
                    <a:pt x="60" y="55"/>
                  </a:lnTo>
                  <a:lnTo>
                    <a:pt x="50" y="42"/>
                  </a:lnTo>
                  <a:lnTo>
                    <a:pt x="40" y="30"/>
                  </a:lnTo>
                  <a:lnTo>
                    <a:pt x="29" y="17"/>
                  </a:lnTo>
                  <a:lnTo>
                    <a:pt x="19" y="7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2" name="Freeform 180">
              <a:extLst>
                <a:ext uri="{FF2B5EF4-FFF2-40B4-BE49-F238E27FC236}">
                  <a16:creationId xmlns:a16="http://schemas.microsoft.com/office/drawing/2014/main" id="{95521DBD-0FBD-1811-4E7A-575D06B26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41"/>
              <a:ext cx="21" cy="18"/>
            </a:xfrm>
            <a:custGeom>
              <a:avLst/>
              <a:gdLst>
                <a:gd name="T0" fmla="*/ 3 w 60"/>
                <a:gd name="T1" fmla="*/ 0 h 55"/>
                <a:gd name="T2" fmla="*/ 0 w 60"/>
                <a:gd name="T3" fmla="*/ 4 h 55"/>
                <a:gd name="T4" fmla="*/ 2 w 60"/>
                <a:gd name="T5" fmla="*/ 9 h 55"/>
                <a:gd name="T6" fmla="*/ 6 w 60"/>
                <a:gd name="T7" fmla="*/ 18 h 55"/>
                <a:gd name="T8" fmla="*/ 12 w 60"/>
                <a:gd name="T9" fmla="*/ 27 h 55"/>
                <a:gd name="T10" fmla="*/ 20 w 60"/>
                <a:gd name="T11" fmla="*/ 35 h 55"/>
                <a:gd name="T12" fmla="*/ 31 w 60"/>
                <a:gd name="T13" fmla="*/ 44 h 55"/>
                <a:gd name="T14" fmla="*/ 44 w 60"/>
                <a:gd name="T15" fmla="*/ 52 h 55"/>
                <a:gd name="T16" fmla="*/ 60 w 60"/>
                <a:gd name="T17" fmla="*/ 55 h 55"/>
                <a:gd name="T18" fmla="*/ 52 w 60"/>
                <a:gd name="T19" fmla="*/ 49 h 55"/>
                <a:gd name="T20" fmla="*/ 44 w 60"/>
                <a:gd name="T21" fmla="*/ 40 h 55"/>
                <a:gd name="T22" fmla="*/ 36 w 60"/>
                <a:gd name="T23" fmla="*/ 30 h 55"/>
                <a:gd name="T24" fmla="*/ 28 w 60"/>
                <a:gd name="T25" fmla="*/ 22 h 55"/>
                <a:gd name="T26" fmla="*/ 20 w 60"/>
                <a:gd name="T27" fmla="*/ 13 h 55"/>
                <a:gd name="T28" fmla="*/ 14 w 60"/>
                <a:gd name="T29" fmla="*/ 5 h 55"/>
                <a:gd name="T30" fmla="*/ 7 w 60"/>
                <a:gd name="T31" fmla="*/ 2 h 55"/>
                <a:gd name="T32" fmla="*/ 3 w 60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5">
                  <a:moveTo>
                    <a:pt x="3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6" y="18"/>
                  </a:lnTo>
                  <a:lnTo>
                    <a:pt x="12" y="27"/>
                  </a:lnTo>
                  <a:lnTo>
                    <a:pt x="20" y="35"/>
                  </a:lnTo>
                  <a:lnTo>
                    <a:pt x="31" y="44"/>
                  </a:lnTo>
                  <a:lnTo>
                    <a:pt x="44" y="52"/>
                  </a:lnTo>
                  <a:lnTo>
                    <a:pt x="60" y="55"/>
                  </a:lnTo>
                  <a:lnTo>
                    <a:pt x="52" y="49"/>
                  </a:lnTo>
                  <a:lnTo>
                    <a:pt x="44" y="40"/>
                  </a:lnTo>
                  <a:lnTo>
                    <a:pt x="36" y="30"/>
                  </a:lnTo>
                  <a:lnTo>
                    <a:pt x="28" y="22"/>
                  </a:lnTo>
                  <a:lnTo>
                    <a:pt x="20" y="13"/>
                  </a:lnTo>
                  <a:lnTo>
                    <a:pt x="14" y="5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3" name="Freeform 181">
              <a:extLst>
                <a:ext uri="{FF2B5EF4-FFF2-40B4-BE49-F238E27FC236}">
                  <a16:creationId xmlns:a16="http://schemas.microsoft.com/office/drawing/2014/main" id="{1842321D-155A-5463-9D8D-90E63E127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833"/>
              <a:ext cx="22" cy="25"/>
            </a:xfrm>
            <a:custGeom>
              <a:avLst/>
              <a:gdLst>
                <a:gd name="T0" fmla="*/ 1 w 63"/>
                <a:gd name="T1" fmla="*/ 0 h 74"/>
                <a:gd name="T2" fmla="*/ 0 w 63"/>
                <a:gd name="T3" fmla="*/ 3 h 74"/>
                <a:gd name="T4" fmla="*/ 1 w 63"/>
                <a:gd name="T5" fmla="*/ 12 h 74"/>
                <a:gd name="T6" fmla="*/ 7 w 63"/>
                <a:gd name="T7" fmla="*/ 24 h 74"/>
                <a:gd name="T8" fmla="*/ 17 w 63"/>
                <a:gd name="T9" fmla="*/ 38 h 74"/>
                <a:gd name="T10" fmla="*/ 27 w 63"/>
                <a:gd name="T11" fmla="*/ 51 h 74"/>
                <a:gd name="T12" fmla="*/ 39 w 63"/>
                <a:gd name="T13" fmla="*/ 63 h 74"/>
                <a:gd name="T14" fmla="*/ 51 w 63"/>
                <a:gd name="T15" fmla="*/ 71 h 74"/>
                <a:gd name="T16" fmla="*/ 63 w 63"/>
                <a:gd name="T17" fmla="*/ 74 h 74"/>
                <a:gd name="T18" fmla="*/ 58 w 63"/>
                <a:gd name="T19" fmla="*/ 67 h 74"/>
                <a:gd name="T20" fmla="*/ 51 w 63"/>
                <a:gd name="T21" fmla="*/ 57 h 74"/>
                <a:gd name="T22" fmla="*/ 43 w 63"/>
                <a:gd name="T23" fmla="*/ 43 h 74"/>
                <a:gd name="T24" fmla="*/ 35 w 63"/>
                <a:gd name="T25" fmla="*/ 29 h 74"/>
                <a:gd name="T26" fmla="*/ 26 w 63"/>
                <a:gd name="T27" fmla="*/ 17 h 74"/>
                <a:gd name="T28" fmla="*/ 17 w 63"/>
                <a:gd name="T29" fmla="*/ 6 h 74"/>
                <a:gd name="T30" fmla="*/ 9 w 63"/>
                <a:gd name="T31" fmla="*/ 0 h 74"/>
                <a:gd name="T32" fmla="*/ 1 w 63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74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4"/>
                  </a:lnTo>
                  <a:lnTo>
                    <a:pt x="17" y="38"/>
                  </a:lnTo>
                  <a:lnTo>
                    <a:pt x="27" y="51"/>
                  </a:lnTo>
                  <a:lnTo>
                    <a:pt x="39" y="63"/>
                  </a:lnTo>
                  <a:lnTo>
                    <a:pt x="51" y="71"/>
                  </a:lnTo>
                  <a:lnTo>
                    <a:pt x="63" y="74"/>
                  </a:lnTo>
                  <a:lnTo>
                    <a:pt x="58" y="67"/>
                  </a:lnTo>
                  <a:lnTo>
                    <a:pt x="51" y="57"/>
                  </a:lnTo>
                  <a:lnTo>
                    <a:pt x="43" y="43"/>
                  </a:lnTo>
                  <a:lnTo>
                    <a:pt x="35" y="29"/>
                  </a:lnTo>
                  <a:lnTo>
                    <a:pt x="26" y="17"/>
                  </a:lnTo>
                  <a:lnTo>
                    <a:pt x="17" y="6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4" name="Freeform 182">
              <a:extLst>
                <a:ext uri="{FF2B5EF4-FFF2-40B4-BE49-F238E27FC236}">
                  <a16:creationId xmlns:a16="http://schemas.microsoft.com/office/drawing/2014/main" id="{003A6B27-FEF1-C887-7499-F28D89ED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827"/>
              <a:ext cx="16" cy="22"/>
            </a:xfrm>
            <a:custGeom>
              <a:avLst/>
              <a:gdLst>
                <a:gd name="T0" fmla="*/ 3 w 47"/>
                <a:gd name="T1" fmla="*/ 0 h 64"/>
                <a:gd name="T2" fmla="*/ 0 w 47"/>
                <a:gd name="T3" fmla="*/ 4 h 64"/>
                <a:gd name="T4" fmla="*/ 2 w 47"/>
                <a:gd name="T5" fmla="*/ 12 h 64"/>
                <a:gd name="T6" fmla="*/ 7 w 47"/>
                <a:gd name="T7" fmla="*/ 22 h 64"/>
                <a:gd name="T8" fmla="*/ 14 w 47"/>
                <a:gd name="T9" fmla="*/ 34 h 64"/>
                <a:gd name="T10" fmla="*/ 22 w 47"/>
                <a:gd name="T11" fmla="*/ 45 h 64"/>
                <a:gd name="T12" fmla="*/ 31 w 47"/>
                <a:gd name="T13" fmla="*/ 54 h 64"/>
                <a:gd name="T14" fmla="*/ 39 w 47"/>
                <a:gd name="T15" fmla="*/ 61 h 64"/>
                <a:gd name="T16" fmla="*/ 47 w 47"/>
                <a:gd name="T17" fmla="*/ 64 h 64"/>
                <a:gd name="T18" fmla="*/ 44 w 47"/>
                <a:gd name="T19" fmla="*/ 58 h 64"/>
                <a:gd name="T20" fmla="*/ 39 w 47"/>
                <a:gd name="T21" fmla="*/ 49 h 64"/>
                <a:gd name="T22" fmla="*/ 33 w 47"/>
                <a:gd name="T23" fmla="*/ 39 h 64"/>
                <a:gd name="T24" fmla="*/ 27 w 47"/>
                <a:gd name="T25" fmla="*/ 28 h 64"/>
                <a:gd name="T26" fmla="*/ 20 w 47"/>
                <a:gd name="T27" fmla="*/ 18 h 64"/>
                <a:gd name="T28" fmla="*/ 14 w 47"/>
                <a:gd name="T29" fmla="*/ 9 h 64"/>
                <a:gd name="T30" fmla="*/ 8 w 47"/>
                <a:gd name="T31" fmla="*/ 3 h 64"/>
                <a:gd name="T32" fmla="*/ 3 w 47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4">
                  <a:moveTo>
                    <a:pt x="3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7" y="22"/>
                  </a:lnTo>
                  <a:lnTo>
                    <a:pt x="14" y="34"/>
                  </a:lnTo>
                  <a:lnTo>
                    <a:pt x="22" y="45"/>
                  </a:lnTo>
                  <a:lnTo>
                    <a:pt x="31" y="54"/>
                  </a:lnTo>
                  <a:lnTo>
                    <a:pt x="39" y="61"/>
                  </a:lnTo>
                  <a:lnTo>
                    <a:pt x="47" y="64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3" y="39"/>
                  </a:lnTo>
                  <a:lnTo>
                    <a:pt x="27" y="28"/>
                  </a:lnTo>
                  <a:lnTo>
                    <a:pt x="20" y="18"/>
                  </a:lnTo>
                  <a:lnTo>
                    <a:pt x="14" y="9"/>
                  </a:lnTo>
                  <a:lnTo>
                    <a:pt x="8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5" name="Freeform 183">
              <a:extLst>
                <a:ext uri="{FF2B5EF4-FFF2-40B4-BE49-F238E27FC236}">
                  <a16:creationId xmlns:a16="http://schemas.microsoft.com/office/drawing/2014/main" id="{316D4A99-3F64-E4E3-9A12-760074DB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856"/>
              <a:ext cx="24" cy="3"/>
            </a:xfrm>
            <a:custGeom>
              <a:avLst/>
              <a:gdLst>
                <a:gd name="T0" fmla="*/ 70 w 70"/>
                <a:gd name="T1" fmla="*/ 5 h 10"/>
                <a:gd name="T2" fmla="*/ 64 w 70"/>
                <a:gd name="T3" fmla="*/ 5 h 10"/>
                <a:gd name="T4" fmla="*/ 55 w 70"/>
                <a:gd name="T5" fmla="*/ 7 h 10"/>
                <a:gd name="T6" fmla="*/ 43 w 70"/>
                <a:gd name="T7" fmla="*/ 8 h 10"/>
                <a:gd name="T8" fmla="*/ 32 w 70"/>
                <a:gd name="T9" fmla="*/ 9 h 10"/>
                <a:gd name="T10" fmla="*/ 20 w 70"/>
                <a:gd name="T11" fmla="*/ 10 h 10"/>
                <a:gd name="T12" fmla="*/ 9 w 70"/>
                <a:gd name="T13" fmla="*/ 10 h 10"/>
                <a:gd name="T14" fmla="*/ 3 w 70"/>
                <a:gd name="T15" fmla="*/ 9 h 10"/>
                <a:gd name="T16" fmla="*/ 0 w 70"/>
                <a:gd name="T17" fmla="*/ 7 h 10"/>
                <a:gd name="T18" fmla="*/ 3 w 70"/>
                <a:gd name="T19" fmla="*/ 3 h 10"/>
                <a:gd name="T20" fmla="*/ 10 w 70"/>
                <a:gd name="T21" fmla="*/ 2 h 10"/>
                <a:gd name="T22" fmla="*/ 20 w 70"/>
                <a:gd name="T23" fmla="*/ 0 h 10"/>
                <a:gd name="T24" fmla="*/ 30 w 70"/>
                <a:gd name="T25" fmla="*/ 0 h 10"/>
                <a:gd name="T26" fmla="*/ 42 w 70"/>
                <a:gd name="T27" fmla="*/ 2 h 10"/>
                <a:gd name="T28" fmla="*/ 53 w 70"/>
                <a:gd name="T29" fmla="*/ 3 h 10"/>
                <a:gd name="T30" fmla="*/ 63 w 70"/>
                <a:gd name="T31" fmla="*/ 4 h 10"/>
                <a:gd name="T32" fmla="*/ 70 w 70"/>
                <a:gd name="T3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0">
                  <a:moveTo>
                    <a:pt x="70" y="5"/>
                  </a:moveTo>
                  <a:lnTo>
                    <a:pt x="64" y="5"/>
                  </a:lnTo>
                  <a:lnTo>
                    <a:pt x="55" y="7"/>
                  </a:lnTo>
                  <a:lnTo>
                    <a:pt x="43" y="8"/>
                  </a:lnTo>
                  <a:lnTo>
                    <a:pt x="32" y="9"/>
                  </a:lnTo>
                  <a:lnTo>
                    <a:pt x="20" y="10"/>
                  </a:lnTo>
                  <a:lnTo>
                    <a:pt x="9" y="10"/>
                  </a:lnTo>
                  <a:lnTo>
                    <a:pt x="3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3" y="3"/>
                  </a:lnTo>
                  <a:lnTo>
                    <a:pt x="63" y="4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6" name="Freeform 184">
              <a:extLst>
                <a:ext uri="{FF2B5EF4-FFF2-40B4-BE49-F238E27FC236}">
                  <a16:creationId xmlns:a16="http://schemas.microsoft.com/office/drawing/2014/main" id="{3590BBFB-E446-F898-1843-891793A6D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860"/>
              <a:ext cx="33" cy="24"/>
            </a:xfrm>
            <a:custGeom>
              <a:avLst/>
              <a:gdLst>
                <a:gd name="T0" fmla="*/ 96 w 96"/>
                <a:gd name="T1" fmla="*/ 0 h 71"/>
                <a:gd name="T2" fmla="*/ 86 w 96"/>
                <a:gd name="T3" fmla="*/ 5 h 71"/>
                <a:gd name="T4" fmla="*/ 70 w 96"/>
                <a:gd name="T5" fmla="*/ 12 h 71"/>
                <a:gd name="T6" fmla="*/ 53 w 96"/>
                <a:gd name="T7" fmla="*/ 22 h 71"/>
                <a:gd name="T8" fmla="*/ 35 w 96"/>
                <a:gd name="T9" fmla="*/ 34 h 71"/>
                <a:gd name="T10" fmla="*/ 19 w 96"/>
                <a:gd name="T11" fmla="*/ 46 h 71"/>
                <a:gd name="T12" fmla="*/ 7 w 96"/>
                <a:gd name="T13" fmla="*/ 56 h 71"/>
                <a:gd name="T14" fmla="*/ 0 w 96"/>
                <a:gd name="T15" fmla="*/ 65 h 71"/>
                <a:gd name="T16" fmla="*/ 2 w 96"/>
                <a:gd name="T17" fmla="*/ 71 h 71"/>
                <a:gd name="T18" fmla="*/ 9 w 96"/>
                <a:gd name="T19" fmla="*/ 71 h 71"/>
                <a:gd name="T20" fmla="*/ 20 w 96"/>
                <a:gd name="T21" fmla="*/ 65 h 71"/>
                <a:gd name="T22" fmla="*/ 33 w 96"/>
                <a:gd name="T23" fmla="*/ 55 h 71"/>
                <a:gd name="T24" fmla="*/ 48 w 96"/>
                <a:gd name="T25" fmla="*/ 42 h 71"/>
                <a:gd name="T26" fmla="*/ 61 w 96"/>
                <a:gd name="T27" fmla="*/ 29 h 71"/>
                <a:gd name="T28" fmla="*/ 75 w 96"/>
                <a:gd name="T29" fmla="*/ 16 h 71"/>
                <a:gd name="T30" fmla="*/ 87 w 96"/>
                <a:gd name="T31" fmla="*/ 6 h 71"/>
                <a:gd name="T32" fmla="*/ 96 w 9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71">
                  <a:moveTo>
                    <a:pt x="96" y="0"/>
                  </a:moveTo>
                  <a:lnTo>
                    <a:pt x="86" y="5"/>
                  </a:lnTo>
                  <a:lnTo>
                    <a:pt x="70" y="12"/>
                  </a:lnTo>
                  <a:lnTo>
                    <a:pt x="53" y="22"/>
                  </a:lnTo>
                  <a:lnTo>
                    <a:pt x="35" y="34"/>
                  </a:lnTo>
                  <a:lnTo>
                    <a:pt x="19" y="46"/>
                  </a:lnTo>
                  <a:lnTo>
                    <a:pt x="7" y="56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20" y="65"/>
                  </a:lnTo>
                  <a:lnTo>
                    <a:pt x="33" y="55"/>
                  </a:lnTo>
                  <a:lnTo>
                    <a:pt x="48" y="42"/>
                  </a:lnTo>
                  <a:lnTo>
                    <a:pt x="61" y="29"/>
                  </a:lnTo>
                  <a:lnTo>
                    <a:pt x="75" y="16"/>
                  </a:lnTo>
                  <a:lnTo>
                    <a:pt x="8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7" name="Freeform 185">
              <a:extLst>
                <a:ext uri="{FF2B5EF4-FFF2-40B4-BE49-F238E27FC236}">
                  <a16:creationId xmlns:a16="http://schemas.microsoft.com/office/drawing/2014/main" id="{C07A6A0E-AD24-947A-9232-C59CF0AD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859"/>
              <a:ext cx="30" cy="26"/>
            </a:xfrm>
            <a:custGeom>
              <a:avLst/>
              <a:gdLst>
                <a:gd name="T0" fmla="*/ 87 w 87"/>
                <a:gd name="T1" fmla="*/ 0 h 76"/>
                <a:gd name="T2" fmla="*/ 77 w 87"/>
                <a:gd name="T3" fmla="*/ 7 h 76"/>
                <a:gd name="T4" fmla="*/ 62 w 87"/>
                <a:gd name="T5" fmla="*/ 17 h 76"/>
                <a:gd name="T6" fmla="*/ 47 w 87"/>
                <a:gd name="T7" fmla="*/ 28 h 76"/>
                <a:gd name="T8" fmla="*/ 29 w 87"/>
                <a:gd name="T9" fmla="*/ 41 h 76"/>
                <a:gd name="T10" fmla="*/ 16 w 87"/>
                <a:gd name="T11" fmla="*/ 54 h 76"/>
                <a:gd name="T12" fmla="*/ 6 w 87"/>
                <a:gd name="T13" fmla="*/ 64 h 76"/>
                <a:gd name="T14" fmla="*/ 0 w 87"/>
                <a:gd name="T15" fmla="*/ 73 h 76"/>
                <a:gd name="T16" fmla="*/ 3 w 87"/>
                <a:gd name="T17" fmla="*/ 76 h 76"/>
                <a:gd name="T18" fmla="*/ 11 w 87"/>
                <a:gd name="T19" fmla="*/ 74 h 76"/>
                <a:gd name="T20" fmla="*/ 21 w 87"/>
                <a:gd name="T21" fmla="*/ 66 h 76"/>
                <a:gd name="T22" fmla="*/ 35 w 87"/>
                <a:gd name="T23" fmla="*/ 55 h 76"/>
                <a:gd name="T24" fmla="*/ 47 w 87"/>
                <a:gd name="T25" fmla="*/ 41 h 76"/>
                <a:gd name="T26" fmla="*/ 60 w 87"/>
                <a:gd name="T27" fmla="*/ 28 h 76"/>
                <a:gd name="T28" fmla="*/ 70 w 87"/>
                <a:gd name="T29" fmla="*/ 15 h 76"/>
                <a:gd name="T30" fmla="*/ 81 w 87"/>
                <a:gd name="T31" fmla="*/ 5 h 76"/>
                <a:gd name="T32" fmla="*/ 87 w 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76">
                  <a:moveTo>
                    <a:pt x="87" y="0"/>
                  </a:moveTo>
                  <a:lnTo>
                    <a:pt x="77" y="7"/>
                  </a:lnTo>
                  <a:lnTo>
                    <a:pt x="62" y="17"/>
                  </a:lnTo>
                  <a:lnTo>
                    <a:pt x="47" y="28"/>
                  </a:lnTo>
                  <a:lnTo>
                    <a:pt x="29" y="41"/>
                  </a:lnTo>
                  <a:lnTo>
                    <a:pt x="16" y="54"/>
                  </a:lnTo>
                  <a:lnTo>
                    <a:pt x="6" y="64"/>
                  </a:lnTo>
                  <a:lnTo>
                    <a:pt x="0" y="73"/>
                  </a:lnTo>
                  <a:lnTo>
                    <a:pt x="3" y="76"/>
                  </a:lnTo>
                  <a:lnTo>
                    <a:pt x="11" y="74"/>
                  </a:lnTo>
                  <a:lnTo>
                    <a:pt x="21" y="66"/>
                  </a:lnTo>
                  <a:lnTo>
                    <a:pt x="35" y="55"/>
                  </a:lnTo>
                  <a:lnTo>
                    <a:pt x="47" y="41"/>
                  </a:lnTo>
                  <a:lnTo>
                    <a:pt x="60" y="28"/>
                  </a:lnTo>
                  <a:lnTo>
                    <a:pt x="70" y="15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8" name="Freeform 186">
              <a:extLst>
                <a:ext uri="{FF2B5EF4-FFF2-40B4-BE49-F238E27FC236}">
                  <a16:creationId xmlns:a16="http://schemas.microsoft.com/office/drawing/2014/main" id="{747D5390-5BD2-73A4-DBB0-52AEDA1D9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2859"/>
              <a:ext cx="27" cy="27"/>
            </a:xfrm>
            <a:custGeom>
              <a:avLst/>
              <a:gdLst>
                <a:gd name="T0" fmla="*/ 78 w 78"/>
                <a:gd name="T1" fmla="*/ 0 h 81"/>
                <a:gd name="T2" fmla="*/ 66 w 78"/>
                <a:gd name="T3" fmla="*/ 8 h 81"/>
                <a:gd name="T4" fmla="*/ 52 w 78"/>
                <a:gd name="T5" fmla="*/ 19 h 81"/>
                <a:gd name="T6" fmla="*/ 38 w 78"/>
                <a:gd name="T7" fmla="*/ 31 h 81"/>
                <a:gd name="T8" fmla="*/ 24 w 78"/>
                <a:gd name="T9" fmla="*/ 45 h 81"/>
                <a:gd name="T10" fmla="*/ 12 w 78"/>
                <a:gd name="T11" fmla="*/ 59 h 81"/>
                <a:gd name="T12" fmla="*/ 4 w 78"/>
                <a:gd name="T13" fmla="*/ 69 h 81"/>
                <a:gd name="T14" fmla="*/ 0 w 78"/>
                <a:gd name="T15" fmla="*/ 77 h 81"/>
                <a:gd name="T16" fmla="*/ 2 w 78"/>
                <a:gd name="T17" fmla="*/ 81 h 81"/>
                <a:gd name="T18" fmla="*/ 9 w 78"/>
                <a:gd name="T19" fmla="*/ 79 h 81"/>
                <a:gd name="T20" fmla="*/ 18 w 78"/>
                <a:gd name="T21" fmla="*/ 71 h 81"/>
                <a:gd name="T22" fmla="*/ 29 w 78"/>
                <a:gd name="T23" fmla="*/ 59 h 81"/>
                <a:gd name="T24" fmla="*/ 39 w 78"/>
                <a:gd name="T25" fmla="*/ 45 h 81"/>
                <a:gd name="T26" fmla="*/ 50 w 78"/>
                <a:gd name="T27" fmla="*/ 30 h 81"/>
                <a:gd name="T28" fmla="*/ 60 w 78"/>
                <a:gd name="T29" fmla="*/ 16 h 81"/>
                <a:gd name="T30" fmla="*/ 70 w 78"/>
                <a:gd name="T31" fmla="*/ 6 h 81"/>
                <a:gd name="T32" fmla="*/ 78 w 78"/>
                <a:gd name="T3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1">
                  <a:moveTo>
                    <a:pt x="78" y="0"/>
                  </a:moveTo>
                  <a:lnTo>
                    <a:pt x="66" y="8"/>
                  </a:lnTo>
                  <a:lnTo>
                    <a:pt x="52" y="19"/>
                  </a:lnTo>
                  <a:lnTo>
                    <a:pt x="38" y="31"/>
                  </a:lnTo>
                  <a:lnTo>
                    <a:pt x="24" y="45"/>
                  </a:lnTo>
                  <a:lnTo>
                    <a:pt x="12" y="59"/>
                  </a:lnTo>
                  <a:lnTo>
                    <a:pt x="4" y="69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9" y="79"/>
                  </a:lnTo>
                  <a:lnTo>
                    <a:pt x="18" y="71"/>
                  </a:lnTo>
                  <a:lnTo>
                    <a:pt x="29" y="59"/>
                  </a:lnTo>
                  <a:lnTo>
                    <a:pt x="39" y="45"/>
                  </a:lnTo>
                  <a:lnTo>
                    <a:pt x="50" y="30"/>
                  </a:lnTo>
                  <a:lnTo>
                    <a:pt x="60" y="16"/>
                  </a:lnTo>
                  <a:lnTo>
                    <a:pt x="70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9" name="Freeform 187">
              <a:extLst>
                <a:ext uri="{FF2B5EF4-FFF2-40B4-BE49-F238E27FC236}">
                  <a16:creationId xmlns:a16="http://schemas.microsoft.com/office/drawing/2014/main" id="{09A2609D-40CE-C2D4-965C-3B06F460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857"/>
              <a:ext cx="20" cy="25"/>
            </a:xfrm>
            <a:custGeom>
              <a:avLst/>
              <a:gdLst>
                <a:gd name="T0" fmla="*/ 60 w 60"/>
                <a:gd name="T1" fmla="*/ 0 h 76"/>
                <a:gd name="T2" fmla="*/ 52 w 60"/>
                <a:gd name="T3" fmla="*/ 7 h 76"/>
                <a:gd name="T4" fmla="*/ 40 w 60"/>
                <a:gd name="T5" fmla="*/ 17 h 76"/>
                <a:gd name="T6" fmla="*/ 28 w 60"/>
                <a:gd name="T7" fmla="*/ 30 h 76"/>
                <a:gd name="T8" fmla="*/ 18 w 60"/>
                <a:gd name="T9" fmla="*/ 42 h 76"/>
                <a:gd name="T10" fmla="*/ 8 w 60"/>
                <a:gd name="T11" fmla="*/ 55 h 76"/>
                <a:gd name="T12" fmla="*/ 2 w 60"/>
                <a:gd name="T13" fmla="*/ 66 h 76"/>
                <a:gd name="T14" fmla="*/ 0 w 60"/>
                <a:gd name="T15" fmla="*/ 73 h 76"/>
                <a:gd name="T16" fmla="*/ 6 w 60"/>
                <a:gd name="T17" fmla="*/ 76 h 76"/>
                <a:gd name="T18" fmla="*/ 14 w 60"/>
                <a:gd name="T19" fmla="*/ 73 h 76"/>
                <a:gd name="T20" fmla="*/ 22 w 60"/>
                <a:gd name="T21" fmla="*/ 66 h 76"/>
                <a:gd name="T22" fmla="*/ 29 w 60"/>
                <a:gd name="T23" fmla="*/ 56 h 76"/>
                <a:gd name="T24" fmla="*/ 36 w 60"/>
                <a:gd name="T25" fmla="*/ 44 h 76"/>
                <a:gd name="T26" fmla="*/ 43 w 60"/>
                <a:gd name="T27" fmla="*/ 30 h 76"/>
                <a:gd name="T28" fmla="*/ 48 w 60"/>
                <a:gd name="T29" fmla="*/ 17 h 76"/>
                <a:gd name="T30" fmla="*/ 54 w 60"/>
                <a:gd name="T31" fmla="*/ 7 h 76"/>
                <a:gd name="T32" fmla="*/ 60 w 60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6">
                  <a:moveTo>
                    <a:pt x="60" y="0"/>
                  </a:moveTo>
                  <a:lnTo>
                    <a:pt x="52" y="7"/>
                  </a:lnTo>
                  <a:lnTo>
                    <a:pt x="40" y="17"/>
                  </a:lnTo>
                  <a:lnTo>
                    <a:pt x="28" y="30"/>
                  </a:lnTo>
                  <a:lnTo>
                    <a:pt x="18" y="42"/>
                  </a:lnTo>
                  <a:lnTo>
                    <a:pt x="8" y="55"/>
                  </a:lnTo>
                  <a:lnTo>
                    <a:pt x="2" y="66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14" y="73"/>
                  </a:lnTo>
                  <a:lnTo>
                    <a:pt x="22" y="66"/>
                  </a:lnTo>
                  <a:lnTo>
                    <a:pt x="29" y="56"/>
                  </a:lnTo>
                  <a:lnTo>
                    <a:pt x="36" y="44"/>
                  </a:lnTo>
                  <a:lnTo>
                    <a:pt x="43" y="30"/>
                  </a:lnTo>
                  <a:lnTo>
                    <a:pt x="48" y="17"/>
                  </a:lnTo>
                  <a:lnTo>
                    <a:pt x="54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0" name="Freeform 188">
              <a:extLst>
                <a:ext uri="{FF2B5EF4-FFF2-40B4-BE49-F238E27FC236}">
                  <a16:creationId xmlns:a16="http://schemas.microsoft.com/office/drawing/2014/main" id="{736049C3-49D6-620F-4D8F-D38EBDA6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855"/>
              <a:ext cx="18" cy="25"/>
            </a:xfrm>
            <a:custGeom>
              <a:avLst/>
              <a:gdLst>
                <a:gd name="T0" fmla="*/ 54 w 54"/>
                <a:gd name="T1" fmla="*/ 0 h 75"/>
                <a:gd name="T2" fmla="*/ 48 w 54"/>
                <a:gd name="T3" fmla="*/ 7 h 75"/>
                <a:gd name="T4" fmla="*/ 37 w 54"/>
                <a:gd name="T5" fmla="*/ 17 h 75"/>
                <a:gd name="T6" fmla="*/ 27 w 54"/>
                <a:gd name="T7" fmla="*/ 31 h 75"/>
                <a:gd name="T8" fmla="*/ 16 w 54"/>
                <a:gd name="T9" fmla="*/ 44 h 75"/>
                <a:gd name="T10" fmla="*/ 7 w 54"/>
                <a:gd name="T11" fmla="*/ 56 h 75"/>
                <a:gd name="T12" fmla="*/ 1 w 54"/>
                <a:gd name="T13" fmla="*/ 66 h 75"/>
                <a:gd name="T14" fmla="*/ 0 w 54"/>
                <a:gd name="T15" fmla="*/ 73 h 75"/>
                <a:gd name="T16" fmla="*/ 5 w 54"/>
                <a:gd name="T17" fmla="*/ 75 h 75"/>
                <a:gd name="T18" fmla="*/ 13 w 54"/>
                <a:gd name="T19" fmla="*/ 71 h 75"/>
                <a:gd name="T20" fmla="*/ 21 w 54"/>
                <a:gd name="T21" fmla="*/ 62 h 75"/>
                <a:gd name="T22" fmla="*/ 29 w 54"/>
                <a:gd name="T23" fmla="*/ 52 h 75"/>
                <a:gd name="T24" fmla="*/ 36 w 54"/>
                <a:gd name="T25" fmla="*/ 39 h 75"/>
                <a:gd name="T26" fmla="*/ 41 w 54"/>
                <a:gd name="T27" fmla="*/ 26 h 75"/>
                <a:gd name="T28" fmla="*/ 46 w 54"/>
                <a:gd name="T29" fmla="*/ 15 h 75"/>
                <a:gd name="T30" fmla="*/ 50 w 54"/>
                <a:gd name="T31" fmla="*/ 5 h 75"/>
                <a:gd name="T32" fmla="*/ 54 w 54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75">
                  <a:moveTo>
                    <a:pt x="54" y="0"/>
                  </a:moveTo>
                  <a:lnTo>
                    <a:pt x="48" y="7"/>
                  </a:lnTo>
                  <a:lnTo>
                    <a:pt x="37" y="17"/>
                  </a:lnTo>
                  <a:lnTo>
                    <a:pt x="27" y="31"/>
                  </a:lnTo>
                  <a:lnTo>
                    <a:pt x="16" y="44"/>
                  </a:lnTo>
                  <a:lnTo>
                    <a:pt x="7" y="56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5" y="75"/>
                  </a:lnTo>
                  <a:lnTo>
                    <a:pt x="13" y="71"/>
                  </a:lnTo>
                  <a:lnTo>
                    <a:pt x="21" y="62"/>
                  </a:lnTo>
                  <a:lnTo>
                    <a:pt x="29" y="52"/>
                  </a:lnTo>
                  <a:lnTo>
                    <a:pt x="36" y="39"/>
                  </a:lnTo>
                  <a:lnTo>
                    <a:pt x="41" y="26"/>
                  </a:lnTo>
                  <a:lnTo>
                    <a:pt x="46" y="15"/>
                  </a:lnTo>
                  <a:lnTo>
                    <a:pt x="5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1" name="Freeform 189">
              <a:extLst>
                <a:ext uri="{FF2B5EF4-FFF2-40B4-BE49-F238E27FC236}">
                  <a16:creationId xmlns:a16="http://schemas.microsoft.com/office/drawing/2014/main" id="{74F23EC7-A097-7896-EE44-F4FBEBCF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53"/>
              <a:ext cx="10" cy="22"/>
            </a:xfrm>
            <a:custGeom>
              <a:avLst/>
              <a:gdLst>
                <a:gd name="T0" fmla="*/ 29 w 29"/>
                <a:gd name="T1" fmla="*/ 0 h 64"/>
                <a:gd name="T2" fmla="*/ 22 w 29"/>
                <a:gd name="T3" fmla="*/ 7 h 64"/>
                <a:gd name="T4" fmla="*/ 15 w 29"/>
                <a:gd name="T5" fmla="*/ 17 h 64"/>
                <a:gd name="T6" fmla="*/ 9 w 29"/>
                <a:gd name="T7" fmla="*/ 28 h 64"/>
                <a:gd name="T8" fmla="*/ 5 w 29"/>
                <a:gd name="T9" fmla="*/ 40 h 64"/>
                <a:gd name="T10" fmla="*/ 1 w 29"/>
                <a:gd name="T11" fmla="*/ 50 h 64"/>
                <a:gd name="T12" fmla="*/ 0 w 29"/>
                <a:gd name="T13" fmla="*/ 57 h 64"/>
                <a:gd name="T14" fmla="*/ 2 w 29"/>
                <a:gd name="T15" fmla="*/ 63 h 64"/>
                <a:gd name="T16" fmla="*/ 9 w 29"/>
                <a:gd name="T17" fmla="*/ 64 h 64"/>
                <a:gd name="T18" fmla="*/ 21 w 29"/>
                <a:gd name="T19" fmla="*/ 56 h 64"/>
                <a:gd name="T20" fmla="*/ 23 w 29"/>
                <a:gd name="T21" fmla="*/ 36 h 64"/>
                <a:gd name="T22" fmla="*/ 25 w 29"/>
                <a:gd name="T23" fmla="*/ 15 h 64"/>
                <a:gd name="T24" fmla="*/ 29 w 2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22" y="7"/>
                  </a:lnTo>
                  <a:lnTo>
                    <a:pt x="15" y="17"/>
                  </a:lnTo>
                  <a:lnTo>
                    <a:pt x="9" y="28"/>
                  </a:lnTo>
                  <a:lnTo>
                    <a:pt x="5" y="40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64"/>
                  </a:lnTo>
                  <a:lnTo>
                    <a:pt x="21" y="56"/>
                  </a:lnTo>
                  <a:lnTo>
                    <a:pt x="23" y="36"/>
                  </a:lnTo>
                  <a:lnTo>
                    <a:pt x="25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2" name="Freeform 190">
              <a:extLst>
                <a:ext uri="{FF2B5EF4-FFF2-40B4-BE49-F238E27FC236}">
                  <a16:creationId xmlns:a16="http://schemas.microsoft.com/office/drawing/2014/main" id="{3D7BD193-26EB-3CEE-A6CE-BFCE5902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851"/>
              <a:ext cx="5" cy="18"/>
            </a:xfrm>
            <a:custGeom>
              <a:avLst/>
              <a:gdLst>
                <a:gd name="T0" fmla="*/ 13 w 13"/>
                <a:gd name="T1" fmla="*/ 0 h 56"/>
                <a:gd name="T2" fmla="*/ 7 w 13"/>
                <a:gd name="T3" fmla="*/ 14 h 56"/>
                <a:gd name="T4" fmla="*/ 1 w 13"/>
                <a:gd name="T5" fmla="*/ 34 h 56"/>
                <a:gd name="T6" fmla="*/ 0 w 13"/>
                <a:gd name="T7" fmla="*/ 50 h 56"/>
                <a:gd name="T8" fmla="*/ 7 w 13"/>
                <a:gd name="T9" fmla="*/ 56 h 56"/>
                <a:gd name="T10" fmla="*/ 13 w 13"/>
                <a:gd name="T11" fmla="*/ 49 h 56"/>
                <a:gd name="T12" fmla="*/ 13 w 13"/>
                <a:gd name="T13" fmla="*/ 34 h 56"/>
                <a:gd name="T14" fmla="*/ 12 w 13"/>
                <a:gd name="T15" fmla="*/ 16 h 56"/>
                <a:gd name="T16" fmla="*/ 13 w 13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6">
                  <a:moveTo>
                    <a:pt x="13" y="0"/>
                  </a:moveTo>
                  <a:lnTo>
                    <a:pt x="7" y="14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7" y="56"/>
                  </a:lnTo>
                  <a:lnTo>
                    <a:pt x="13" y="49"/>
                  </a:lnTo>
                  <a:lnTo>
                    <a:pt x="13" y="34"/>
                  </a:lnTo>
                  <a:lnTo>
                    <a:pt x="12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3" name="Freeform 191">
              <a:extLst>
                <a:ext uri="{FF2B5EF4-FFF2-40B4-BE49-F238E27FC236}">
                  <a16:creationId xmlns:a16="http://schemas.microsoft.com/office/drawing/2014/main" id="{4AC16B04-4C41-4AA7-2D27-3B0EA8D95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848"/>
              <a:ext cx="6" cy="18"/>
            </a:xfrm>
            <a:custGeom>
              <a:avLst/>
              <a:gdLst>
                <a:gd name="T0" fmla="*/ 8 w 17"/>
                <a:gd name="T1" fmla="*/ 0 h 55"/>
                <a:gd name="T2" fmla="*/ 3 w 17"/>
                <a:gd name="T3" fmla="*/ 13 h 55"/>
                <a:gd name="T4" fmla="*/ 0 w 17"/>
                <a:gd name="T5" fmla="*/ 32 h 55"/>
                <a:gd name="T6" fmla="*/ 3 w 17"/>
                <a:gd name="T7" fmla="*/ 48 h 55"/>
                <a:gd name="T8" fmla="*/ 11 w 17"/>
                <a:gd name="T9" fmla="*/ 55 h 55"/>
                <a:gd name="T10" fmla="*/ 17 w 17"/>
                <a:gd name="T11" fmla="*/ 50 h 55"/>
                <a:gd name="T12" fmla="*/ 15 w 17"/>
                <a:gd name="T13" fmla="*/ 37 h 55"/>
                <a:gd name="T14" fmla="*/ 10 w 17"/>
                <a:gd name="T15" fmla="*/ 18 h 55"/>
                <a:gd name="T16" fmla="*/ 8 w 1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5">
                  <a:moveTo>
                    <a:pt x="8" y="0"/>
                  </a:moveTo>
                  <a:lnTo>
                    <a:pt x="3" y="13"/>
                  </a:lnTo>
                  <a:lnTo>
                    <a:pt x="0" y="32"/>
                  </a:lnTo>
                  <a:lnTo>
                    <a:pt x="3" y="48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15" y="37"/>
                  </a:lnTo>
                  <a:lnTo>
                    <a:pt x="10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4" name="Freeform 192">
              <a:extLst>
                <a:ext uri="{FF2B5EF4-FFF2-40B4-BE49-F238E27FC236}">
                  <a16:creationId xmlns:a16="http://schemas.microsoft.com/office/drawing/2014/main" id="{E16C53C0-7326-0087-9014-01678B6D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843"/>
              <a:ext cx="6" cy="17"/>
            </a:xfrm>
            <a:custGeom>
              <a:avLst/>
              <a:gdLst>
                <a:gd name="T0" fmla="*/ 17 w 19"/>
                <a:gd name="T1" fmla="*/ 0 h 54"/>
                <a:gd name="T2" fmla="*/ 10 w 19"/>
                <a:gd name="T3" fmla="*/ 8 h 54"/>
                <a:gd name="T4" fmla="*/ 2 w 19"/>
                <a:gd name="T5" fmla="*/ 24 h 54"/>
                <a:gd name="T6" fmla="*/ 0 w 19"/>
                <a:gd name="T7" fmla="*/ 43 h 54"/>
                <a:gd name="T8" fmla="*/ 8 w 19"/>
                <a:gd name="T9" fmla="*/ 54 h 54"/>
                <a:gd name="T10" fmla="*/ 17 w 19"/>
                <a:gd name="T11" fmla="*/ 50 h 54"/>
                <a:gd name="T12" fmla="*/ 19 w 19"/>
                <a:gd name="T13" fmla="*/ 35 h 54"/>
                <a:gd name="T14" fmla="*/ 17 w 19"/>
                <a:gd name="T15" fmla="*/ 15 h 54"/>
                <a:gd name="T16" fmla="*/ 17 w 1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4">
                  <a:moveTo>
                    <a:pt x="17" y="0"/>
                  </a:moveTo>
                  <a:lnTo>
                    <a:pt x="10" y="8"/>
                  </a:lnTo>
                  <a:lnTo>
                    <a:pt x="2" y="24"/>
                  </a:lnTo>
                  <a:lnTo>
                    <a:pt x="0" y="43"/>
                  </a:lnTo>
                  <a:lnTo>
                    <a:pt x="8" y="54"/>
                  </a:lnTo>
                  <a:lnTo>
                    <a:pt x="17" y="50"/>
                  </a:lnTo>
                  <a:lnTo>
                    <a:pt x="19" y="35"/>
                  </a:lnTo>
                  <a:lnTo>
                    <a:pt x="1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5" name="Freeform 193">
              <a:extLst>
                <a:ext uri="{FF2B5EF4-FFF2-40B4-BE49-F238E27FC236}">
                  <a16:creationId xmlns:a16="http://schemas.microsoft.com/office/drawing/2014/main" id="{B471FDA0-C07B-56E8-4392-E9F956C0B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839"/>
              <a:ext cx="6" cy="19"/>
            </a:xfrm>
            <a:custGeom>
              <a:avLst/>
              <a:gdLst>
                <a:gd name="T0" fmla="*/ 13 w 17"/>
                <a:gd name="T1" fmla="*/ 0 h 59"/>
                <a:gd name="T2" fmla="*/ 8 w 17"/>
                <a:gd name="T3" fmla="*/ 12 h 59"/>
                <a:gd name="T4" fmla="*/ 2 w 17"/>
                <a:gd name="T5" fmla="*/ 29 h 59"/>
                <a:gd name="T6" fmla="*/ 0 w 17"/>
                <a:gd name="T7" fmla="*/ 46 h 59"/>
                <a:gd name="T8" fmla="*/ 6 w 17"/>
                <a:gd name="T9" fmla="*/ 59 h 59"/>
                <a:gd name="T10" fmla="*/ 14 w 17"/>
                <a:gd name="T11" fmla="*/ 55 h 59"/>
                <a:gd name="T12" fmla="*/ 17 w 17"/>
                <a:gd name="T13" fmla="*/ 36 h 59"/>
                <a:gd name="T14" fmla="*/ 16 w 17"/>
                <a:gd name="T15" fmla="*/ 15 h 59"/>
                <a:gd name="T16" fmla="*/ 13 w 17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9">
                  <a:moveTo>
                    <a:pt x="13" y="0"/>
                  </a:moveTo>
                  <a:lnTo>
                    <a:pt x="8" y="12"/>
                  </a:lnTo>
                  <a:lnTo>
                    <a:pt x="2" y="29"/>
                  </a:lnTo>
                  <a:lnTo>
                    <a:pt x="0" y="46"/>
                  </a:lnTo>
                  <a:lnTo>
                    <a:pt x="6" y="59"/>
                  </a:lnTo>
                  <a:lnTo>
                    <a:pt x="14" y="55"/>
                  </a:lnTo>
                  <a:lnTo>
                    <a:pt x="17" y="36"/>
                  </a:lnTo>
                  <a:lnTo>
                    <a:pt x="16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6" name="Freeform 194">
              <a:extLst>
                <a:ext uri="{FF2B5EF4-FFF2-40B4-BE49-F238E27FC236}">
                  <a16:creationId xmlns:a16="http://schemas.microsoft.com/office/drawing/2014/main" id="{430356AB-BA0B-CA5D-964E-29A1C9793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859"/>
              <a:ext cx="34" cy="20"/>
            </a:xfrm>
            <a:custGeom>
              <a:avLst/>
              <a:gdLst>
                <a:gd name="T0" fmla="*/ 3 w 98"/>
                <a:gd name="T1" fmla="*/ 59 h 59"/>
                <a:gd name="T2" fmla="*/ 8 w 98"/>
                <a:gd name="T3" fmla="*/ 56 h 59"/>
                <a:gd name="T4" fmla="*/ 17 w 98"/>
                <a:gd name="T5" fmla="*/ 50 h 59"/>
                <a:gd name="T6" fmla="*/ 28 w 98"/>
                <a:gd name="T7" fmla="*/ 41 h 59"/>
                <a:gd name="T8" fmla="*/ 42 w 98"/>
                <a:gd name="T9" fmla="*/ 32 h 59"/>
                <a:gd name="T10" fmla="*/ 57 w 98"/>
                <a:gd name="T11" fmla="*/ 20 h 59"/>
                <a:gd name="T12" fmla="*/ 71 w 98"/>
                <a:gd name="T13" fmla="*/ 10 h 59"/>
                <a:gd name="T14" fmla="*/ 86 w 98"/>
                <a:gd name="T15" fmla="*/ 4 h 59"/>
                <a:gd name="T16" fmla="*/ 98 w 98"/>
                <a:gd name="T17" fmla="*/ 0 h 59"/>
                <a:gd name="T18" fmla="*/ 82 w 98"/>
                <a:gd name="T19" fmla="*/ 4 h 59"/>
                <a:gd name="T20" fmla="*/ 65 w 98"/>
                <a:gd name="T21" fmla="*/ 10 h 59"/>
                <a:gd name="T22" fmla="*/ 46 w 98"/>
                <a:gd name="T23" fmla="*/ 19 h 59"/>
                <a:gd name="T24" fmla="*/ 29 w 98"/>
                <a:gd name="T25" fmla="*/ 28 h 59"/>
                <a:gd name="T26" fmla="*/ 15 w 98"/>
                <a:gd name="T27" fmla="*/ 38 h 59"/>
                <a:gd name="T28" fmla="*/ 4 w 98"/>
                <a:gd name="T29" fmla="*/ 46 h 59"/>
                <a:gd name="T30" fmla="*/ 0 w 98"/>
                <a:gd name="T31" fmla="*/ 54 h 59"/>
                <a:gd name="T32" fmla="*/ 3 w 98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59">
                  <a:moveTo>
                    <a:pt x="3" y="59"/>
                  </a:moveTo>
                  <a:lnTo>
                    <a:pt x="8" y="56"/>
                  </a:lnTo>
                  <a:lnTo>
                    <a:pt x="17" y="50"/>
                  </a:lnTo>
                  <a:lnTo>
                    <a:pt x="28" y="41"/>
                  </a:lnTo>
                  <a:lnTo>
                    <a:pt x="42" y="32"/>
                  </a:lnTo>
                  <a:lnTo>
                    <a:pt x="57" y="20"/>
                  </a:lnTo>
                  <a:lnTo>
                    <a:pt x="71" y="10"/>
                  </a:lnTo>
                  <a:lnTo>
                    <a:pt x="86" y="4"/>
                  </a:lnTo>
                  <a:lnTo>
                    <a:pt x="98" y="0"/>
                  </a:lnTo>
                  <a:lnTo>
                    <a:pt x="82" y="4"/>
                  </a:lnTo>
                  <a:lnTo>
                    <a:pt x="65" y="10"/>
                  </a:lnTo>
                  <a:lnTo>
                    <a:pt x="46" y="19"/>
                  </a:lnTo>
                  <a:lnTo>
                    <a:pt x="29" y="28"/>
                  </a:lnTo>
                  <a:lnTo>
                    <a:pt x="15" y="38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7" name="Freeform 195">
              <a:extLst>
                <a:ext uri="{FF2B5EF4-FFF2-40B4-BE49-F238E27FC236}">
                  <a16:creationId xmlns:a16="http://schemas.microsoft.com/office/drawing/2014/main" id="{AE18EF74-5ADC-D304-F7EC-278DFE5B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858"/>
              <a:ext cx="25" cy="12"/>
            </a:xfrm>
            <a:custGeom>
              <a:avLst/>
              <a:gdLst>
                <a:gd name="T0" fmla="*/ 71 w 71"/>
                <a:gd name="T1" fmla="*/ 0 h 38"/>
                <a:gd name="T2" fmla="*/ 62 w 71"/>
                <a:gd name="T3" fmla="*/ 4 h 38"/>
                <a:gd name="T4" fmla="*/ 50 w 71"/>
                <a:gd name="T5" fmla="*/ 9 h 38"/>
                <a:gd name="T6" fmla="*/ 37 w 71"/>
                <a:gd name="T7" fmla="*/ 15 h 38"/>
                <a:gd name="T8" fmla="*/ 25 w 71"/>
                <a:gd name="T9" fmla="*/ 20 h 38"/>
                <a:gd name="T10" fmla="*/ 13 w 71"/>
                <a:gd name="T11" fmla="*/ 27 h 38"/>
                <a:gd name="T12" fmla="*/ 6 w 71"/>
                <a:gd name="T13" fmla="*/ 32 h 38"/>
                <a:gd name="T14" fmla="*/ 0 w 71"/>
                <a:gd name="T15" fmla="*/ 35 h 38"/>
                <a:gd name="T16" fmla="*/ 2 w 71"/>
                <a:gd name="T17" fmla="*/ 38 h 38"/>
                <a:gd name="T18" fmla="*/ 7 w 71"/>
                <a:gd name="T19" fmla="*/ 38 h 38"/>
                <a:gd name="T20" fmla="*/ 15 w 71"/>
                <a:gd name="T21" fmla="*/ 34 h 38"/>
                <a:gd name="T22" fmla="*/ 25 w 71"/>
                <a:gd name="T23" fmla="*/ 29 h 38"/>
                <a:gd name="T24" fmla="*/ 36 w 71"/>
                <a:gd name="T25" fmla="*/ 23 h 38"/>
                <a:gd name="T26" fmla="*/ 48 w 71"/>
                <a:gd name="T27" fmla="*/ 15 h 38"/>
                <a:gd name="T28" fmla="*/ 57 w 71"/>
                <a:gd name="T29" fmla="*/ 9 h 38"/>
                <a:gd name="T30" fmla="*/ 66 w 71"/>
                <a:gd name="T31" fmla="*/ 4 h 38"/>
                <a:gd name="T32" fmla="*/ 71 w 7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8">
                  <a:moveTo>
                    <a:pt x="71" y="0"/>
                  </a:moveTo>
                  <a:lnTo>
                    <a:pt x="62" y="4"/>
                  </a:lnTo>
                  <a:lnTo>
                    <a:pt x="50" y="9"/>
                  </a:lnTo>
                  <a:lnTo>
                    <a:pt x="37" y="15"/>
                  </a:lnTo>
                  <a:lnTo>
                    <a:pt x="25" y="20"/>
                  </a:lnTo>
                  <a:lnTo>
                    <a:pt x="13" y="27"/>
                  </a:lnTo>
                  <a:lnTo>
                    <a:pt x="6" y="32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7" y="38"/>
                  </a:lnTo>
                  <a:lnTo>
                    <a:pt x="15" y="34"/>
                  </a:lnTo>
                  <a:lnTo>
                    <a:pt x="25" y="29"/>
                  </a:lnTo>
                  <a:lnTo>
                    <a:pt x="36" y="23"/>
                  </a:lnTo>
                  <a:lnTo>
                    <a:pt x="48" y="15"/>
                  </a:lnTo>
                  <a:lnTo>
                    <a:pt x="57" y="9"/>
                  </a:lnTo>
                  <a:lnTo>
                    <a:pt x="6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8" name="Freeform 196">
              <a:extLst>
                <a:ext uri="{FF2B5EF4-FFF2-40B4-BE49-F238E27FC236}">
                  <a16:creationId xmlns:a16="http://schemas.microsoft.com/office/drawing/2014/main" id="{928ACD56-1793-F068-1943-940C9EEC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769"/>
              <a:ext cx="131" cy="32"/>
            </a:xfrm>
            <a:custGeom>
              <a:avLst/>
              <a:gdLst>
                <a:gd name="T0" fmla="*/ 378 w 380"/>
                <a:gd name="T1" fmla="*/ 84 h 99"/>
                <a:gd name="T2" fmla="*/ 380 w 380"/>
                <a:gd name="T3" fmla="*/ 88 h 99"/>
                <a:gd name="T4" fmla="*/ 378 w 380"/>
                <a:gd name="T5" fmla="*/ 92 h 99"/>
                <a:gd name="T6" fmla="*/ 377 w 380"/>
                <a:gd name="T7" fmla="*/ 95 h 99"/>
                <a:gd name="T8" fmla="*/ 377 w 380"/>
                <a:gd name="T9" fmla="*/ 99 h 99"/>
                <a:gd name="T10" fmla="*/ 355 w 380"/>
                <a:gd name="T11" fmla="*/ 79 h 99"/>
                <a:gd name="T12" fmla="*/ 331 w 380"/>
                <a:gd name="T13" fmla="*/ 62 h 99"/>
                <a:gd name="T14" fmla="*/ 306 w 380"/>
                <a:gd name="T15" fmla="*/ 47 h 99"/>
                <a:gd name="T16" fmla="*/ 281 w 380"/>
                <a:gd name="T17" fmla="*/ 35 h 99"/>
                <a:gd name="T18" fmla="*/ 254 w 380"/>
                <a:gd name="T19" fmla="*/ 27 h 99"/>
                <a:gd name="T20" fmla="*/ 228 w 380"/>
                <a:gd name="T21" fmla="*/ 20 h 99"/>
                <a:gd name="T22" fmla="*/ 203 w 380"/>
                <a:gd name="T23" fmla="*/ 15 h 99"/>
                <a:gd name="T24" fmla="*/ 177 w 380"/>
                <a:gd name="T25" fmla="*/ 13 h 99"/>
                <a:gd name="T26" fmla="*/ 152 w 380"/>
                <a:gd name="T27" fmla="*/ 12 h 99"/>
                <a:gd name="T28" fmla="*/ 127 w 380"/>
                <a:gd name="T29" fmla="*/ 12 h 99"/>
                <a:gd name="T30" fmla="*/ 102 w 380"/>
                <a:gd name="T31" fmla="*/ 13 h 99"/>
                <a:gd name="T32" fmla="*/ 79 w 380"/>
                <a:gd name="T33" fmla="*/ 15 h 99"/>
                <a:gd name="T34" fmla="*/ 57 w 380"/>
                <a:gd name="T35" fmla="*/ 18 h 99"/>
                <a:gd name="T36" fmla="*/ 37 w 380"/>
                <a:gd name="T37" fmla="*/ 20 h 99"/>
                <a:gd name="T38" fmla="*/ 17 w 380"/>
                <a:gd name="T39" fmla="*/ 23 h 99"/>
                <a:gd name="T40" fmla="*/ 0 w 380"/>
                <a:gd name="T41" fmla="*/ 25 h 99"/>
                <a:gd name="T42" fmla="*/ 12 w 380"/>
                <a:gd name="T43" fmla="*/ 18 h 99"/>
                <a:gd name="T44" fmla="*/ 29 w 380"/>
                <a:gd name="T45" fmla="*/ 12 h 99"/>
                <a:gd name="T46" fmla="*/ 50 w 380"/>
                <a:gd name="T47" fmla="*/ 7 h 99"/>
                <a:gd name="T48" fmla="*/ 73 w 380"/>
                <a:gd name="T49" fmla="*/ 4 h 99"/>
                <a:gd name="T50" fmla="*/ 99 w 380"/>
                <a:gd name="T51" fmla="*/ 2 h 99"/>
                <a:gd name="T52" fmla="*/ 127 w 380"/>
                <a:gd name="T53" fmla="*/ 0 h 99"/>
                <a:gd name="T54" fmla="*/ 156 w 380"/>
                <a:gd name="T55" fmla="*/ 2 h 99"/>
                <a:gd name="T56" fmla="*/ 186 w 380"/>
                <a:gd name="T57" fmla="*/ 3 h 99"/>
                <a:gd name="T58" fmla="*/ 216 w 380"/>
                <a:gd name="T59" fmla="*/ 7 h 99"/>
                <a:gd name="T60" fmla="*/ 245 w 380"/>
                <a:gd name="T61" fmla="*/ 13 h 99"/>
                <a:gd name="T62" fmla="*/ 273 w 380"/>
                <a:gd name="T63" fmla="*/ 19 h 99"/>
                <a:gd name="T64" fmla="*/ 301 w 380"/>
                <a:gd name="T65" fmla="*/ 29 h 99"/>
                <a:gd name="T66" fmla="*/ 324 w 380"/>
                <a:gd name="T67" fmla="*/ 39 h 99"/>
                <a:gd name="T68" fmla="*/ 347 w 380"/>
                <a:gd name="T69" fmla="*/ 53 h 99"/>
                <a:gd name="T70" fmla="*/ 364 w 380"/>
                <a:gd name="T71" fmla="*/ 67 h 99"/>
                <a:gd name="T72" fmla="*/ 378 w 380"/>
                <a:gd name="T73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0" h="99">
                  <a:moveTo>
                    <a:pt x="378" y="84"/>
                  </a:moveTo>
                  <a:lnTo>
                    <a:pt x="380" y="88"/>
                  </a:lnTo>
                  <a:lnTo>
                    <a:pt x="378" y="92"/>
                  </a:lnTo>
                  <a:lnTo>
                    <a:pt x="377" y="95"/>
                  </a:lnTo>
                  <a:lnTo>
                    <a:pt x="377" y="99"/>
                  </a:lnTo>
                  <a:lnTo>
                    <a:pt x="355" y="79"/>
                  </a:lnTo>
                  <a:lnTo>
                    <a:pt x="331" y="62"/>
                  </a:lnTo>
                  <a:lnTo>
                    <a:pt x="306" y="47"/>
                  </a:lnTo>
                  <a:lnTo>
                    <a:pt x="281" y="35"/>
                  </a:lnTo>
                  <a:lnTo>
                    <a:pt x="254" y="27"/>
                  </a:lnTo>
                  <a:lnTo>
                    <a:pt x="228" y="20"/>
                  </a:lnTo>
                  <a:lnTo>
                    <a:pt x="203" y="15"/>
                  </a:lnTo>
                  <a:lnTo>
                    <a:pt x="177" y="13"/>
                  </a:lnTo>
                  <a:lnTo>
                    <a:pt x="152" y="12"/>
                  </a:lnTo>
                  <a:lnTo>
                    <a:pt x="127" y="12"/>
                  </a:lnTo>
                  <a:lnTo>
                    <a:pt x="102" y="13"/>
                  </a:lnTo>
                  <a:lnTo>
                    <a:pt x="79" y="15"/>
                  </a:lnTo>
                  <a:lnTo>
                    <a:pt x="57" y="18"/>
                  </a:lnTo>
                  <a:lnTo>
                    <a:pt x="37" y="20"/>
                  </a:lnTo>
                  <a:lnTo>
                    <a:pt x="17" y="23"/>
                  </a:lnTo>
                  <a:lnTo>
                    <a:pt x="0" y="25"/>
                  </a:lnTo>
                  <a:lnTo>
                    <a:pt x="12" y="18"/>
                  </a:lnTo>
                  <a:lnTo>
                    <a:pt x="29" y="12"/>
                  </a:lnTo>
                  <a:lnTo>
                    <a:pt x="50" y="7"/>
                  </a:lnTo>
                  <a:lnTo>
                    <a:pt x="73" y="4"/>
                  </a:lnTo>
                  <a:lnTo>
                    <a:pt x="99" y="2"/>
                  </a:lnTo>
                  <a:lnTo>
                    <a:pt x="127" y="0"/>
                  </a:lnTo>
                  <a:lnTo>
                    <a:pt x="156" y="2"/>
                  </a:lnTo>
                  <a:lnTo>
                    <a:pt x="186" y="3"/>
                  </a:lnTo>
                  <a:lnTo>
                    <a:pt x="216" y="7"/>
                  </a:lnTo>
                  <a:lnTo>
                    <a:pt x="245" y="13"/>
                  </a:lnTo>
                  <a:lnTo>
                    <a:pt x="273" y="19"/>
                  </a:lnTo>
                  <a:lnTo>
                    <a:pt x="301" y="29"/>
                  </a:lnTo>
                  <a:lnTo>
                    <a:pt x="324" y="39"/>
                  </a:lnTo>
                  <a:lnTo>
                    <a:pt x="347" y="53"/>
                  </a:lnTo>
                  <a:lnTo>
                    <a:pt x="364" y="67"/>
                  </a:lnTo>
                  <a:lnTo>
                    <a:pt x="378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9" name="Freeform 197">
              <a:extLst>
                <a:ext uri="{FF2B5EF4-FFF2-40B4-BE49-F238E27FC236}">
                  <a16:creationId xmlns:a16="http://schemas.microsoft.com/office/drawing/2014/main" id="{C85F6A06-0B4F-7069-84F3-EEB4100CF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772"/>
              <a:ext cx="18" cy="24"/>
            </a:xfrm>
            <a:custGeom>
              <a:avLst/>
              <a:gdLst>
                <a:gd name="T0" fmla="*/ 50 w 50"/>
                <a:gd name="T1" fmla="*/ 0 h 73"/>
                <a:gd name="T2" fmla="*/ 41 w 50"/>
                <a:gd name="T3" fmla="*/ 8 h 73"/>
                <a:gd name="T4" fmla="*/ 30 w 50"/>
                <a:gd name="T5" fmla="*/ 17 h 73"/>
                <a:gd name="T6" fmla="*/ 21 w 50"/>
                <a:gd name="T7" fmla="*/ 28 h 73"/>
                <a:gd name="T8" fmla="*/ 12 w 50"/>
                <a:gd name="T9" fmla="*/ 40 h 73"/>
                <a:gd name="T10" fmla="*/ 5 w 50"/>
                <a:gd name="T11" fmla="*/ 52 h 73"/>
                <a:gd name="T12" fmla="*/ 1 w 50"/>
                <a:gd name="T13" fmla="*/ 62 h 73"/>
                <a:gd name="T14" fmla="*/ 0 w 50"/>
                <a:gd name="T15" fmla="*/ 69 h 73"/>
                <a:gd name="T16" fmla="*/ 1 w 50"/>
                <a:gd name="T17" fmla="*/ 73 h 73"/>
                <a:gd name="T18" fmla="*/ 5 w 50"/>
                <a:gd name="T19" fmla="*/ 72 h 73"/>
                <a:gd name="T20" fmla="*/ 10 w 50"/>
                <a:gd name="T21" fmla="*/ 67 h 73"/>
                <a:gd name="T22" fmla="*/ 16 w 50"/>
                <a:gd name="T23" fmla="*/ 58 h 73"/>
                <a:gd name="T24" fmla="*/ 21 w 50"/>
                <a:gd name="T25" fmla="*/ 48 h 73"/>
                <a:gd name="T26" fmla="*/ 28 w 50"/>
                <a:gd name="T27" fmla="*/ 35 h 73"/>
                <a:gd name="T28" fmla="*/ 34 w 50"/>
                <a:gd name="T29" fmla="*/ 23 h 73"/>
                <a:gd name="T30" fmla="*/ 42 w 50"/>
                <a:gd name="T31" fmla="*/ 10 h 73"/>
                <a:gd name="T32" fmla="*/ 50 w 50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0"/>
                  </a:moveTo>
                  <a:lnTo>
                    <a:pt x="41" y="8"/>
                  </a:lnTo>
                  <a:lnTo>
                    <a:pt x="30" y="17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10" y="67"/>
                  </a:lnTo>
                  <a:lnTo>
                    <a:pt x="16" y="58"/>
                  </a:lnTo>
                  <a:lnTo>
                    <a:pt x="21" y="48"/>
                  </a:lnTo>
                  <a:lnTo>
                    <a:pt x="28" y="35"/>
                  </a:lnTo>
                  <a:lnTo>
                    <a:pt x="34" y="23"/>
                  </a:lnTo>
                  <a:lnTo>
                    <a:pt x="42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0" name="Freeform 198">
              <a:extLst>
                <a:ext uri="{FF2B5EF4-FFF2-40B4-BE49-F238E27FC236}">
                  <a16:creationId xmlns:a16="http://schemas.microsoft.com/office/drawing/2014/main" id="{E60A9C74-48C5-FB16-F231-D6EB4F3EF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771"/>
              <a:ext cx="26" cy="28"/>
            </a:xfrm>
            <a:custGeom>
              <a:avLst/>
              <a:gdLst>
                <a:gd name="T0" fmla="*/ 1 w 75"/>
                <a:gd name="T1" fmla="*/ 85 h 85"/>
                <a:gd name="T2" fmla="*/ 0 w 75"/>
                <a:gd name="T3" fmla="*/ 81 h 85"/>
                <a:gd name="T4" fmla="*/ 4 w 75"/>
                <a:gd name="T5" fmla="*/ 71 h 85"/>
                <a:gd name="T6" fmla="*/ 10 w 75"/>
                <a:gd name="T7" fmla="*/ 60 h 85"/>
                <a:gd name="T8" fmla="*/ 19 w 75"/>
                <a:gd name="T9" fmla="*/ 45 h 85"/>
                <a:gd name="T10" fmla="*/ 31 w 75"/>
                <a:gd name="T11" fmla="*/ 31 h 85"/>
                <a:gd name="T12" fmla="*/ 44 w 75"/>
                <a:gd name="T13" fmla="*/ 17 h 85"/>
                <a:gd name="T14" fmla="*/ 59 w 75"/>
                <a:gd name="T15" fmla="*/ 6 h 85"/>
                <a:gd name="T16" fmla="*/ 75 w 75"/>
                <a:gd name="T17" fmla="*/ 0 h 85"/>
                <a:gd name="T18" fmla="*/ 66 w 75"/>
                <a:gd name="T19" fmla="*/ 9 h 85"/>
                <a:gd name="T20" fmla="*/ 56 w 75"/>
                <a:gd name="T21" fmla="*/ 22 h 85"/>
                <a:gd name="T22" fmla="*/ 44 w 75"/>
                <a:gd name="T23" fmla="*/ 36 h 85"/>
                <a:gd name="T24" fmla="*/ 33 w 75"/>
                <a:gd name="T25" fmla="*/ 51 h 85"/>
                <a:gd name="T26" fmla="*/ 22 w 75"/>
                <a:gd name="T27" fmla="*/ 65 h 85"/>
                <a:gd name="T28" fmla="*/ 13 w 75"/>
                <a:gd name="T29" fmla="*/ 76 h 85"/>
                <a:gd name="T30" fmla="*/ 5 w 75"/>
                <a:gd name="T31" fmla="*/ 84 h 85"/>
                <a:gd name="T32" fmla="*/ 1 w 75"/>
                <a:gd name="T3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85">
                  <a:moveTo>
                    <a:pt x="1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0" y="60"/>
                  </a:lnTo>
                  <a:lnTo>
                    <a:pt x="19" y="45"/>
                  </a:lnTo>
                  <a:lnTo>
                    <a:pt x="31" y="31"/>
                  </a:lnTo>
                  <a:lnTo>
                    <a:pt x="44" y="17"/>
                  </a:lnTo>
                  <a:lnTo>
                    <a:pt x="59" y="6"/>
                  </a:lnTo>
                  <a:lnTo>
                    <a:pt x="75" y="0"/>
                  </a:lnTo>
                  <a:lnTo>
                    <a:pt x="66" y="9"/>
                  </a:lnTo>
                  <a:lnTo>
                    <a:pt x="56" y="22"/>
                  </a:lnTo>
                  <a:lnTo>
                    <a:pt x="44" y="36"/>
                  </a:lnTo>
                  <a:lnTo>
                    <a:pt x="33" y="51"/>
                  </a:lnTo>
                  <a:lnTo>
                    <a:pt x="22" y="65"/>
                  </a:lnTo>
                  <a:lnTo>
                    <a:pt x="13" y="76"/>
                  </a:lnTo>
                  <a:lnTo>
                    <a:pt x="5" y="84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1" name="Freeform 199">
              <a:extLst>
                <a:ext uri="{FF2B5EF4-FFF2-40B4-BE49-F238E27FC236}">
                  <a16:creationId xmlns:a16="http://schemas.microsoft.com/office/drawing/2014/main" id="{9F6212EA-DB2A-8BA9-882E-8D6E5F47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771"/>
              <a:ext cx="33" cy="33"/>
            </a:xfrm>
            <a:custGeom>
              <a:avLst/>
              <a:gdLst>
                <a:gd name="T0" fmla="*/ 1 w 96"/>
                <a:gd name="T1" fmla="*/ 100 h 100"/>
                <a:gd name="T2" fmla="*/ 0 w 96"/>
                <a:gd name="T3" fmla="*/ 95 h 100"/>
                <a:gd name="T4" fmla="*/ 5 w 96"/>
                <a:gd name="T5" fmla="*/ 84 h 100"/>
                <a:gd name="T6" fmla="*/ 16 w 96"/>
                <a:gd name="T7" fmla="*/ 69 h 100"/>
                <a:gd name="T8" fmla="*/ 29 w 96"/>
                <a:gd name="T9" fmla="*/ 53 h 100"/>
                <a:gd name="T10" fmla="*/ 45 w 96"/>
                <a:gd name="T11" fmla="*/ 35 h 100"/>
                <a:gd name="T12" fmla="*/ 62 w 96"/>
                <a:gd name="T13" fmla="*/ 20 h 100"/>
                <a:gd name="T14" fmla="*/ 80 w 96"/>
                <a:gd name="T15" fmla="*/ 8 h 100"/>
                <a:gd name="T16" fmla="*/ 96 w 96"/>
                <a:gd name="T17" fmla="*/ 0 h 100"/>
                <a:gd name="T18" fmla="*/ 88 w 96"/>
                <a:gd name="T19" fmla="*/ 8 h 100"/>
                <a:gd name="T20" fmla="*/ 77 w 96"/>
                <a:gd name="T21" fmla="*/ 22 h 100"/>
                <a:gd name="T22" fmla="*/ 63 w 96"/>
                <a:gd name="T23" fmla="*/ 38 h 100"/>
                <a:gd name="T24" fmla="*/ 47 w 96"/>
                <a:gd name="T25" fmla="*/ 57 h 100"/>
                <a:gd name="T26" fmla="*/ 33 w 96"/>
                <a:gd name="T27" fmla="*/ 74 h 100"/>
                <a:gd name="T28" fmla="*/ 18 w 96"/>
                <a:gd name="T29" fmla="*/ 89 h 100"/>
                <a:gd name="T30" fmla="*/ 8 w 96"/>
                <a:gd name="T31" fmla="*/ 98 h 100"/>
                <a:gd name="T32" fmla="*/ 1 w 96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0">
                  <a:moveTo>
                    <a:pt x="1" y="100"/>
                  </a:moveTo>
                  <a:lnTo>
                    <a:pt x="0" y="95"/>
                  </a:lnTo>
                  <a:lnTo>
                    <a:pt x="5" y="84"/>
                  </a:lnTo>
                  <a:lnTo>
                    <a:pt x="16" y="69"/>
                  </a:lnTo>
                  <a:lnTo>
                    <a:pt x="29" y="53"/>
                  </a:lnTo>
                  <a:lnTo>
                    <a:pt x="45" y="35"/>
                  </a:lnTo>
                  <a:lnTo>
                    <a:pt x="62" y="2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7" y="22"/>
                  </a:lnTo>
                  <a:lnTo>
                    <a:pt x="63" y="38"/>
                  </a:lnTo>
                  <a:lnTo>
                    <a:pt x="47" y="57"/>
                  </a:lnTo>
                  <a:lnTo>
                    <a:pt x="33" y="74"/>
                  </a:lnTo>
                  <a:lnTo>
                    <a:pt x="18" y="89"/>
                  </a:lnTo>
                  <a:lnTo>
                    <a:pt x="8" y="98"/>
                  </a:lnTo>
                  <a:lnTo>
                    <a:pt x="1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2" name="Freeform 200">
              <a:extLst>
                <a:ext uri="{FF2B5EF4-FFF2-40B4-BE49-F238E27FC236}">
                  <a16:creationId xmlns:a16="http://schemas.microsoft.com/office/drawing/2014/main" id="{DFFC6195-AB55-C372-6F94-4708C866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773"/>
              <a:ext cx="30" cy="36"/>
            </a:xfrm>
            <a:custGeom>
              <a:avLst/>
              <a:gdLst>
                <a:gd name="T0" fmla="*/ 1 w 88"/>
                <a:gd name="T1" fmla="*/ 110 h 110"/>
                <a:gd name="T2" fmla="*/ 0 w 88"/>
                <a:gd name="T3" fmla="*/ 102 h 110"/>
                <a:gd name="T4" fmla="*/ 5 w 88"/>
                <a:gd name="T5" fmla="*/ 90 h 110"/>
                <a:gd name="T6" fmla="*/ 15 w 88"/>
                <a:gd name="T7" fmla="*/ 74 h 110"/>
                <a:gd name="T8" fmla="*/ 28 w 88"/>
                <a:gd name="T9" fmla="*/ 55 h 110"/>
                <a:gd name="T10" fmla="*/ 42 w 88"/>
                <a:gd name="T11" fmla="*/ 36 h 110"/>
                <a:gd name="T12" fmla="*/ 58 w 88"/>
                <a:gd name="T13" fmla="*/ 20 h 110"/>
                <a:gd name="T14" fmla="*/ 74 w 88"/>
                <a:gd name="T15" fmla="*/ 7 h 110"/>
                <a:gd name="T16" fmla="*/ 88 w 88"/>
                <a:gd name="T17" fmla="*/ 0 h 110"/>
                <a:gd name="T18" fmla="*/ 83 w 88"/>
                <a:gd name="T19" fmla="*/ 9 h 110"/>
                <a:gd name="T20" fmla="*/ 73 w 88"/>
                <a:gd name="T21" fmla="*/ 22 h 110"/>
                <a:gd name="T22" fmla="*/ 59 w 88"/>
                <a:gd name="T23" fmla="*/ 41 h 110"/>
                <a:gd name="T24" fmla="*/ 45 w 88"/>
                <a:gd name="T25" fmla="*/ 61 h 110"/>
                <a:gd name="T26" fmla="*/ 30 w 88"/>
                <a:gd name="T27" fmla="*/ 80 h 110"/>
                <a:gd name="T28" fmla="*/ 17 w 88"/>
                <a:gd name="T29" fmla="*/ 96 h 110"/>
                <a:gd name="T30" fmla="*/ 8 w 88"/>
                <a:gd name="T31" fmla="*/ 107 h 110"/>
                <a:gd name="T32" fmla="*/ 1 w 88"/>
                <a:gd name="T3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10">
                  <a:moveTo>
                    <a:pt x="1" y="110"/>
                  </a:moveTo>
                  <a:lnTo>
                    <a:pt x="0" y="102"/>
                  </a:lnTo>
                  <a:lnTo>
                    <a:pt x="5" y="90"/>
                  </a:lnTo>
                  <a:lnTo>
                    <a:pt x="15" y="74"/>
                  </a:lnTo>
                  <a:lnTo>
                    <a:pt x="28" y="55"/>
                  </a:lnTo>
                  <a:lnTo>
                    <a:pt x="42" y="36"/>
                  </a:lnTo>
                  <a:lnTo>
                    <a:pt x="58" y="20"/>
                  </a:lnTo>
                  <a:lnTo>
                    <a:pt x="74" y="7"/>
                  </a:lnTo>
                  <a:lnTo>
                    <a:pt x="88" y="0"/>
                  </a:lnTo>
                  <a:lnTo>
                    <a:pt x="83" y="9"/>
                  </a:lnTo>
                  <a:lnTo>
                    <a:pt x="73" y="22"/>
                  </a:lnTo>
                  <a:lnTo>
                    <a:pt x="59" y="41"/>
                  </a:lnTo>
                  <a:lnTo>
                    <a:pt x="45" y="61"/>
                  </a:lnTo>
                  <a:lnTo>
                    <a:pt x="30" y="80"/>
                  </a:lnTo>
                  <a:lnTo>
                    <a:pt x="17" y="96"/>
                  </a:lnTo>
                  <a:lnTo>
                    <a:pt x="8" y="107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3" name="Freeform 201">
              <a:extLst>
                <a:ext uri="{FF2B5EF4-FFF2-40B4-BE49-F238E27FC236}">
                  <a16:creationId xmlns:a16="http://schemas.microsoft.com/office/drawing/2014/main" id="{979CAF7F-C788-868A-D239-A2E68BE8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777"/>
              <a:ext cx="26" cy="34"/>
            </a:xfrm>
            <a:custGeom>
              <a:avLst/>
              <a:gdLst>
                <a:gd name="T0" fmla="*/ 0 w 76"/>
                <a:gd name="T1" fmla="*/ 100 h 100"/>
                <a:gd name="T2" fmla="*/ 0 w 76"/>
                <a:gd name="T3" fmla="*/ 95 h 100"/>
                <a:gd name="T4" fmla="*/ 4 w 76"/>
                <a:gd name="T5" fmla="*/ 84 h 100"/>
                <a:gd name="T6" fmla="*/ 13 w 76"/>
                <a:gd name="T7" fmla="*/ 68 h 100"/>
                <a:gd name="T8" fmla="*/ 25 w 76"/>
                <a:gd name="T9" fmla="*/ 50 h 100"/>
                <a:gd name="T10" fmla="*/ 38 w 76"/>
                <a:gd name="T11" fmla="*/ 33 h 100"/>
                <a:gd name="T12" fmla="*/ 52 w 76"/>
                <a:gd name="T13" fmla="*/ 17 h 100"/>
                <a:gd name="T14" fmla="*/ 64 w 76"/>
                <a:gd name="T15" fmla="*/ 5 h 100"/>
                <a:gd name="T16" fmla="*/ 76 w 76"/>
                <a:gd name="T17" fmla="*/ 0 h 100"/>
                <a:gd name="T18" fmla="*/ 69 w 76"/>
                <a:gd name="T19" fmla="*/ 9 h 100"/>
                <a:gd name="T20" fmla="*/ 60 w 76"/>
                <a:gd name="T21" fmla="*/ 24 h 100"/>
                <a:gd name="T22" fmla="*/ 50 w 76"/>
                <a:gd name="T23" fmla="*/ 42 h 100"/>
                <a:gd name="T24" fmla="*/ 38 w 76"/>
                <a:gd name="T25" fmla="*/ 59 h 100"/>
                <a:gd name="T26" fmla="*/ 27 w 76"/>
                <a:gd name="T27" fmla="*/ 76 h 100"/>
                <a:gd name="T28" fmla="*/ 15 w 76"/>
                <a:gd name="T29" fmla="*/ 90 h 100"/>
                <a:gd name="T30" fmla="*/ 6 w 76"/>
                <a:gd name="T31" fmla="*/ 99 h 100"/>
                <a:gd name="T32" fmla="*/ 0 w 76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00">
                  <a:moveTo>
                    <a:pt x="0" y="100"/>
                  </a:moveTo>
                  <a:lnTo>
                    <a:pt x="0" y="95"/>
                  </a:lnTo>
                  <a:lnTo>
                    <a:pt x="4" y="84"/>
                  </a:lnTo>
                  <a:lnTo>
                    <a:pt x="13" y="68"/>
                  </a:lnTo>
                  <a:lnTo>
                    <a:pt x="25" y="50"/>
                  </a:lnTo>
                  <a:lnTo>
                    <a:pt x="38" y="33"/>
                  </a:lnTo>
                  <a:lnTo>
                    <a:pt x="52" y="17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69" y="9"/>
                  </a:lnTo>
                  <a:lnTo>
                    <a:pt x="60" y="24"/>
                  </a:lnTo>
                  <a:lnTo>
                    <a:pt x="50" y="42"/>
                  </a:lnTo>
                  <a:lnTo>
                    <a:pt x="38" y="59"/>
                  </a:lnTo>
                  <a:lnTo>
                    <a:pt x="27" y="76"/>
                  </a:lnTo>
                  <a:lnTo>
                    <a:pt x="15" y="90"/>
                  </a:lnTo>
                  <a:lnTo>
                    <a:pt x="6" y="9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4" name="Freeform 202">
              <a:extLst>
                <a:ext uri="{FF2B5EF4-FFF2-40B4-BE49-F238E27FC236}">
                  <a16:creationId xmlns:a16="http://schemas.microsoft.com/office/drawing/2014/main" id="{C898F3A2-9D50-DF78-D971-B23F91910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782"/>
              <a:ext cx="23" cy="27"/>
            </a:xfrm>
            <a:custGeom>
              <a:avLst/>
              <a:gdLst>
                <a:gd name="T0" fmla="*/ 2 w 65"/>
                <a:gd name="T1" fmla="*/ 83 h 83"/>
                <a:gd name="T2" fmla="*/ 0 w 65"/>
                <a:gd name="T3" fmla="*/ 78 h 83"/>
                <a:gd name="T4" fmla="*/ 2 w 65"/>
                <a:gd name="T5" fmla="*/ 69 h 83"/>
                <a:gd name="T6" fmla="*/ 7 w 65"/>
                <a:gd name="T7" fmla="*/ 56 h 83"/>
                <a:gd name="T8" fmla="*/ 16 w 65"/>
                <a:gd name="T9" fmla="*/ 43 h 83"/>
                <a:gd name="T10" fmla="*/ 26 w 65"/>
                <a:gd name="T11" fmla="*/ 29 h 83"/>
                <a:gd name="T12" fmla="*/ 37 w 65"/>
                <a:gd name="T13" fmla="*/ 17 h 83"/>
                <a:gd name="T14" fmla="*/ 51 w 65"/>
                <a:gd name="T15" fmla="*/ 7 h 83"/>
                <a:gd name="T16" fmla="*/ 65 w 65"/>
                <a:gd name="T17" fmla="*/ 0 h 83"/>
                <a:gd name="T18" fmla="*/ 58 w 65"/>
                <a:gd name="T19" fmla="*/ 9 h 83"/>
                <a:gd name="T20" fmla="*/ 51 w 65"/>
                <a:gd name="T21" fmla="*/ 22 h 83"/>
                <a:gd name="T22" fmla="*/ 41 w 65"/>
                <a:gd name="T23" fmla="*/ 35 h 83"/>
                <a:gd name="T24" fmla="*/ 32 w 65"/>
                <a:gd name="T25" fmla="*/ 50 h 83"/>
                <a:gd name="T26" fmla="*/ 22 w 65"/>
                <a:gd name="T27" fmla="*/ 64 h 83"/>
                <a:gd name="T28" fmla="*/ 14 w 65"/>
                <a:gd name="T29" fmla="*/ 75 h 83"/>
                <a:gd name="T30" fmla="*/ 7 w 65"/>
                <a:gd name="T31" fmla="*/ 81 h 83"/>
                <a:gd name="T32" fmla="*/ 2 w 65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3">
                  <a:moveTo>
                    <a:pt x="2" y="83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7" y="56"/>
                  </a:lnTo>
                  <a:lnTo>
                    <a:pt x="16" y="43"/>
                  </a:lnTo>
                  <a:lnTo>
                    <a:pt x="26" y="29"/>
                  </a:lnTo>
                  <a:lnTo>
                    <a:pt x="37" y="17"/>
                  </a:lnTo>
                  <a:lnTo>
                    <a:pt x="51" y="7"/>
                  </a:lnTo>
                  <a:lnTo>
                    <a:pt x="65" y="0"/>
                  </a:lnTo>
                  <a:lnTo>
                    <a:pt x="58" y="9"/>
                  </a:lnTo>
                  <a:lnTo>
                    <a:pt x="51" y="22"/>
                  </a:lnTo>
                  <a:lnTo>
                    <a:pt x="41" y="35"/>
                  </a:lnTo>
                  <a:lnTo>
                    <a:pt x="32" y="50"/>
                  </a:lnTo>
                  <a:lnTo>
                    <a:pt x="22" y="64"/>
                  </a:lnTo>
                  <a:lnTo>
                    <a:pt x="14" y="75"/>
                  </a:lnTo>
                  <a:lnTo>
                    <a:pt x="7" y="81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5" name="Freeform 203">
              <a:extLst>
                <a:ext uri="{FF2B5EF4-FFF2-40B4-BE49-F238E27FC236}">
                  <a16:creationId xmlns:a16="http://schemas.microsoft.com/office/drawing/2014/main" id="{57E29E9C-977A-C759-F3BB-DACF3C23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799"/>
              <a:ext cx="6" cy="16"/>
            </a:xfrm>
            <a:custGeom>
              <a:avLst/>
              <a:gdLst>
                <a:gd name="T0" fmla="*/ 5 w 17"/>
                <a:gd name="T1" fmla="*/ 50 h 50"/>
                <a:gd name="T2" fmla="*/ 0 w 17"/>
                <a:gd name="T3" fmla="*/ 41 h 50"/>
                <a:gd name="T4" fmla="*/ 0 w 17"/>
                <a:gd name="T5" fmla="*/ 25 h 50"/>
                <a:gd name="T6" fmla="*/ 5 w 17"/>
                <a:gd name="T7" fmla="*/ 7 h 50"/>
                <a:gd name="T8" fmla="*/ 17 w 17"/>
                <a:gd name="T9" fmla="*/ 0 h 50"/>
                <a:gd name="T10" fmla="*/ 11 w 17"/>
                <a:gd name="T11" fmla="*/ 14 h 50"/>
                <a:gd name="T12" fmla="*/ 11 w 17"/>
                <a:gd name="T13" fmla="*/ 32 h 50"/>
                <a:gd name="T14" fmla="*/ 11 w 17"/>
                <a:gd name="T15" fmla="*/ 47 h 50"/>
                <a:gd name="T16" fmla="*/ 5 w 1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5" y="50"/>
                  </a:moveTo>
                  <a:lnTo>
                    <a:pt x="0" y="41"/>
                  </a:lnTo>
                  <a:lnTo>
                    <a:pt x="0" y="25"/>
                  </a:lnTo>
                  <a:lnTo>
                    <a:pt x="5" y="7"/>
                  </a:lnTo>
                  <a:lnTo>
                    <a:pt x="17" y="0"/>
                  </a:lnTo>
                  <a:lnTo>
                    <a:pt x="11" y="14"/>
                  </a:lnTo>
                  <a:lnTo>
                    <a:pt x="11" y="32"/>
                  </a:lnTo>
                  <a:lnTo>
                    <a:pt x="11" y="47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6" name="Freeform 204">
              <a:extLst>
                <a:ext uri="{FF2B5EF4-FFF2-40B4-BE49-F238E27FC236}">
                  <a16:creationId xmlns:a16="http://schemas.microsoft.com/office/drawing/2014/main" id="{BE09AE21-2EAB-5E29-68BC-21C27ABC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70"/>
              <a:ext cx="29" cy="31"/>
            </a:xfrm>
            <a:custGeom>
              <a:avLst/>
              <a:gdLst>
                <a:gd name="T0" fmla="*/ 1 w 85"/>
                <a:gd name="T1" fmla="*/ 92 h 92"/>
                <a:gd name="T2" fmla="*/ 0 w 85"/>
                <a:gd name="T3" fmla="*/ 88 h 92"/>
                <a:gd name="T4" fmla="*/ 4 w 85"/>
                <a:gd name="T5" fmla="*/ 78 h 92"/>
                <a:gd name="T6" fmla="*/ 12 w 85"/>
                <a:gd name="T7" fmla="*/ 64 h 92"/>
                <a:gd name="T8" fmla="*/ 23 w 85"/>
                <a:gd name="T9" fmla="*/ 49 h 92"/>
                <a:gd name="T10" fmla="*/ 38 w 85"/>
                <a:gd name="T11" fmla="*/ 33 h 92"/>
                <a:gd name="T12" fmla="*/ 54 w 85"/>
                <a:gd name="T13" fmla="*/ 19 h 92"/>
                <a:gd name="T14" fmla="*/ 69 w 85"/>
                <a:gd name="T15" fmla="*/ 8 h 92"/>
                <a:gd name="T16" fmla="*/ 85 w 85"/>
                <a:gd name="T17" fmla="*/ 0 h 92"/>
                <a:gd name="T18" fmla="*/ 79 w 85"/>
                <a:gd name="T19" fmla="*/ 8 h 92"/>
                <a:gd name="T20" fmla="*/ 68 w 85"/>
                <a:gd name="T21" fmla="*/ 20 h 92"/>
                <a:gd name="T22" fmla="*/ 56 w 85"/>
                <a:gd name="T23" fmla="*/ 36 h 92"/>
                <a:gd name="T24" fmla="*/ 43 w 85"/>
                <a:gd name="T25" fmla="*/ 53 h 92"/>
                <a:gd name="T26" fmla="*/ 30 w 85"/>
                <a:gd name="T27" fmla="*/ 69 h 92"/>
                <a:gd name="T28" fmla="*/ 17 w 85"/>
                <a:gd name="T29" fmla="*/ 83 h 92"/>
                <a:gd name="T30" fmla="*/ 8 w 85"/>
                <a:gd name="T31" fmla="*/ 91 h 92"/>
                <a:gd name="T32" fmla="*/ 1 w 85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92">
                  <a:moveTo>
                    <a:pt x="1" y="92"/>
                  </a:moveTo>
                  <a:lnTo>
                    <a:pt x="0" y="88"/>
                  </a:lnTo>
                  <a:lnTo>
                    <a:pt x="4" y="78"/>
                  </a:lnTo>
                  <a:lnTo>
                    <a:pt x="12" y="64"/>
                  </a:lnTo>
                  <a:lnTo>
                    <a:pt x="23" y="49"/>
                  </a:lnTo>
                  <a:lnTo>
                    <a:pt x="38" y="33"/>
                  </a:lnTo>
                  <a:lnTo>
                    <a:pt x="54" y="19"/>
                  </a:lnTo>
                  <a:lnTo>
                    <a:pt x="69" y="8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8" y="20"/>
                  </a:lnTo>
                  <a:lnTo>
                    <a:pt x="56" y="36"/>
                  </a:lnTo>
                  <a:lnTo>
                    <a:pt x="43" y="53"/>
                  </a:lnTo>
                  <a:lnTo>
                    <a:pt x="30" y="69"/>
                  </a:lnTo>
                  <a:lnTo>
                    <a:pt x="17" y="83"/>
                  </a:lnTo>
                  <a:lnTo>
                    <a:pt x="8" y="91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7" name="Freeform 205">
              <a:extLst>
                <a:ext uri="{FF2B5EF4-FFF2-40B4-BE49-F238E27FC236}">
                  <a16:creationId xmlns:a16="http://schemas.microsoft.com/office/drawing/2014/main" id="{109009F3-3D1C-26DB-369A-8A96C481B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771"/>
              <a:ext cx="29" cy="36"/>
            </a:xfrm>
            <a:custGeom>
              <a:avLst/>
              <a:gdLst>
                <a:gd name="T0" fmla="*/ 2 w 85"/>
                <a:gd name="T1" fmla="*/ 107 h 107"/>
                <a:gd name="T2" fmla="*/ 0 w 85"/>
                <a:gd name="T3" fmla="*/ 101 h 107"/>
                <a:gd name="T4" fmla="*/ 4 w 85"/>
                <a:gd name="T5" fmla="*/ 88 h 107"/>
                <a:gd name="T6" fmla="*/ 13 w 85"/>
                <a:gd name="T7" fmla="*/ 72 h 107"/>
                <a:gd name="T8" fmla="*/ 25 w 85"/>
                <a:gd name="T9" fmla="*/ 53 h 107"/>
                <a:gd name="T10" fmla="*/ 40 w 85"/>
                <a:gd name="T11" fmla="*/ 35 h 107"/>
                <a:gd name="T12" fmla="*/ 56 w 85"/>
                <a:gd name="T13" fmla="*/ 18 h 107"/>
                <a:gd name="T14" fmla="*/ 70 w 85"/>
                <a:gd name="T15" fmla="*/ 6 h 107"/>
                <a:gd name="T16" fmla="*/ 85 w 85"/>
                <a:gd name="T17" fmla="*/ 0 h 107"/>
                <a:gd name="T18" fmla="*/ 79 w 85"/>
                <a:gd name="T19" fmla="*/ 8 h 107"/>
                <a:gd name="T20" fmla="*/ 69 w 85"/>
                <a:gd name="T21" fmla="*/ 22 h 107"/>
                <a:gd name="T22" fmla="*/ 57 w 85"/>
                <a:gd name="T23" fmla="*/ 41 h 107"/>
                <a:gd name="T24" fmla="*/ 44 w 85"/>
                <a:gd name="T25" fmla="*/ 60 h 107"/>
                <a:gd name="T26" fmla="*/ 29 w 85"/>
                <a:gd name="T27" fmla="*/ 78 h 107"/>
                <a:gd name="T28" fmla="*/ 17 w 85"/>
                <a:gd name="T29" fmla="*/ 94 h 107"/>
                <a:gd name="T30" fmla="*/ 7 w 85"/>
                <a:gd name="T31" fmla="*/ 104 h 107"/>
                <a:gd name="T32" fmla="*/ 2 w 85"/>
                <a:gd name="T3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07">
                  <a:moveTo>
                    <a:pt x="2" y="107"/>
                  </a:moveTo>
                  <a:lnTo>
                    <a:pt x="0" y="101"/>
                  </a:lnTo>
                  <a:lnTo>
                    <a:pt x="4" y="88"/>
                  </a:lnTo>
                  <a:lnTo>
                    <a:pt x="13" y="72"/>
                  </a:lnTo>
                  <a:lnTo>
                    <a:pt x="25" y="53"/>
                  </a:lnTo>
                  <a:lnTo>
                    <a:pt x="40" y="35"/>
                  </a:lnTo>
                  <a:lnTo>
                    <a:pt x="56" y="18"/>
                  </a:lnTo>
                  <a:lnTo>
                    <a:pt x="70" y="6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9" y="22"/>
                  </a:lnTo>
                  <a:lnTo>
                    <a:pt x="57" y="41"/>
                  </a:lnTo>
                  <a:lnTo>
                    <a:pt x="44" y="60"/>
                  </a:lnTo>
                  <a:lnTo>
                    <a:pt x="29" y="78"/>
                  </a:lnTo>
                  <a:lnTo>
                    <a:pt x="17" y="94"/>
                  </a:lnTo>
                  <a:lnTo>
                    <a:pt x="7" y="104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8" name="Freeform 206">
              <a:extLst>
                <a:ext uri="{FF2B5EF4-FFF2-40B4-BE49-F238E27FC236}">
                  <a16:creationId xmlns:a16="http://schemas.microsoft.com/office/drawing/2014/main" id="{EB0CDC3E-C3B1-DD0A-69AB-2D629AF6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777"/>
              <a:ext cx="21" cy="34"/>
            </a:xfrm>
            <a:custGeom>
              <a:avLst/>
              <a:gdLst>
                <a:gd name="T0" fmla="*/ 2 w 64"/>
                <a:gd name="T1" fmla="*/ 104 h 104"/>
                <a:gd name="T2" fmla="*/ 0 w 64"/>
                <a:gd name="T3" fmla="*/ 98 h 104"/>
                <a:gd name="T4" fmla="*/ 2 w 64"/>
                <a:gd name="T5" fmla="*/ 86 h 104"/>
                <a:gd name="T6" fmla="*/ 7 w 64"/>
                <a:gd name="T7" fmla="*/ 71 h 104"/>
                <a:gd name="T8" fmla="*/ 15 w 64"/>
                <a:gd name="T9" fmla="*/ 54 h 104"/>
                <a:gd name="T10" fmla="*/ 24 w 64"/>
                <a:gd name="T11" fmla="*/ 37 h 104"/>
                <a:gd name="T12" fmla="*/ 36 w 64"/>
                <a:gd name="T13" fmla="*/ 20 h 104"/>
                <a:gd name="T14" fmla="*/ 49 w 64"/>
                <a:gd name="T15" fmla="*/ 8 h 104"/>
                <a:gd name="T16" fmla="*/ 64 w 64"/>
                <a:gd name="T17" fmla="*/ 0 h 104"/>
                <a:gd name="T18" fmla="*/ 57 w 64"/>
                <a:gd name="T19" fmla="*/ 10 h 104"/>
                <a:gd name="T20" fmla="*/ 49 w 64"/>
                <a:gd name="T21" fmla="*/ 24 h 104"/>
                <a:gd name="T22" fmla="*/ 40 w 64"/>
                <a:gd name="T23" fmla="*/ 42 h 104"/>
                <a:gd name="T24" fmla="*/ 31 w 64"/>
                <a:gd name="T25" fmla="*/ 60 h 104"/>
                <a:gd name="T26" fmla="*/ 22 w 64"/>
                <a:gd name="T27" fmla="*/ 78 h 104"/>
                <a:gd name="T28" fmla="*/ 14 w 64"/>
                <a:gd name="T29" fmla="*/ 93 h 104"/>
                <a:gd name="T30" fmla="*/ 7 w 64"/>
                <a:gd name="T31" fmla="*/ 101 h 104"/>
                <a:gd name="T32" fmla="*/ 2 w 64"/>
                <a:gd name="T3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4">
                  <a:moveTo>
                    <a:pt x="2" y="104"/>
                  </a:moveTo>
                  <a:lnTo>
                    <a:pt x="0" y="98"/>
                  </a:lnTo>
                  <a:lnTo>
                    <a:pt x="2" y="86"/>
                  </a:lnTo>
                  <a:lnTo>
                    <a:pt x="7" y="71"/>
                  </a:lnTo>
                  <a:lnTo>
                    <a:pt x="15" y="54"/>
                  </a:lnTo>
                  <a:lnTo>
                    <a:pt x="24" y="37"/>
                  </a:lnTo>
                  <a:lnTo>
                    <a:pt x="36" y="20"/>
                  </a:lnTo>
                  <a:lnTo>
                    <a:pt x="49" y="8"/>
                  </a:lnTo>
                  <a:lnTo>
                    <a:pt x="64" y="0"/>
                  </a:lnTo>
                  <a:lnTo>
                    <a:pt x="57" y="10"/>
                  </a:lnTo>
                  <a:lnTo>
                    <a:pt x="49" y="24"/>
                  </a:lnTo>
                  <a:lnTo>
                    <a:pt x="40" y="42"/>
                  </a:lnTo>
                  <a:lnTo>
                    <a:pt x="31" y="60"/>
                  </a:lnTo>
                  <a:lnTo>
                    <a:pt x="22" y="78"/>
                  </a:lnTo>
                  <a:lnTo>
                    <a:pt x="14" y="93"/>
                  </a:lnTo>
                  <a:lnTo>
                    <a:pt x="7" y="101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9" name="Freeform 207">
              <a:extLst>
                <a:ext uri="{FF2B5EF4-FFF2-40B4-BE49-F238E27FC236}">
                  <a16:creationId xmlns:a16="http://schemas.microsoft.com/office/drawing/2014/main" id="{13C2B381-1A4B-94AD-2379-5A5776EC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786"/>
              <a:ext cx="23" cy="25"/>
            </a:xfrm>
            <a:custGeom>
              <a:avLst/>
              <a:gdLst>
                <a:gd name="T0" fmla="*/ 2 w 66"/>
                <a:gd name="T1" fmla="*/ 76 h 76"/>
                <a:gd name="T2" fmla="*/ 0 w 66"/>
                <a:gd name="T3" fmla="*/ 71 h 76"/>
                <a:gd name="T4" fmla="*/ 6 w 66"/>
                <a:gd name="T5" fmla="*/ 61 h 76"/>
                <a:gd name="T6" fmla="*/ 13 w 66"/>
                <a:gd name="T7" fmla="*/ 48 h 76"/>
                <a:gd name="T8" fmla="*/ 24 w 66"/>
                <a:gd name="T9" fmla="*/ 35 h 76"/>
                <a:gd name="T10" fmla="*/ 36 w 66"/>
                <a:gd name="T11" fmla="*/ 22 h 76"/>
                <a:gd name="T12" fmla="*/ 48 w 66"/>
                <a:gd name="T13" fmla="*/ 10 h 76"/>
                <a:gd name="T14" fmla="*/ 58 w 66"/>
                <a:gd name="T15" fmla="*/ 2 h 76"/>
                <a:gd name="T16" fmla="*/ 66 w 66"/>
                <a:gd name="T17" fmla="*/ 0 h 76"/>
                <a:gd name="T18" fmla="*/ 61 w 66"/>
                <a:gd name="T19" fmla="*/ 7 h 76"/>
                <a:gd name="T20" fmla="*/ 53 w 66"/>
                <a:gd name="T21" fmla="*/ 17 h 76"/>
                <a:gd name="T22" fmla="*/ 44 w 66"/>
                <a:gd name="T23" fmla="*/ 30 h 76"/>
                <a:gd name="T24" fmla="*/ 34 w 66"/>
                <a:gd name="T25" fmla="*/ 42 h 76"/>
                <a:gd name="T26" fmla="*/ 24 w 66"/>
                <a:gd name="T27" fmla="*/ 55 h 76"/>
                <a:gd name="T28" fmla="*/ 15 w 66"/>
                <a:gd name="T29" fmla="*/ 66 h 76"/>
                <a:gd name="T30" fmla="*/ 7 w 66"/>
                <a:gd name="T31" fmla="*/ 73 h 76"/>
                <a:gd name="T32" fmla="*/ 2 w 6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6">
                  <a:moveTo>
                    <a:pt x="2" y="76"/>
                  </a:moveTo>
                  <a:lnTo>
                    <a:pt x="0" y="71"/>
                  </a:lnTo>
                  <a:lnTo>
                    <a:pt x="6" y="61"/>
                  </a:lnTo>
                  <a:lnTo>
                    <a:pt x="13" y="48"/>
                  </a:lnTo>
                  <a:lnTo>
                    <a:pt x="24" y="35"/>
                  </a:lnTo>
                  <a:lnTo>
                    <a:pt x="36" y="22"/>
                  </a:lnTo>
                  <a:lnTo>
                    <a:pt x="48" y="10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7"/>
                  </a:lnTo>
                  <a:lnTo>
                    <a:pt x="44" y="30"/>
                  </a:lnTo>
                  <a:lnTo>
                    <a:pt x="34" y="42"/>
                  </a:lnTo>
                  <a:lnTo>
                    <a:pt x="24" y="55"/>
                  </a:lnTo>
                  <a:lnTo>
                    <a:pt x="15" y="66"/>
                  </a:lnTo>
                  <a:lnTo>
                    <a:pt x="7" y="73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0" name="Freeform 208">
              <a:extLst>
                <a:ext uri="{FF2B5EF4-FFF2-40B4-BE49-F238E27FC236}">
                  <a16:creationId xmlns:a16="http://schemas.microsoft.com/office/drawing/2014/main" id="{213015FD-0FBC-63AA-04AE-91BC52F74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789"/>
              <a:ext cx="9" cy="19"/>
            </a:xfrm>
            <a:custGeom>
              <a:avLst/>
              <a:gdLst>
                <a:gd name="T0" fmla="*/ 3 w 25"/>
                <a:gd name="T1" fmla="*/ 56 h 56"/>
                <a:gd name="T2" fmla="*/ 0 w 25"/>
                <a:gd name="T3" fmla="*/ 46 h 56"/>
                <a:gd name="T4" fmla="*/ 4 w 25"/>
                <a:gd name="T5" fmla="*/ 27 h 56"/>
                <a:gd name="T6" fmla="*/ 12 w 25"/>
                <a:gd name="T7" fmla="*/ 9 h 56"/>
                <a:gd name="T8" fmla="*/ 25 w 25"/>
                <a:gd name="T9" fmla="*/ 0 h 56"/>
                <a:gd name="T10" fmla="*/ 16 w 25"/>
                <a:gd name="T11" fmla="*/ 15 h 56"/>
                <a:gd name="T12" fmla="*/ 13 w 25"/>
                <a:gd name="T13" fmla="*/ 35 h 56"/>
                <a:gd name="T14" fmla="*/ 10 w 25"/>
                <a:gd name="T15" fmla="*/ 52 h 56"/>
                <a:gd name="T16" fmla="*/ 3 w 2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3" y="56"/>
                  </a:moveTo>
                  <a:lnTo>
                    <a:pt x="0" y="46"/>
                  </a:lnTo>
                  <a:lnTo>
                    <a:pt x="4" y="27"/>
                  </a:lnTo>
                  <a:lnTo>
                    <a:pt x="12" y="9"/>
                  </a:lnTo>
                  <a:lnTo>
                    <a:pt x="25" y="0"/>
                  </a:lnTo>
                  <a:lnTo>
                    <a:pt x="16" y="15"/>
                  </a:lnTo>
                  <a:lnTo>
                    <a:pt x="13" y="35"/>
                  </a:lnTo>
                  <a:lnTo>
                    <a:pt x="10" y="52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1" name="Freeform 209">
              <a:extLst>
                <a:ext uri="{FF2B5EF4-FFF2-40B4-BE49-F238E27FC236}">
                  <a16:creationId xmlns:a16="http://schemas.microsoft.com/office/drawing/2014/main" id="{4463466A-84D3-5A6C-767E-482BD4D6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775"/>
              <a:ext cx="18" cy="14"/>
            </a:xfrm>
            <a:custGeom>
              <a:avLst/>
              <a:gdLst>
                <a:gd name="T0" fmla="*/ 51 w 51"/>
                <a:gd name="T1" fmla="*/ 0 h 44"/>
                <a:gd name="T2" fmla="*/ 47 w 51"/>
                <a:gd name="T3" fmla="*/ 4 h 44"/>
                <a:gd name="T4" fmla="*/ 42 w 51"/>
                <a:gd name="T5" fmla="*/ 10 h 44"/>
                <a:gd name="T6" fmla="*/ 35 w 51"/>
                <a:gd name="T7" fmla="*/ 19 h 44"/>
                <a:gd name="T8" fmla="*/ 29 w 51"/>
                <a:gd name="T9" fmla="*/ 28 h 44"/>
                <a:gd name="T10" fmla="*/ 21 w 51"/>
                <a:gd name="T11" fmla="*/ 35 h 44"/>
                <a:gd name="T12" fmla="*/ 13 w 51"/>
                <a:gd name="T13" fmla="*/ 41 h 44"/>
                <a:gd name="T14" fmla="*/ 6 w 51"/>
                <a:gd name="T15" fmla="*/ 44 h 44"/>
                <a:gd name="T16" fmla="*/ 1 w 51"/>
                <a:gd name="T17" fmla="*/ 43 h 44"/>
                <a:gd name="T18" fmla="*/ 0 w 51"/>
                <a:gd name="T19" fmla="*/ 38 h 44"/>
                <a:gd name="T20" fmla="*/ 2 w 51"/>
                <a:gd name="T21" fmla="*/ 33 h 44"/>
                <a:gd name="T22" fmla="*/ 9 w 51"/>
                <a:gd name="T23" fmla="*/ 26 h 44"/>
                <a:gd name="T24" fmla="*/ 17 w 51"/>
                <a:gd name="T25" fmla="*/ 20 h 44"/>
                <a:gd name="T26" fmla="*/ 27 w 51"/>
                <a:gd name="T27" fmla="*/ 14 h 44"/>
                <a:gd name="T28" fmla="*/ 36 w 51"/>
                <a:gd name="T29" fmla="*/ 9 h 44"/>
                <a:gd name="T30" fmla="*/ 44 w 51"/>
                <a:gd name="T31" fmla="*/ 4 h 44"/>
                <a:gd name="T32" fmla="*/ 51 w 51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0"/>
                  </a:moveTo>
                  <a:lnTo>
                    <a:pt x="47" y="4"/>
                  </a:lnTo>
                  <a:lnTo>
                    <a:pt x="42" y="10"/>
                  </a:lnTo>
                  <a:lnTo>
                    <a:pt x="35" y="19"/>
                  </a:lnTo>
                  <a:lnTo>
                    <a:pt x="29" y="28"/>
                  </a:lnTo>
                  <a:lnTo>
                    <a:pt x="21" y="35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7" y="20"/>
                  </a:lnTo>
                  <a:lnTo>
                    <a:pt x="27" y="14"/>
                  </a:lnTo>
                  <a:lnTo>
                    <a:pt x="36" y="9"/>
                  </a:lnTo>
                  <a:lnTo>
                    <a:pt x="44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2" name="Freeform 210">
              <a:extLst>
                <a:ext uri="{FF2B5EF4-FFF2-40B4-BE49-F238E27FC236}">
                  <a16:creationId xmlns:a16="http://schemas.microsoft.com/office/drawing/2014/main" id="{57C4FB18-277E-16E3-9392-1B57B85CD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2774"/>
              <a:ext cx="22" cy="5"/>
            </a:xfrm>
            <a:custGeom>
              <a:avLst/>
              <a:gdLst>
                <a:gd name="T0" fmla="*/ 61 w 61"/>
                <a:gd name="T1" fmla="*/ 3 h 12"/>
                <a:gd name="T2" fmla="*/ 57 w 61"/>
                <a:gd name="T3" fmla="*/ 3 h 12"/>
                <a:gd name="T4" fmla="*/ 50 w 61"/>
                <a:gd name="T5" fmla="*/ 2 h 12"/>
                <a:gd name="T6" fmla="*/ 39 w 61"/>
                <a:gd name="T7" fmla="*/ 1 h 12"/>
                <a:gd name="T8" fmla="*/ 28 w 61"/>
                <a:gd name="T9" fmla="*/ 1 h 12"/>
                <a:gd name="T10" fmla="*/ 18 w 61"/>
                <a:gd name="T11" fmla="*/ 0 h 12"/>
                <a:gd name="T12" fmla="*/ 9 w 61"/>
                <a:gd name="T13" fmla="*/ 1 h 12"/>
                <a:gd name="T14" fmla="*/ 2 w 61"/>
                <a:gd name="T15" fmla="*/ 3 h 12"/>
                <a:gd name="T16" fmla="*/ 0 w 61"/>
                <a:gd name="T17" fmla="*/ 7 h 12"/>
                <a:gd name="T18" fmla="*/ 1 w 61"/>
                <a:gd name="T19" fmla="*/ 11 h 12"/>
                <a:gd name="T20" fmla="*/ 7 w 61"/>
                <a:gd name="T21" fmla="*/ 12 h 12"/>
                <a:gd name="T22" fmla="*/ 15 w 61"/>
                <a:gd name="T23" fmla="*/ 12 h 12"/>
                <a:gd name="T24" fmla="*/ 25 w 61"/>
                <a:gd name="T25" fmla="*/ 11 h 12"/>
                <a:gd name="T26" fmla="*/ 35 w 61"/>
                <a:gd name="T27" fmla="*/ 10 h 12"/>
                <a:gd name="T28" fmla="*/ 46 w 61"/>
                <a:gd name="T29" fmla="*/ 7 h 12"/>
                <a:gd name="T30" fmla="*/ 55 w 61"/>
                <a:gd name="T31" fmla="*/ 5 h 12"/>
                <a:gd name="T32" fmla="*/ 61 w 61"/>
                <a:gd name="T3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12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7" y="12"/>
                  </a:lnTo>
                  <a:lnTo>
                    <a:pt x="15" y="12"/>
                  </a:lnTo>
                  <a:lnTo>
                    <a:pt x="25" y="11"/>
                  </a:lnTo>
                  <a:lnTo>
                    <a:pt x="35" y="10"/>
                  </a:lnTo>
                  <a:lnTo>
                    <a:pt x="46" y="7"/>
                  </a:lnTo>
                  <a:lnTo>
                    <a:pt x="55" y="5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3" name="Freeform 211">
              <a:extLst>
                <a:ext uri="{FF2B5EF4-FFF2-40B4-BE49-F238E27FC236}">
                  <a16:creationId xmlns:a16="http://schemas.microsoft.com/office/drawing/2014/main" id="{70ECD11B-17B7-E92F-4C1C-BE2934E1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759"/>
              <a:ext cx="21" cy="16"/>
            </a:xfrm>
            <a:custGeom>
              <a:avLst/>
              <a:gdLst>
                <a:gd name="T0" fmla="*/ 59 w 59"/>
                <a:gd name="T1" fmla="*/ 48 h 48"/>
                <a:gd name="T2" fmla="*/ 51 w 59"/>
                <a:gd name="T3" fmla="*/ 43 h 48"/>
                <a:gd name="T4" fmla="*/ 41 w 59"/>
                <a:gd name="T5" fmla="*/ 37 h 48"/>
                <a:gd name="T6" fmla="*/ 30 w 59"/>
                <a:gd name="T7" fmla="*/ 30 h 48"/>
                <a:gd name="T8" fmla="*/ 20 w 59"/>
                <a:gd name="T9" fmla="*/ 22 h 48"/>
                <a:gd name="T10" fmla="*/ 11 w 59"/>
                <a:gd name="T11" fmla="*/ 15 h 48"/>
                <a:gd name="T12" fmla="*/ 4 w 59"/>
                <a:gd name="T13" fmla="*/ 9 h 48"/>
                <a:gd name="T14" fmla="*/ 0 w 59"/>
                <a:gd name="T15" fmla="*/ 4 h 48"/>
                <a:gd name="T16" fmla="*/ 1 w 59"/>
                <a:gd name="T17" fmla="*/ 0 h 48"/>
                <a:gd name="T18" fmla="*/ 7 w 59"/>
                <a:gd name="T19" fmla="*/ 0 h 48"/>
                <a:gd name="T20" fmla="*/ 13 w 59"/>
                <a:gd name="T21" fmla="*/ 4 h 48"/>
                <a:gd name="T22" fmla="*/ 21 w 59"/>
                <a:gd name="T23" fmla="*/ 10 h 48"/>
                <a:gd name="T24" fmla="*/ 30 w 59"/>
                <a:gd name="T25" fmla="*/ 18 h 48"/>
                <a:gd name="T26" fmla="*/ 40 w 59"/>
                <a:gd name="T27" fmla="*/ 27 h 48"/>
                <a:gd name="T28" fmla="*/ 47 w 59"/>
                <a:gd name="T29" fmla="*/ 36 h 48"/>
                <a:gd name="T30" fmla="*/ 54 w 59"/>
                <a:gd name="T31" fmla="*/ 43 h 48"/>
                <a:gd name="T32" fmla="*/ 59 w 59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48">
                  <a:moveTo>
                    <a:pt x="59" y="48"/>
                  </a:moveTo>
                  <a:lnTo>
                    <a:pt x="51" y="43"/>
                  </a:lnTo>
                  <a:lnTo>
                    <a:pt x="41" y="37"/>
                  </a:lnTo>
                  <a:lnTo>
                    <a:pt x="30" y="30"/>
                  </a:lnTo>
                  <a:lnTo>
                    <a:pt x="20" y="22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0" y="18"/>
                  </a:lnTo>
                  <a:lnTo>
                    <a:pt x="40" y="27"/>
                  </a:lnTo>
                  <a:lnTo>
                    <a:pt x="47" y="36"/>
                  </a:lnTo>
                  <a:lnTo>
                    <a:pt x="54" y="43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4" name="Freeform 212">
              <a:extLst>
                <a:ext uri="{FF2B5EF4-FFF2-40B4-BE49-F238E27FC236}">
                  <a16:creationId xmlns:a16="http://schemas.microsoft.com/office/drawing/2014/main" id="{FD940055-C7C1-140C-1516-F1062796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763"/>
              <a:ext cx="5" cy="24"/>
            </a:xfrm>
            <a:custGeom>
              <a:avLst/>
              <a:gdLst>
                <a:gd name="T0" fmla="*/ 3 w 17"/>
                <a:gd name="T1" fmla="*/ 73 h 73"/>
                <a:gd name="T2" fmla="*/ 1 w 17"/>
                <a:gd name="T3" fmla="*/ 55 h 73"/>
                <a:gd name="T4" fmla="*/ 0 w 17"/>
                <a:gd name="T5" fmla="*/ 30 h 73"/>
                <a:gd name="T6" fmla="*/ 1 w 17"/>
                <a:gd name="T7" fmla="*/ 10 h 73"/>
                <a:gd name="T8" fmla="*/ 10 w 17"/>
                <a:gd name="T9" fmla="*/ 0 h 73"/>
                <a:gd name="T10" fmla="*/ 17 w 17"/>
                <a:gd name="T11" fmla="*/ 8 h 73"/>
                <a:gd name="T12" fmla="*/ 14 w 17"/>
                <a:gd name="T13" fmla="*/ 28 h 73"/>
                <a:gd name="T14" fmla="*/ 7 w 17"/>
                <a:gd name="T15" fmla="*/ 53 h 73"/>
                <a:gd name="T16" fmla="*/ 3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3" y="73"/>
                  </a:moveTo>
                  <a:lnTo>
                    <a:pt x="1" y="55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5" name="Freeform 213">
              <a:extLst>
                <a:ext uri="{FF2B5EF4-FFF2-40B4-BE49-F238E27FC236}">
                  <a16:creationId xmlns:a16="http://schemas.microsoft.com/office/drawing/2014/main" id="{056E69AF-D3E3-F90C-4FB5-941607D5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768"/>
              <a:ext cx="12" cy="23"/>
            </a:xfrm>
            <a:custGeom>
              <a:avLst/>
              <a:gdLst>
                <a:gd name="T0" fmla="*/ 0 w 34"/>
                <a:gd name="T1" fmla="*/ 70 h 70"/>
                <a:gd name="T2" fmla="*/ 2 w 34"/>
                <a:gd name="T3" fmla="*/ 52 h 70"/>
                <a:gd name="T4" fmla="*/ 9 w 34"/>
                <a:gd name="T5" fmla="*/ 30 h 70"/>
                <a:gd name="T6" fmla="*/ 18 w 34"/>
                <a:gd name="T7" fmla="*/ 9 h 70"/>
                <a:gd name="T8" fmla="*/ 30 w 34"/>
                <a:gd name="T9" fmla="*/ 0 h 70"/>
                <a:gd name="T10" fmla="*/ 34 w 34"/>
                <a:gd name="T11" fmla="*/ 2 h 70"/>
                <a:gd name="T12" fmla="*/ 33 w 34"/>
                <a:gd name="T13" fmla="*/ 9 h 70"/>
                <a:gd name="T14" fmla="*/ 29 w 34"/>
                <a:gd name="T15" fmla="*/ 19 h 70"/>
                <a:gd name="T16" fmla="*/ 23 w 34"/>
                <a:gd name="T17" fmla="*/ 31 h 70"/>
                <a:gd name="T18" fmla="*/ 15 w 34"/>
                <a:gd name="T19" fmla="*/ 44 h 70"/>
                <a:gd name="T20" fmla="*/ 9 w 34"/>
                <a:gd name="T21" fmla="*/ 55 h 70"/>
                <a:gd name="T22" fmla="*/ 4 w 34"/>
                <a:gd name="T23" fmla="*/ 65 h 70"/>
                <a:gd name="T24" fmla="*/ 0 w 3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70">
                  <a:moveTo>
                    <a:pt x="0" y="70"/>
                  </a:moveTo>
                  <a:lnTo>
                    <a:pt x="2" y="52"/>
                  </a:lnTo>
                  <a:lnTo>
                    <a:pt x="9" y="30"/>
                  </a:lnTo>
                  <a:lnTo>
                    <a:pt x="18" y="9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9"/>
                  </a:lnTo>
                  <a:lnTo>
                    <a:pt x="29" y="19"/>
                  </a:lnTo>
                  <a:lnTo>
                    <a:pt x="23" y="31"/>
                  </a:lnTo>
                  <a:lnTo>
                    <a:pt x="15" y="44"/>
                  </a:lnTo>
                  <a:lnTo>
                    <a:pt x="9" y="55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6" name="Freeform 214">
              <a:extLst>
                <a:ext uri="{FF2B5EF4-FFF2-40B4-BE49-F238E27FC236}">
                  <a16:creationId xmlns:a16="http://schemas.microsoft.com/office/drawing/2014/main" id="{7BDDED63-1C51-3524-42D7-56B438C7C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763"/>
              <a:ext cx="6" cy="23"/>
            </a:xfrm>
            <a:custGeom>
              <a:avLst/>
              <a:gdLst>
                <a:gd name="T0" fmla="*/ 9 w 17"/>
                <a:gd name="T1" fmla="*/ 70 h 70"/>
                <a:gd name="T2" fmla="*/ 3 w 17"/>
                <a:gd name="T3" fmla="*/ 58 h 70"/>
                <a:gd name="T4" fmla="*/ 0 w 17"/>
                <a:gd name="T5" fmla="*/ 36 h 70"/>
                <a:gd name="T6" fmla="*/ 1 w 17"/>
                <a:gd name="T7" fmla="*/ 13 h 70"/>
                <a:gd name="T8" fmla="*/ 10 w 17"/>
                <a:gd name="T9" fmla="*/ 0 h 70"/>
                <a:gd name="T10" fmla="*/ 17 w 17"/>
                <a:gd name="T11" fmla="*/ 5 h 70"/>
                <a:gd name="T12" fmla="*/ 16 w 17"/>
                <a:gd name="T13" fmla="*/ 25 h 70"/>
                <a:gd name="T14" fmla="*/ 12 w 17"/>
                <a:gd name="T15" fmla="*/ 50 h 70"/>
                <a:gd name="T16" fmla="*/ 9 w 17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9" y="70"/>
                  </a:moveTo>
                  <a:lnTo>
                    <a:pt x="3" y="58"/>
                  </a:lnTo>
                  <a:lnTo>
                    <a:pt x="0" y="36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5"/>
                  </a:lnTo>
                  <a:lnTo>
                    <a:pt x="12" y="5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7" name="Freeform 215">
              <a:extLst>
                <a:ext uri="{FF2B5EF4-FFF2-40B4-BE49-F238E27FC236}">
                  <a16:creationId xmlns:a16="http://schemas.microsoft.com/office/drawing/2014/main" id="{E1BDBC66-48A6-79E7-6F6D-BF215179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757"/>
              <a:ext cx="5" cy="24"/>
            </a:xfrm>
            <a:custGeom>
              <a:avLst/>
              <a:gdLst>
                <a:gd name="T0" fmla="*/ 13 w 13"/>
                <a:gd name="T1" fmla="*/ 75 h 75"/>
                <a:gd name="T2" fmla="*/ 7 w 13"/>
                <a:gd name="T3" fmla="*/ 60 h 75"/>
                <a:gd name="T4" fmla="*/ 2 w 13"/>
                <a:gd name="T5" fmla="*/ 36 h 75"/>
                <a:gd name="T6" fmla="*/ 0 w 13"/>
                <a:gd name="T7" fmla="*/ 13 h 75"/>
                <a:gd name="T8" fmla="*/ 7 w 13"/>
                <a:gd name="T9" fmla="*/ 0 h 75"/>
                <a:gd name="T10" fmla="*/ 12 w 13"/>
                <a:gd name="T11" fmla="*/ 5 h 75"/>
                <a:gd name="T12" fmla="*/ 13 w 13"/>
                <a:gd name="T13" fmla="*/ 25 h 75"/>
                <a:gd name="T14" fmla="*/ 12 w 13"/>
                <a:gd name="T15" fmla="*/ 51 h 75"/>
                <a:gd name="T16" fmla="*/ 13 w 13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5">
                  <a:moveTo>
                    <a:pt x="13" y="75"/>
                  </a:moveTo>
                  <a:lnTo>
                    <a:pt x="7" y="60"/>
                  </a:lnTo>
                  <a:lnTo>
                    <a:pt x="2" y="3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5"/>
                  </a:lnTo>
                  <a:lnTo>
                    <a:pt x="12" y="51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8" name="Freeform 216">
              <a:extLst>
                <a:ext uri="{FF2B5EF4-FFF2-40B4-BE49-F238E27FC236}">
                  <a16:creationId xmlns:a16="http://schemas.microsoft.com/office/drawing/2014/main" id="{1FC510AB-32E5-7458-88BE-825FB4159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2752"/>
              <a:ext cx="6" cy="25"/>
            </a:xfrm>
            <a:custGeom>
              <a:avLst/>
              <a:gdLst>
                <a:gd name="T0" fmla="*/ 17 w 17"/>
                <a:gd name="T1" fmla="*/ 73 h 73"/>
                <a:gd name="T2" fmla="*/ 10 w 17"/>
                <a:gd name="T3" fmla="*/ 56 h 73"/>
                <a:gd name="T4" fmla="*/ 4 w 17"/>
                <a:gd name="T5" fmla="*/ 31 h 73"/>
                <a:gd name="T6" fmla="*/ 0 w 17"/>
                <a:gd name="T7" fmla="*/ 10 h 73"/>
                <a:gd name="T8" fmla="*/ 5 w 17"/>
                <a:gd name="T9" fmla="*/ 0 h 73"/>
                <a:gd name="T10" fmla="*/ 12 w 17"/>
                <a:gd name="T11" fmla="*/ 8 h 73"/>
                <a:gd name="T12" fmla="*/ 14 w 17"/>
                <a:gd name="T13" fmla="*/ 28 h 73"/>
                <a:gd name="T14" fmla="*/ 14 w 17"/>
                <a:gd name="T15" fmla="*/ 53 h 73"/>
                <a:gd name="T16" fmla="*/ 17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17" y="73"/>
                  </a:moveTo>
                  <a:lnTo>
                    <a:pt x="10" y="56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8"/>
                  </a:lnTo>
                  <a:lnTo>
                    <a:pt x="14" y="28"/>
                  </a:lnTo>
                  <a:lnTo>
                    <a:pt x="14" y="53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9" name="Freeform 217">
              <a:extLst>
                <a:ext uri="{FF2B5EF4-FFF2-40B4-BE49-F238E27FC236}">
                  <a16:creationId xmlns:a16="http://schemas.microsoft.com/office/drawing/2014/main" id="{9F98627B-1E22-E090-CA44-C5D037FE6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747"/>
              <a:ext cx="7" cy="28"/>
            </a:xfrm>
            <a:custGeom>
              <a:avLst/>
              <a:gdLst>
                <a:gd name="T0" fmla="*/ 21 w 21"/>
                <a:gd name="T1" fmla="*/ 82 h 82"/>
                <a:gd name="T2" fmla="*/ 12 w 21"/>
                <a:gd name="T3" fmla="*/ 61 h 82"/>
                <a:gd name="T4" fmla="*/ 3 w 21"/>
                <a:gd name="T5" fmla="*/ 33 h 82"/>
                <a:gd name="T6" fmla="*/ 0 w 21"/>
                <a:gd name="T7" fmla="*/ 10 h 82"/>
                <a:gd name="T8" fmla="*/ 8 w 21"/>
                <a:gd name="T9" fmla="*/ 0 h 82"/>
                <a:gd name="T10" fmla="*/ 17 w 21"/>
                <a:gd name="T11" fmla="*/ 10 h 82"/>
                <a:gd name="T12" fmla="*/ 20 w 21"/>
                <a:gd name="T13" fmla="*/ 33 h 82"/>
                <a:gd name="T14" fmla="*/ 19 w 21"/>
                <a:gd name="T15" fmla="*/ 62 h 82"/>
                <a:gd name="T16" fmla="*/ 21 w 2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2">
                  <a:moveTo>
                    <a:pt x="21" y="82"/>
                  </a:moveTo>
                  <a:lnTo>
                    <a:pt x="12" y="61"/>
                  </a:lnTo>
                  <a:lnTo>
                    <a:pt x="3" y="33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10"/>
                  </a:lnTo>
                  <a:lnTo>
                    <a:pt x="20" y="33"/>
                  </a:lnTo>
                  <a:lnTo>
                    <a:pt x="19" y="6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0" name="Freeform 218">
              <a:extLst>
                <a:ext uri="{FF2B5EF4-FFF2-40B4-BE49-F238E27FC236}">
                  <a16:creationId xmlns:a16="http://schemas.microsoft.com/office/drawing/2014/main" id="{1F9BB8B7-226B-0DB3-C9B8-76D5C34E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743"/>
              <a:ext cx="10" cy="30"/>
            </a:xfrm>
            <a:custGeom>
              <a:avLst/>
              <a:gdLst>
                <a:gd name="T0" fmla="*/ 30 w 30"/>
                <a:gd name="T1" fmla="*/ 91 h 91"/>
                <a:gd name="T2" fmla="*/ 26 w 30"/>
                <a:gd name="T3" fmla="*/ 82 h 91"/>
                <a:gd name="T4" fmla="*/ 19 w 30"/>
                <a:gd name="T5" fmla="*/ 68 h 91"/>
                <a:gd name="T6" fmla="*/ 13 w 30"/>
                <a:gd name="T7" fmla="*/ 54 h 91"/>
                <a:gd name="T8" fmla="*/ 7 w 30"/>
                <a:gd name="T9" fmla="*/ 37 h 91"/>
                <a:gd name="T10" fmla="*/ 2 w 30"/>
                <a:gd name="T11" fmla="*/ 22 h 91"/>
                <a:gd name="T12" fmla="*/ 0 w 30"/>
                <a:gd name="T13" fmla="*/ 10 h 91"/>
                <a:gd name="T14" fmla="*/ 1 w 30"/>
                <a:gd name="T15" fmla="*/ 2 h 91"/>
                <a:gd name="T16" fmla="*/ 5 w 30"/>
                <a:gd name="T17" fmla="*/ 0 h 91"/>
                <a:gd name="T18" fmla="*/ 17 w 30"/>
                <a:gd name="T19" fmla="*/ 14 h 91"/>
                <a:gd name="T20" fmla="*/ 23 w 30"/>
                <a:gd name="T21" fmla="*/ 42 h 91"/>
                <a:gd name="T22" fmla="*/ 26 w 30"/>
                <a:gd name="T23" fmla="*/ 72 h 91"/>
                <a:gd name="T24" fmla="*/ 30 w 30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91">
                  <a:moveTo>
                    <a:pt x="30" y="91"/>
                  </a:moveTo>
                  <a:lnTo>
                    <a:pt x="26" y="82"/>
                  </a:lnTo>
                  <a:lnTo>
                    <a:pt x="19" y="68"/>
                  </a:lnTo>
                  <a:lnTo>
                    <a:pt x="13" y="54"/>
                  </a:lnTo>
                  <a:lnTo>
                    <a:pt x="7" y="37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4"/>
                  </a:lnTo>
                  <a:lnTo>
                    <a:pt x="23" y="42"/>
                  </a:lnTo>
                  <a:lnTo>
                    <a:pt x="26" y="72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1" name="Freeform 219">
              <a:extLst>
                <a:ext uri="{FF2B5EF4-FFF2-40B4-BE49-F238E27FC236}">
                  <a16:creationId xmlns:a16="http://schemas.microsoft.com/office/drawing/2014/main" id="{F3442910-E459-7749-BC86-4594B776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740"/>
              <a:ext cx="13" cy="33"/>
            </a:xfrm>
            <a:custGeom>
              <a:avLst/>
              <a:gdLst>
                <a:gd name="T0" fmla="*/ 40 w 40"/>
                <a:gd name="T1" fmla="*/ 99 h 99"/>
                <a:gd name="T2" fmla="*/ 31 w 40"/>
                <a:gd name="T3" fmla="*/ 90 h 99"/>
                <a:gd name="T4" fmla="*/ 21 w 40"/>
                <a:gd name="T5" fmla="*/ 76 h 99"/>
                <a:gd name="T6" fmla="*/ 13 w 40"/>
                <a:gd name="T7" fmla="*/ 61 h 99"/>
                <a:gd name="T8" fmla="*/ 7 w 40"/>
                <a:gd name="T9" fmla="*/ 44 h 99"/>
                <a:gd name="T10" fmla="*/ 2 w 40"/>
                <a:gd name="T11" fmla="*/ 28 h 99"/>
                <a:gd name="T12" fmla="*/ 0 w 40"/>
                <a:gd name="T13" fmla="*/ 14 h 99"/>
                <a:gd name="T14" fmla="*/ 2 w 40"/>
                <a:gd name="T15" fmla="*/ 4 h 99"/>
                <a:gd name="T16" fmla="*/ 7 w 40"/>
                <a:gd name="T17" fmla="*/ 0 h 99"/>
                <a:gd name="T18" fmla="*/ 20 w 40"/>
                <a:gd name="T19" fmla="*/ 11 h 99"/>
                <a:gd name="T20" fmla="*/ 31 w 40"/>
                <a:gd name="T21" fmla="*/ 40 h 99"/>
                <a:gd name="T22" fmla="*/ 37 w 40"/>
                <a:gd name="T23" fmla="*/ 74 h 99"/>
                <a:gd name="T24" fmla="*/ 40 w 40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31" y="90"/>
                  </a:lnTo>
                  <a:lnTo>
                    <a:pt x="21" y="76"/>
                  </a:lnTo>
                  <a:lnTo>
                    <a:pt x="13" y="61"/>
                  </a:lnTo>
                  <a:lnTo>
                    <a:pt x="7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2" y="4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31" y="40"/>
                  </a:lnTo>
                  <a:lnTo>
                    <a:pt x="37" y="74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2" name="Freeform 220">
              <a:extLst>
                <a:ext uri="{FF2B5EF4-FFF2-40B4-BE49-F238E27FC236}">
                  <a16:creationId xmlns:a16="http://schemas.microsoft.com/office/drawing/2014/main" id="{BBCCE903-8D0A-9B71-3FD1-DD896891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743"/>
              <a:ext cx="22" cy="30"/>
            </a:xfrm>
            <a:custGeom>
              <a:avLst/>
              <a:gdLst>
                <a:gd name="T0" fmla="*/ 65 w 65"/>
                <a:gd name="T1" fmla="*/ 92 h 92"/>
                <a:gd name="T2" fmla="*/ 54 w 65"/>
                <a:gd name="T3" fmla="*/ 83 h 92"/>
                <a:gd name="T4" fmla="*/ 44 w 65"/>
                <a:gd name="T5" fmla="*/ 72 h 92"/>
                <a:gd name="T6" fmla="*/ 30 w 65"/>
                <a:gd name="T7" fmla="*/ 57 h 92"/>
                <a:gd name="T8" fmla="*/ 20 w 65"/>
                <a:gd name="T9" fmla="*/ 42 h 92"/>
                <a:gd name="T10" fmla="*/ 9 w 65"/>
                <a:gd name="T11" fmla="*/ 27 h 92"/>
                <a:gd name="T12" fmla="*/ 3 w 65"/>
                <a:gd name="T13" fmla="*/ 15 h 92"/>
                <a:gd name="T14" fmla="*/ 0 w 65"/>
                <a:gd name="T15" fmla="*/ 5 h 92"/>
                <a:gd name="T16" fmla="*/ 3 w 65"/>
                <a:gd name="T17" fmla="*/ 0 h 92"/>
                <a:gd name="T18" fmla="*/ 9 w 65"/>
                <a:gd name="T19" fmla="*/ 0 h 92"/>
                <a:gd name="T20" fmla="*/ 17 w 65"/>
                <a:gd name="T21" fmla="*/ 7 h 92"/>
                <a:gd name="T22" fmla="*/ 26 w 65"/>
                <a:gd name="T23" fmla="*/ 17 h 92"/>
                <a:gd name="T24" fmla="*/ 37 w 65"/>
                <a:gd name="T25" fmla="*/ 31 h 92"/>
                <a:gd name="T26" fmla="*/ 46 w 65"/>
                <a:gd name="T27" fmla="*/ 47 h 92"/>
                <a:gd name="T28" fmla="*/ 54 w 65"/>
                <a:gd name="T29" fmla="*/ 63 h 92"/>
                <a:gd name="T30" fmla="*/ 61 w 65"/>
                <a:gd name="T31" fmla="*/ 78 h 92"/>
                <a:gd name="T32" fmla="*/ 65 w 65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92">
                  <a:moveTo>
                    <a:pt x="65" y="92"/>
                  </a:moveTo>
                  <a:lnTo>
                    <a:pt x="54" y="83"/>
                  </a:lnTo>
                  <a:lnTo>
                    <a:pt x="44" y="72"/>
                  </a:lnTo>
                  <a:lnTo>
                    <a:pt x="30" y="57"/>
                  </a:lnTo>
                  <a:lnTo>
                    <a:pt x="20" y="42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7"/>
                  </a:lnTo>
                  <a:lnTo>
                    <a:pt x="37" y="31"/>
                  </a:lnTo>
                  <a:lnTo>
                    <a:pt x="46" y="47"/>
                  </a:lnTo>
                  <a:lnTo>
                    <a:pt x="54" y="63"/>
                  </a:lnTo>
                  <a:lnTo>
                    <a:pt x="61" y="78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3" name="Freeform 221">
              <a:extLst>
                <a:ext uri="{FF2B5EF4-FFF2-40B4-BE49-F238E27FC236}">
                  <a16:creationId xmlns:a16="http://schemas.microsoft.com/office/drawing/2014/main" id="{2AC350C3-A3B0-8618-029B-01B4EEF8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47"/>
              <a:ext cx="28" cy="26"/>
            </a:xfrm>
            <a:custGeom>
              <a:avLst/>
              <a:gdLst>
                <a:gd name="T0" fmla="*/ 82 w 82"/>
                <a:gd name="T1" fmla="*/ 76 h 76"/>
                <a:gd name="T2" fmla="*/ 73 w 82"/>
                <a:gd name="T3" fmla="*/ 70 h 76"/>
                <a:gd name="T4" fmla="*/ 58 w 82"/>
                <a:gd name="T5" fmla="*/ 61 h 76"/>
                <a:gd name="T6" fmla="*/ 44 w 82"/>
                <a:gd name="T7" fmla="*/ 50 h 76"/>
                <a:gd name="T8" fmla="*/ 28 w 82"/>
                <a:gd name="T9" fmla="*/ 37 h 76"/>
                <a:gd name="T10" fmla="*/ 15 w 82"/>
                <a:gd name="T11" fmla="*/ 25 h 76"/>
                <a:gd name="T12" fmla="*/ 4 w 82"/>
                <a:gd name="T13" fmla="*/ 14 h 76"/>
                <a:gd name="T14" fmla="*/ 0 w 82"/>
                <a:gd name="T15" fmla="*/ 5 h 76"/>
                <a:gd name="T16" fmla="*/ 1 w 82"/>
                <a:gd name="T17" fmla="*/ 0 h 76"/>
                <a:gd name="T18" fmla="*/ 9 w 82"/>
                <a:gd name="T19" fmla="*/ 0 h 76"/>
                <a:gd name="T20" fmla="*/ 21 w 82"/>
                <a:gd name="T21" fmla="*/ 6 h 76"/>
                <a:gd name="T22" fmla="*/ 34 w 82"/>
                <a:gd name="T23" fmla="*/ 16 h 76"/>
                <a:gd name="T24" fmla="*/ 47 w 82"/>
                <a:gd name="T25" fmla="*/ 29 h 76"/>
                <a:gd name="T26" fmla="*/ 61 w 82"/>
                <a:gd name="T27" fmla="*/ 44 h 76"/>
                <a:gd name="T28" fmla="*/ 71 w 82"/>
                <a:gd name="T29" fmla="*/ 56 h 76"/>
                <a:gd name="T30" fmla="*/ 79 w 82"/>
                <a:gd name="T31" fmla="*/ 68 h 76"/>
                <a:gd name="T32" fmla="*/ 82 w 82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76">
                  <a:moveTo>
                    <a:pt x="82" y="76"/>
                  </a:moveTo>
                  <a:lnTo>
                    <a:pt x="73" y="70"/>
                  </a:lnTo>
                  <a:lnTo>
                    <a:pt x="58" y="61"/>
                  </a:lnTo>
                  <a:lnTo>
                    <a:pt x="44" y="50"/>
                  </a:lnTo>
                  <a:lnTo>
                    <a:pt x="28" y="37"/>
                  </a:lnTo>
                  <a:lnTo>
                    <a:pt x="15" y="25"/>
                  </a:lnTo>
                  <a:lnTo>
                    <a:pt x="4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6"/>
                  </a:lnTo>
                  <a:lnTo>
                    <a:pt x="47" y="29"/>
                  </a:lnTo>
                  <a:lnTo>
                    <a:pt x="61" y="44"/>
                  </a:lnTo>
                  <a:lnTo>
                    <a:pt x="71" y="56"/>
                  </a:lnTo>
                  <a:lnTo>
                    <a:pt x="79" y="68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4" name="Freeform 222">
              <a:extLst>
                <a:ext uri="{FF2B5EF4-FFF2-40B4-BE49-F238E27FC236}">
                  <a16:creationId xmlns:a16="http://schemas.microsoft.com/office/drawing/2014/main" id="{6075A1B7-EE18-09BA-86C3-3053DF504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751"/>
              <a:ext cx="25" cy="23"/>
            </a:xfrm>
            <a:custGeom>
              <a:avLst/>
              <a:gdLst>
                <a:gd name="T0" fmla="*/ 4 w 73"/>
                <a:gd name="T1" fmla="*/ 0 h 70"/>
                <a:gd name="T2" fmla="*/ 8 w 73"/>
                <a:gd name="T3" fmla="*/ 1 h 70"/>
                <a:gd name="T4" fmla="*/ 14 w 73"/>
                <a:gd name="T5" fmla="*/ 7 h 70"/>
                <a:gd name="T6" fmla="*/ 23 w 73"/>
                <a:gd name="T7" fmla="*/ 17 h 70"/>
                <a:gd name="T8" fmla="*/ 33 w 73"/>
                <a:gd name="T9" fmla="*/ 29 h 70"/>
                <a:gd name="T10" fmla="*/ 43 w 73"/>
                <a:gd name="T11" fmla="*/ 41 h 70"/>
                <a:gd name="T12" fmla="*/ 54 w 73"/>
                <a:gd name="T13" fmla="*/ 52 h 70"/>
                <a:gd name="T14" fmla="*/ 64 w 73"/>
                <a:gd name="T15" fmla="*/ 62 h 70"/>
                <a:gd name="T16" fmla="*/ 73 w 73"/>
                <a:gd name="T17" fmla="*/ 70 h 70"/>
                <a:gd name="T18" fmla="*/ 60 w 73"/>
                <a:gd name="T19" fmla="*/ 66 h 70"/>
                <a:gd name="T20" fmla="*/ 46 w 73"/>
                <a:gd name="T21" fmla="*/ 57 h 70"/>
                <a:gd name="T22" fmla="*/ 33 w 73"/>
                <a:gd name="T23" fmla="*/ 47 h 70"/>
                <a:gd name="T24" fmla="*/ 20 w 73"/>
                <a:gd name="T25" fmla="*/ 36 h 70"/>
                <a:gd name="T26" fmla="*/ 9 w 73"/>
                <a:gd name="T27" fmla="*/ 25 h 70"/>
                <a:gd name="T28" fmla="*/ 2 w 73"/>
                <a:gd name="T29" fmla="*/ 15 h 70"/>
                <a:gd name="T30" fmla="*/ 0 w 73"/>
                <a:gd name="T31" fmla="*/ 6 h 70"/>
                <a:gd name="T32" fmla="*/ 4 w 73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0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7"/>
                  </a:lnTo>
                  <a:lnTo>
                    <a:pt x="33" y="29"/>
                  </a:lnTo>
                  <a:lnTo>
                    <a:pt x="43" y="41"/>
                  </a:lnTo>
                  <a:lnTo>
                    <a:pt x="54" y="52"/>
                  </a:lnTo>
                  <a:lnTo>
                    <a:pt x="64" y="62"/>
                  </a:lnTo>
                  <a:lnTo>
                    <a:pt x="73" y="70"/>
                  </a:lnTo>
                  <a:lnTo>
                    <a:pt x="60" y="66"/>
                  </a:lnTo>
                  <a:lnTo>
                    <a:pt x="46" y="57"/>
                  </a:lnTo>
                  <a:lnTo>
                    <a:pt x="33" y="47"/>
                  </a:lnTo>
                  <a:lnTo>
                    <a:pt x="20" y="36"/>
                  </a:lnTo>
                  <a:lnTo>
                    <a:pt x="9" y="25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5" name="Freeform 223">
              <a:extLst>
                <a:ext uri="{FF2B5EF4-FFF2-40B4-BE49-F238E27FC236}">
                  <a16:creationId xmlns:a16="http://schemas.microsoft.com/office/drawing/2014/main" id="{9815D83A-41F9-0039-C498-300C9FF1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797"/>
              <a:ext cx="123" cy="27"/>
            </a:xfrm>
            <a:custGeom>
              <a:avLst/>
              <a:gdLst>
                <a:gd name="T0" fmla="*/ 356 w 357"/>
                <a:gd name="T1" fmla="*/ 74 h 82"/>
                <a:gd name="T2" fmla="*/ 357 w 357"/>
                <a:gd name="T3" fmla="*/ 76 h 82"/>
                <a:gd name="T4" fmla="*/ 354 w 357"/>
                <a:gd name="T5" fmla="*/ 79 h 82"/>
                <a:gd name="T6" fmla="*/ 351 w 357"/>
                <a:gd name="T7" fmla="*/ 81 h 82"/>
                <a:gd name="T8" fmla="*/ 348 w 357"/>
                <a:gd name="T9" fmla="*/ 82 h 82"/>
                <a:gd name="T10" fmla="*/ 327 w 357"/>
                <a:gd name="T11" fmla="*/ 64 h 82"/>
                <a:gd name="T12" fmla="*/ 303 w 357"/>
                <a:gd name="T13" fmla="*/ 49 h 82"/>
                <a:gd name="T14" fmla="*/ 281 w 357"/>
                <a:gd name="T15" fmla="*/ 37 h 82"/>
                <a:gd name="T16" fmla="*/ 257 w 357"/>
                <a:gd name="T17" fmla="*/ 27 h 82"/>
                <a:gd name="T18" fmla="*/ 233 w 357"/>
                <a:gd name="T19" fmla="*/ 21 h 82"/>
                <a:gd name="T20" fmla="*/ 208 w 357"/>
                <a:gd name="T21" fmla="*/ 17 h 82"/>
                <a:gd name="T22" fmla="*/ 185 w 357"/>
                <a:gd name="T23" fmla="*/ 15 h 82"/>
                <a:gd name="T24" fmla="*/ 161 w 357"/>
                <a:gd name="T25" fmla="*/ 14 h 82"/>
                <a:gd name="T26" fmla="*/ 139 w 357"/>
                <a:gd name="T27" fmla="*/ 15 h 82"/>
                <a:gd name="T28" fmla="*/ 115 w 357"/>
                <a:gd name="T29" fmla="*/ 17 h 82"/>
                <a:gd name="T30" fmla="*/ 92 w 357"/>
                <a:gd name="T31" fmla="*/ 20 h 82"/>
                <a:gd name="T32" fmla="*/ 71 w 357"/>
                <a:gd name="T33" fmla="*/ 24 h 82"/>
                <a:gd name="T34" fmla="*/ 52 w 357"/>
                <a:gd name="T35" fmla="*/ 29 h 82"/>
                <a:gd name="T36" fmla="*/ 33 w 357"/>
                <a:gd name="T37" fmla="*/ 32 h 82"/>
                <a:gd name="T38" fmla="*/ 16 w 357"/>
                <a:gd name="T39" fmla="*/ 37 h 82"/>
                <a:gd name="T40" fmla="*/ 0 w 357"/>
                <a:gd name="T41" fmla="*/ 41 h 82"/>
                <a:gd name="T42" fmla="*/ 8 w 357"/>
                <a:gd name="T43" fmla="*/ 31 h 82"/>
                <a:gd name="T44" fmla="*/ 21 w 357"/>
                <a:gd name="T45" fmla="*/ 24 h 82"/>
                <a:gd name="T46" fmla="*/ 40 w 357"/>
                <a:gd name="T47" fmla="*/ 16 h 82"/>
                <a:gd name="T48" fmla="*/ 60 w 357"/>
                <a:gd name="T49" fmla="*/ 10 h 82"/>
                <a:gd name="T50" fmla="*/ 83 w 357"/>
                <a:gd name="T51" fmla="*/ 5 h 82"/>
                <a:gd name="T52" fmla="*/ 110 w 357"/>
                <a:gd name="T53" fmla="*/ 1 h 82"/>
                <a:gd name="T54" fmla="*/ 137 w 357"/>
                <a:gd name="T55" fmla="*/ 0 h 82"/>
                <a:gd name="T56" fmla="*/ 166 w 357"/>
                <a:gd name="T57" fmla="*/ 0 h 82"/>
                <a:gd name="T58" fmla="*/ 195 w 357"/>
                <a:gd name="T59" fmla="*/ 1 h 82"/>
                <a:gd name="T60" fmla="*/ 223 w 357"/>
                <a:gd name="T61" fmla="*/ 5 h 82"/>
                <a:gd name="T62" fmla="*/ 250 w 357"/>
                <a:gd name="T63" fmla="*/ 11 h 82"/>
                <a:gd name="T64" fmla="*/ 278 w 357"/>
                <a:gd name="T65" fmla="*/ 19 h 82"/>
                <a:gd name="T66" fmla="*/ 302 w 357"/>
                <a:gd name="T67" fmla="*/ 29 h 82"/>
                <a:gd name="T68" fmla="*/ 323 w 357"/>
                <a:gd name="T69" fmla="*/ 41 h 82"/>
                <a:gd name="T70" fmla="*/ 341 w 357"/>
                <a:gd name="T71" fmla="*/ 56 h 82"/>
                <a:gd name="T72" fmla="*/ 356 w 357"/>
                <a:gd name="T7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82">
                  <a:moveTo>
                    <a:pt x="356" y="74"/>
                  </a:moveTo>
                  <a:lnTo>
                    <a:pt x="357" y="76"/>
                  </a:lnTo>
                  <a:lnTo>
                    <a:pt x="354" y="79"/>
                  </a:lnTo>
                  <a:lnTo>
                    <a:pt x="351" y="81"/>
                  </a:lnTo>
                  <a:lnTo>
                    <a:pt x="348" y="82"/>
                  </a:lnTo>
                  <a:lnTo>
                    <a:pt x="327" y="64"/>
                  </a:lnTo>
                  <a:lnTo>
                    <a:pt x="303" y="49"/>
                  </a:lnTo>
                  <a:lnTo>
                    <a:pt x="281" y="37"/>
                  </a:lnTo>
                  <a:lnTo>
                    <a:pt x="257" y="27"/>
                  </a:lnTo>
                  <a:lnTo>
                    <a:pt x="233" y="21"/>
                  </a:lnTo>
                  <a:lnTo>
                    <a:pt x="208" y="17"/>
                  </a:lnTo>
                  <a:lnTo>
                    <a:pt x="185" y="15"/>
                  </a:lnTo>
                  <a:lnTo>
                    <a:pt x="161" y="14"/>
                  </a:lnTo>
                  <a:lnTo>
                    <a:pt x="139" y="15"/>
                  </a:lnTo>
                  <a:lnTo>
                    <a:pt x="115" y="17"/>
                  </a:lnTo>
                  <a:lnTo>
                    <a:pt x="92" y="20"/>
                  </a:lnTo>
                  <a:lnTo>
                    <a:pt x="71" y="24"/>
                  </a:lnTo>
                  <a:lnTo>
                    <a:pt x="52" y="29"/>
                  </a:lnTo>
                  <a:lnTo>
                    <a:pt x="33" y="32"/>
                  </a:lnTo>
                  <a:lnTo>
                    <a:pt x="16" y="37"/>
                  </a:lnTo>
                  <a:lnTo>
                    <a:pt x="0" y="41"/>
                  </a:lnTo>
                  <a:lnTo>
                    <a:pt x="8" y="31"/>
                  </a:lnTo>
                  <a:lnTo>
                    <a:pt x="21" y="24"/>
                  </a:lnTo>
                  <a:lnTo>
                    <a:pt x="40" y="16"/>
                  </a:lnTo>
                  <a:lnTo>
                    <a:pt x="60" y="10"/>
                  </a:lnTo>
                  <a:lnTo>
                    <a:pt x="83" y="5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5"/>
                  </a:lnTo>
                  <a:lnTo>
                    <a:pt x="250" y="11"/>
                  </a:lnTo>
                  <a:lnTo>
                    <a:pt x="278" y="19"/>
                  </a:lnTo>
                  <a:lnTo>
                    <a:pt x="302" y="29"/>
                  </a:lnTo>
                  <a:lnTo>
                    <a:pt x="323" y="41"/>
                  </a:lnTo>
                  <a:lnTo>
                    <a:pt x="341" y="56"/>
                  </a:lnTo>
                  <a:lnTo>
                    <a:pt x="356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6" name="Freeform 224">
              <a:extLst>
                <a:ext uri="{FF2B5EF4-FFF2-40B4-BE49-F238E27FC236}">
                  <a16:creationId xmlns:a16="http://schemas.microsoft.com/office/drawing/2014/main" id="{4CBB97D9-8B2D-48CE-F22C-7D122399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803"/>
              <a:ext cx="15" cy="24"/>
            </a:xfrm>
            <a:custGeom>
              <a:avLst/>
              <a:gdLst>
                <a:gd name="T0" fmla="*/ 43 w 43"/>
                <a:gd name="T1" fmla="*/ 0 h 73"/>
                <a:gd name="T2" fmla="*/ 34 w 43"/>
                <a:gd name="T3" fmla="*/ 7 h 73"/>
                <a:gd name="T4" fmla="*/ 26 w 43"/>
                <a:gd name="T5" fmla="*/ 17 h 73"/>
                <a:gd name="T6" fmla="*/ 18 w 43"/>
                <a:gd name="T7" fmla="*/ 28 h 73"/>
                <a:gd name="T8" fmla="*/ 10 w 43"/>
                <a:gd name="T9" fmla="*/ 41 h 73"/>
                <a:gd name="T10" fmla="*/ 5 w 43"/>
                <a:gd name="T11" fmla="*/ 52 h 73"/>
                <a:gd name="T12" fmla="*/ 1 w 43"/>
                <a:gd name="T13" fmla="*/ 62 h 73"/>
                <a:gd name="T14" fmla="*/ 0 w 43"/>
                <a:gd name="T15" fmla="*/ 70 h 73"/>
                <a:gd name="T16" fmla="*/ 1 w 43"/>
                <a:gd name="T17" fmla="*/ 73 h 73"/>
                <a:gd name="T18" fmla="*/ 5 w 43"/>
                <a:gd name="T19" fmla="*/ 72 h 73"/>
                <a:gd name="T20" fmla="*/ 9 w 43"/>
                <a:gd name="T21" fmla="*/ 67 h 73"/>
                <a:gd name="T22" fmla="*/ 13 w 43"/>
                <a:gd name="T23" fmla="*/ 58 h 73"/>
                <a:gd name="T24" fmla="*/ 18 w 43"/>
                <a:gd name="T25" fmla="*/ 47 h 73"/>
                <a:gd name="T26" fmla="*/ 23 w 43"/>
                <a:gd name="T27" fmla="*/ 35 h 73"/>
                <a:gd name="T28" fmla="*/ 30 w 43"/>
                <a:gd name="T29" fmla="*/ 22 h 73"/>
                <a:gd name="T30" fmla="*/ 36 w 43"/>
                <a:gd name="T31" fmla="*/ 10 h 73"/>
                <a:gd name="T32" fmla="*/ 43 w 43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lnTo>
                    <a:pt x="34" y="7"/>
                  </a:lnTo>
                  <a:lnTo>
                    <a:pt x="26" y="17"/>
                  </a:lnTo>
                  <a:lnTo>
                    <a:pt x="18" y="28"/>
                  </a:lnTo>
                  <a:lnTo>
                    <a:pt x="10" y="41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7"/>
                  </a:lnTo>
                  <a:lnTo>
                    <a:pt x="23" y="35"/>
                  </a:lnTo>
                  <a:lnTo>
                    <a:pt x="30" y="22"/>
                  </a:lnTo>
                  <a:lnTo>
                    <a:pt x="36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7" name="Freeform 225">
              <a:extLst>
                <a:ext uri="{FF2B5EF4-FFF2-40B4-BE49-F238E27FC236}">
                  <a16:creationId xmlns:a16="http://schemas.microsoft.com/office/drawing/2014/main" id="{D93299F9-2E4D-8774-6BD0-AEA1BF3EC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801"/>
              <a:ext cx="18" cy="26"/>
            </a:xfrm>
            <a:custGeom>
              <a:avLst/>
              <a:gdLst>
                <a:gd name="T0" fmla="*/ 2 w 52"/>
                <a:gd name="T1" fmla="*/ 81 h 81"/>
                <a:gd name="T2" fmla="*/ 0 w 52"/>
                <a:gd name="T3" fmla="*/ 78 h 81"/>
                <a:gd name="T4" fmla="*/ 2 w 52"/>
                <a:gd name="T5" fmla="*/ 70 h 81"/>
                <a:gd name="T6" fmla="*/ 5 w 52"/>
                <a:gd name="T7" fmla="*/ 60 h 81"/>
                <a:gd name="T8" fmla="*/ 11 w 52"/>
                <a:gd name="T9" fmla="*/ 48 h 81"/>
                <a:gd name="T10" fmla="*/ 19 w 52"/>
                <a:gd name="T11" fmla="*/ 34 h 81"/>
                <a:gd name="T12" fmla="*/ 28 w 52"/>
                <a:gd name="T13" fmla="*/ 21 h 81"/>
                <a:gd name="T14" fmla="*/ 40 w 52"/>
                <a:gd name="T15" fmla="*/ 9 h 81"/>
                <a:gd name="T16" fmla="*/ 52 w 52"/>
                <a:gd name="T17" fmla="*/ 0 h 81"/>
                <a:gd name="T18" fmla="*/ 45 w 52"/>
                <a:gd name="T19" fmla="*/ 10 h 81"/>
                <a:gd name="T20" fmla="*/ 38 w 52"/>
                <a:gd name="T21" fmla="*/ 23 h 81"/>
                <a:gd name="T22" fmla="*/ 31 w 52"/>
                <a:gd name="T23" fmla="*/ 36 h 81"/>
                <a:gd name="T24" fmla="*/ 24 w 52"/>
                <a:gd name="T25" fmla="*/ 50 h 81"/>
                <a:gd name="T26" fmla="*/ 16 w 52"/>
                <a:gd name="T27" fmla="*/ 63 h 81"/>
                <a:gd name="T28" fmla="*/ 11 w 52"/>
                <a:gd name="T29" fmla="*/ 73 h 81"/>
                <a:gd name="T30" fmla="*/ 5 w 52"/>
                <a:gd name="T31" fmla="*/ 80 h 81"/>
                <a:gd name="T32" fmla="*/ 2 w 52"/>
                <a:gd name="T3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1">
                  <a:moveTo>
                    <a:pt x="2" y="81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11" y="48"/>
                  </a:lnTo>
                  <a:lnTo>
                    <a:pt x="19" y="34"/>
                  </a:lnTo>
                  <a:lnTo>
                    <a:pt x="28" y="21"/>
                  </a:lnTo>
                  <a:lnTo>
                    <a:pt x="40" y="9"/>
                  </a:lnTo>
                  <a:lnTo>
                    <a:pt x="52" y="0"/>
                  </a:lnTo>
                  <a:lnTo>
                    <a:pt x="45" y="10"/>
                  </a:lnTo>
                  <a:lnTo>
                    <a:pt x="38" y="23"/>
                  </a:lnTo>
                  <a:lnTo>
                    <a:pt x="31" y="36"/>
                  </a:lnTo>
                  <a:lnTo>
                    <a:pt x="24" y="50"/>
                  </a:lnTo>
                  <a:lnTo>
                    <a:pt x="16" y="63"/>
                  </a:lnTo>
                  <a:lnTo>
                    <a:pt x="11" y="73"/>
                  </a:lnTo>
                  <a:lnTo>
                    <a:pt x="5" y="80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8" name="Freeform 226">
              <a:extLst>
                <a:ext uri="{FF2B5EF4-FFF2-40B4-BE49-F238E27FC236}">
                  <a16:creationId xmlns:a16="http://schemas.microsoft.com/office/drawing/2014/main" id="{BE34D36B-9B9A-6184-9739-C8D0F1FF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798"/>
              <a:ext cx="24" cy="35"/>
            </a:xfrm>
            <a:custGeom>
              <a:avLst/>
              <a:gdLst>
                <a:gd name="T0" fmla="*/ 1 w 68"/>
                <a:gd name="T1" fmla="*/ 106 h 106"/>
                <a:gd name="T2" fmla="*/ 0 w 68"/>
                <a:gd name="T3" fmla="*/ 100 h 106"/>
                <a:gd name="T4" fmla="*/ 3 w 68"/>
                <a:gd name="T5" fmla="*/ 88 h 106"/>
                <a:gd name="T6" fmla="*/ 9 w 68"/>
                <a:gd name="T7" fmla="*/ 73 h 106"/>
                <a:gd name="T8" fmla="*/ 17 w 68"/>
                <a:gd name="T9" fmla="*/ 56 h 106"/>
                <a:gd name="T10" fmla="*/ 29 w 68"/>
                <a:gd name="T11" fmla="*/ 38 h 106"/>
                <a:gd name="T12" fmla="*/ 42 w 68"/>
                <a:gd name="T13" fmla="*/ 22 h 106"/>
                <a:gd name="T14" fmla="*/ 55 w 68"/>
                <a:gd name="T15" fmla="*/ 8 h 106"/>
                <a:gd name="T16" fmla="*/ 68 w 68"/>
                <a:gd name="T17" fmla="*/ 0 h 106"/>
                <a:gd name="T18" fmla="*/ 63 w 68"/>
                <a:gd name="T19" fmla="*/ 8 h 106"/>
                <a:gd name="T20" fmla="*/ 55 w 68"/>
                <a:gd name="T21" fmla="*/ 22 h 106"/>
                <a:gd name="T22" fmla="*/ 46 w 68"/>
                <a:gd name="T23" fmla="*/ 40 h 106"/>
                <a:gd name="T24" fmla="*/ 35 w 68"/>
                <a:gd name="T25" fmla="*/ 60 h 106"/>
                <a:gd name="T26" fmla="*/ 25 w 68"/>
                <a:gd name="T27" fmla="*/ 77 h 106"/>
                <a:gd name="T28" fmla="*/ 16 w 68"/>
                <a:gd name="T29" fmla="*/ 93 h 106"/>
                <a:gd name="T30" fmla="*/ 6 w 68"/>
                <a:gd name="T31" fmla="*/ 103 h 106"/>
                <a:gd name="T32" fmla="*/ 1 w 68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9" y="73"/>
                  </a:lnTo>
                  <a:lnTo>
                    <a:pt x="17" y="56"/>
                  </a:lnTo>
                  <a:lnTo>
                    <a:pt x="29" y="38"/>
                  </a:lnTo>
                  <a:lnTo>
                    <a:pt x="42" y="22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5" y="60"/>
                  </a:lnTo>
                  <a:lnTo>
                    <a:pt x="25" y="77"/>
                  </a:lnTo>
                  <a:lnTo>
                    <a:pt x="16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9" name="Freeform 227">
              <a:extLst>
                <a:ext uri="{FF2B5EF4-FFF2-40B4-BE49-F238E27FC236}">
                  <a16:creationId xmlns:a16="http://schemas.microsoft.com/office/drawing/2014/main" id="{52207E82-D65E-B7EF-9729-335A1768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800"/>
              <a:ext cx="25" cy="38"/>
            </a:xfrm>
            <a:custGeom>
              <a:avLst/>
              <a:gdLst>
                <a:gd name="T0" fmla="*/ 1 w 75"/>
                <a:gd name="T1" fmla="*/ 113 h 113"/>
                <a:gd name="T2" fmla="*/ 0 w 75"/>
                <a:gd name="T3" fmla="*/ 107 h 113"/>
                <a:gd name="T4" fmla="*/ 4 w 75"/>
                <a:gd name="T5" fmla="*/ 95 h 113"/>
                <a:gd name="T6" fmla="*/ 11 w 75"/>
                <a:gd name="T7" fmla="*/ 77 h 113"/>
                <a:gd name="T8" fmla="*/ 23 w 75"/>
                <a:gd name="T9" fmla="*/ 59 h 113"/>
                <a:gd name="T10" fmla="*/ 34 w 75"/>
                <a:gd name="T11" fmla="*/ 39 h 113"/>
                <a:gd name="T12" fmla="*/ 49 w 75"/>
                <a:gd name="T13" fmla="*/ 21 h 113"/>
                <a:gd name="T14" fmla="*/ 62 w 75"/>
                <a:gd name="T15" fmla="*/ 7 h 113"/>
                <a:gd name="T16" fmla="*/ 75 w 75"/>
                <a:gd name="T17" fmla="*/ 0 h 113"/>
                <a:gd name="T18" fmla="*/ 70 w 75"/>
                <a:gd name="T19" fmla="*/ 9 h 113"/>
                <a:gd name="T20" fmla="*/ 62 w 75"/>
                <a:gd name="T21" fmla="*/ 24 h 113"/>
                <a:gd name="T22" fmla="*/ 52 w 75"/>
                <a:gd name="T23" fmla="*/ 42 h 113"/>
                <a:gd name="T24" fmla="*/ 38 w 75"/>
                <a:gd name="T25" fmla="*/ 62 h 113"/>
                <a:gd name="T26" fmla="*/ 26 w 75"/>
                <a:gd name="T27" fmla="*/ 82 h 113"/>
                <a:gd name="T28" fmla="*/ 16 w 75"/>
                <a:gd name="T29" fmla="*/ 99 h 113"/>
                <a:gd name="T30" fmla="*/ 7 w 75"/>
                <a:gd name="T31" fmla="*/ 110 h 113"/>
                <a:gd name="T32" fmla="*/ 1 w 75"/>
                <a:gd name="T3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13">
                  <a:moveTo>
                    <a:pt x="1" y="113"/>
                  </a:moveTo>
                  <a:lnTo>
                    <a:pt x="0" y="107"/>
                  </a:lnTo>
                  <a:lnTo>
                    <a:pt x="4" y="95"/>
                  </a:lnTo>
                  <a:lnTo>
                    <a:pt x="11" y="77"/>
                  </a:lnTo>
                  <a:lnTo>
                    <a:pt x="23" y="59"/>
                  </a:lnTo>
                  <a:lnTo>
                    <a:pt x="34" y="39"/>
                  </a:lnTo>
                  <a:lnTo>
                    <a:pt x="49" y="21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9"/>
                  </a:lnTo>
                  <a:lnTo>
                    <a:pt x="62" y="24"/>
                  </a:lnTo>
                  <a:lnTo>
                    <a:pt x="52" y="42"/>
                  </a:lnTo>
                  <a:lnTo>
                    <a:pt x="38" y="62"/>
                  </a:lnTo>
                  <a:lnTo>
                    <a:pt x="26" y="82"/>
                  </a:lnTo>
                  <a:lnTo>
                    <a:pt x="16" y="99"/>
                  </a:lnTo>
                  <a:lnTo>
                    <a:pt x="7" y="11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0" name="Freeform 228">
              <a:extLst>
                <a:ext uri="{FF2B5EF4-FFF2-40B4-BE49-F238E27FC236}">
                  <a16:creationId xmlns:a16="http://schemas.microsoft.com/office/drawing/2014/main" id="{A6861E95-1CD0-8348-5C73-9216D029E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803"/>
              <a:ext cx="28" cy="32"/>
            </a:xfrm>
            <a:custGeom>
              <a:avLst/>
              <a:gdLst>
                <a:gd name="T0" fmla="*/ 0 w 82"/>
                <a:gd name="T1" fmla="*/ 94 h 94"/>
                <a:gd name="T2" fmla="*/ 0 w 82"/>
                <a:gd name="T3" fmla="*/ 89 h 94"/>
                <a:gd name="T4" fmla="*/ 6 w 82"/>
                <a:gd name="T5" fmla="*/ 77 h 94"/>
                <a:gd name="T6" fmla="*/ 16 w 82"/>
                <a:gd name="T7" fmla="*/ 62 h 94"/>
                <a:gd name="T8" fmla="*/ 29 w 82"/>
                <a:gd name="T9" fmla="*/ 46 h 94"/>
                <a:gd name="T10" fmla="*/ 42 w 82"/>
                <a:gd name="T11" fmla="*/ 30 h 94"/>
                <a:gd name="T12" fmla="*/ 57 w 82"/>
                <a:gd name="T13" fmla="*/ 15 h 94"/>
                <a:gd name="T14" fmla="*/ 71 w 82"/>
                <a:gd name="T15" fmla="*/ 5 h 94"/>
                <a:gd name="T16" fmla="*/ 82 w 82"/>
                <a:gd name="T17" fmla="*/ 0 h 94"/>
                <a:gd name="T18" fmla="*/ 75 w 82"/>
                <a:gd name="T19" fmla="*/ 9 h 94"/>
                <a:gd name="T20" fmla="*/ 65 w 82"/>
                <a:gd name="T21" fmla="*/ 22 h 94"/>
                <a:gd name="T22" fmla="*/ 53 w 82"/>
                <a:gd name="T23" fmla="*/ 39 h 94"/>
                <a:gd name="T24" fmla="*/ 40 w 82"/>
                <a:gd name="T25" fmla="*/ 56 h 94"/>
                <a:gd name="T26" fmla="*/ 28 w 82"/>
                <a:gd name="T27" fmla="*/ 72 h 94"/>
                <a:gd name="T28" fmla="*/ 16 w 82"/>
                <a:gd name="T29" fmla="*/ 85 h 94"/>
                <a:gd name="T30" fmla="*/ 7 w 82"/>
                <a:gd name="T31" fmla="*/ 92 h 94"/>
                <a:gd name="T32" fmla="*/ 0 w 82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94">
                  <a:moveTo>
                    <a:pt x="0" y="94"/>
                  </a:moveTo>
                  <a:lnTo>
                    <a:pt x="0" y="89"/>
                  </a:lnTo>
                  <a:lnTo>
                    <a:pt x="6" y="77"/>
                  </a:lnTo>
                  <a:lnTo>
                    <a:pt x="16" y="62"/>
                  </a:lnTo>
                  <a:lnTo>
                    <a:pt x="29" y="46"/>
                  </a:lnTo>
                  <a:lnTo>
                    <a:pt x="42" y="30"/>
                  </a:lnTo>
                  <a:lnTo>
                    <a:pt x="57" y="15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65" y="22"/>
                  </a:lnTo>
                  <a:lnTo>
                    <a:pt x="53" y="39"/>
                  </a:lnTo>
                  <a:lnTo>
                    <a:pt x="40" y="56"/>
                  </a:lnTo>
                  <a:lnTo>
                    <a:pt x="28" y="72"/>
                  </a:lnTo>
                  <a:lnTo>
                    <a:pt x="16" y="85"/>
                  </a:lnTo>
                  <a:lnTo>
                    <a:pt x="7" y="9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1" name="Freeform 229">
              <a:extLst>
                <a:ext uri="{FF2B5EF4-FFF2-40B4-BE49-F238E27FC236}">
                  <a16:creationId xmlns:a16="http://schemas.microsoft.com/office/drawing/2014/main" id="{038A36E8-00BD-4713-8149-3F63E7B1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807"/>
              <a:ext cx="25" cy="26"/>
            </a:xfrm>
            <a:custGeom>
              <a:avLst/>
              <a:gdLst>
                <a:gd name="T0" fmla="*/ 1 w 70"/>
                <a:gd name="T1" fmla="*/ 78 h 78"/>
                <a:gd name="T2" fmla="*/ 0 w 70"/>
                <a:gd name="T3" fmla="*/ 73 h 78"/>
                <a:gd name="T4" fmla="*/ 4 w 70"/>
                <a:gd name="T5" fmla="*/ 64 h 78"/>
                <a:gd name="T6" fmla="*/ 9 w 70"/>
                <a:gd name="T7" fmla="*/ 52 h 78"/>
                <a:gd name="T8" fmla="*/ 18 w 70"/>
                <a:gd name="T9" fmla="*/ 39 h 78"/>
                <a:gd name="T10" fmla="*/ 30 w 70"/>
                <a:gd name="T11" fmla="*/ 27 h 78"/>
                <a:gd name="T12" fmla="*/ 42 w 70"/>
                <a:gd name="T13" fmla="*/ 14 h 78"/>
                <a:gd name="T14" fmla="*/ 55 w 70"/>
                <a:gd name="T15" fmla="*/ 5 h 78"/>
                <a:gd name="T16" fmla="*/ 70 w 70"/>
                <a:gd name="T17" fmla="*/ 0 h 78"/>
                <a:gd name="T18" fmla="*/ 63 w 70"/>
                <a:gd name="T19" fmla="*/ 8 h 78"/>
                <a:gd name="T20" fmla="*/ 54 w 70"/>
                <a:gd name="T21" fmla="*/ 19 h 78"/>
                <a:gd name="T22" fmla="*/ 43 w 70"/>
                <a:gd name="T23" fmla="*/ 33 h 78"/>
                <a:gd name="T24" fmla="*/ 33 w 70"/>
                <a:gd name="T25" fmla="*/ 47 h 78"/>
                <a:gd name="T26" fmla="*/ 22 w 70"/>
                <a:gd name="T27" fmla="*/ 60 h 78"/>
                <a:gd name="T28" fmla="*/ 13 w 70"/>
                <a:gd name="T29" fmla="*/ 70 h 78"/>
                <a:gd name="T30" fmla="*/ 5 w 70"/>
                <a:gd name="T31" fmla="*/ 77 h 78"/>
                <a:gd name="T32" fmla="*/ 1 w 70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8">
                  <a:moveTo>
                    <a:pt x="1" y="78"/>
                  </a:moveTo>
                  <a:lnTo>
                    <a:pt x="0" y="73"/>
                  </a:lnTo>
                  <a:lnTo>
                    <a:pt x="4" y="64"/>
                  </a:lnTo>
                  <a:lnTo>
                    <a:pt x="9" y="52"/>
                  </a:lnTo>
                  <a:lnTo>
                    <a:pt x="18" y="39"/>
                  </a:lnTo>
                  <a:lnTo>
                    <a:pt x="30" y="27"/>
                  </a:lnTo>
                  <a:lnTo>
                    <a:pt x="42" y="14"/>
                  </a:lnTo>
                  <a:lnTo>
                    <a:pt x="55" y="5"/>
                  </a:lnTo>
                  <a:lnTo>
                    <a:pt x="70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3" y="33"/>
                  </a:lnTo>
                  <a:lnTo>
                    <a:pt x="33" y="47"/>
                  </a:lnTo>
                  <a:lnTo>
                    <a:pt x="22" y="60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2" name="Freeform 230">
              <a:extLst>
                <a:ext uri="{FF2B5EF4-FFF2-40B4-BE49-F238E27FC236}">
                  <a16:creationId xmlns:a16="http://schemas.microsoft.com/office/drawing/2014/main" id="{5868F457-25CF-6F14-F7D5-E57EC3AE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815"/>
              <a:ext cx="20" cy="18"/>
            </a:xfrm>
            <a:custGeom>
              <a:avLst/>
              <a:gdLst>
                <a:gd name="T0" fmla="*/ 0 w 61"/>
                <a:gd name="T1" fmla="*/ 55 h 55"/>
                <a:gd name="T2" fmla="*/ 0 w 61"/>
                <a:gd name="T3" fmla="*/ 51 h 55"/>
                <a:gd name="T4" fmla="*/ 4 w 61"/>
                <a:gd name="T5" fmla="*/ 43 h 55"/>
                <a:gd name="T6" fmla="*/ 12 w 61"/>
                <a:gd name="T7" fmla="*/ 33 h 55"/>
                <a:gd name="T8" fmla="*/ 23 w 61"/>
                <a:gd name="T9" fmla="*/ 23 h 55"/>
                <a:gd name="T10" fmla="*/ 33 w 61"/>
                <a:gd name="T11" fmla="*/ 15 h 55"/>
                <a:gd name="T12" fmla="*/ 44 w 61"/>
                <a:gd name="T13" fmla="*/ 6 h 55"/>
                <a:gd name="T14" fmla="*/ 54 w 61"/>
                <a:gd name="T15" fmla="*/ 1 h 55"/>
                <a:gd name="T16" fmla="*/ 61 w 61"/>
                <a:gd name="T17" fmla="*/ 0 h 55"/>
                <a:gd name="T18" fmla="*/ 54 w 61"/>
                <a:gd name="T19" fmla="*/ 6 h 55"/>
                <a:gd name="T20" fmla="*/ 46 w 61"/>
                <a:gd name="T21" fmla="*/ 13 h 55"/>
                <a:gd name="T22" fmla="*/ 38 w 61"/>
                <a:gd name="T23" fmla="*/ 22 h 55"/>
                <a:gd name="T24" fmla="*/ 29 w 61"/>
                <a:gd name="T25" fmla="*/ 32 h 55"/>
                <a:gd name="T26" fmla="*/ 21 w 61"/>
                <a:gd name="T27" fmla="*/ 41 h 55"/>
                <a:gd name="T28" fmla="*/ 12 w 61"/>
                <a:gd name="T29" fmla="*/ 48 h 55"/>
                <a:gd name="T30" fmla="*/ 6 w 61"/>
                <a:gd name="T31" fmla="*/ 53 h 55"/>
                <a:gd name="T32" fmla="*/ 0 w 61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0" y="51"/>
                  </a:lnTo>
                  <a:lnTo>
                    <a:pt x="4" y="43"/>
                  </a:lnTo>
                  <a:lnTo>
                    <a:pt x="12" y="33"/>
                  </a:lnTo>
                  <a:lnTo>
                    <a:pt x="23" y="23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2"/>
                  </a:lnTo>
                  <a:lnTo>
                    <a:pt x="29" y="32"/>
                  </a:lnTo>
                  <a:lnTo>
                    <a:pt x="21" y="41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3" name="Freeform 231">
              <a:extLst>
                <a:ext uri="{FF2B5EF4-FFF2-40B4-BE49-F238E27FC236}">
                  <a16:creationId xmlns:a16="http://schemas.microsoft.com/office/drawing/2014/main" id="{2E43C544-2DE7-AE86-2A91-0BC76C7E7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819"/>
              <a:ext cx="13" cy="12"/>
            </a:xfrm>
            <a:custGeom>
              <a:avLst/>
              <a:gdLst>
                <a:gd name="T0" fmla="*/ 0 w 40"/>
                <a:gd name="T1" fmla="*/ 35 h 38"/>
                <a:gd name="T2" fmla="*/ 0 w 40"/>
                <a:gd name="T3" fmla="*/ 31 h 38"/>
                <a:gd name="T4" fmla="*/ 1 w 40"/>
                <a:gd name="T5" fmla="*/ 26 h 38"/>
                <a:gd name="T6" fmla="*/ 7 w 40"/>
                <a:gd name="T7" fmla="*/ 20 h 38"/>
                <a:gd name="T8" fmla="*/ 12 w 40"/>
                <a:gd name="T9" fmla="*/ 13 h 38"/>
                <a:gd name="T10" fmla="*/ 19 w 40"/>
                <a:gd name="T11" fmla="*/ 6 h 38"/>
                <a:gd name="T12" fmla="*/ 26 w 40"/>
                <a:gd name="T13" fmla="*/ 3 h 38"/>
                <a:gd name="T14" fmla="*/ 33 w 40"/>
                <a:gd name="T15" fmla="*/ 0 h 38"/>
                <a:gd name="T16" fmla="*/ 40 w 40"/>
                <a:gd name="T17" fmla="*/ 1 h 38"/>
                <a:gd name="T18" fmla="*/ 32 w 40"/>
                <a:gd name="T19" fmla="*/ 4 h 38"/>
                <a:gd name="T20" fmla="*/ 25 w 40"/>
                <a:gd name="T21" fmla="*/ 9 h 38"/>
                <a:gd name="T22" fmla="*/ 20 w 40"/>
                <a:gd name="T23" fmla="*/ 16 h 38"/>
                <a:gd name="T24" fmla="*/ 15 w 40"/>
                <a:gd name="T25" fmla="*/ 24 h 38"/>
                <a:gd name="T26" fmla="*/ 9 w 40"/>
                <a:gd name="T27" fmla="*/ 31 h 38"/>
                <a:gd name="T28" fmla="*/ 7 w 40"/>
                <a:gd name="T29" fmla="*/ 36 h 38"/>
                <a:gd name="T30" fmla="*/ 3 w 40"/>
                <a:gd name="T31" fmla="*/ 38 h 38"/>
                <a:gd name="T32" fmla="*/ 0 w 40"/>
                <a:gd name="T3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8">
                  <a:moveTo>
                    <a:pt x="0" y="35"/>
                  </a:moveTo>
                  <a:lnTo>
                    <a:pt x="0" y="31"/>
                  </a:lnTo>
                  <a:lnTo>
                    <a:pt x="1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5" y="9"/>
                  </a:lnTo>
                  <a:lnTo>
                    <a:pt x="20" y="16"/>
                  </a:lnTo>
                  <a:lnTo>
                    <a:pt x="15" y="24"/>
                  </a:lnTo>
                  <a:lnTo>
                    <a:pt x="9" y="31"/>
                  </a:lnTo>
                  <a:lnTo>
                    <a:pt x="7" y="36"/>
                  </a:lnTo>
                  <a:lnTo>
                    <a:pt x="3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4" name="Freeform 232">
              <a:extLst>
                <a:ext uri="{FF2B5EF4-FFF2-40B4-BE49-F238E27FC236}">
                  <a16:creationId xmlns:a16="http://schemas.microsoft.com/office/drawing/2014/main" id="{D7F69EBA-8342-4758-13C7-9A747A31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807"/>
              <a:ext cx="16" cy="16"/>
            </a:xfrm>
            <a:custGeom>
              <a:avLst/>
              <a:gdLst>
                <a:gd name="T0" fmla="*/ 46 w 46"/>
                <a:gd name="T1" fmla="*/ 0 h 48"/>
                <a:gd name="T2" fmla="*/ 44 w 46"/>
                <a:gd name="T3" fmla="*/ 4 h 48"/>
                <a:gd name="T4" fmla="*/ 38 w 46"/>
                <a:gd name="T5" fmla="*/ 12 h 48"/>
                <a:gd name="T6" fmla="*/ 33 w 46"/>
                <a:gd name="T7" fmla="*/ 20 h 48"/>
                <a:gd name="T8" fmla="*/ 27 w 46"/>
                <a:gd name="T9" fmla="*/ 29 h 48"/>
                <a:gd name="T10" fmla="*/ 20 w 46"/>
                <a:gd name="T11" fmla="*/ 38 h 48"/>
                <a:gd name="T12" fmla="*/ 13 w 46"/>
                <a:gd name="T13" fmla="*/ 44 h 48"/>
                <a:gd name="T14" fmla="*/ 7 w 46"/>
                <a:gd name="T15" fmla="*/ 48 h 48"/>
                <a:gd name="T16" fmla="*/ 2 w 46"/>
                <a:gd name="T17" fmla="*/ 47 h 48"/>
                <a:gd name="T18" fmla="*/ 0 w 46"/>
                <a:gd name="T19" fmla="*/ 42 h 48"/>
                <a:gd name="T20" fmla="*/ 3 w 46"/>
                <a:gd name="T21" fmla="*/ 35 h 48"/>
                <a:gd name="T22" fmla="*/ 8 w 46"/>
                <a:gd name="T23" fmla="*/ 29 h 48"/>
                <a:gd name="T24" fmla="*/ 16 w 46"/>
                <a:gd name="T25" fmla="*/ 22 h 48"/>
                <a:gd name="T26" fmla="*/ 25 w 46"/>
                <a:gd name="T27" fmla="*/ 15 h 48"/>
                <a:gd name="T28" fmla="*/ 34 w 46"/>
                <a:gd name="T29" fmla="*/ 9 h 48"/>
                <a:gd name="T30" fmla="*/ 41 w 46"/>
                <a:gd name="T31" fmla="*/ 4 h 48"/>
                <a:gd name="T32" fmla="*/ 46 w 46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8">
                  <a:moveTo>
                    <a:pt x="46" y="0"/>
                  </a:moveTo>
                  <a:lnTo>
                    <a:pt x="44" y="4"/>
                  </a:lnTo>
                  <a:lnTo>
                    <a:pt x="38" y="12"/>
                  </a:lnTo>
                  <a:lnTo>
                    <a:pt x="33" y="20"/>
                  </a:lnTo>
                  <a:lnTo>
                    <a:pt x="27" y="29"/>
                  </a:lnTo>
                  <a:lnTo>
                    <a:pt x="20" y="38"/>
                  </a:lnTo>
                  <a:lnTo>
                    <a:pt x="13" y="44"/>
                  </a:lnTo>
                  <a:lnTo>
                    <a:pt x="7" y="48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8" y="29"/>
                  </a:lnTo>
                  <a:lnTo>
                    <a:pt x="16" y="22"/>
                  </a:lnTo>
                  <a:lnTo>
                    <a:pt x="25" y="15"/>
                  </a:lnTo>
                  <a:lnTo>
                    <a:pt x="34" y="9"/>
                  </a:lnTo>
                  <a:lnTo>
                    <a:pt x="41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5" name="Freeform 233">
              <a:extLst>
                <a:ext uri="{FF2B5EF4-FFF2-40B4-BE49-F238E27FC236}">
                  <a16:creationId xmlns:a16="http://schemas.microsoft.com/office/drawing/2014/main" id="{1134366F-F7D9-D9C2-5CD3-35A787C1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799"/>
              <a:ext cx="19" cy="8"/>
            </a:xfrm>
            <a:custGeom>
              <a:avLst/>
              <a:gdLst>
                <a:gd name="T0" fmla="*/ 54 w 54"/>
                <a:gd name="T1" fmla="*/ 24 h 24"/>
                <a:gd name="T2" fmla="*/ 50 w 54"/>
                <a:gd name="T3" fmla="*/ 23 h 24"/>
                <a:gd name="T4" fmla="*/ 44 w 54"/>
                <a:gd name="T5" fmla="*/ 19 h 24"/>
                <a:gd name="T6" fmla="*/ 37 w 54"/>
                <a:gd name="T7" fmla="*/ 14 h 24"/>
                <a:gd name="T8" fmla="*/ 27 w 54"/>
                <a:gd name="T9" fmla="*/ 9 h 24"/>
                <a:gd name="T10" fmla="*/ 19 w 54"/>
                <a:gd name="T11" fmla="*/ 5 h 24"/>
                <a:gd name="T12" fmla="*/ 10 w 54"/>
                <a:gd name="T13" fmla="*/ 2 h 24"/>
                <a:gd name="T14" fmla="*/ 4 w 54"/>
                <a:gd name="T15" fmla="*/ 0 h 24"/>
                <a:gd name="T16" fmla="*/ 0 w 54"/>
                <a:gd name="T17" fmla="*/ 3 h 24"/>
                <a:gd name="T18" fmla="*/ 0 w 54"/>
                <a:gd name="T19" fmla="*/ 6 h 24"/>
                <a:gd name="T20" fmla="*/ 4 w 54"/>
                <a:gd name="T21" fmla="*/ 10 h 24"/>
                <a:gd name="T22" fmla="*/ 10 w 54"/>
                <a:gd name="T23" fmla="*/ 14 h 24"/>
                <a:gd name="T24" fmla="*/ 19 w 54"/>
                <a:gd name="T25" fmla="*/ 16 h 24"/>
                <a:gd name="T26" fmla="*/ 30 w 54"/>
                <a:gd name="T27" fmla="*/ 19 h 24"/>
                <a:gd name="T28" fmla="*/ 39 w 54"/>
                <a:gd name="T29" fmla="*/ 21 h 24"/>
                <a:gd name="T30" fmla="*/ 47 w 54"/>
                <a:gd name="T31" fmla="*/ 23 h 24"/>
                <a:gd name="T32" fmla="*/ 54 w 5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50" y="23"/>
                  </a:lnTo>
                  <a:lnTo>
                    <a:pt x="44" y="19"/>
                  </a:lnTo>
                  <a:lnTo>
                    <a:pt x="37" y="14"/>
                  </a:lnTo>
                  <a:lnTo>
                    <a:pt x="27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14"/>
                  </a:lnTo>
                  <a:lnTo>
                    <a:pt x="19" y="16"/>
                  </a:lnTo>
                  <a:lnTo>
                    <a:pt x="30" y="19"/>
                  </a:lnTo>
                  <a:lnTo>
                    <a:pt x="39" y="21"/>
                  </a:lnTo>
                  <a:lnTo>
                    <a:pt x="47" y="23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6" name="Freeform 234">
              <a:extLst>
                <a:ext uri="{FF2B5EF4-FFF2-40B4-BE49-F238E27FC236}">
                  <a16:creationId xmlns:a16="http://schemas.microsoft.com/office/drawing/2014/main" id="{EB9F4547-085A-894A-18B5-6072D070B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808"/>
              <a:ext cx="20" cy="5"/>
            </a:xfrm>
            <a:custGeom>
              <a:avLst/>
              <a:gdLst>
                <a:gd name="T0" fmla="*/ 60 w 60"/>
                <a:gd name="T1" fmla="*/ 0 h 14"/>
                <a:gd name="T2" fmla="*/ 56 w 60"/>
                <a:gd name="T3" fmla="*/ 0 h 14"/>
                <a:gd name="T4" fmla="*/ 48 w 60"/>
                <a:gd name="T5" fmla="*/ 0 h 14"/>
                <a:gd name="T6" fmla="*/ 38 w 60"/>
                <a:gd name="T7" fmla="*/ 0 h 14"/>
                <a:gd name="T8" fmla="*/ 27 w 60"/>
                <a:gd name="T9" fmla="*/ 0 h 14"/>
                <a:gd name="T10" fmla="*/ 17 w 60"/>
                <a:gd name="T11" fmla="*/ 1 h 14"/>
                <a:gd name="T12" fmla="*/ 7 w 60"/>
                <a:gd name="T13" fmla="*/ 2 h 14"/>
                <a:gd name="T14" fmla="*/ 2 w 60"/>
                <a:gd name="T15" fmla="*/ 5 h 14"/>
                <a:gd name="T16" fmla="*/ 0 w 60"/>
                <a:gd name="T17" fmla="*/ 9 h 14"/>
                <a:gd name="T18" fmla="*/ 2 w 60"/>
                <a:gd name="T19" fmla="*/ 12 h 14"/>
                <a:gd name="T20" fmla="*/ 7 w 60"/>
                <a:gd name="T21" fmla="*/ 14 h 14"/>
                <a:gd name="T22" fmla="*/ 15 w 60"/>
                <a:gd name="T23" fmla="*/ 12 h 14"/>
                <a:gd name="T24" fmla="*/ 26 w 60"/>
                <a:gd name="T25" fmla="*/ 11 h 14"/>
                <a:gd name="T26" fmla="*/ 35 w 60"/>
                <a:gd name="T27" fmla="*/ 7 h 14"/>
                <a:gd name="T28" fmla="*/ 46 w 60"/>
                <a:gd name="T29" fmla="*/ 5 h 14"/>
                <a:gd name="T30" fmla="*/ 54 w 60"/>
                <a:gd name="T31" fmla="*/ 2 h 14"/>
                <a:gd name="T32" fmla="*/ 60 w 60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4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15" y="12"/>
                  </a:lnTo>
                  <a:lnTo>
                    <a:pt x="26" y="11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7" name="Freeform 235">
              <a:extLst>
                <a:ext uri="{FF2B5EF4-FFF2-40B4-BE49-F238E27FC236}">
                  <a16:creationId xmlns:a16="http://schemas.microsoft.com/office/drawing/2014/main" id="{04E76F72-1F6D-8C8A-FD4D-BA1DA1537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789"/>
              <a:ext cx="20" cy="15"/>
            </a:xfrm>
            <a:custGeom>
              <a:avLst/>
              <a:gdLst>
                <a:gd name="T0" fmla="*/ 55 w 55"/>
                <a:gd name="T1" fmla="*/ 43 h 43"/>
                <a:gd name="T2" fmla="*/ 48 w 55"/>
                <a:gd name="T3" fmla="*/ 40 h 43"/>
                <a:gd name="T4" fmla="*/ 39 w 55"/>
                <a:gd name="T5" fmla="*/ 33 h 43"/>
                <a:gd name="T6" fmla="*/ 29 w 55"/>
                <a:gd name="T7" fmla="*/ 27 h 43"/>
                <a:gd name="T8" fmla="*/ 18 w 55"/>
                <a:gd name="T9" fmla="*/ 21 h 43"/>
                <a:gd name="T10" fmla="*/ 10 w 55"/>
                <a:gd name="T11" fmla="*/ 15 h 43"/>
                <a:gd name="T12" fmla="*/ 4 w 55"/>
                <a:gd name="T13" fmla="*/ 9 h 43"/>
                <a:gd name="T14" fmla="*/ 0 w 55"/>
                <a:gd name="T15" fmla="*/ 5 h 43"/>
                <a:gd name="T16" fmla="*/ 1 w 55"/>
                <a:gd name="T17" fmla="*/ 1 h 43"/>
                <a:gd name="T18" fmla="*/ 6 w 55"/>
                <a:gd name="T19" fmla="*/ 0 h 43"/>
                <a:gd name="T20" fmla="*/ 13 w 55"/>
                <a:gd name="T21" fmla="*/ 4 h 43"/>
                <a:gd name="T22" fmla="*/ 20 w 55"/>
                <a:gd name="T23" fmla="*/ 10 h 43"/>
                <a:gd name="T24" fmla="*/ 29 w 55"/>
                <a:gd name="T25" fmla="*/ 16 h 43"/>
                <a:gd name="T26" fmla="*/ 37 w 55"/>
                <a:gd name="T27" fmla="*/ 25 h 43"/>
                <a:gd name="T28" fmla="*/ 45 w 55"/>
                <a:gd name="T29" fmla="*/ 32 h 43"/>
                <a:gd name="T30" fmla="*/ 51 w 55"/>
                <a:gd name="T31" fmla="*/ 40 h 43"/>
                <a:gd name="T32" fmla="*/ 55 w 55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3">
                  <a:moveTo>
                    <a:pt x="55" y="43"/>
                  </a:moveTo>
                  <a:lnTo>
                    <a:pt x="48" y="40"/>
                  </a:lnTo>
                  <a:lnTo>
                    <a:pt x="39" y="33"/>
                  </a:lnTo>
                  <a:lnTo>
                    <a:pt x="29" y="27"/>
                  </a:lnTo>
                  <a:lnTo>
                    <a:pt x="18" y="21"/>
                  </a:lnTo>
                  <a:lnTo>
                    <a:pt x="10" y="15"/>
                  </a:lnTo>
                  <a:lnTo>
                    <a:pt x="4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7" y="25"/>
                  </a:lnTo>
                  <a:lnTo>
                    <a:pt x="45" y="32"/>
                  </a:lnTo>
                  <a:lnTo>
                    <a:pt x="51" y="40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8" name="Freeform 236">
              <a:extLst>
                <a:ext uri="{FF2B5EF4-FFF2-40B4-BE49-F238E27FC236}">
                  <a16:creationId xmlns:a16="http://schemas.microsoft.com/office/drawing/2014/main" id="{4D3F73A5-0408-E515-F630-46F1F44E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791"/>
              <a:ext cx="6" cy="25"/>
            </a:xfrm>
            <a:custGeom>
              <a:avLst/>
              <a:gdLst>
                <a:gd name="T0" fmla="*/ 3 w 16"/>
                <a:gd name="T1" fmla="*/ 73 h 73"/>
                <a:gd name="T2" fmla="*/ 0 w 16"/>
                <a:gd name="T3" fmla="*/ 55 h 73"/>
                <a:gd name="T4" fmla="*/ 0 w 16"/>
                <a:gd name="T5" fmla="*/ 31 h 73"/>
                <a:gd name="T6" fmla="*/ 3 w 16"/>
                <a:gd name="T7" fmla="*/ 10 h 73"/>
                <a:gd name="T8" fmla="*/ 11 w 16"/>
                <a:gd name="T9" fmla="*/ 0 h 73"/>
                <a:gd name="T10" fmla="*/ 16 w 16"/>
                <a:gd name="T11" fmla="*/ 9 h 73"/>
                <a:gd name="T12" fmla="*/ 13 w 16"/>
                <a:gd name="T13" fmla="*/ 28 h 73"/>
                <a:gd name="T14" fmla="*/ 7 w 16"/>
                <a:gd name="T15" fmla="*/ 53 h 73"/>
                <a:gd name="T16" fmla="*/ 3 w 1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3" y="73"/>
                  </a:moveTo>
                  <a:lnTo>
                    <a:pt x="0" y="55"/>
                  </a:lnTo>
                  <a:lnTo>
                    <a:pt x="0" y="31"/>
                  </a:lnTo>
                  <a:lnTo>
                    <a:pt x="3" y="10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3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9" name="Freeform 237">
              <a:extLst>
                <a:ext uri="{FF2B5EF4-FFF2-40B4-BE49-F238E27FC236}">
                  <a16:creationId xmlns:a16="http://schemas.microsoft.com/office/drawing/2014/main" id="{CD726C5B-C387-A131-FFC9-5D1E5C48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795"/>
              <a:ext cx="9" cy="24"/>
            </a:xfrm>
            <a:custGeom>
              <a:avLst/>
              <a:gdLst>
                <a:gd name="T0" fmla="*/ 0 w 26"/>
                <a:gd name="T1" fmla="*/ 71 h 71"/>
                <a:gd name="T2" fmla="*/ 1 w 26"/>
                <a:gd name="T3" fmla="*/ 55 h 71"/>
                <a:gd name="T4" fmla="*/ 5 w 26"/>
                <a:gd name="T5" fmla="*/ 31 h 71"/>
                <a:gd name="T6" fmla="*/ 13 w 26"/>
                <a:gd name="T7" fmla="*/ 10 h 71"/>
                <a:gd name="T8" fmla="*/ 22 w 26"/>
                <a:gd name="T9" fmla="*/ 0 h 71"/>
                <a:gd name="T10" fmla="*/ 26 w 26"/>
                <a:gd name="T11" fmla="*/ 9 h 71"/>
                <a:gd name="T12" fmla="*/ 20 w 26"/>
                <a:gd name="T13" fmla="*/ 31 h 71"/>
                <a:gd name="T14" fmla="*/ 8 w 26"/>
                <a:gd name="T15" fmla="*/ 56 h 71"/>
                <a:gd name="T16" fmla="*/ 0 w 26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71">
                  <a:moveTo>
                    <a:pt x="0" y="71"/>
                  </a:moveTo>
                  <a:lnTo>
                    <a:pt x="1" y="55"/>
                  </a:lnTo>
                  <a:lnTo>
                    <a:pt x="5" y="31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9"/>
                  </a:lnTo>
                  <a:lnTo>
                    <a:pt x="20" y="31"/>
                  </a:lnTo>
                  <a:lnTo>
                    <a:pt x="8" y="5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0" name="Freeform 238">
              <a:extLst>
                <a:ext uri="{FF2B5EF4-FFF2-40B4-BE49-F238E27FC236}">
                  <a16:creationId xmlns:a16="http://schemas.microsoft.com/office/drawing/2014/main" id="{D96EA9E5-274F-468D-6E25-EAE0EAE3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85"/>
              <a:ext cx="6" cy="23"/>
            </a:xfrm>
            <a:custGeom>
              <a:avLst/>
              <a:gdLst>
                <a:gd name="T0" fmla="*/ 9 w 16"/>
                <a:gd name="T1" fmla="*/ 69 h 69"/>
                <a:gd name="T2" fmla="*/ 2 w 16"/>
                <a:gd name="T3" fmla="*/ 59 h 69"/>
                <a:gd name="T4" fmla="*/ 0 w 16"/>
                <a:gd name="T5" fmla="*/ 36 h 69"/>
                <a:gd name="T6" fmla="*/ 1 w 16"/>
                <a:gd name="T7" fmla="*/ 14 h 69"/>
                <a:gd name="T8" fmla="*/ 9 w 16"/>
                <a:gd name="T9" fmla="*/ 0 h 69"/>
                <a:gd name="T10" fmla="*/ 16 w 16"/>
                <a:gd name="T11" fmla="*/ 5 h 69"/>
                <a:gd name="T12" fmla="*/ 14 w 16"/>
                <a:gd name="T13" fmla="*/ 25 h 69"/>
                <a:gd name="T14" fmla="*/ 10 w 16"/>
                <a:gd name="T15" fmla="*/ 49 h 69"/>
                <a:gd name="T16" fmla="*/ 9 w 16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9">
                  <a:moveTo>
                    <a:pt x="9" y="69"/>
                  </a:moveTo>
                  <a:lnTo>
                    <a:pt x="2" y="59"/>
                  </a:lnTo>
                  <a:lnTo>
                    <a:pt x="0" y="36"/>
                  </a:lnTo>
                  <a:lnTo>
                    <a:pt x="1" y="14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4" y="25"/>
                  </a:lnTo>
                  <a:lnTo>
                    <a:pt x="10" y="49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1" name="Freeform 239">
              <a:extLst>
                <a:ext uri="{FF2B5EF4-FFF2-40B4-BE49-F238E27FC236}">
                  <a16:creationId xmlns:a16="http://schemas.microsoft.com/office/drawing/2014/main" id="{5A047FBB-7263-DFB8-EAD8-1020344C1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779"/>
              <a:ext cx="9" cy="26"/>
            </a:xfrm>
            <a:custGeom>
              <a:avLst/>
              <a:gdLst>
                <a:gd name="T0" fmla="*/ 25 w 25"/>
                <a:gd name="T1" fmla="*/ 81 h 81"/>
                <a:gd name="T2" fmla="*/ 14 w 25"/>
                <a:gd name="T3" fmla="*/ 61 h 81"/>
                <a:gd name="T4" fmla="*/ 4 w 25"/>
                <a:gd name="T5" fmla="*/ 35 h 81"/>
                <a:gd name="T6" fmla="*/ 0 w 25"/>
                <a:gd name="T7" fmla="*/ 11 h 81"/>
                <a:gd name="T8" fmla="*/ 5 w 25"/>
                <a:gd name="T9" fmla="*/ 0 h 81"/>
                <a:gd name="T10" fmla="*/ 16 w 25"/>
                <a:gd name="T11" fmla="*/ 9 h 81"/>
                <a:gd name="T12" fmla="*/ 20 w 25"/>
                <a:gd name="T13" fmla="*/ 33 h 81"/>
                <a:gd name="T14" fmla="*/ 22 w 25"/>
                <a:gd name="T15" fmla="*/ 61 h 81"/>
                <a:gd name="T16" fmla="*/ 25 w 25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14" y="61"/>
                  </a:lnTo>
                  <a:lnTo>
                    <a:pt x="4" y="3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9"/>
                  </a:lnTo>
                  <a:lnTo>
                    <a:pt x="20" y="33"/>
                  </a:lnTo>
                  <a:lnTo>
                    <a:pt x="22" y="6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2" name="Freeform 240">
              <a:extLst>
                <a:ext uri="{FF2B5EF4-FFF2-40B4-BE49-F238E27FC236}">
                  <a16:creationId xmlns:a16="http://schemas.microsoft.com/office/drawing/2014/main" id="{CC79A7D6-BD12-58AF-1C25-690190B2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772"/>
              <a:ext cx="9" cy="29"/>
            </a:xfrm>
            <a:custGeom>
              <a:avLst/>
              <a:gdLst>
                <a:gd name="T0" fmla="*/ 29 w 29"/>
                <a:gd name="T1" fmla="*/ 87 h 87"/>
                <a:gd name="T2" fmla="*/ 25 w 29"/>
                <a:gd name="T3" fmla="*/ 79 h 87"/>
                <a:gd name="T4" fmla="*/ 18 w 29"/>
                <a:gd name="T5" fmla="*/ 68 h 87"/>
                <a:gd name="T6" fmla="*/ 13 w 29"/>
                <a:gd name="T7" fmla="*/ 53 h 87"/>
                <a:gd name="T8" fmla="*/ 6 w 29"/>
                <a:gd name="T9" fmla="*/ 38 h 87"/>
                <a:gd name="T10" fmla="*/ 2 w 29"/>
                <a:gd name="T11" fmla="*/ 23 h 87"/>
                <a:gd name="T12" fmla="*/ 0 w 29"/>
                <a:gd name="T13" fmla="*/ 10 h 87"/>
                <a:gd name="T14" fmla="*/ 0 w 29"/>
                <a:gd name="T15" fmla="*/ 3 h 87"/>
                <a:gd name="T16" fmla="*/ 5 w 29"/>
                <a:gd name="T17" fmla="*/ 0 h 87"/>
                <a:gd name="T18" fmla="*/ 16 w 29"/>
                <a:gd name="T19" fmla="*/ 14 h 87"/>
                <a:gd name="T20" fmla="*/ 21 w 29"/>
                <a:gd name="T21" fmla="*/ 41 h 87"/>
                <a:gd name="T22" fmla="*/ 25 w 29"/>
                <a:gd name="T23" fmla="*/ 70 h 87"/>
                <a:gd name="T24" fmla="*/ 29 w 29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87">
                  <a:moveTo>
                    <a:pt x="29" y="87"/>
                  </a:moveTo>
                  <a:lnTo>
                    <a:pt x="25" y="79"/>
                  </a:lnTo>
                  <a:lnTo>
                    <a:pt x="18" y="68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2" y="2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lnTo>
                    <a:pt x="16" y="14"/>
                  </a:lnTo>
                  <a:lnTo>
                    <a:pt x="21" y="41"/>
                  </a:lnTo>
                  <a:lnTo>
                    <a:pt x="25" y="70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3" name="Freeform 241">
              <a:extLst>
                <a:ext uri="{FF2B5EF4-FFF2-40B4-BE49-F238E27FC236}">
                  <a16:creationId xmlns:a16="http://schemas.microsoft.com/office/drawing/2014/main" id="{6C0A701D-D077-2ED3-402F-A9C68E6F2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769"/>
              <a:ext cx="17" cy="32"/>
            </a:xfrm>
            <a:custGeom>
              <a:avLst/>
              <a:gdLst>
                <a:gd name="T0" fmla="*/ 50 w 50"/>
                <a:gd name="T1" fmla="*/ 93 h 93"/>
                <a:gd name="T2" fmla="*/ 42 w 50"/>
                <a:gd name="T3" fmla="*/ 85 h 93"/>
                <a:gd name="T4" fmla="*/ 33 w 50"/>
                <a:gd name="T5" fmla="*/ 72 h 93"/>
                <a:gd name="T6" fmla="*/ 22 w 50"/>
                <a:gd name="T7" fmla="*/ 57 h 93"/>
                <a:gd name="T8" fmla="*/ 14 w 50"/>
                <a:gd name="T9" fmla="*/ 42 h 93"/>
                <a:gd name="T10" fmla="*/ 6 w 50"/>
                <a:gd name="T11" fmla="*/ 27 h 93"/>
                <a:gd name="T12" fmla="*/ 1 w 50"/>
                <a:gd name="T13" fmla="*/ 15 h 93"/>
                <a:gd name="T14" fmla="*/ 0 w 50"/>
                <a:gd name="T15" fmla="*/ 5 h 93"/>
                <a:gd name="T16" fmla="*/ 2 w 50"/>
                <a:gd name="T17" fmla="*/ 0 h 93"/>
                <a:gd name="T18" fmla="*/ 8 w 50"/>
                <a:gd name="T19" fmla="*/ 1 h 93"/>
                <a:gd name="T20" fmla="*/ 14 w 50"/>
                <a:gd name="T21" fmla="*/ 11 h 93"/>
                <a:gd name="T22" fmla="*/ 21 w 50"/>
                <a:gd name="T23" fmla="*/ 25 h 93"/>
                <a:gd name="T24" fmla="*/ 26 w 50"/>
                <a:gd name="T25" fmla="*/ 41 h 93"/>
                <a:gd name="T26" fmla="*/ 33 w 50"/>
                <a:gd name="T27" fmla="*/ 59 h 93"/>
                <a:gd name="T28" fmla="*/ 39 w 50"/>
                <a:gd name="T29" fmla="*/ 75 h 93"/>
                <a:gd name="T30" fmla="*/ 44 w 50"/>
                <a:gd name="T31" fmla="*/ 87 h 93"/>
                <a:gd name="T32" fmla="*/ 50 w 50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42" y="85"/>
                  </a:lnTo>
                  <a:lnTo>
                    <a:pt x="33" y="72"/>
                  </a:lnTo>
                  <a:lnTo>
                    <a:pt x="22" y="57"/>
                  </a:lnTo>
                  <a:lnTo>
                    <a:pt x="14" y="42"/>
                  </a:lnTo>
                  <a:lnTo>
                    <a:pt x="6" y="27"/>
                  </a:lnTo>
                  <a:lnTo>
                    <a:pt x="1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1"/>
                  </a:lnTo>
                  <a:lnTo>
                    <a:pt x="21" y="25"/>
                  </a:lnTo>
                  <a:lnTo>
                    <a:pt x="26" y="41"/>
                  </a:lnTo>
                  <a:lnTo>
                    <a:pt x="33" y="59"/>
                  </a:lnTo>
                  <a:lnTo>
                    <a:pt x="39" y="75"/>
                  </a:lnTo>
                  <a:lnTo>
                    <a:pt x="44" y="87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4" name="Freeform 242">
              <a:extLst>
                <a:ext uri="{FF2B5EF4-FFF2-40B4-BE49-F238E27FC236}">
                  <a16:creationId xmlns:a16="http://schemas.microsoft.com/office/drawing/2014/main" id="{73AACB61-BE6D-641C-D643-91CC7007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775"/>
              <a:ext cx="21" cy="28"/>
            </a:xfrm>
            <a:custGeom>
              <a:avLst/>
              <a:gdLst>
                <a:gd name="T0" fmla="*/ 59 w 59"/>
                <a:gd name="T1" fmla="*/ 86 h 86"/>
                <a:gd name="T2" fmla="*/ 51 w 59"/>
                <a:gd name="T3" fmla="*/ 78 h 86"/>
                <a:gd name="T4" fmla="*/ 42 w 59"/>
                <a:gd name="T5" fmla="*/ 69 h 86"/>
                <a:gd name="T6" fmla="*/ 30 w 59"/>
                <a:gd name="T7" fmla="*/ 55 h 86"/>
                <a:gd name="T8" fmla="*/ 19 w 59"/>
                <a:gd name="T9" fmla="*/ 41 h 86"/>
                <a:gd name="T10" fmla="*/ 9 w 59"/>
                <a:gd name="T11" fmla="*/ 27 h 86"/>
                <a:gd name="T12" fmla="*/ 2 w 59"/>
                <a:gd name="T13" fmla="*/ 15 h 86"/>
                <a:gd name="T14" fmla="*/ 0 w 59"/>
                <a:gd name="T15" fmla="*/ 5 h 86"/>
                <a:gd name="T16" fmla="*/ 2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9 h 86"/>
                <a:gd name="T26" fmla="*/ 41 w 59"/>
                <a:gd name="T27" fmla="*/ 55 h 86"/>
                <a:gd name="T28" fmla="*/ 48 w 59"/>
                <a:gd name="T29" fmla="*/ 69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1" y="78"/>
                  </a:lnTo>
                  <a:lnTo>
                    <a:pt x="42" y="69"/>
                  </a:lnTo>
                  <a:lnTo>
                    <a:pt x="30" y="55"/>
                  </a:lnTo>
                  <a:lnTo>
                    <a:pt x="19" y="41"/>
                  </a:lnTo>
                  <a:lnTo>
                    <a:pt x="9" y="27"/>
                  </a:lnTo>
                  <a:lnTo>
                    <a:pt x="2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9"/>
                  </a:lnTo>
                  <a:lnTo>
                    <a:pt x="41" y="55"/>
                  </a:lnTo>
                  <a:lnTo>
                    <a:pt x="48" y="69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5" name="Freeform 243">
              <a:extLst>
                <a:ext uri="{FF2B5EF4-FFF2-40B4-BE49-F238E27FC236}">
                  <a16:creationId xmlns:a16="http://schemas.microsoft.com/office/drawing/2014/main" id="{22F15CA8-DA83-D7B2-55E0-26CA2DD22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773"/>
              <a:ext cx="17" cy="26"/>
            </a:xfrm>
            <a:custGeom>
              <a:avLst/>
              <a:gdLst>
                <a:gd name="T0" fmla="*/ 52 w 52"/>
                <a:gd name="T1" fmla="*/ 79 h 79"/>
                <a:gd name="T2" fmla="*/ 45 w 52"/>
                <a:gd name="T3" fmla="*/ 71 h 79"/>
                <a:gd name="T4" fmla="*/ 36 w 52"/>
                <a:gd name="T5" fmla="*/ 61 h 79"/>
                <a:gd name="T6" fmla="*/ 27 w 52"/>
                <a:gd name="T7" fmla="*/ 49 h 79"/>
                <a:gd name="T8" fmla="*/ 16 w 52"/>
                <a:gd name="T9" fmla="*/ 35 h 79"/>
                <a:gd name="T10" fmla="*/ 8 w 52"/>
                <a:gd name="T11" fmla="*/ 23 h 79"/>
                <a:gd name="T12" fmla="*/ 3 w 52"/>
                <a:gd name="T13" fmla="*/ 11 h 79"/>
                <a:gd name="T14" fmla="*/ 0 w 52"/>
                <a:gd name="T15" fmla="*/ 4 h 79"/>
                <a:gd name="T16" fmla="*/ 4 w 52"/>
                <a:gd name="T17" fmla="*/ 0 h 79"/>
                <a:gd name="T18" fmla="*/ 11 w 52"/>
                <a:gd name="T19" fmla="*/ 3 h 79"/>
                <a:gd name="T20" fmla="*/ 17 w 52"/>
                <a:gd name="T21" fmla="*/ 10 h 79"/>
                <a:gd name="T22" fmla="*/ 25 w 52"/>
                <a:gd name="T23" fmla="*/ 21 h 79"/>
                <a:gd name="T24" fmla="*/ 32 w 52"/>
                <a:gd name="T25" fmla="*/ 35 h 79"/>
                <a:gd name="T26" fmla="*/ 37 w 52"/>
                <a:gd name="T27" fmla="*/ 49 h 79"/>
                <a:gd name="T28" fmla="*/ 44 w 52"/>
                <a:gd name="T29" fmla="*/ 63 h 79"/>
                <a:gd name="T30" fmla="*/ 48 w 52"/>
                <a:gd name="T31" fmla="*/ 73 h 79"/>
                <a:gd name="T32" fmla="*/ 52 w 5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1"/>
                  </a:lnTo>
                  <a:lnTo>
                    <a:pt x="36" y="61"/>
                  </a:lnTo>
                  <a:lnTo>
                    <a:pt x="27" y="49"/>
                  </a:lnTo>
                  <a:lnTo>
                    <a:pt x="16" y="35"/>
                  </a:lnTo>
                  <a:lnTo>
                    <a:pt x="8" y="23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10"/>
                  </a:lnTo>
                  <a:lnTo>
                    <a:pt x="25" y="21"/>
                  </a:lnTo>
                  <a:lnTo>
                    <a:pt x="32" y="35"/>
                  </a:lnTo>
                  <a:lnTo>
                    <a:pt x="37" y="49"/>
                  </a:lnTo>
                  <a:lnTo>
                    <a:pt x="44" y="63"/>
                  </a:lnTo>
                  <a:lnTo>
                    <a:pt x="48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6" name="Freeform 244">
              <a:extLst>
                <a:ext uri="{FF2B5EF4-FFF2-40B4-BE49-F238E27FC236}">
                  <a16:creationId xmlns:a16="http://schemas.microsoft.com/office/drawing/2014/main" id="{95961C58-A408-984E-72FD-F26B9CC2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797"/>
              <a:ext cx="26" cy="39"/>
            </a:xfrm>
            <a:custGeom>
              <a:avLst/>
              <a:gdLst>
                <a:gd name="T0" fmla="*/ 1 w 76"/>
                <a:gd name="T1" fmla="*/ 114 h 114"/>
                <a:gd name="T2" fmla="*/ 0 w 76"/>
                <a:gd name="T3" fmla="*/ 108 h 114"/>
                <a:gd name="T4" fmla="*/ 4 w 76"/>
                <a:gd name="T5" fmla="*/ 94 h 114"/>
                <a:gd name="T6" fmla="*/ 12 w 76"/>
                <a:gd name="T7" fmla="*/ 78 h 114"/>
                <a:gd name="T8" fmla="*/ 24 w 76"/>
                <a:gd name="T9" fmla="*/ 58 h 114"/>
                <a:gd name="T10" fmla="*/ 35 w 76"/>
                <a:gd name="T11" fmla="*/ 39 h 114"/>
                <a:gd name="T12" fmla="*/ 50 w 76"/>
                <a:gd name="T13" fmla="*/ 22 h 114"/>
                <a:gd name="T14" fmla="*/ 63 w 76"/>
                <a:gd name="T15" fmla="*/ 8 h 114"/>
                <a:gd name="T16" fmla="*/ 76 w 76"/>
                <a:gd name="T17" fmla="*/ 0 h 114"/>
                <a:gd name="T18" fmla="*/ 71 w 76"/>
                <a:gd name="T19" fmla="*/ 8 h 114"/>
                <a:gd name="T20" fmla="*/ 63 w 76"/>
                <a:gd name="T21" fmla="*/ 23 h 114"/>
                <a:gd name="T22" fmla="*/ 53 w 76"/>
                <a:gd name="T23" fmla="*/ 43 h 114"/>
                <a:gd name="T24" fmla="*/ 39 w 76"/>
                <a:gd name="T25" fmla="*/ 63 h 114"/>
                <a:gd name="T26" fmla="*/ 28 w 76"/>
                <a:gd name="T27" fmla="*/ 83 h 114"/>
                <a:gd name="T28" fmla="*/ 16 w 76"/>
                <a:gd name="T29" fmla="*/ 99 h 114"/>
                <a:gd name="T30" fmla="*/ 6 w 76"/>
                <a:gd name="T31" fmla="*/ 111 h 114"/>
                <a:gd name="T32" fmla="*/ 1 w 76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14">
                  <a:moveTo>
                    <a:pt x="1" y="114"/>
                  </a:moveTo>
                  <a:lnTo>
                    <a:pt x="0" y="108"/>
                  </a:lnTo>
                  <a:lnTo>
                    <a:pt x="4" y="94"/>
                  </a:lnTo>
                  <a:lnTo>
                    <a:pt x="12" y="78"/>
                  </a:lnTo>
                  <a:lnTo>
                    <a:pt x="24" y="58"/>
                  </a:lnTo>
                  <a:lnTo>
                    <a:pt x="35" y="39"/>
                  </a:lnTo>
                  <a:lnTo>
                    <a:pt x="50" y="22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3"/>
                  </a:lnTo>
                  <a:lnTo>
                    <a:pt x="53" y="43"/>
                  </a:lnTo>
                  <a:lnTo>
                    <a:pt x="39" y="63"/>
                  </a:lnTo>
                  <a:lnTo>
                    <a:pt x="28" y="83"/>
                  </a:lnTo>
                  <a:lnTo>
                    <a:pt x="16" y="99"/>
                  </a:lnTo>
                  <a:lnTo>
                    <a:pt x="6" y="111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7" name="Freeform 245">
              <a:extLst>
                <a:ext uri="{FF2B5EF4-FFF2-40B4-BE49-F238E27FC236}">
                  <a16:creationId xmlns:a16="http://schemas.microsoft.com/office/drawing/2014/main" id="{D9770EC9-B2E5-292C-02D6-0FF0C11E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799"/>
              <a:ext cx="23" cy="30"/>
            </a:xfrm>
            <a:custGeom>
              <a:avLst/>
              <a:gdLst>
                <a:gd name="T0" fmla="*/ 0 w 65"/>
                <a:gd name="T1" fmla="*/ 89 h 89"/>
                <a:gd name="T2" fmla="*/ 0 w 65"/>
                <a:gd name="T3" fmla="*/ 86 h 89"/>
                <a:gd name="T4" fmla="*/ 2 w 65"/>
                <a:gd name="T5" fmla="*/ 77 h 89"/>
                <a:gd name="T6" fmla="*/ 7 w 65"/>
                <a:gd name="T7" fmla="*/ 64 h 89"/>
                <a:gd name="T8" fmla="*/ 17 w 65"/>
                <a:gd name="T9" fmla="*/ 49 h 89"/>
                <a:gd name="T10" fmla="*/ 27 w 65"/>
                <a:gd name="T11" fmla="*/ 34 h 89"/>
                <a:gd name="T12" fmla="*/ 39 w 65"/>
                <a:gd name="T13" fmla="*/ 19 h 89"/>
                <a:gd name="T14" fmla="*/ 52 w 65"/>
                <a:gd name="T15" fmla="*/ 7 h 89"/>
                <a:gd name="T16" fmla="*/ 65 w 65"/>
                <a:gd name="T17" fmla="*/ 0 h 89"/>
                <a:gd name="T18" fmla="*/ 57 w 65"/>
                <a:gd name="T19" fmla="*/ 9 h 89"/>
                <a:gd name="T20" fmla="*/ 48 w 65"/>
                <a:gd name="T21" fmla="*/ 22 h 89"/>
                <a:gd name="T22" fmla="*/ 39 w 65"/>
                <a:gd name="T23" fmla="*/ 38 h 89"/>
                <a:gd name="T24" fmla="*/ 29 w 65"/>
                <a:gd name="T25" fmla="*/ 53 h 89"/>
                <a:gd name="T26" fmla="*/ 19 w 65"/>
                <a:gd name="T27" fmla="*/ 68 h 89"/>
                <a:gd name="T28" fmla="*/ 10 w 65"/>
                <a:gd name="T29" fmla="*/ 79 h 89"/>
                <a:gd name="T30" fmla="*/ 4 w 65"/>
                <a:gd name="T31" fmla="*/ 87 h 89"/>
                <a:gd name="T32" fmla="*/ 0 w 65"/>
                <a:gd name="T3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9">
                  <a:moveTo>
                    <a:pt x="0" y="89"/>
                  </a:moveTo>
                  <a:lnTo>
                    <a:pt x="0" y="86"/>
                  </a:lnTo>
                  <a:lnTo>
                    <a:pt x="2" y="77"/>
                  </a:lnTo>
                  <a:lnTo>
                    <a:pt x="7" y="64"/>
                  </a:lnTo>
                  <a:lnTo>
                    <a:pt x="17" y="49"/>
                  </a:lnTo>
                  <a:lnTo>
                    <a:pt x="27" y="34"/>
                  </a:lnTo>
                  <a:lnTo>
                    <a:pt x="39" y="19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2"/>
                  </a:lnTo>
                  <a:lnTo>
                    <a:pt x="39" y="38"/>
                  </a:lnTo>
                  <a:lnTo>
                    <a:pt x="29" y="53"/>
                  </a:lnTo>
                  <a:lnTo>
                    <a:pt x="19" y="68"/>
                  </a:lnTo>
                  <a:lnTo>
                    <a:pt x="10" y="79"/>
                  </a:lnTo>
                  <a:lnTo>
                    <a:pt x="4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8" name="Freeform 246">
              <a:extLst>
                <a:ext uri="{FF2B5EF4-FFF2-40B4-BE49-F238E27FC236}">
                  <a16:creationId xmlns:a16="http://schemas.microsoft.com/office/drawing/2014/main" id="{D7242B1D-2C9F-7D6C-52BD-F96566AC9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773"/>
              <a:ext cx="20" cy="28"/>
            </a:xfrm>
            <a:custGeom>
              <a:avLst/>
              <a:gdLst>
                <a:gd name="T0" fmla="*/ 59 w 59"/>
                <a:gd name="T1" fmla="*/ 86 h 86"/>
                <a:gd name="T2" fmla="*/ 52 w 59"/>
                <a:gd name="T3" fmla="*/ 78 h 86"/>
                <a:gd name="T4" fmla="*/ 42 w 59"/>
                <a:gd name="T5" fmla="*/ 68 h 86"/>
                <a:gd name="T6" fmla="*/ 31 w 59"/>
                <a:gd name="T7" fmla="*/ 55 h 86"/>
                <a:gd name="T8" fmla="*/ 20 w 59"/>
                <a:gd name="T9" fmla="*/ 41 h 86"/>
                <a:gd name="T10" fmla="*/ 9 w 59"/>
                <a:gd name="T11" fmla="*/ 27 h 86"/>
                <a:gd name="T12" fmla="*/ 3 w 59"/>
                <a:gd name="T13" fmla="*/ 15 h 86"/>
                <a:gd name="T14" fmla="*/ 0 w 59"/>
                <a:gd name="T15" fmla="*/ 5 h 86"/>
                <a:gd name="T16" fmla="*/ 3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8 h 86"/>
                <a:gd name="T26" fmla="*/ 41 w 59"/>
                <a:gd name="T27" fmla="*/ 55 h 86"/>
                <a:gd name="T28" fmla="*/ 49 w 59"/>
                <a:gd name="T29" fmla="*/ 68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2" y="78"/>
                  </a:lnTo>
                  <a:lnTo>
                    <a:pt x="42" y="68"/>
                  </a:lnTo>
                  <a:lnTo>
                    <a:pt x="31" y="55"/>
                  </a:lnTo>
                  <a:lnTo>
                    <a:pt x="20" y="41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8"/>
                  </a:lnTo>
                  <a:lnTo>
                    <a:pt x="41" y="55"/>
                  </a:lnTo>
                  <a:lnTo>
                    <a:pt x="49" y="68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9" name="Freeform 247">
              <a:extLst>
                <a:ext uri="{FF2B5EF4-FFF2-40B4-BE49-F238E27FC236}">
                  <a16:creationId xmlns:a16="http://schemas.microsoft.com/office/drawing/2014/main" id="{6AB08DF7-4AD6-BEB7-9F3A-A8BD0839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839"/>
              <a:ext cx="104" cy="23"/>
            </a:xfrm>
            <a:custGeom>
              <a:avLst/>
              <a:gdLst>
                <a:gd name="T0" fmla="*/ 303 w 303"/>
                <a:gd name="T1" fmla="*/ 62 h 70"/>
                <a:gd name="T2" fmla="*/ 303 w 303"/>
                <a:gd name="T3" fmla="*/ 65 h 70"/>
                <a:gd name="T4" fmla="*/ 301 w 303"/>
                <a:gd name="T5" fmla="*/ 67 h 70"/>
                <a:gd name="T6" fmla="*/ 297 w 303"/>
                <a:gd name="T7" fmla="*/ 69 h 70"/>
                <a:gd name="T8" fmla="*/ 295 w 303"/>
                <a:gd name="T9" fmla="*/ 70 h 70"/>
                <a:gd name="T10" fmla="*/ 276 w 303"/>
                <a:gd name="T11" fmla="*/ 55 h 70"/>
                <a:gd name="T12" fmla="*/ 258 w 303"/>
                <a:gd name="T13" fmla="*/ 41 h 70"/>
                <a:gd name="T14" fmla="*/ 238 w 303"/>
                <a:gd name="T15" fmla="*/ 31 h 70"/>
                <a:gd name="T16" fmla="*/ 218 w 303"/>
                <a:gd name="T17" fmla="*/ 24 h 70"/>
                <a:gd name="T18" fmla="*/ 197 w 303"/>
                <a:gd name="T19" fmla="*/ 19 h 70"/>
                <a:gd name="T20" fmla="*/ 178 w 303"/>
                <a:gd name="T21" fmla="*/ 15 h 70"/>
                <a:gd name="T22" fmla="*/ 157 w 303"/>
                <a:gd name="T23" fmla="*/ 12 h 70"/>
                <a:gd name="T24" fmla="*/ 137 w 303"/>
                <a:gd name="T25" fmla="*/ 12 h 70"/>
                <a:gd name="T26" fmla="*/ 117 w 303"/>
                <a:gd name="T27" fmla="*/ 12 h 70"/>
                <a:gd name="T28" fmla="*/ 97 w 303"/>
                <a:gd name="T29" fmla="*/ 15 h 70"/>
                <a:gd name="T30" fmla="*/ 79 w 303"/>
                <a:gd name="T31" fmla="*/ 17 h 70"/>
                <a:gd name="T32" fmla="*/ 60 w 303"/>
                <a:gd name="T33" fmla="*/ 21 h 70"/>
                <a:gd name="T34" fmla="*/ 43 w 303"/>
                <a:gd name="T35" fmla="*/ 25 h 70"/>
                <a:gd name="T36" fmla="*/ 27 w 303"/>
                <a:gd name="T37" fmla="*/ 27 h 70"/>
                <a:gd name="T38" fmla="*/ 13 w 303"/>
                <a:gd name="T39" fmla="*/ 31 h 70"/>
                <a:gd name="T40" fmla="*/ 0 w 303"/>
                <a:gd name="T41" fmla="*/ 35 h 70"/>
                <a:gd name="T42" fmla="*/ 8 w 303"/>
                <a:gd name="T43" fmla="*/ 27 h 70"/>
                <a:gd name="T44" fmla="*/ 18 w 303"/>
                <a:gd name="T45" fmla="*/ 20 h 70"/>
                <a:gd name="T46" fmla="*/ 33 w 303"/>
                <a:gd name="T47" fmla="*/ 14 h 70"/>
                <a:gd name="T48" fmla="*/ 51 w 303"/>
                <a:gd name="T49" fmla="*/ 9 h 70"/>
                <a:gd name="T50" fmla="*/ 71 w 303"/>
                <a:gd name="T51" fmla="*/ 4 h 70"/>
                <a:gd name="T52" fmla="*/ 93 w 303"/>
                <a:gd name="T53" fmla="*/ 1 h 70"/>
                <a:gd name="T54" fmla="*/ 117 w 303"/>
                <a:gd name="T55" fmla="*/ 0 h 70"/>
                <a:gd name="T56" fmla="*/ 141 w 303"/>
                <a:gd name="T57" fmla="*/ 0 h 70"/>
                <a:gd name="T58" fmla="*/ 166 w 303"/>
                <a:gd name="T59" fmla="*/ 1 h 70"/>
                <a:gd name="T60" fmla="*/ 189 w 303"/>
                <a:gd name="T61" fmla="*/ 5 h 70"/>
                <a:gd name="T62" fmla="*/ 213 w 303"/>
                <a:gd name="T63" fmla="*/ 10 h 70"/>
                <a:gd name="T64" fmla="*/ 236 w 303"/>
                <a:gd name="T65" fmla="*/ 16 h 70"/>
                <a:gd name="T66" fmla="*/ 257 w 303"/>
                <a:gd name="T67" fmla="*/ 25 h 70"/>
                <a:gd name="T68" fmla="*/ 275 w 303"/>
                <a:gd name="T69" fmla="*/ 35 h 70"/>
                <a:gd name="T70" fmla="*/ 291 w 303"/>
                <a:gd name="T71" fmla="*/ 47 h 70"/>
                <a:gd name="T72" fmla="*/ 303 w 303"/>
                <a:gd name="T73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70">
                  <a:moveTo>
                    <a:pt x="303" y="62"/>
                  </a:moveTo>
                  <a:lnTo>
                    <a:pt x="303" y="65"/>
                  </a:lnTo>
                  <a:lnTo>
                    <a:pt x="301" y="67"/>
                  </a:lnTo>
                  <a:lnTo>
                    <a:pt x="297" y="69"/>
                  </a:lnTo>
                  <a:lnTo>
                    <a:pt x="295" y="70"/>
                  </a:lnTo>
                  <a:lnTo>
                    <a:pt x="276" y="55"/>
                  </a:lnTo>
                  <a:lnTo>
                    <a:pt x="258" y="41"/>
                  </a:lnTo>
                  <a:lnTo>
                    <a:pt x="238" y="31"/>
                  </a:lnTo>
                  <a:lnTo>
                    <a:pt x="218" y="24"/>
                  </a:lnTo>
                  <a:lnTo>
                    <a:pt x="197" y="19"/>
                  </a:lnTo>
                  <a:lnTo>
                    <a:pt x="178" y="15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5"/>
                  </a:lnTo>
                  <a:lnTo>
                    <a:pt x="79" y="17"/>
                  </a:lnTo>
                  <a:lnTo>
                    <a:pt x="60" y="21"/>
                  </a:lnTo>
                  <a:lnTo>
                    <a:pt x="43" y="25"/>
                  </a:lnTo>
                  <a:lnTo>
                    <a:pt x="27" y="27"/>
                  </a:lnTo>
                  <a:lnTo>
                    <a:pt x="13" y="31"/>
                  </a:lnTo>
                  <a:lnTo>
                    <a:pt x="0" y="35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3" y="14"/>
                  </a:lnTo>
                  <a:lnTo>
                    <a:pt x="51" y="9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10"/>
                  </a:lnTo>
                  <a:lnTo>
                    <a:pt x="236" y="16"/>
                  </a:lnTo>
                  <a:lnTo>
                    <a:pt x="257" y="25"/>
                  </a:lnTo>
                  <a:lnTo>
                    <a:pt x="275" y="35"/>
                  </a:lnTo>
                  <a:lnTo>
                    <a:pt x="291" y="47"/>
                  </a:lnTo>
                  <a:lnTo>
                    <a:pt x="303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0" name="Freeform 248">
              <a:extLst>
                <a:ext uri="{FF2B5EF4-FFF2-40B4-BE49-F238E27FC236}">
                  <a16:creationId xmlns:a16="http://schemas.microsoft.com/office/drawing/2014/main" id="{1D472E4B-61B4-BFB1-93DC-798BC0E84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44"/>
              <a:ext cx="12" cy="21"/>
            </a:xfrm>
            <a:custGeom>
              <a:avLst/>
              <a:gdLst>
                <a:gd name="T0" fmla="*/ 37 w 37"/>
                <a:gd name="T1" fmla="*/ 0 h 63"/>
                <a:gd name="T2" fmla="*/ 29 w 37"/>
                <a:gd name="T3" fmla="*/ 6 h 63"/>
                <a:gd name="T4" fmla="*/ 22 w 37"/>
                <a:gd name="T5" fmla="*/ 15 h 63"/>
                <a:gd name="T6" fmla="*/ 15 w 37"/>
                <a:gd name="T7" fmla="*/ 25 h 63"/>
                <a:gd name="T8" fmla="*/ 9 w 37"/>
                <a:gd name="T9" fmla="*/ 35 h 63"/>
                <a:gd name="T10" fmla="*/ 4 w 37"/>
                <a:gd name="T11" fmla="*/ 45 h 63"/>
                <a:gd name="T12" fmla="*/ 1 w 37"/>
                <a:gd name="T13" fmla="*/ 53 h 63"/>
                <a:gd name="T14" fmla="*/ 0 w 37"/>
                <a:gd name="T15" fmla="*/ 59 h 63"/>
                <a:gd name="T16" fmla="*/ 1 w 37"/>
                <a:gd name="T17" fmla="*/ 63 h 63"/>
                <a:gd name="T18" fmla="*/ 8 w 37"/>
                <a:gd name="T19" fmla="*/ 58 h 63"/>
                <a:gd name="T20" fmla="*/ 16 w 37"/>
                <a:gd name="T21" fmla="*/ 40 h 63"/>
                <a:gd name="T22" fmla="*/ 25 w 37"/>
                <a:gd name="T23" fmla="*/ 19 h 63"/>
                <a:gd name="T24" fmla="*/ 37 w 37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3">
                  <a:moveTo>
                    <a:pt x="37" y="0"/>
                  </a:moveTo>
                  <a:lnTo>
                    <a:pt x="29" y="6"/>
                  </a:lnTo>
                  <a:lnTo>
                    <a:pt x="22" y="15"/>
                  </a:lnTo>
                  <a:lnTo>
                    <a:pt x="15" y="25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8" y="58"/>
                  </a:lnTo>
                  <a:lnTo>
                    <a:pt x="16" y="40"/>
                  </a:lnTo>
                  <a:lnTo>
                    <a:pt x="25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1" name="Freeform 249">
              <a:extLst>
                <a:ext uri="{FF2B5EF4-FFF2-40B4-BE49-F238E27FC236}">
                  <a16:creationId xmlns:a16="http://schemas.microsoft.com/office/drawing/2014/main" id="{7EC653C8-EE05-F77F-0D9C-40015472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842"/>
              <a:ext cx="15" cy="23"/>
            </a:xfrm>
            <a:custGeom>
              <a:avLst/>
              <a:gdLst>
                <a:gd name="T0" fmla="*/ 1 w 43"/>
                <a:gd name="T1" fmla="*/ 69 h 69"/>
                <a:gd name="T2" fmla="*/ 0 w 43"/>
                <a:gd name="T3" fmla="*/ 66 h 69"/>
                <a:gd name="T4" fmla="*/ 1 w 43"/>
                <a:gd name="T5" fmla="*/ 59 h 69"/>
                <a:gd name="T6" fmla="*/ 4 w 43"/>
                <a:gd name="T7" fmla="*/ 50 h 69"/>
                <a:gd name="T8" fmla="*/ 9 w 43"/>
                <a:gd name="T9" fmla="*/ 40 h 69"/>
                <a:gd name="T10" fmla="*/ 16 w 43"/>
                <a:gd name="T11" fmla="*/ 29 h 69"/>
                <a:gd name="T12" fmla="*/ 24 w 43"/>
                <a:gd name="T13" fmla="*/ 17 h 69"/>
                <a:gd name="T14" fmla="*/ 33 w 43"/>
                <a:gd name="T15" fmla="*/ 7 h 69"/>
                <a:gd name="T16" fmla="*/ 43 w 43"/>
                <a:gd name="T17" fmla="*/ 0 h 69"/>
                <a:gd name="T18" fmla="*/ 38 w 43"/>
                <a:gd name="T19" fmla="*/ 9 h 69"/>
                <a:gd name="T20" fmla="*/ 33 w 43"/>
                <a:gd name="T21" fmla="*/ 19 h 69"/>
                <a:gd name="T22" fmla="*/ 26 w 43"/>
                <a:gd name="T23" fmla="*/ 30 h 69"/>
                <a:gd name="T24" fmla="*/ 20 w 43"/>
                <a:gd name="T25" fmla="*/ 41 h 69"/>
                <a:gd name="T26" fmla="*/ 14 w 43"/>
                <a:gd name="T27" fmla="*/ 52 h 69"/>
                <a:gd name="T28" fmla="*/ 8 w 43"/>
                <a:gd name="T29" fmla="*/ 61 h 69"/>
                <a:gd name="T30" fmla="*/ 4 w 43"/>
                <a:gd name="T31" fmla="*/ 67 h 69"/>
                <a:gd name="T32" fmla="*/ 1 w 4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9">
                  <a:moveTo>
                    <a:pt x="1" y="69"/>
                  </a:moveTo>
                  <a:lnTo>
                    <a:pt x="0" y="66"/>
                  </a:lnTo>
                  <a:lnTo>
                    <a:pt x="1" y="59"/>
                  </a:lnTo>
                  <a:lnTo>
                    <a:pt x="4" y="50"/>
                  </a:lnTo>
                  <a:lnTo>
                    <a:pt x="9" y="40"/>
                  </a:lnTo>
                  <a:lnTo>
                    <a:pt x="16" y="29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9"/>
                  </a:lnTo>
                  <a:lnTo>
                    <a:pt x="33" y="19"/>
                  </a:lnTo>
                  <a:lnTo>
                    <a:pt x="26" y="30"/>
                  </a:lnTo>
                  <a:lnTo>
                    <a:pt x="20" y="41"/>
                  </a:lnTo>
                  <a:lnTo>
                    <a:pt x="14" y="52"/>
                  </a:lnTo>
                  <a:lnTo>
                    <a:pt x="8" y="61"/>
                  </a:lnTo>
                  <a:lnTo>
                    <a:pt x="4" y="67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2" name="Freeform 250">
              <a:extLst>
                <a:ext uri="{FF2B5EF4-FFF2-40B4-BE49-F238E27FC236}">
                  <a16:creationId xmlns:a16="http://schemas.microsoft.com/office/drawing/2014/main" id="{B4A9F9AA-A754-BAD8-31F1-DC1B3EFE1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840"/>
              <a:ext cx="20" cy="30"/>
            </a:xfrm>
            <a:custGeom>
              <a:avLst/>
              <a:gdLst>
                <a:gd name="T0" fmla="*/ 1 w 59"/>
                <a:gd name="T1" fmla="*/ 90 h 90"/>
                <a:gd name="T2" fmla="*/ 0 w 59"/>
                <a:gd name="T3" fmla="*/ 85 h 90"/>
                <a:gd name="T4" fmla="*/ 2 w 59"/>
                <a:gd name="T5" fmla="*/ 76 h 90"/>
                <a:gd name="T6" fmla="*/ 8 w 59"/>
                <a:gd name="T7" fmla="*/ 62 h 90"/>
                <a:gd name="T8" fmla="*/ 14 w 59"/>
                <a:gd name="T9" fmla="*/ 48 h 90"/>
                <a:gd name="T10" fmla="*/ 25 w 59"/>
                <a:gd name="T11" fmla="*/ 33 h 90"/>
                <a:gd name="T12" fmla="*/ 35 w 59"/>
                <a:gd name="T13" fmla="*/ 18 h 90"/>
                <a:gd name="T14" fmla="*/ 47 w 59"/>
                <a:gd name="T15" fmla="*/ 7 h 90"/>
                <a:gd name="T16" fmla="*/ 59 w 59"/>
                <a:gd name="T17" fmla="*/ 0 h 90"/>
                <a:gd name="T18" fmla="*/ 54 w 59"/>
                <a:gd name="T19" fmla="*/ 7 h 90"/>
                <a:gd name="T20" fmla="*/ 47 w 59"/>
                <a:gd name="T21" fmla="*/ 18 h 90"/>
                <a:gd name="T22" fmla="*/ 38 w 59"/>
                <a:gd name="T23" fmla="*/ 33 h 90"/>
                <a:gd name="T24" fmla="*/ 30 w 59"/>
                <a:gd name="T25" fmla="*/ 50 h 90"/>
                <a:gd name="T26" fmla="*/ 21 w 59"/>
                <a:gd name="T27" fmla="*/ 66 h 90"/>
                <a:gd name="T28" fmla="*/ 13 w 59"/>
                <a:gd name="T29" fmla="*/ 78 h 90"/>
                <a:gd name="T30" fmla="*/ 6 w 59"/>
                <a:gd name="T31" fmla="*/ 87 h 90"/>
                <a:gd name="T32" fmla="*/ 1 w 59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90">
                  <a:moveTo>
                    <a:pt x="1" y="90"/>
                  </a:moveTo>
                  <a:lnTo>
                    <a:pt x="0" y="85"/>
                  </a:lnTo>
                  <a:lnTo>
                    <a:pt x="2" y="76"/>
                  </a:lnTo>
                  <a:lnTo>
                    <a:pt x="8" y="62"/>
                  </a:lnTo>
                  <a:lnTo>
                    <a:pt x="14" y="48"/>
                  </a:lnTo>
                  <a:lnTo>
                    <a:pt x="25" y="33"/>
                  </a:lnTo>
                  <a:lnTo>
                    <a:pt x="35" y="18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8" y="33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3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3" name="Freeform 251">
              <a:extLst>
                <a:ext uri="{FF2B5EF4-FFF2-40B4-BE49-F238E27FC236}">
                  <a16:creationId xmlns:a16="http://schemas.microsoft.com/office/drawing/2014/main" id="{62D534EB-B705-6A1F-A418-5CC2C0E8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841"/>
              <a:ext cx="23" cy="32"/>
            </a:xfrm>
            <a:custGeom>
              <a:avLst/>
              <a:gdLst>
                <a:gd name="T0" fmla="*/ 1 w 64"/>
                <a:gd name="T1" fmla="*/ 98 h 98"/>
                <a:gd name="T2" fmla="*/ 0 w 64"/>
                <a:gd name="T3" fmla="*/ 93 h 98"/>
                <a:gd name="T4" fmla="*/ 2 w 64"/>
                <a:gd name="T5" fmla="*/ 82 h 98"/>
                <a:gd name="T6" fmla="*/ 9 w 64"/>
                <a:gd name="T7" fmla="*/ 67 h 98"/>
                <a:gd name="T8" fmla="*/ 18 w 64"/>
                <a:gd name="T9" fmla="*/ 50 h 98"/>
                <a:gd name="T10" fmla="*/ 29 w 64"/>
                <a:gd name="T11" fmla="*/ 34 h 98"/>
                <a:gd name="T12" fmla="*/ 42 w 64"/>
                <a:gd name="T13" fmla="*/ 19 h 98"/>
                <a:gd name="T14" fmla="*/ 54 w 64"/>
                <a:gd name="T15" fmla="*/ 7 h 98"/>
                <a:gd name="T16" fmla="*/ 64 w 64"/>
                <a:gd name="T17" fmla="*/ 0 h 98"/>
                <a:gd name="T18" fmla="*/ 60 w 64"/>
                <a:gd name="T19" fmla="*/ 8 h 98"/>
                <a:gd name="T20" fmla="*/ 52 w 64"/>
                <a:gd name="T21" fmla="*/ 20 h 98"/>
                <a:gd name="T22" fmla="*/ 43 w 64"/>
                <a:gd name="T23" fmla="*/ 37 h 98"/>
                <a:gd name="T24" fmla="*/ 33 w 64"/>
                <a:gd name="T25" fmla="*/ 54 h 98"/>
                <a:gd name="T26" fmla="*/ 22 w 64"/>
                <a:gd name="T27" fmla="*/ 72 h 98"/>
                <a:gd name="T28" fmla="*/ 13 w 64"/>
                <a:gd name="T29" fmla="*/ 85 h 98"/>
                <a:gd name="T30" fmla="*/ 5 w 64"/>
                <a:gd name="T31" fmla="*/ 95 h 98"/>
                <a:gd name="T32" fmla="*/ 1 w 64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8">
                  <a:moveTo>
                    <a:pt x="1" y="98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9" y="67"/>
                  </a:lnTo>
                  <a:lnTo>
                    <a:pt x="18" y="50"/>
                  </a:lnTo>
                  <a:lnTo>
                    <a:pt x="29" y="34"/>
                  </a:lnTo>
                  <a:lnTo>
                    <a:pt x="42" y="19"/>
                  </a:lnTo>
                  <a:lnTo>
                    <a:pt x="54" y="7"/>
                  </a:lnTo>
                  <a:lnTo>
                    <a:pt x="64" y="0"/>
                  </a:lnTo>
                  <a:lnTo>
                    <a:pt x="60" y="8"/>
                  </a:lnTo>
                  <a:lnTo>
                    <a:pt x="52" y="20"/>
                  </a:lnTo>
                  <a:lnTo>
                    <a:pt x="43" y="37"/>
                  </a:lnTo>
                  <a:lnTo>
                    <a:pt x="33" y="54"/>
                  </a:lnTo>
                  <a:lnTo>
                    <a:pt x="22" y="72"/>
                  </a:lnTo>
                  <a:lnTo>
                    <a:pt x="13" y="85"/>
                  </a:lnTo>
                  <a:lnTo>
                    <a:pt x="5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4" name="Freeform 252">
              <a:extLst>
                <a:ext uri="{FF2B5EF4-FFF2-40B4-BE49-F238E27FC236}">
                  <a16:creationId xmlns:a16="http://schemas.microsoft.com/office/drawing/2014/main" id="{01EFBB3C-80E2-CF4C-975D-E30AA8DF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844"/>
              <a:ext cx="23" cy="27"/>
            </a:xfrm>
            <a:custGeom>
              <a:avLst/>
              <a:gdLst>
                <a:gd name="T0" fmla="*/ 0 w 68"/>
                <a:gd name="T1" fmla="*/ 80 h 80"/>
                <a:gd name="T2" fmla="*/ 0 w 68"/>
                <a:gd name="T3" fmla="*/ 76 h 80"/>
                <a:gd name="T4" fmla="*/ 5 w 68"/>
                <a:gd name="T5" fmla="*/ 66 h 80"/>
                <a:gd name="T6" fmla="*/ 13 w 68"/>
                <a:gd name="T7" fmla="*/ 54 h 80"/>
                <a:gd name="T8" fmla="*/ 23 w 68"/>
                <a:gd name="T9" fmla="*/ 40 h 80"/>
                <a:gd name="T10" fmla="*/ 35 w 68"/>
                <a:gd name="T11" fmla="*/ 26 h 80"/>
                <a:gd name="T12" fmla="*/ 47 w 68"/>
                <a:gd name="T13" fmla="*/ 14 h 80"/>
                <a:gd name="T14" fmla="*/ 59 w 68"/>
                <a:gd name="T15" fmla="*/ 4 h 80"/>
                <a:gd name="T16" fmla="*/ 68 w 68"/>
                <a:gd name="T17" fmla="*/ 0 h 80"/>
                <a:gd name="T18" fmla="*/ 63 w 68"/>
                <a:gd name="T19" fmla="*/ 8 h 80"/>
                <a:gd name="T20" fmla="*/ 54 w 68"/>
                <a:gd name="T21" fmla="*/ 19 h 80"/>
                <a:gd name="T22" fmla="*/ 44 w 68"/>
                <a:gd name="T23" fmla="*/ 34 h 80"/>
                <a:gd name="T24" fmla="*/ 34 w 68"/>
                <a:gd name="T25" fmla="*/ 48 h 80"/>
                <a:gd name="T26" fmla="*/ 23 w 68"/>
                <a:gd name="T27" fmla="*/ 61 h 80"/>
                <a:gd name="T28" fmla="*/ 13 w 68"/>
                <a:gd name="T29" fmla="*/ 73 h 80"/>
                <a:gd name="T30" fmla="*/ 5 w 68"/>
                <a:gd name="T31" fmla="*/ 79 h 80"/>
                <a:gd name="T32" fmla="*/ 0 w 68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0">
                  <a:moveTo>
                    <a:pt x="0" y="80"/>
                  </a:moveTo>
                  <a:lnTo>
                    <a:pt x="0" y="76"/>
                  </a:lnTo>
                  <a:lnTo>
                    <a:pt x="5" y="66"/>
                  </a:lnTo>
                  <a:lnTo>
                    <a:pt x="13" y="54"/>
                  </a:lnTo>
                  <a:lnTo>
                    <a:pt x="23" y="40"/>
                  </a:lnTo>
                  <a:lnTo>
                    <a:pt x="35" y="26"/>
                  </a:lnTo>
                  <a:lnTo>
                    <a:pt x="47" y="14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48"/>
                  </a:lnTo>
                  <a:lnTo>
                    <a:pt x="23" y="61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5" name="Freeform 253">
              <a:extLst>
                <a:ext uri="{FF2B5EF4-FFF2-40B4-BE49-F238E27FC236}">
                  <a16:creationId xmlns:a16="http://schemas.microsoft.com/office/drawing/2014/main" id="{B7D1AF39-AFD2-C4ED-A669-FDCFD8B1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848"/>
              <a:ext cx="21" cy="22"/>
            </a:xfrm>
            <a:custGeom>
              <a:avLst/>
              <a:gdLst>
                <a:gd name="T0" fmla="*/ 2 w 60"/>
                <a:gd name="T1" fmla="*/ 67 h 67"/>
                <a:gd name="T2" fmla="*/ 0 w 60"/>
                <a:gd name="T3" fmla="*/ 62 h 67"/>
                <a:gd name="T4" fmla="*/ 3 w 60"/>
                <a:gd name="T5" fmla="*/ 54 h 67"/>
                <a:gd name="T6" fmla="*/ 8 w 60"/>
                <a:gd name="T7" fmla="*/ 44 h 67"/>
                <a:gd name="T8" fmla="*/ 16 w 60"/>
                <a:gd name="T9" fmla="*/ 33 h 67"/>
                <a:gd name="T10" fmla="*/ 25 w 60"/>
                <a:gd name="T11" fmla="*/ 23 h 67"/>
                <a:gd name="T12" fmla="*/ 36 w 60"/>
                <a:gd name="T13" fmla="*/ 13 h 67"/>
                <a:gd name="T14" fmla="*/ 48 w 60"/>
                <a:gd name="T15" fmla="*/ 5 h 67"/>
                <a:gd name="T16" fmla="*/ 60 w 60"/>
                <a:gd name="T17" fmla="*/ 0 h 67"/>
                <a:gd name="T18" fmla="*/ 53 w 60"/>
                <a:gd name="T19" fmla="*/ 7 h 67"/>
                <a:gd name="T20" fmla="*/ 47 w 60"/>
                <a:gd name="T21" fmla="*/ 17 h 67"/>
                <a:gd name="T22" fmla="*/ 37 w 60"/>
                <a:gd name="T23" fmla="*/ 28 h 67"/>
                <a:gd name="T24" fmla="*/ 28 w 60"/>
                <a:gd name="T25" fmla="*/ 40 h 67"/>
                <a:gd name="T26" fmla="*/ 19 w 60"/>
                <a:gd name="T27" fmla="*/ 52 h 67"/>
                <a:gd name="T28" fmla="*/ 12 w 60"/>
                <a:gd name="T29" fmla="*/ 60 h 67"/>
                <a:gd name="T30" fmla="*/ 6 w 60"/>
                <a:gd name="T31" fmla="*/ 65 h 67"/>
                <a:gd name="T32" fmla="*/ 2 w 60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2" y="67"/>
                  </a:moveTo>
                  <a:lnTo>
                    <a:pt x="0" y="62"/>
                  </a:lnTo>
                  <a:lnTo>
                    <a:pt x="3" y="54"/>
                  </a:lnTo>
                  <a:lnTo>
                    <a:pt x="8" y="44"/>
                  </a:lnTo>
                  <a:lnTo>
                    <a:pt x="16" y="33"/>
                  </a:lnTo>
                  <a:lnTo>
                    <a:pt x="25" y="23"/>
                  </a:lnTo>
                  <a:lnTo>
                    <a:pt x="36" y="13"/>
                  </a:lnTo>
                  <a:lnTo>
                    <a:pt x="48" y="5"/>
                  </a:lnTo>
                  <a:lnTo>
                    <a:pt x="60" y="0"/>
                  </a:lnTo>
                  <a:lnTo>
                    <a:pt x="53" y="7"/>
                  </a:lnTo>
                  <a:lnTo>
                    <a:pt x="47" y="17"/>
                  </a:lnTo>
                  <a:lnTo>
                    <a:pt x="37" y="28"/>
                  </a:lnTo>
                  <a:lnTo>
                    <a:pt x="28" y="40"/>
                  </a:lnTo>
                  <a:lnTo>
                    <a:pt x="19" y="52"/>
                  </a:lnTo>
                  <a:lnTo>
                    <a:pt x="12" y="60"/>
                  </a:lnTo>
                  <a:lnTo>
                    <a:pt x="6" y="6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6" name="Freeform 254">
              <a:extLst>
                <a:ext uri="{FF2B5EF4-FFF2-40B4-BE49-F238E27FC236}">
                  <a16:creationId xmlns:a16="http://schemas.microsoft.com/office/drawing/2014/main" id="{ED8B8C3F-ED19-03D4-9600-2AB088308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854"/>
              <a:ext cx="17" cy="15"/>
            </a:xfrm>
            <a:custGeom>
              <a:avLst/>
              <a:gdLst>
                <a:gd name="T0" fmla="*/ 0 w 52"/>
                <a:gd name="T1" fmla="*/ 46 h 46"/>
                <a:gd name="T2" fmla="*/ 0 w 52"/>
                <a:gd name="T3" fmla="*/ 43 h 46"/>
                <a:gd name="T4" fmla="*/ 4 w 52"/>
                <a:gd name="T5" fmla="*/ 36 h 46"/>
                <a:gd name="T6" fmla="*/ 11 w 52"/>
                <a:gd name="T7" fmla="*/ 29 h 46"/>
                <a:gd name="T8" fmla="*/ 19 w 52"/>
                <a:gd name="T9" fmla="*/ 20 h 46"/>
                <a:gd name="T10" fmla="*/ 28 w 52"/>
                <a:gd name="T11" fmla="*/ 11 h 46"/>
                <a:gd name="T12" fmla="*/ 37 w 52"/>
                <a:gd name="T13" fmla="*/ 5 h 46"/>
                <a:gd name="T14" fmla="*/ 46 w 52"/>
                <a:gd name="T15" fmla="*/ 1 h 46"/>
                <a:gd name="T16" fmla="*/ 52 w 52"/>
                <a:gd name="T17" fmla="*/ 0 h 46"/>
                <a:gd name="T18" fmla="*/ 46 w 52"/>
                <a:gd name="T19" fmla="*/ 5 h 46"/>
                <a:gd name="T20" fmla="*/ 40 w 52"/>
                <a:gd name="T21" fmla="*/ 11 h 46"/>
                <a:gd name="T22" fmla="*/ 33 w 52"/>
                <a:gd name="T23" fmla="*/ 19 h 46"/>
                <a:gd name="T24" fmla="*/ 25 w 52"/>
                <a:gd name="T25" fmla="*/ 26 h 46"/>
                <a:gd name="T26" fmla="*/ 17 w 52"/>
                <a:gd name="T27" fmla="*/ 34 h 46"/>
                <a:gd name="T28" fmla="*/ 11 w 52"/>
                <a:gd name="T29" fmla="*/ 40 h 46"/>
                <a:gd name="T30" fmla="*/ 4 w 52"/>
                <a:gd name="T31" fmla="*/ 45 h 46"/>
                <a:gd name="T32" fmla="*/ 0 w 52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6">
                  <a:moveTo>
                    <a:pt x="0" y="46"/>
                  </a:moveTo>
                  <a:lnTo>
                    <a:pt x="0" y="43"/>
                  </a:lnTo>
                  <a:lnTo>
                    <a:pt x="4" y="36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5"/>
                  </a:lnTo>
                  <a:lnTo>
                    <a:pt x="40" y="11"/>
                  </a:lnTo>
                  <a:lnTo>
                    <a:pt x="33" y="19"/>
                  </a:lnTo>
                  <a:lnTo>
                    <a:pt x="25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7" name="Freeform 255">
              <a:extLst>
                <a:ext uri="{FF2B5EF4-FFF2-40B4-BE49-F238E27FC236}">
                  <a16:creationId xmlns:a16="http://schemas.microsoft.com/office/drawing/2014/main" id="{8324A600-90B1-6AC5-C47B-D7549A9C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858"/>
              <a:ext cx="12" cy="9"/>
            </a:xfrm>
            <a:custGeom>
              <a:avLst/>
              <a:gdLst>
                <a:gd name="T0" fmla="*/ 0 w 34"/>
                <a:gd name="T1" fmla="*/ 29 h 29"/>
                <a:gd name="T2" fmla="*/ 1 w 34"/>
                <a:gd name="T3" fmla="*/ 22 h 29"/>
                <a:gd name="T4" fmla="*/ 10 w 34"/>
                <a:gd name="T5" fmla="*/ 10 h 29"/>
                <a:gd name="T6" fmla="*/ 22 w 34"/>
                <a:gd name="T7" fmla="*/ 0 h 29"/>
                <a:gd name="T8" fmla="*/ 34 w 34"/>
                <a:gd name="T9" fmla="*/ 0 h 29"/>
                <a:gd name="T10" fmla="*/ 22 w 34"/>
                <a:gd name="T11" fmla="*/ 7 h 29"/>
                <a:gd name="T12" fmla="*/ 11 w 34"/>
                <a:gd name="T13" fmla="*/ 19 h 29"/>
                <a:gd name="T14" fmla="*/ 5 w 34"/>
                <a:gd name="T15" fmla="*/ 29 h 29"/>
                <a:gd name="T16" fmla="*/ 0 w 3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0" y="29"/>
                  </a:moveTo>
                  <a:lnTo>
                    <a:pt x="1" y="22"/>
                  </a:lnTo>
                  <a:lnTo>
                    <a:pt x="10" y="1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7"/>
                  </a:lnTo>
                  <a:lnTo>
                    <a:pt x="11" y="19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8" name="Freeform 256">
              <a:extLst>
                <a:ext uri="{FF2B5EF4-FFF2-40B4-BE49-F238E27FC236}">
                  <a16:creationId xmlns:a16="http://schemas.microsoft.com/office/drawing/2014/main" id="{E6C99434-DC74-0590-AA0B-37F09296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2848"/>
              <a:ext cx="14" cy="13"/>
            </a:xfrm>
            <a:custGeom>
              <a:avLst/>
              <a:gdLst>
                <a:gd name="T0" fmla="*/ 39 w 39"/>
                <a:gd name="T1" fmla="*/ 0 h 39"/>
                <a:gd name="T2" fmla="*/ 33 w 39"/>
                <a:gd name="T3" fmla="*/ 10 h 39"/>
                <a:gd name="T4" fmla="*/ 22 w 39"/>
                <a:gd name="T5" fmla="*/ 25 h 39"/>
                <a:gd name="T6" fmla="*/ 10 w 39"/>
                <a:gd name="T7" fmla="*/ 38 h 39"/>
                <a:gd name="T8" fmla="*/ 1 w 39"/>
                <a:gd name="T9" fmla="*/ 39 h 39"/>
                <a:gd name="T10" fmla="*/ 0 w 39"/>
                <a:gd name="T11" fmla="*/ 35 h 39"/>
                <a:gd name="T12" fmla="*/ 2 w 39"/>
                <a:gd name="T13" fmla="*/ 30 h 39"/>
                <a:gd name="T14" fmla="*/ 8 w 39"/>
                <a:gd name="T15" fmla="*/ 24 h 39"/>
                <a:gd name="T16" fmla="*/ 14 w 39"/>
                <a:gd name="T17" fmla="*/ 19 h 39"/>
                <a:gd name="T18" fmla="*/ 21 w 39"/>
                <a:gd name="T19" fmla="*/ 13 h 39"/>
                <a:gd name="T20" fmla="*/ 29 w 39"/>
                <a:gd name="T21" fmla="*/ 8 h 39"/>
                <a:gd name="T22" fmla="*/ 35 w 39"/>
                <a:gd name="T23" fmla="*/ 3 h 39"/>
                <a:gd name="T24" fmla="*/ 39 w 39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lnTo>
                    <a:pt x="33" y="10"/>
                  </a:lnTo>
                  <a:lnTo>
                    <a:pt x="22" y="25"/>
                  </a:lnTo>
                  <a:lnTo>
                    <a:pt x="10" y="38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5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9" name="Freeform 257">
              <a:extLst>
                <a:ext uri="{FF2B5EF4-FFF2-40B4-BE49-F238E27FC236}">
                  <a16:creationId xmlns:a16="http://schemas.microsoft.com/office/drawing/2014/main" id="{4463E868-AB11-BEF7-CA76-78A31975A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841"/>
              <a:ext cx="16" cy="6"/>
            </a:xfrm>
            <a:custGeom>
              <a:avLst/>
              <a:gdLst>
                <a:gd name="T0" fmla="*/ 47 w 47"/>
                <a:gd name="T1" fmla="*/ 19 h 19"/>
                <a:gd name="T2" fmla="*/ 44 w 47"/>
                <a:gd name="T3" fmla="*/ 18 h 19"/>
                <a:gd name="T4" fmla="*/ 39 w 47"/>
                <a:gd name="T5" fmla="*/ 14 h 19"/>
                <a:gd name="T6" fmla="*/ 31 w 47"/>
                <a:gd name="T7" fmla="*/ 10 h 19"/>
                <a:gd name="T8" fmla="*/ 24 w 47"/>
                <a:gd name="T9" fmla="*/ 6 h 19"/>
                <a:gd name="T10" fmla="*/ 16 w 47"/>
                <a:gd name="T11" fmla="*/ 3 h 19"/>
                <a:gd name="T12" fmla="*/ 10 w 47"/>
                <a:gd name="T13" fmla="*/ 0 h 19"/>
                <a:gd name="T14" fmla="*/ 4 w 47"/>
                <a:gd name="T15" fmla="*/ 0 h 19"/>
                <a:gd name="T16" fmla="*/ 0 w 47"/>
                <a:gd name="T17" fmla="*/ 1 h 19"/>
                <a:gd name="T18" fmla="*/ 0 w 47"/>
                <a:gd name="T19" fmla="*/ 5 h 19"/>
                <a:gd name="T20" fmla="*/ 3 w 47"/>
                <a:gd name="T21" fmla="*/ 8 h 19"/>
                <a:gd name="T22" fmla="*/ 10 w 47"/>
                <a:gd name="T23" fmla="*/ 10 h 19"/>
                <a:gd name="T24" fmla="*/ 18 w 47"/>
                <a:gd name="T25" fmla="*/ 13 h 19"/>
                <a:gd name="T26" fmla="*/ 26 w 47"/>
                <a:gd name="T27" fmla="*/ 15 h 19"/>
                <a:gd name="T28" fmla="*/ 33 w 47"/>
                <a:gd name="T29" fmla="*/ 16 h 19"/>
                <a:gd name="T30" fmla="*/ 41 w 47"/>
                <a:gd name="T31" fmla="*/ 18 h 19"/>
                <a:gd name="T32" fmla="*/ 47 w 47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9">
                  <a:moveTo>
                    <a:pt x="47" y="19"/>
                  </a:moveTo>
                  <a:lnTo>
                    <a:pt x="44" y="18"/>
                  </a:lnTo>
                  <a:lnTo>
                    <a:pt x="39" y="14"/>
                  </a:lnTo>
                  <a:lnTo>
                    <a:pt x="31" y="10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8"/>
                  </a:lnTo>
                  <a:lnTo>
                    <a:pt x="10" y="10"/>
                  </a:lnTo>
                  <a:lnTo>
                    <a:pt x="18" y="13"/>
                  </a:lnTo>
                  <a:lnTo>
                    <a:pt x="26" y="15"/>
                  </a:lnTo>
                  <a:lnTo>
                    <a:pt x="33" y="16"/>
                  </a:lnTo>
                  <a:lnTo>
                    <a:pt x="41" y="18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0" name="Freeform 258">
              <a:extLst>
                <a:ext uri="{FF2B5EF4-FFF2-40B4-BE49-F238E27FC236}">
                  <a16:creationId xmlns:a16="http://schemas.microsoft.com/office/drawing/2014/main" id="{FB4FAECE-6661-31EB-C8B2-0A772F15A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849"/>
              <a:ext cx="18" cy="4"/>
            </a:xfrm>
            <a:custGeom>
              <a:avLst/>
              <a:gdLst>
                <a:gd name="T0" fmla="*/ 51 w 51"/>
                <a:gd name="T1" fmla="*/ 0 h 11"/>
                <a:gd name="T2" fmla="*/ 47 w 51"/>
                <a:gd name="T3" fmla="*/ 0 h 11"/>
                <a:gd name="T4" fmla="*/ 41 w 51"/>
                <a:gd name="T5" fmla="*/ 0 h 11"/>
                <a:gd name="T6" fmla="*/ 33 w 51"/>
                <a:gd name="T7" fmla="*/ 0 h 11"/>
                <a:gd name="T8" fmla="*/ 24 w 51"/>
                <a:gd name="T9" fmla="*/ 0 h 11"/>
                <a:gd name="T10" fmla="*/ 14 w 51"/>
                <a:gd name="T11" fmla="*/ 0 h 11"/>
                <a:gd name="T12" fmla="*/ 8 w 51"/>
                <a:gd name="T13" fmla="*/ 1 h 11"/>
                <a:gd name="T14" fmla="*/ 3 w 51"/>
                <a:gd name="T15" fmla="*/ 4 h 11"/>
                <a:gd name="T16" fmla="*/ 0 w 51"/>
                <a:gd name="T17" fmla="*/ 7 h 11"/>
                <a:gd name="T18" fmla="*/ 1 w 51"/>
                <a:gd name="T19" fmla="*/ 10 h 11"/>
                <a:gd name="T20" fmla="*/ 7 w 51"/>
                <a:gd name="T21" fmla="*/ 11 h 11"/>
                <a:gd name="T22" fmla="*/ 13 w 51"/>
                <a:gd name="T23" fmla="*/ 11 h 11"/>
                <a:gd name="T24" fmla="*/ 22 w 51"/>
                <a:gd name="T25" fmla="*/ 9 h 11"/>
                <a:gd name="T26" fmla="*/ 30 w 51"/>
                <a:gd name="T27" fmla="*/ 6 h 11"/>
                <a:gd name="T28" fmla="*/ 40 w 51"/>
                <a:gd name="T29" fmla="*/ 4 h 11"/>
                <a:gd name="T30" fmla="*/ 46 w 51"/>
                <a:gd name="T31" fmla="*/ 1 h 11"/>
                <a:gd name="T32" fmla="*/ 51 w 51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1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3" y="11"/>
                  </a:lnTo>
                  <a:lnTo>
                    <a:pt x="22" y="9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1" name="Freeform 259">
              <a:extLst>
                <a:ext uri="{FF2B5EF4-FFF2-40B4-BE49-F238E27FC236}">
                  <a16:creationId xmlns:a16="http://schemas.microsoft.com/office/drawing/2014/main" id="{3747E94A-9A67-3A8C-648B-6B33E6602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833"/>
              <a:ext cx="16" cy="12"/>
            </a:xfrm>
            <a:custGeom>
              <a:avLst/>
              <a:gdLst>
                <a:gd name="T0" fmla="*/ 47 w 47"/>
                <a:gd name="T1" fmla="*/ 36 h 36"/>
                <a:gd name="T2" fmla="*/ 41 w 47"/>
                <a:gd name="T3" fmla="*/ 33 h 36"/>
                <a:gd name="T4" fmla="*/ 33 w 47"/>
                <a:gd name="T5" fmla="*/ 28 h 36"/>
                <a:gd name="T6" fmla="*/ 25 w 47"/>
                <a:gd name="T7" fmla="*/ 23 h 36"/>
                <a:gd name="T8" fmla="*/ 16 w 47"/>
                <a:gd name="T9" fmla="*/ 17 h 36"/>
                <a:gd name="T10" fmla="*/ 9 w 47"/>
                <a:gd name="T11" fmla="*/ 12 h 36"/>
                <a:gd name="T12" fmla="*/ 3 w 47"/>
                <a:gd name="T13" fmla="*/ 7 h 36"/>
                <a:gd name="T14" fmla="*/ 0 w 47"/>
                <a:gd name="T15" fmla="*/ 2 h 36"/>
                <a:gd name="T16" fmla="*/ 1 w 47"/>
                <a:gd name="T17" fmla="*/ 0 h 36"/>
                <a:gd name="T18" fmla="*/ 5 w 47"/>
                <a:gd name="T19" fmla="*/ 0 h 36"/>
                <a:gd name="T20" fmla="*/ 11 w 47"/>
                <a:gd name="T21" fmla="*/ 2 h 36"/>
                <a:gd name="T22" fmla="*/ 17 w 47"/>
                <a:gd name="T23" fmla="*/ 7 h 36"/>
                <a:gd name="T24" fmla="*/ 25 w 47"/>
                <a:gd name="T25" fmla="*/ 13 h 36"/>
                <a:gd name="T26" fmla="*/ 32 w 47"/>
                <a:gd name="T27" fmla="*/ 19 h 36"/>
                <a:gd name="T28" fmla="*/ 38 w 47"/>
                <a:gd name="T29" fmla="*/ 27 h 36"/>
                <a:gd name="T30" fmla="*/ 43 w 47"/>
                <a:gd name="T31" fmla="*/ 32 h 36"/>
                <a:gd name="T32" fmla="*/ 47 w 47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lnTo>
                    <a:pt x="41" y="33"/>
                  </a:lnTo>
                  <a:lnTo>
                    <a:pt x="33" y="28"/>
                  </a:lnTo>
                  <a:lnTo>
                    <a:pt x="25" y="23"/>
                  </a:lnTo>
                  <a:lnTo>
                    <a:pt x="16" y="17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9"/>
                  </a:lnTo>
                  <a:lnTo>
                    <a:pt x="38" y="27"/>
                  </a:lnTo>
                  <a:lnTo>
                    <a:pt x="43" y="32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2" name="Freeform 260">
              <a:extLst>
                <a:ext uri="{FF2B5EF4-FFF2-40B4-BE49-F238E27FC236}">
                  <a16:creationId xmlns:a16="http://schemas.microsoft.com/office/drawing/2014/main" id="{8563EE18-4EC3-F2D7-4461-ADFBCA2F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2834"/>
              <a:ext cx="5" cy="21"/>
            </a:xfrm>
            <a:custGeom>
              <a:avLst/>
              <a:gdLst>
                <a:gd name="T0" fmla="*/ 3 w 15"/>
                <a:gd name="T1" fmla="*/ 63 h 63"/>
                <a:gd name="T2" fmla="*/ 1 w 15"/>
                <a:gd name="T3" fmla="*/ 46 h 63"/>
                <a:gd name="T4" fmla="*/ 0 w 15"/>
                <a:gd name="T5" fmla="*/ 26 h 63"/>
                <a:gd name="T6" fmla="*/ 3 w 15"/>
                <a:gd name="T7" fmla="*/ 9 h 63"/>
                <a:gd name="T8" fmla="*/ 9 w 15"/>
                <a:gd name="T9" fmla="*/ 0 h 63"/>
                <a:gd name="T10" fmla="*/ 15 w 15"/>
                <a:gd name="T11" fmla="*/ 8 h 63"/>
                <a:gd name="T12" fmla="*/ 12 w 15"/>
                <a:gd name="T13" fmla="*/ 25 h 63"/>
                <a:gd name="T14" fmla="*/ 7 w 15"/>
                <a:gd name="T15" fmla="*/ 46 h 63"/>
                <a:gd name="T16" fmla="*/ 3 w 15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3">
                  <a:moveTo>
                    <a:pt x="3" y="63"/>
                  </a:moveTo>
                  <a:lnTo>
                    <a:pt x="1" y="46"/>
                  </a:lnTo>
                  <a:lnTo>
                    <a:pt x="0" y="26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2" y="25"/>
                  </a:lnTo>
                  <a:lnTo>
                    <a:pt x="7" y="46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3" name="Freeform 261">
              <a:extLst>
                <a:ext uri="{FF2B5EF4-FFF2-40B4-BE49-F238E27FC236}">
                  <a16:creationId xmlns:a16="http://schemas.microsoft.com/office/drawing/2014/main" id="{A335F003-84B6-2B32-A49C-7AB480F3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838"/>
              <a:ext cx="8" cy="20"/>
            </a:xfrm>
            <a:custGeom>
              <a:avLst/>
              <a:gdLst>
                <a:gd name="T0" fmla="*/ 0 w 21"/>
                <a:gd name="T1" fmla="*/ 60 h 60"/>
                <a:gd name="T2" fmla="*/ 1 w 21"/>
                <a:gd name="T3" fmla="*/ 45 h 60"/>
                <a:gd name="T4" fmla="*/ 3 w 21"/>
                <a:gd name="T5" fmla="*/ 27 h 60"/>
                <a:gd name="T6" fmla="*/ 10 w 21"/>
                <a:gd name="T7" fmla="*/ 9 h 60"/>
                <a:gd name="T8" fmla="*/ 18 w 21"/>
                <a:gd name="T9" fmla="*/ 0 h 60"/>
                <a:gd name="T10" fmla="*/ 21 w 21"/>
                <a:gd name="T11" fmla="*/ 8 h 60"/>
                <a:gd name="T12" fmla="*/ 15 w 21"/>
                <a:gd name="T13" fmla="*/ 27 h 60"/>
                <a:gd name="T14" fmla="*/ 6 w 21"/>
                <a:gd name="T15" fmla="*/ 48 h 60"/>
                <a:gd name="T16" fmla="*/ 0 w 2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0">
                  <a:moveTo>
                    <a:pt x="0" y="60"/>
                  </a:moveTo>
                  <a:lnTo>
                    <a:pt x="1" y="45"/>
                  </a:lnTo>
                  <a:lnTo>
                    <a:pt x="3" y="27"/>
                  </a:lnTo>
                  <a:lnTo>
                    <a:pt x="10" y="9"/>
                  </a:lnTo>
                  <a:lnTo>
                    <a:pt x="18" y="0"/>
                  </a:lnTo>
                  <a:lnTo>
                    <a:pt x="21" y="8"/>
                  </a:lnTo>
                  <a:lnTo>
                    <a:pt x="15" y="27"/>
                  </a:lnTo>
                  <a:lnTo>
                    <a:pt x="6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4" name="Freeform 262">
              <a:extLst>
                <a:ext uri="{FF2B5EF4-FFF2-40B4-BE49-F238E27FC236}">
                  <a16:creationId xmlns:a16="http://schemas.microsoft.com/office/drawing/2014/main" id="{3D7D731C-E467-CCEA-B001-7B0AE4116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829"/>
              <a:ext cx="4" cy="19"/>
            </a:xfrm>
            <a:custGeom>
              <a:avLst/>
              <a:gdLst>
                <a:gd name="T0" fmla="*/ 8 w 13"/>
                <a:gd name="T1" fmla="*/ 59 h 59"/>
                <a:gd name="T2" fmla="*/ 3 w 13"/>
                <a:gd name="T3" fmla="*/ 50 h 59"/>
                <a:gd name="T4" fmla="*/ 0 w 13"/>
                <a:gd name="T5" fmla="*/ 31 h 59"/>
                <a:gd name="T6" fmla="*/ 1 w 13"/>
                <a:gd name="T7" fmla="*/ 11 h 59"/>
                <a:gd name="T8" fmla="*/ 8 w 13"/>
                <a:gd name="T9" fmla="*/ 0 h 59"/>
                <a:gd name="T10" fmla="*/ 13 w 13"/>
                <a:gd name="T11" fmla="*/ 4 h 59"/>
                <a:gd name="T12" fmla="*/ 12 w 13"/>
                <a:gd name="T13" fmla="*/ 21 h 59"/>
                <a:gd name="T14" fmla="*/ 9 w 13"/>
                <a:gd name="T15" fmla="*/ 41 h 59"/>
                <a:gd name="T16" fmla="*/ 8 w 13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9">
                  <a:moveTo>
                    <a:pt x="8" y="59"/>
                  </a:moveTo>
                  <a:lnTo>
                    <a:pt x="3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2" y="21"/>
                  </a:lnTo>
                  <a:lnTo>
                    <a:pt x="9" y="41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5" name="Freeform 263">
              <a:extLst>
                <a:ext uri="{FF2B5EF4-FFF2-40B4-BE49-F238E27FC236}">
                  <a16:creationId xmlns:a16="http://schemas.microsoft.com/office/drawing/2014/main" id="{99A0C3CF-5684-2087-CB30-509EEC5A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823"/>
              <a:ext cx="8" cy="23"/>
            </a:xfrm>
            <a:custGeom>
              <a:avLst/>
              <a:gdLst>
                <a:gd name="T0" fmla="*/ 22 w 22"/>
                <a:gd name="T1" fmla="*/ 67 h 67"/>
                <a:gd name="T2" fmla="*/ 13 w 22"/>
                <a:gd name="T3" fmla="*/ 50 h 67"/>
                <a:gd name="T4" fmla="*/ 4 w 22"/>
                <a:gd name="T5" fmla="*/ 29 h 67"/>
                <a:gd name="T6" fmla="*/ 0 w 22"/>
                <a:gd name="T7" fmla="*/ 9 h 67"/>
                <a:gd name="T8" fmla="*/ 5 w 22"/>
                <a:gd name="T9" fmla="*/ 0 h 67"/>
                <a:gd name="T10" fmla="*/ 13 w 22"/>
                <a:gd name="T11" fmla="*/ 7 h 67"/>
                <a:gd name="T12" fmla="*/ 17 w 22"/>
                <a:gd name="T13" fmla="*/ 27 h 67"/>
                <a:gd name="T14" fmla="*/ 18 w 22"/>
                <a:gd name="T15" fmla="*/ 51 h 67"/>
                <a:gd name="T16" fmla="*/ 22 w 22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7">
                  <a:moveTo>
                    <a:pt x="22" y="67"/>
                  </a:moveTo>
                  <a:lnTo>
                    <a:pt x="13" y="50"/>
                  </a:lnTo>
                  <a:lnTo>
                    <a:pt x="4" y="29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7"/>
                  </a:lnTo>
                  <a:lnTo>
                    <a:pt x="17" y="27"/>
                  </a:lnTo>
                  <a:lnTo>
                    <a:pt x="18" y="51"/>
                  </a:lnTo>
                  <a:lnTo>
                    <a:pt x="2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6" name="Freeform 264">
              <a:extLst>
                <a:ext uri="{FF2B5EF4-FFF2-40B4-BE49-F238E27FC236}">
                  <a16:creationId xmlns:a16="http://schemas.microsoft.com/office/drawing/2014/main" id="{EA1F7C36-AE89-CDA1-550D-AEF742E7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2817"/>
              <a:ext cx="8" cy="26"/>
            </a:xfrm>
            <a:custGeom>
              <a:avLst/>
              <a:gdLst>
                <a:gd name="T0" fmla="*/ 25 w 25"/>
                <a:gd name="T1" fmla="*/ 75 h 75"/>
                <a:gd name="T2" fmla="*/ 16 w 25"/>
                <a:gd name="T3" fmla="*/ 58 h 75"/>
                <a:gd name="T4" fmla="*/ 7 w 25"/>
                <a:gd name="T5" fmla="*/ 32 h 75"/>
                <a:gd name="T6" fmla="*/ 0 w 25"/>
                <a:gd name="T7" fmla="*/ 9 h 75"/>
                <a:gd name="T8" fmla="*/ 4 w 25"/>
                <a:gd name="T9" fmla="*/ 0 h 75"/>
                <a:gd name="T10" fmla="*/ 14 w 25"/>
                <a:gd name="T11" fmla="*/ 12 h 75"/>
                <a:gd name="T12" fmla="*/ 19 w 25"/>
                <a:gd name="T13" fmla="*/ 34 h 75"/>
                <a:gd name="T14" fmla="*/ 23 w 25"/>
                <a:gd name="T15" fmla="*/ 59 h 75"/>
                <a:gd name="T16" fmla="*/ 25 w 2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5">
                  <a:moveTo>
                    <a:pt x="25" y="75"/>
                  </a:moveTo>
                  <a:lnTo>
                    <a:pt x="16" y="58"/>
                  </a:lnTo>
                  <a:lnTo>
                    <a:pt x="7" y="32"/>
                  </a:lnTo>
                  <a:lnTo>
                    <a:pt x="0" y="9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9" y="34"/>
                  </a:lnTo>
                  <a:lnTo>
                    <a:pt x="23" y="59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7" name="Freeform 265">
              <a:extLst>
                <a:ext uri="{FF2B5EF4-FFF2-40B4-BE49-F238E27FC236}">
                  <a16:creationId xmlns:a16="http://schemas.microsoft.com/office/drawing/2014/main" id="{C5CFCCD3-656C-CE64-F88F-333F5823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2816"/>
              <a:ext cx="14" cy="26"/>
            </a:xfrm>
            <a:custGeom>
              <a:avLst/>
              <a:gdLst>
                <a:gd name="T0" fmla="*/ 42 w 42"/>
                <a:gd name="T1" fmla="*/ 79 h 79"/>
                <a:gd name="T2" fmla="*/ 35 w 42"/>
                <a:gd name="T3" fmla="*/ 71 h 79"/>
                <a:gd name="T4" fmla="*/ 27 w 42"/>
                <a:gd name="T5" fmla="*/ 61 h 79"/>
                <a:gd name="T6" fmla="*/ 18 w 42"/>
                <a:gd name="T7" fmla="*/ 49 h 79"/>
                <a:gd name="T8" fmla="*/ 12 w 42"/>
                <a:gd name="T9" fmla="*/ 37 h 79"/>
                <a:gd name="T10" fmla="*/ 5 w 42"/>
                <a:gd name="T11" fmla="*/ 24 h 79"/>
                <a:gd name="T12" fmla="*/ 1 w 42"/>
                <a:gd name="T13" fmla="*/ 13 h 79"/>
                <a:gd name="T14" fmla="*/ 0 w 42"/>
                <a:gd name="T15" fmla="*/ 4 h 79"/>
                <a:gd name="T16" fmla="*/ 2 w 42"/>
                <a:gd name="T17" fmla="*/ 0 h 79"/>
                <a:gd name="T18" fmla="*/ 8 w 42"/>
                <a:gd name="T19" fmla="*/ 2 h 79"/>
                <a:gd name="T20" fmla="*/ 12 w 42"/>
                <a:gd name="T21" fmla="*/ 9 h 79"/>
                <a:gd name="T22" fmla="*/ 17 w 42"/>
                <a:gd name="T23" fmla="*/ 20 h 79"/>
                <a:gd name="T24" fmla="*/ 22 w 42"/>
                <a:gd name="T25" fmla="*/ 34 h 79"/>
                <a:gd name="T26" fmla="*/ 27 w 42"/>
                <a:gd name="T27" fmla="*/ 49 h 79"/>
                <a:gd name="T28" fmla="*/ 33 w 42"/>
                <a:gd name="T29" fmla="*/ 63 h 79"/>
                <a:gd name="T30" fmla="*/ 37 w 42"/>
                <a:gd name="T31" fmla="*/ 73 h 79"/>
                <a:gd name="T32" fmla="*/ 42 w 4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79">
                  <a:moveTo>
                    <a:pt x="42" y="79"/>
                  </a:moveTo>
                  <a:lnTo>
                    <a:pt x="35" y="71"/>
                  </a:lnTo>
                  <a:lnTo>
                    <a:pt x="27" y="61"/>
                  </a:lnTo>
                  <a:lnTo>
                    <a:pt x="18" y="49"/>
                  </a:lnTo>
                  <a:lnTo>
                    <a:pt x="12" y="37"/>
                  </a:lnTo>
                  <a:lnTo>
                    <a:pt x="5" y="24"/>
                  </a:lnTo>
                  <a:lnTo>
                    <a:pt x="1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9"/>
                  </a:lnTo>
                  <a:lnTo>
                    <a:pt x="17" y="20"/>
                  </a:lnTo>
                  <a:lnTo>
                    <a:pt x="22" y="34"/>
                  </a:lnTo>
                  <a:lnTo>
                    <a:pt x="27" y="49"/>
                  </a:lnTo>
                  <a:lnTo>
                    <a:pt x="33" y="63"/>
                  </a:lnTo>
                  <a:lnTo>
                    <a:pt x="37" y="73"/>
                  </a:lnTo>
                  <a:lnTo>
                    <a:pt x="4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8" name="Freeform 266">
              <a:extLst>
                <a:ext uri="{FF2B5EF4-FFF2-40B4-BE49-F238E27FC236}">
                  <a16:creationId xmlns:a16="http://schemas.microsoft.com/office/drawing/2014/main" id="{C585C4D7-BFB6-40CB-3885-0C9ACC5B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820"/>
              <a:ext cx="17" cy="25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6 w 50"/>
                <a:gd name="T5" fmla="*/ 58 h 73"/>
                <a:gd name="T6" fmla="*/ 25 w 50"/>
                <a:gd name="T7" fmla="*/ 47 h 73"/>
                <a:gd name="T8" fmla="*/ 16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5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8 w 50"/>
                <a:gd name="T25" fmla="*/ 32 h 73"/>
                <a:gd name="T26" fmla="*/ 34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6" y="58"/>
                  </a:lnTo>
                  <a:lnTo>
                    <a:pt x="25" y="47"/>
                  </a:lnTo>
                  <a:lnTo>
                    <a:pt x="16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8" y="32"/>
                  </a:lnTo>
                  <a:lnTo>
                    <a:pt x="34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9" name="Freeform 267">
              <a:extLst>
                <a:ext uri="{FF2B5EF4-FFF2-40B4-BE49-F238E27FC236}">
                  <a16:creationId xmlns:a16="http://schemas.microsoft.com/office/drawing/2014/main" id="{15E60350-66E5-6727-F9CC-6B609BF27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19"/>
              <a:ext cx="15" cy="22"/>
            </a:xfrm>
            <a:custGeom>
              <a:avLst/>
              <a:gdLst>
                <a:gd name="T0" fmla="*/ 42 w 42"/>
                <a:gd name="T1" fmla="*/ 67 h 67"/>
                <a:gd name="T2" fmla="*/ 37 w 42"/>
                <a:gd name="T3" fmla="*/ 61 h 67"/>
                <a:gd name="T4" fmla="*/ 29 w 42"/>
                <a:gd name="T5" fmla="*/ 52 h 67"/>
                <a:gd name="T6" fmla="*/ 21 w 42"/>
                <a:gd name="T7" fmla="*/ 41 h 67"/>
                <a:gd name="T8" fmla="*/ 13 w 42"/>
                <a:gd name="T9" fmla="*/ 30 h 67"/>
                <a:gd name="T10" fmla="*/ 7 w 42"/>
                <a:gd name="T11" fmla="*/ 20 h 67"/>
                <a:gd name="T12" fmla="*/ 1 w 42"/>
                <a:gd name="T13" fmla="*/ 10 h 67"/>
                <a:gd name="T14" fmla="*/ 0 w 42"/>
                <a:gd name="T15" fmla="*/ 4 h 67"/>
                <a:gd name="T16" fmla="*/ 3 w 42"/>
                <a:gd name="T17" fmla="*/ 0 h 67"/>
                <a:gd name="T18" fmla="*/ 9 w 42"/>
                <a:gd name="T19" fmla="*/ 3 h 67"/>
                <a:gd name="T20" fmla="*/ 15 w 42"/>
                <a:gd name="T21" fmla="*/ 9 h 67"/>
                <a:gd name="T22" fmla="*/ 21 w 42"/>
                <a:gd name="T23" fmla="*/ 19 h 67"/>
                <a:gd name="T24" fmla="*/ 26 w 42"/>
                <a:gd name="T25" fmla="*/ 30 h 67"/>
                <a:gd name="T26" fmla="*/ 32 w 42"/>
                <a:gd name="T27" fmla="*/ 43 h 67"/>
                <a:gd name="T28" fmla="*/ 36 w 42"/>
                <a:gd name="T29" fmla="*/ 54 h 67"/>
                <a:gd name="T30" fmla="*/ 40 w 42"/>
                <a:gd name="T31" fmla="*/ 62 h 67"/>
                <a:gd name="T32" fmla="*/ 42 w 42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lnTo>
                    <a:pt x="37" y="61"/>
                  </a:lnTo>
                  <a:lnTo>
                    <a:pt x="29" y="52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1" y="19"/>
                  </a:lnTo>
                  <a:lnTo>
                    <a:pt x="26" y="30"/>
                  </a:lnTo>
                  <a:lnTo>
                    <a:pt x="32" y="43"/>
                  </a:lnTo>
                  <a:lnTo>
                    <a:pt x="36" y="54"/>
                  </a:lnTo>
                  <a:lnTo>
                    <a:pt x="40" y="62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0" name="Freeform 268">
              <a:extLst>
                <a:ext uri="{FF2B5EF4-FFF2-40B4-BE49-F238E27FC236}">
                  <a16:creationId xmlns:a16="http://schemas.microsoft.com/office/drawing/2014/main" id="{8930B96F-834C-0599-40AC-56AA89E4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839"/>
              <a:ext cx="23" cy="33"/>
            </a:xfrm>
            <a:custGeom>
              <a:avLst/>
              <a:gdLst>
                <a:gd name="T0" fmla="*/ 1 w 66"/>
                <a:gd name="T1" fmla="*/ 98 h 98"/>
                <a:gd name="T2" fmla="*/ 0 w 66"/>
                <a:gd name="T3" fmla="*/ 93 h 98"/>
                <a:gd name="T4" fmla="*/ 4 w 66"/>
                <a:gd name="T5" fmla="*/ 82 h 98"/>
                <a:gd name="T6" fmla="*/ 10 w 66"/>
                <a:gd name="T7" fmla="*/ 67 h 98"/>
                <a:gd name="T8" fmla="*/ 19 w 66"/>
                <a:gd name="T9" fmla="*/ 50 h 98"/>
                <a:gd name="T10" fmla="*/ 30 w 66"/>
                <a:gd name="T11" fmla="*/ 34 h 98"/>
                <a:gd name="T12" fmla="*/ 43 w 66"/>
                <a:gd name="T13" fmla="*/ 19 h 98"/>
                <a:gd name="T14" fmla="*/ 55 w 66"/>
                <a:gd name="T15" fmla="*/ 7 h 98"/>
                <a:gd name="T16" fmla="*/ 66 w 66"/>
                <a:gd name="T17" fmla="*/ 0 h 98"/>
                <a:gd name="T18" fmla="*/ 62 w 66"/>
                <a:gd name="T19" fmla="*/ 8 h 98"/>
                <a:gd name="T20" fmla="*/ 54 w 66"/>
                <a:gd name="T21" fmla="*/ 20 h 98"/>
                <a:gd name="T22" fmla="*/ 44 w 66"/>
                <a:gd name="T23" fmla="*/ 37 h 98"/>
                <a:gd name="T24" fmla="*/ 34 w 66"/>
                <a:gd name="T25" fmla="*/ 54 h 98"/>
                <a:gd name="T26" fmla="*/ 23 w 66"/>
                <a:gd name="T27" fmla="*/ 72 h 98"/>
                <a:gd name="T28" fmla="*/ 13 w 66"/>
                <a:gd name="T29" fmla="*/ 85 h 98"/>
                <a:gd name="T30" fmla="*/ 6 w 66"/>
                <a:gd name="T31" fmla="*/ 95 h 98"/>
                <a:gd name="T32" fmla="*/ 1 w 66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19" y="50"/>
                  </a:lnTo>
                  <a:lnTo>
                    <a:pt x="30" y="34"/>
                  </a:lnTo>
                  <a:lnTo>
                    <a:pt x="43" y="19"/>
                  </a:lnTo>
                  <a:lnTo>
                    <a:pt x="55" y="7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4" y="20"/>
                  </a:lnTo>
                  <a:lnTo>
                    <a:pt x="44" y="37"/>
                  </a:lnTo>
                  <a:lnTo>
                    <a:pt x="34" y="54"/>
                  </a:lnTo>
                  <a:lnTo>
                    <a:pt x="23" y="72"/>
                  </a:lnTo>
                  <a:lnTo>
                    <a:pt x="13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1" name="Freeform 269">
              <a:extLst>
                <a:ext uri="{FF2B5EF4-FFF2-40B4-BE49-F238E27FC236}">
                  <a16:creationId xmlns:a16="http://schemas.microsoft.com/office/drawing/2014/main" id="{7D56B9AF-27B1-44B8-CE58-8CF4C01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841"/>
              <a:ext cx="20" cy="25"/>
            </a:xfrm>
            <a:custGeom>
              <a:avLst/>
              <a:gdLst>
                <a:gd name="T0" fmla="*/ 0 w 56"/>
                <a:gd name="T1" fmla="*/ 76 h 76"/>
                <a:gd name="T2" fmla="*/ 0 w 56"/>
                <a:gd name="T3" fmla="*/ 73 h 76"/>
                <a:gd name="T4" fmla="*/ 3 w 56"/>
                <a:gd name="T5" fmla="*/ 65 h 76"/>
                <a:gd name="T6" fmla="*/ 7 w 56"/>
                <a:gd name="T7" fmla="*/ 54 h 76"/>
                <a:gd name="T8" fmla="*/ 15 w 56"/>
                <a:gd name="T9" fmla="*/ 41 h 76"/>
                <a:gd name="T10" fmla="*/ 23 w 56"/>
                <a:gd name="T11" fmla="*/ 29 h 76"/>
                <a:gd name="T12" fmla="*/ 33 w 56"/>
                <a:gd name="T13" fmla="*/ 16 h 76"/>
                <a:gd name="T14" fmla="*/ 44 w 56"/>
                <a:gd name="T15" fmla="*/ 6 h 76"/>
                <a:gd name="T16" fmla="*/ 56 w 56"/>
                <a:gd name="T17" fmla="*/ 0 h 76"/>
                <a:gd name="T18" fmla="*/ 49 w 56"/>
                <a:gd name="T19" fmla="*/ 9 h 76"/>
                <a:gd name="T20" fmla="*/ 42 w 56"/>
                <a:gd name="T21" fmla="*/ 20 h 76"/>
                <a:gd name="T22" fmla="*/ 33 w 56"/>
                <a:gd name="T23" fmla="*/ 33 h 76"/>
                <a:gd name="T24" fmla="*/ 25 w 56"/>
                <a:gd name="T25" fmla="*/ 46 h 76"/>
                <a:gd name="T26" fmla="*/ 17 w 56"/>
                <a:gd name="T27" fmla="*/ 59 h 76"/>
                <a:gd name="T28" fmla="*/ 9 w 56"/>
                <a:gd name="T29" fmla="*/ 69 h 76"/>
                <a:gd name="T30" fmla="*/ 4 w 56"/>
                <a:gd name="T31" fmla="*/ 75 h 76"/>
                <a:gd name="T32" fmla="*/ 0 w 5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7" y="54"/>
                  </a:lnTo>
                  <a:lnTo>
                    <a:pt x="15" y="41"/>
                  </a:lnTo>
                  <a:lnTo>
                    <a:pt x="23" y="29"/>
                  </a:lnTo>
                  <a:lnTo>
                    <a:pt x="33" y="16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9"/>
                  </a:lnTo>
                  <a:lnTo>
                    <a:pt x="42" y="20"/>
                  </a:lnTo>
                  <a:lnTo>
                    <a:pt x="33" y="33"/>
                  </a:lnTo>
                  <a:lnTo>
                    <a:pt x="25" y="46"/>
                  </a:lnTo>
                  <a:lnTo>
                    <a:pt x="17" y="59"/>
                  </a:lnTo>
                  <a:lnTo>
                    <a:pt x="9" y="69"/>
                  </a:lnTo>
                  <a:lnTo>
                    <a:pt x="4" y="7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2" name="Freeform 270">
              <a:extLst>
                <a:ext uri="{FF2B5EF4-FFF2-40B4-BE49-F238E27FC236}">
                  <a16:creationId xmlns:a16="http://schemas.microsoft.com/office/drawing/2014/main" id="{34C798AB-8594-A28B-2650-0064506C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818"/>
              <a:ext cx="17" cy="25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5 w 50"/>
                <a:gd name="T5" fmla="*/ 58 h 73"/>
                <a:gd name="T6" fmla="*/ 26 w 50"/>
                <a:gd name="T7" fmla="*/ 46 h 73"/>
                <a:gd name="T8" fmla="*/ 17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4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9 w 50"/>
                <a:gd name="T25" fmla="*/ 32 h 73"/>
                <a:gd name="T26" fmla="*/ 35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5" y="58"/>
                  </a:lnTo>
                  <a:lnTo>
                    <a:pt x="26" y="46"/>
                  </a:lnTo>
                  <a:lnTo>
                    <a:pt x="17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9" y="32"/>
                  </a:lnTo>
                  <a:lnTo>
                    <a:pt x="35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3" name="Freeform 271">
              <a:extLst>
                <a:ext uri="{FF2B5EF4-FFF2-40B4-BE49-F238E27FC236}">
                  <a16:creationId xmlns:a16="http://schemas.microsoft.com/office/drawing/2014/main" id="{4D01BBE9-CF11-1EAC-B1FB-58852101D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462"/>
              <a:ext cx="68" cy="64"/>
            </a:xfrm>
            <a:custGeom>
              <a:avLst/>
              <a:gdLst>
                <a:gd name="T0" fmla="*/ 35 w 197"/>
                <a:gd name="T1" fmla="*/ 46 h 192"/>
                <a:gd name="T2" fmla="*/ 18 w 197"/>
                <a:gd name="T3" fmla="*/ 62 h 192"/>
                <a:gd name="T4" fmla="*/ 25 w 197"/>
                <a:gd name="T5" fmla="*/ 90 h 192"/>
                <a:gd name="T6" fmla="*/ 44 w 197"/>
                <a:gd name="T7" fmla="*/ 92 h 192"/>
                <a:gd name="T8" fmla="*/ 59 w 197"/>
                <a:gd name="T9" fmla="*/ 99 h 192"/>
                <a:gd name="T10" fmla="*/ 69 w 197"/>
                <a:gd name="T11" fmla="*/ 111 h 192"/>
                <a:gd name="T12" fmla="*/ 59 w 197"/>
                <a:gd name="T13" fmla="*/ 111 h 192"/>
                <a:gd name="T14" fmla="*/ 43 w 197"/>
                <a:gd name="T15" fmla="*/ 109 h 192"/>
                <a:gd name="T16" fmla="*/ 34 w 197"/>
                <a:gd name="T17" fmla="*/ 99 h 192"/>
                <a:gd name="T18" fmla="*/ 9 w 197"/>
                <a:gd name="T19" fmla="*/ 102 h 192"/>
                <a:gd name="T20" fmla="*/ 0 w 197"/>
                <a:gd name="T21" fmla="*/ 127 h 192"/>
                <a:gd name="T22" fmla="*/ 5 w 197"/>
                <a:gd name="T23" fmla="*/ 141 h 192"/>
                <a:gd name="T24" fmla="*/ 17 w 197"/>
                <a:gd name="T25" fmla="*/ 148 h 192"/>
                <a:gd name="T26" fmla="*/ 35 w 197"/>
                <a:gd name="T27" fmla="*/ 148 h 192"/>
                <a:gd name="T28" fmla="*/ 47 w 197"/>
                <a:gd name="T29" fmla="*/ 142 h 192"/>
                <a:gd name="T30" fmla="*/ 63 w 197"/>
                <a:gd name="T31" fmla="*/ 140 h 192"/>
                <a:gd name="T32" fmla="*/ 47 w 197"/>
                <a:gd name="T33" fmla="*/ 162 h 192"/>
                <a:gd name="T34" fmla="*/ 51 w 197"/>
                <a:gd name="T35" fmla="*/ 188 h 192"/>
                <a:gd name="T36" fmla="*/ 68 w 197"/>
                <a:gd name="T37" fmla="*/ 191 h 192"/>
                <a:gd name="T38" fmla="*/ 84 w 197"/>
                <a:gd name="T39" fmla="*/ 185 h 192"/>
                <a:gd name="T40" fmla="*/ 92 w 197"/>
                <a:gd name="T41" fmla="*/ 162 h 192"/>
                <a:gd name="T42" fmla="*/ 84 w 197"/>
                <a:gd name="T43" fmla="*/ 142 h 192"/>
                <a:gd name="T44" fmla="*/ 89 w 197"/>
                <a:gd name="T45" fmla="*/ 135 h 192"/>
                <a:gd name="T46" fmla="*/ 96 w 197"/>
                <a:gd name="T47" fmla="*/ 145 h 192"/>
                <a:gd name="T48" fmla="*/ 105 w 197"/>
                <a:gd name="T49" fmla="*/ 163 h 192"/>
                <a:gd name="T50" fmla="*/ 134 w 197"/>
                <a:gd name="T51" fmla="*/ 162 h 192"/>
                <a:gd name="T52" fmla="*/ 158 w 197"/>
                <a:gd name="T53" fmla="*/ 170 h 192"/>
                <a:gd name="T54" fmla="*/ 180 w 197"/>
                <a:gd name="T55" fmla="*/ 156 h 192"/>
                <a:gd name="T56" fmla="*/ 185 w 197"/>
                <a:gd name="T57" fmla="*/ 142 h 192"/>
                <a:gd name="T58" fmla="*/ 181 w 197"/>
                <a:gd name="T59" fmla="*/ 135 h 192"/>
                <a:gd name="T60" fmla="*/ 155 w 197"/>
                <a:gd name="T61" fmla="*/ 122 h 192"/>
                <a:gd name="T62" fmla="*/ 136 w 197"/>
                <a:gd name="T63" fmla="*/ 117 h 192"/>
                <a:gd name="T64" fmla="*/ 144 w 197"/>
                <a:gd name="T65" fmla="*/ 101 h 192"/>
                <a:gd name="T66" fmla="*/ 169 w 197"/>
                <a:gd name="T67" fmla="*/ 92 h 192"/>
                <a:gd name="T68" fmla="*/ 193 w 197"/>
                <a:gd name="T69" fmla="*/ 79 h 192"/>
                <a:gd name="T70" fmla="*/ 194 w 197"/>
                <a:gd name="T71" fmla="*/ 56 h 192"/>
                <a:gd name="T72" fmla="*/ 172 w 197"/>
                <a:gd name="T73" fmla="*/ 42 h 192"/>
                <a:gd name="T74" fmla="*/ 147 w 197"/>
                <a:gd name="T75" fmla="*/ 54 h 192"/>
                <a:gd name="T76" fmla="*/ 147 w 197"/>
                <a:gd name="T77" fmla="*/ 69 h 192"/>
                <a:gd name="T78" fmla="*/ 126 w 197"/>
                <a:gd name="T79" fmla="*/ 87 h 192"/>
                <a:gd name="T80" fmla="*/ 117 w 197"/>
                <a:gd name="T81" fmla="*/ 85 h 192"/>
                <a:gd name="T82" fmla="*/ 114 w 197"/>
                <a:gd name="T83" fmla="*/ 74 h 192"/>
                <a:gd name="T84" fmla="*/ 119 w 197"/>
                <a:gd name="T85" fmla="*/ 52 h 192"/>
                <a:gd name="T86" fmla="*/ 139 w 197"/>
                <a:gd name="T87" fmla="*/ 29 h 192"/>
                <a:gd name="T88" fmla="*/ 126 w 197"/>
                <a:gd name="T89" fmla="*/ 5 h 192"/>
                <a:gd name="T90" fmla="*/ 101 w 197"/>
                <a:gd name="T91" fmla="*/ 1 h 192"/>
                <a:gd name="T92" fmla="*/ 84 w 197"/>
                <a:gd name="T93" fmla="*/ 13 h 192"/>
                <a:gd name="T94" fmla="*/ 77 w 197"/>
                <a:gd name="T95" fmla="*/ 24 h 192"/>
                <a:gd name="T96" fmla="*/ 84 w 197"/>
                <a:gd name="T97" fmla="*/ 42 h 192"/>
                <a:gd name="T98" fmla="*/ 96 w 197"/>
                <a:gd name="T99" fmla="*/ 59 h 192"/>
                <a:gd name="T100" fmla="*/ 94 w 197"/>
                <a:gd name="T101" fmla="*/ 76 h 192"/>
                <a:gd name="T102" fmla="*/ 82 w 197"/>
                <a:gd name="T103" fmla="*/ 80 h 192"/>
                <a:gd name="T104" fmla="*/ 71 w 197"/>
                <a:gd name="T105" fmla="*/ 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92">
                  <a:moveTo>
                    <a:pt x="48" y="42"/>
                  </a:moveTo>
                  <a:lnTo>
                    <a:pt x="42" y="44"/>
                  </a:lnTo>
                  <a:lnTo>
                    <a:pt x="35" y="46"/>
                  </a:lnTo>
                  <a:lnTo>
                    <a:pt x="27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7" y="70"/>
                  </a:lnTo>
                  <a:lnTo>
                    <a:pt x="18" y="80"/>
                  </a:lnTo>
                  <a:lnTo>
                    <a:pt x="25" y="90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4" y="92"/>
                  </a:lnTo>
                  <a:lnTo>
                    <a:pt x="48" y="90"/>
                  </a:lnTo>
                  <a:lnTo>
                    <a:pt x="54" y="95"/>
                  </a:lnTo>
                  <a:lnTo>
                    <a:pt x="59" y="99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65" y="112"/>
                  </a:lnTo>
                  <a:lnTo>
                    <a:pt x="59" y="111"/>
                  </a:lnTo>
                  <a:lnTo>
                    <a:pt x="52" y="110"/>
                  </a:lnTo>
                  <a:lnTo>
                    <a:pt x="47" y="110"/>
                  </a:lnTo>
                  <a:lnTo>
                    <a:pt x="43" y="109"/>
                  </a:lnTo>
                  <a:lnTo>
                    <a:pt x="42" y="106"/>
                  </a:lnTo>
                  <a:lnTo>
                    <a:pt x="39" y="102"/>
                  </a:lnTo>
                  <a:lnTo>
                    <a:pt x="34" y="99"/>
                  </a:lnTo>
                  <a:lnTo>
                    <a:pt x="27" y="97"/>
                  </a:lnTo>
                  <a:lnTo>
                    <a:pt x="18" y="99"/>
                  </a:lnTo>
                  <a:lnTo>
                    <a:pt x="9" y="102"/>
                  </a:lnTo>
                  <a:lnTo>
                    <a:pt x="3" y="109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5" y="141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7" y="148"/>
                  </a:lnTo>
                  <a:lnTo>
                    <a:pt x="22" y="150"/>
                  </a:lnTo>
                  <a:lnTo>
                    <a:pt x="29" y="150"/>
                  </a:lnTo>
                  <a:lnTo>
                    <a:pt x="35" y="148"/>
                  </a:lnTo>
                  <a:lnTo>
                    <a:pt x="40" y="147"/>
                  </a:lnTo>
                  <a:lnTo>
                    <a:pt x="44" y="145"/>
                  </a:lnTo>
                  <a:lnTo>
                    <a:pt x="47" y="142"/>
                  </a:lnTo>
                  <a:lnTo>
                    <a:pt x="51" y="139"/>
                  </a:lnTo>
                  <a:lnTo>
                    <a:pt x="57" y="137"/>
                  </a:lnTo>
                  <a:lnTo>
                    <a:pt x="63" y="140"/>
                  </a:lnTo>
                  <a:lnTo>
                    <a:pt x="67" y="141"/>
                  </a:lnTo>
                  <a:lnTo>
                    <a:pt x="56" y="150"/>
                  </a:lnTo>
                  <a:lnTo>
                    <a:pt x="47" y="162"/>
                  </a:lnTo>
                  <a:lnTo>
                    <a:pt x="43" y="176"/>
                  </a:lnTo>
                  <a:lnTo>
                    <a:pt x="47" y="186"/>
                  </a:lnTo>
                  <a:lnTo>
                    <a:pt x="51" y="188"/>
                  </a:lnTo>
                  <a:lnTo>
                    <a:pt x="56" y="191"/>
                  </a:lnTo>
                  <a:lnTo>
                    <a:pt x="63" y="192"/>
                  </a:lnTo>
                  <a:lnTo>
                    <a:pt x="68" y="191"/>
                  </a:lnTo>
                  <a:lnTo>
                    <a:pt x="75" y="190"/>
                  </a:lnTo>
                  <a:lnTo>
                    <a:pt x="80" y="188"/>
                  </a:lnTo>
                  <a:lnTo>
                    <a:pt x="84" y="185"/>
                  </a:lnTo>
                  <a:lnTo>
                    <a:pt x="88" y="181"/>
                  </a:lnTo>
                  <a:lnTo>
                    <a:pt x="92" y="172"/>
                  </a:lnTo>
                  <a:lnTo>
                    <a:pt x="92" y="162"/>
                  </a:lnTo>
                  <a:lnTo>
                    <a:pt x="90" y="153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9"/>
                  </a:lnTo>
                  <a:lnTo>
                    <a:pt x="86" y="136"/>
                  </a:lnTo>
                  <a:lnTo>
                    <a:pt x="89" y="135"/>
                  </a:lnTo>
                  <a:lnTo>
                    <a:pt x="92" y="136"/>
                  </a:lnTo>
                  <a:lnTo>
                    <a:pt x="94" y="139"/>
                  </a:lnTo>
                  <a:lnTo>
                    <a:pt x="96" y="145"/>
                  </a:lnTo>
                  <a:lnTo>
                    <a:pt x="97" y="151"/>
                  </a:lnTo>
                  <a:lnTo>
                    <a:pt x="100" y="157"/>
                  </a:lnTo>
                  <a:lnTo>
                    <a:pt x="105" y="163"/>
                  </a:lnTo>
                  <a:lnTo>
                    <a:pt x="115" y="165"/>
                  </a:lnTo>
                  <a:lnTo>
                    <a:pt x="129" y="157"/>
                  </a:lnTo>
                  <a:lnTo>
                    <a:pt x="134" y="162"/>
                  </a:lnTo>
                  <a:lnTo>
                    <a:pt x="140" y="166"/>
                  </a:lnTo>
                  <a:lnTo>
                    <a:pt x="148" y="168"/>
                  </a:lnTo>
                  <a:lnTo>
                    <a:pt x="158" y="170"/>
                  </a:lnTo>
                  <a:lnTo>
                    <a:pt x="165" y="167"/>
                  </a:lnTo>
                  <a:lnTo>
                    <a:pt x="173" y="163"/>
                  </a:lnTo>
                  <a:lnTo>
                    <a:pt x="180" y="156"/>
                  </a:lnTo>
                  <a:lnTo>
                    <a:pt x="185" y="145"/>
                  </a:lnTo>
                  <a:lnTo>
                    <a:pt x="185" y="144"/>
                  </a:lnTo>
                  <a:lnTo>
                    <a:pt x="185" y="142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1" y="135"/>
                  </a:lnTo>
                  <a:lnTo>
                    <a:pt x="176" y="127"/>
                  </a:lnTo>
                  <a:lnTo>
                    <a:pt x="168" y="122"/>
                  </a:lnTo>
                  <a:lnTo>
                    <a:pt x="155" y="122"/>
                  </a:lnTo>
                  <a:lnTo>
                    <a:pt x="147" y="124"/>
                  </a:lnTo>
                  <a:lnTo>
                    <a:pt x="142" y="121"/>
                  </a:lnTo>
                  <a:lnTo>
                    <a:pt x="136" y="117"/>
                  </a:lnTo>
                  <a:lnTo>
                    <a:pt x="133" y="114"/>
                  </a:lnTo>
                  <a:lnTo>
                    <a:pt x="139" y="107"/>
                  </a:lnTo>
                  <a:lnTo>
                    <a:pt x="144" y="101"/>
                  </a:lnTo>
                  <a:lnTo>
                    <a:pt x="151" y="96"/>
                  </a:lnTo>
                  <a:lnTo>
                    <a:pt x="156" y="91"/>
                  </a:lnTo>
                  <a:lnTo>
                    <a:pt x="169" y="92"/>
                  </a:lnTo>
                  <a:lnTo>
                    <a:pt x="179" y="90"/>
                  </a:lnTo>
                  <a:lnTo>
                    <a:pt x="187" y="86"/>
                  </a:lnTo>
                  <a:lnTo>
                    <a:pt x="193" y="79"/>
                  </a:lnTo>
                  <a:lnTo>
                    <a:pt x="196" y="71"/>
                  </a:lnTo>
                  <a:lnTo>
                    <a:pt x="197" y="64"/>
                  </a:lnTo>
                  <a:lnTo>
                    <a:pt x="194" y="56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2" y="42"/>
                  </a:lnTo>
                  <a:lnTo>
                    <a:pt x="162" y="44"/>
                  </a:lnTo>
                  <a:lnTo>
                    <a:pt x="152" y="47"/>
                  </a:lnTo>
                  <a:lnTo>
                    <a:pt x="147" y="54"/>
                  </a:lnTo>
                  <a:lnTo>
                    <a:pt x="146" y="59"/>
                  </a:lnTo>
                  <a:lnTo>
                    <a:pt x="146" y="64"/>
                  </a:lnTo>
                  <a:lnTo>
                    <a:pt x="147" y="69"/>
                  </a:lnTo>
                  <a:lnTo>
                    <a:pt x="140" y="76"/>
                  </a:lnTo>
                  <a:lnTo>
                    <a:pt x="133" y="82"/>
                  </a:lnTo>
                  <a:lnTo>
                    <a:pt x="126" y="87"/>
                  </a:lnTo>
                  <a:lnTo>
                    <a:pt x="122" y="90"/>
                  </a:lnTo>
                  <a:lnTo>
                    <a:pt x="119" y="87"/>
                  </a:lnTo>
                  <a:lnTo>
                    <a:pt x="117" y="85"/>
                  </a:lnTo>
                  <a:lnTo>
                    <a:pt x="114" y="82"/>
                  </a:lnTo>
                  <a:lnTo>
                    <a:pt x="110" y="81"/>
                  </a:lnTo>
                  <a:lnTo>
                    <a:pt x="114" y="74"/>
                  </a:lnTo>
                  <a:lnTo>
                    <a:pt x="117" y="65"/>
                  </a:lnTo>
                  <a:lnTo>
                    <a:pt x="118" y="57"/>
                  </a:lnTo>
                  <a:lnTo>
                    <a:pt x="119" y="52"/>
                  </a:lnTo>
                  <a:lnTo>
                    <a:pt x="129" y="46"/>
                  </a:lnTo>
                  <a:lnTo>
                    <a:pt x="135" y="37"/>
                  </a:lnTo>
                  <a:lnTo>
                    <a:pt x="139" y="29"/>
                  </a:lnTo>
                  <a:lnTo>
                    <a:pt x="138" y="20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9"/>
                  </a:lnTo>
                  <a:lnTo>
                    <a:pt x="84" y="13"/>
                  </a:lnTo>
                  <a:lnTo>
                    <a:pt x="80" y="16"/>
                  </a:lnTo>
                  <a:lnTo>
                    <a:pt x="79" y="20"/>
                  </a:lnTo>
                  <a:lnTo>
                    <a:pt x="77" y="24"/>
                  </a:lnTo>
                  <a:lnTo>
                    <a:pt x="77" y="29"/>
                  </a:lnTo>
                  <a:lnTo>
                    <a:pt x="80" y="36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94" y="50"/>
                  </a:lnTo>
                  <a:lnTo>
                    <a:pt x="96" y="59"/>
                  </a:lnTo>
                  <a:lnTo>
                    <a:pt x="94" y="66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89" y="76"/>
                  </a:lnTo>
                  <a:lnTo>
                    <a:pt x="85" y="77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75" y="72"/>
                  </a:lnTo>
                  <a:lnTo>
                    <a:pt x="71" y="59"/>
                  </a:lnTo>
                  <a:lnTo>
                    <a:pt x="63" y="47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4" name="Freeform 272">
              <a:extLst>
                <a:ext uri="{FF2B5EF4-FFF2-40B4-BE49-F238E27FC236}">
                  <a16:creationId xmlns:a16="http://schemas.microsoft.com/office/drawing/2014/main" id="{31D2EF2B-0946-4100-966A-20F5797ED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547"/>
              <a:ext cx="70" cy="111"/>
            </a:xfrm>
            <a:custGeom>
              <a:avLst/>
              <a:gdLst>
                <a:gd name="T0" fmla="*/ 202 w 204"/>
                <a:gd name="T1" fmla="*/ 0 h 334"/>
                <a:gd name="T2" fmla="*/ 185 w 204"/>
                <a:gd name="T3" fmla="*/ 21 h 334"/>
                <a:gd name="T4" fmla="*/ 166 w 204"/>
                <a:gd name="T5" fmla="*/ 40 h 334"/>
                <a:gd name="T6" fmla="*/ 145 w 204"/>
                <a:gd name="T7" fmla="*/ 55 h 334"/>
                <a:gd name="T8" fmla="*/ 124 w 204"/>
                <a:gd name="T9" fmla="*/ 66 h 334"/>
                <a:gd name="T10" fmla="*/ 102 w 204"/>
                <a:gd name="T11" fmla="*/ 75 h 334"/>
                <a:gd name="T12" fmla="*/ 79 w 204"/>
                <a:gd name="T13" fmla="*/ 81 h 334"/>
                <a:gd name="T14" fmla="*/ 58 w 204"/>
                <a:gd name="T15" fmla="*/ 84 h 334"/>
                <a:gd name="T16" fmla="*/ 37 w 204"/>
                <a:gd name="T17" fmla="*/ 84 h 334"/>
                <a:gd name="T18" fmla="*/ 38 w 204"/>
                <a:gd name="T19" fmla="*/ 91 h 334"/>
                <a:gd name="T20" fmla="*/ 38 w 204"/>
                <a:gd name="T21" fmla="*/ 100 h 334"/>
                <a:gd name="T22" fmla="*/ 37 w 204"/>
                <a:gd name="T23" fmla="*/ 109 h 334"/>
                <a:gd name="T24" fmla="*/ 34 w 204"/>
                <a:gd name="T25" fmla="*/ 119 h 334"/>
                <a:gd name="T26" fmla="*/ 29 w 204"/>
                <a:gd name="T27" fmla="*/ 129 h 334"/>
                <a:gd name="T28" fmla="*/ 21 w 204"/>
                <a:gd name="T29" fmla="*/ 139 h 334"/>
                <a:gd name="T30" fmla="*/ 12 w 204"/>
                <a:gd name="T31" fmla="*/ 146 h 334"/>
                <a:gd name="T32" fmla="*/ 0 w 204"/>
                <a:gd name="T33" fmla="*/ 154 h 334"/>
                <a:gd name="T34" fmla="*/ 13 w 204"/>
                <a:gd name="T35" fmla="*/ 175 h 334"/>
                <a:gd name="T36" fmla="*/ 23 w 204"/>
                <a:gd name="T37" fmla="*/ 202 h 334"/>
                <a:gd name="T38" fmla="*/ 24 w 204"/>
                <a:gd name="T39" fmla="*/ 228 h 334"/>
                <a:gd name="T40" fmla="*/ 13 w 204"/>
                <a:gd name="T41" fmla="*/ 251 h 334"/>
                <a:gd name="T42" fmla="*/ 23 w 204"/>
                <a:gd name="T43" fmla="*/ 255 h 334"/>
                <a:gd name="T44" fmla="*/ 33 w 204"/>
                <a:gd name="T45" fmla="*/ 260 h 334"/>
                <a:gd name="T46" fmla="*/ 45 w 204"/>
                <a:gd name="T47" fmla="*/ 266 h 334"/>
                <a:gd name="T48" fmla="*/ 58 w 204"/>
                <a:gd name="T49" fmla="*/ 273 h 334"/>
                <a:gd name="T50" fmla="*/ 70 w 204"/>
                <a:gd name="T51" fmla="*/ 285 h 334"/>
                <a:gd name="T52" fmla="*/ 82 w 204"/>
                <a:gd name="T53" fmla="*/ 298 h 334"/>
                <a:gd name="T54" fmla="*/ 91 w 204"/>
                <a:gd name="T55" fmla="*/ 315 h 334"/>
                <a:gd name="T56" fmla="*/ 98 w 204"/>
                <a:gd name="T57" fmla="*/ 334 h 334"/>
                <a:gd name="T58" fmla="*/ 103 w 204"/>
                <a:gd name="T59" fmla="*/ 323 h 334"/>
                <a:gd name="T60" fmla="*/ 110 w 204"/>
                <a:gd name="T61" fmla="*/ 310 h 334"/>
                <a:gd name="T62" fmla="*/ 119 w 204"/>
                <a:gd name="T63" fmla="*/ 297 h 334"/>
                <a:gd name="T64" fmla="*/ 129 w 204"/>
                <a:gd name="T65" fmla="*/ 286 h 334"/>
                <a:gd name="T66" fmla="*/ 140 w 204"/>
                <a:gd name="T67" fmla="*/ 275 h 334"/>
                <a:gd name="T68" fmla="*/ 153 w 204"/>
                <a:gd name="T69" fmla="*/ 267 h 334"/>
                <a:gd name="T70" fmla="*/ 168 w 204"/>
                <a:gd name="T71" fmla="*/ 261 h 334"/>
                <a:gd name="T72" fmla="*/ 183 w 204"/>
                <a:gd name="T73" fmla="*/ 258 h 334"/>
                <a:gd name="T74" fmla="*/ 175 w 204"/>
                <a:gd name="T75" fmla="*/ 243 h 334"/>
                <a:gd name="T76" fmla="*/ 171 w 204"/>
                <a:gd name="T77" fmla="*/ 225 h 334"/>
                <a:gd name="T78" fmla="*/ 174 w 204"/>
                <a:gd name="T79" fmla="*/ 204 h 334"/>
                <a:gd name="T80" fmla="*/ 189 w 204"/>
                <a:gd name="T81" fmla="*/ 182 h 334"/>
                <a:gd name="T82" fmla="*/ 175 w 204"/>
                <a:gd name="T83" fmla="*/ 146 h 334"/>
                <a:gd name="T84" fmla="*/ 171 w 204"/>
                <a:gd name="T85" fmla="*/ 111 h 334"/>
                <a:gd name="T86" fmla="*/ 173 w 204"/>
                <a:gd name="T87" fmla="*/ 80 h 334"/>
                <a:gd name="T88" fmla="*/ 178 w 204"/>
                <a:gd name="T89" fmla="*/ 56 h 334"/>
                <a:gd name="T90" fmla="*/ 183 w 204"/>
                <a:gd name="T91" fmla="*/ 43 h 334"/>
                <a:gd name="T92" fmla="*/ 190 w 204"/>
                <a:gd name="T93" fmla="*/ 29 h 334"/>
                <a:gd name="T94" fmla="*/ 196 w 204"/>
                <a:gd name="T95" fmla="*/ 16 h 334"/>
                <a:gd name="T96" fmla="*/ 202 w 204"/>
                <a:gd name="T97" fmla="*/ 10 h 334"/>
                <a:gd name="T98" fmla="*/ 204 w 204"/>
                <a:gd name="T99" fmla="*/ 8 h 334"/>
                <a:gd name="T100" fmla="*/ 204 w 204"/>
                <a:gd name="T101" fmla="*/ 5 h 334"/>
                <a:gd name="T102" fmla="*/ 203 w 204"/>
                <a:gd name="T103" fmla="*/ 4 h 334"/>
                <a:gd name="T104" fmla="*/ 202 w 204"/>
                <a:gd name="T105" fmla="*/ 3 h 334"/>
                <a:gd name="T106" fmla="*/ 202 w 204"/>
                <a:gd name="T10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334">
                  <a:moveTo>
                    <a:pt x="202" y="0"/>
                  </a:moveTo>
                  <a:lnTo>
                    <a:pt x="185" y="21"/>
                  </a:lnTo>
                  <a:lnTo>
                    <a:pt x="166" y="40"/>
                  </a:lnTo>
                  <a:lnTo>
                    <a:pt x="145" y="55"/>
                  </a:lnTo>
                  <a:lnTo>
                    <a:pt x="124" y="66"/>
                  </a:lnTo>
                  <a:lnTo>
                    <a:pt x="102" y="75"/>
                  </a:lnTo>
                  <a:lnTo>
                    <a:pt x="79" y="81"/>
                  </a:lnTo>
                  <a:lnTo>
                    <a:pt x="58" y="84"/>
                  </a:lnTo>
                  <a:lnTo>
                    <a:pt x="37" y="84"/>
                  </a:lnTo>
                  <a:lnTo>
                    <a:pt x="38" y="91"/>
                  </a:lnTo>
                  <a:lnTo>
                    <a:pt x="38" y="100"/>
                  </a:lnTo>
                  <a:lnTo>
                    <a:pt x="37" y="109"/>
                  </a:lnTo>
                  <a:lnTo>
                    <a:pt x="34" y="119"/>
                  </a:lnTo>
                  <a:lnTo>
                    <a:pt x="29" y="129"/>
                  </a:lnTo>
                  <a:lnTo>
                    <a:pt x="21" y="139"/>
                  </a:lnTo>
                  <a:lnTo>
                    <a:pt x="12" y="146"/>
                  </a:lnTo>
                  <a:lnTo>
                    <a:pt x="0" y="154"/>
                  </a:lnTo>
                  <a:lnTo>
                    <a:pt x="13" y="175"/>
                  </a:lnTo>
                  <a:lnTo>
                    <a:pt x="23" y="202"/>
                  </a:lnTo>
                  <a:lnTo>
                    <a:pt x="24" y="228"/>
                  </a:lnTo>
                  <a:lnTo>
                    <a:pt x="13" y="251"/>
                  </a:lnTo>
                  <a:lnTo>
                    <a:pt x="23" y="255"/>
                  </a:lnTo>
                  <a:lnTo>
                    <a:pt x="33" y="260"/>
                  </a:lnTo>
                  <a:lnTo>
                    <a:pt x="45" y="266"/>
                  </a:lnTo>
                  <a:lnTo>
                    <a:pt x="58" y="273"/>
                  </a:lnTo>
                  <a:lnTo>
                    <a:pt x="70" y="285"/>
                  </a:lnTo>
                  <a:lnTo>
                    <a:pt x="82" y="298"/>
                  </a:lnTo>
                  <a:lnTo>
                    <a:pt x="91" y="315"/>
                  </a:lnTo>
                  <a:lnTo>
                    <a:pt x="98" y="334"/>
                  </a:lnTo>
                  <a:lnTo>
                    <a:pt x="103" y="323"/>
                  </a:lnTo>
                  <a:lnTo>
                    <a:pt x="110" y="310"/>
                  </a:lnTo>
                  <a:lnTo>
                    <a:pt x="119" y="297"/>
                  </a:lnTo>
                  <a:lnTo>
                    <a:pt x="129" y="286"/>
                  </a:lnTo>
                  <a:lnTo>
                    <a:pt x="140" y="275"/>
                  </a:lnTo>
                  <a:lnTo>
                    <a:pt x="153" y="267"/>
                  </a:lnTo>
                  <a:lnTo>
                    <a:pt x="168" y="261"/>
                  </a:lnTo>
                  <a:lnTo>
                    <a:pt x="183" y="258"/>
                  </a:lnTo>
                  <a:lnTo>
                    <a:pt x="175" y="243"/>
                  </a:lnTo>
                  <a:lnTo>
                    <a:pt x="171" y="225"/>
                  </a:lnTo>
                  <a:lnTo>
                    <a:pt x="174" y="204"/>
                  </a:lnTo>
                  <a:lnTo>
                    <a:pt x="189" y="182"/>
                  </a:lnTo>
                  <a:lnTo>
                    <a:pt x="175" y="146"/>
                  </a:lnTo>
                  <a:lnTo>
                    <a:pt x="171" y="111"/>
                  </a:lnTo>
                  <a:lnTo>
                    <a:pt x="173" y="80"/>
                  </a:lnTo>
                  <a:lnTo>
                    <a:pt x="178" y="56"/>
                  </a:lnTo>
                  <a:lnTo>
                    <a:pt x="183" y="43"/>
                  </a:lnTo>
                  <a:lnTo>
                    <a:pt x="190" y="29"/>
                  </a:lnTo>
                  <a:lnTo>
                    <a:pt x="196" y="16"/>
                  </a:lnTo>
                  <a:lnTo>
                    <a:pt x="202" y="10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5" name="Freeform 273">
              <a:extLst>
                <a:ext uri="{FF2B5EF4-FFF2-40B4-BE49-F238E27FC236}">
                  <a16:creationId xmlns:a16="http://schemas.microsoft.com/office/drawing/2014/main" id="{85234B9D-2DC2-6E04-1413-FB05C4D7A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518"/>
              <a:ext cx="131" cy="93"/>
            </a:xfrm>
            <a:custGeom>
              <a:avLst/>
              <a:gdLst>
                <a:gd name="T0" fmla="*/ 174 w 382"/>
                <a:gd name="T1" fmla="*/ 0 h 277"/>
                <a:gd name="T2" fmla="*/ 161 w 382"/>
                <a:gd name="T3" fmla="*/ 4 h 277"/>
                <a:gd name="T4" fmla="*/ 144 w 382"/>
                <a:gd name="T5" fmla="*/ 10 h 277"/>
                <a:gd name="T6" fmla="*/ 124 w 382"/>
                <a:gd name="T7" fmla="*/ 17 h 277"/>
                <a:gd name="T8" fmla="*/ 104 w 382"/>
                <a:gd name="T9" fmla="*/ 23 h 277"/>
                <a:gd name="T10" fmla="*/ 82 w 382"/>
                <a:gd name="T11" fmla="*/ 29 h 277"/>
                <a:gd name="T12" fmla="*/ 62 w 382"/>
                <a:gd name="T13" fmla="*/ 34 h 277"/>
                <a:gd name="T14" fmla="*/ 42 w 382"/>
                <a:gd name="T15" fmla="*/ 38 h 277"/>
                <a:gd name="T16" fmla="*/ 25 w 382"/>
                <a:gd name="T17" fmla="*/ 39 h 277"/>
                <a:gd name="T18" fmla="*/ 17 w 382"/>
                <a:gd name="T19" fmla="*/ 38 h 277"/>
                <a:gd name="T20" fmla="*/ 11 w 382"/>
                <a:gd name="T21" fmla="*/ 37 h 277"/>
                <a:gd name="T22" fmla="*/ 4 w 382"/>
                <a:gd name="T23" fmla="*/ 35 h 277"/>
                <a:gd name="T24" fmla="*/ 0 w 382"/>
                <a:gd name="T25" fmla="*/ 35 h 277"/>
                <a:gd name="T26" fmla="*/ 20 w 382"/>
                <a:gd name="T27" fmla="*/ 48 h 277"/>
                <a:gd name="T28" fmla="*/ 40 w 382"/>
                <a:gd name="T29" fmla="*/ 64 h 277"/>
                <a:gd name="T30" fmla="*/ 55 w 382"/>
                <a:gd name="T31" fmla="*/ 83 h 277"/>
                <a:gd name="T32" fmla="*/ 71 w 382"/>
                <a:gd name="T33" fmla="*/ 105 h 277"/>
                <a:gd name="T34" fmla="*/ 83 w 382"/>
                <a:gd name="T35" fmla="*/ 129 h 277"/>
                <a:gd name="T36" fmla="*/ 94 w 382"/>
                <a:gd name="T37" fmla="*/ 154 h 277"/>
                <a:gd name="T38" fmla="*/ 102 w 382"/>
                <a:gd name="T39" fmla="*/ 181 h 277"/>
                <a:gd name="T40" fmla="*/ 107 w 382"/>
                <a:gd name="T41" fmla="*/ 207 h 277"/>
                <a:gd name="T42" fmla="*/ 116 w 382"/>
                <a:gd name="T43" fmla="*/ 207 h 277"/>
                <a:gd name="T44" fmla="*/ 129 w 382"/>
                <a:gd name="T45" fmla="*/ 211 h 277"/>
                <a:gd name="T46" fmla="*/ 142 w 382"/>
                <a:gd name="T47" fmla="*/ 216 h 277"/>
                <a:gd name="T48" fmla="*/ 158 w 382"/>
                <a:gd name="T49" fmla="*/ 225 h 277"/>
                <a:gd name="T50" fmla="*/ 173 w 382"/>
                <a:gd name="T51" fmla="*/ 235 h 277"/>
                <a:gd name="T52" fmla="*/ 186 w 382"/>
                <a:gd name="T53" fmla="*/ 247 h 277"/>
                <a:gd name="T54" fmla="*/ 198 w 382"/>
                <a:gd name="T55" fmla="*/ 261 h 277"/>
                <a:gd name="T56" fmla="*/ 207 w 382"/>
                <a:gd name="T57" fmla="*/ 277 h 277"/>
                <a:gd name="T58" fmla="*/ 219 w 382"/>
                <a:gd name="T59" fmla="*/ 269 h 277"/>
                <a:gd name="T60" fmla="*/ 233 w 382"/>
                <a:gd name="T61" fmla="*/ 261 h 277"/>
                <a:gd name="T62" fmla="*/ 252 w 382"/>
                <a:gd name="T63" fmla="*/ 254 h 277"/>
                <a:gd name="T64" fmla="*/ 273 w 382"/>
                <a:gd name="T65" fmla="*/ 249 h 277"/>
                <a:gd name="T66" fmla="*/ 296 w 382"/>
                <a:gd name="T67" fmla="*/ 247 h 277"/>
                <a:gd name="T68" fmla="*/ 323 w 382"/>
                <a:gd name="T69" fmla="*/ 249 h 277"/>
                <a:gd name="T70" fmla="*/ 352 w 382"/>
                <a:gd name="T71" fmla="*/ 255 h 277"/>
                <a:gd name="T72" fmla="*/ 382 w 382"/>
                <a:gd name="T73" fmla="*/ 267 h 277"/>
                <a:gd name="T74" fmla="*/ 373 w 382"/>
                <a:gd name="T75" fmla="*/ 257 h 277"/>
                <a:gd name="T76" fmla="*/ 364 w 382"/>
                <a:gd name="T77" fmla="*/ 245 h 277"/>
                <a:gd name="T78" fmla="*/ 356 w 382"/>
                <a:gd name="T79" fmla="*/ 230 h 277"/>
                <a:gd name="T80" fmla="*/ 350 w 382"/>
                <a:gd name="T81" fmla="*/ 212 h 277"/>
                <a:gd name="T82" fmla="*/ 346 w 382"/>
                <a:gd name="T83" fmla="*/ 193 h 277"/>
                <a:gd name="T84" fmla="*/ 348 w 382"/>
                <a:gd name="T85" fmla="*/ 171 h 277"/>
                <a:gd name="T86" fmla="*/ 354 w 382"/>
                <a:gd name="T87" fmla="*/ 146 h 277"/>
                <a:gd name="T88" fmla="*/ 366 w 382"/>
                <a:gd name="T89" fmla="*/ 119 h 277"/>
                <a:gd name="T90" fmla="*/ 349 w 382"/>
                <a:gd name="T91" fmla="*/ 115 h 277"/>
                <a:gd name="T92" fmla="*/ 331 w 382"/>
                <a:gd name="T93" fmla="*/ 110 h 277"/>
                <a:gd name="T94" fmla="*/ 314 w 382"/>
                <a:gd name="T95" fmla="*/ 104 h 277"/>
                <a:gd name="T96" fmla="*/ 296 w 382"/>
                <a:gd name="T97" fmla="*/ 94 h 277"/>
                <a:gd name="T98" fmla="*/ 283 w 382"/>
                <a:gd name="T99" fmla="*/ 80 h 277"/>
                <a:gd name="T100" fmla="*/ 273 w 382"/>
                <a:gd name="T101" fmla="*/ 64 h 277"/>
                <a:gd name="T102" fmla="*/ 267 w 382"/>
                <a:gd name="T103" fmla="*/ 43 h 277"/>
                <a:gd name="T104" fmla="*/ 266 w 382"/>
                <a:gd name="T105" fmla="*/ 18 h 277"/>
                <a:gd name="T106" fmla="*/ 256 w 382"/>
                <a:gd name="T107" fmla="*/ 20 h 277"/>
                <a:gd name="T108" fmla="*/ 246 w 382"/>
                <a:gd name="T109" fmla="*/ 22 h 277"/>
                <a:gd name="T110" fmla="*/ 235 w 382"/>
                <a:gd name="T111" fmla="*/ 23 h 277"/>
                <a:gd name="T112" fmla="*/ 224 w 382"/>
                <a:gd name="T113" fmla="*/ 22 h 277"/>
                <a:gd name="T114" fmla="*/ 212 w 382"/>
                <a:gd name="T115" fmla="*/ 19 h 277"/>
                <a:gd name="T116" fmla="*/ 200 w 382"/>
                <a:gd name="T117" fmla="*/ 15 h 277"/>
                <a:gd name="T118" fmla="*/ 187 w 382"/>
                <a:gd name="T119" fmla="*/ 9 h 277"/>
                <a:gd name="T120" fmla="*/ 174 w 382"/>
                <a:gd name="T1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" h="277">
                  <a:moveTo>
                    <a:pt x="174" y="0"/>
                  </a:moveTo>
                  <a:lnTo>
                    <a:pt x="161" y="4"/>
                  </a:lnTo>
                  <a:lnTo>
                    <a:pt x="144" y="10"/>
                  </a:lnTo>
                  <a:lnTo>
                    <a:pt x="124" y="17"/>
                  </a:lnTo>
                  <a:lnTo>
                    <a:pt x="104" y="23"/>
                  </a:lnTo>
                  <a:lnTo>
                    <a:pt x="82" y="29"/>
                  </a:lnTo>
                  <a:lnTo>
                    <a:pt x="62" y="34"/>
                  </a:lnTo>
                  <a:lnTo>
                    <a:pt x="42" y="38"/>
                  </a:lnTo>
                  <a:lnTo>
                    <a:pt x="25" y="39"/>
                  </a:lnTo>
                  <a:lnTo>
                    <a:pt x="17" y="38"/>
                  </a:lnTo>
                  <a:lnTo>
                    <a:pt x="11" y="37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20" y="48"/>
                  </a:lnTo>
                  <a:lnTo>
                    <a:pt x="40" y="64"/>
                  </a:lnTo>
                  <a:lnTo>
                    <a:pt x="55" y="83"/>
                  </a:lnTo>
                  <a:lnTo>
                    <a:pt x="71" y="105"/>
                  </a:lnTo>
                  <a:lnTo>
                    <a:pt x="83" y="129"/>
                  </a:lnTo>
                  <a:lnTo>
                    <a:pt x="94" y="154"/>
                  </a:lnTo>
                  <a:lnTo>
                    <a:pt x="102" y="181"/>
                  </a:lnTo>
                  <a:lnTo>
                    <a:pt x="107" y="207"/>
                  </a:lnTo>
                  <a:lnTo>
                    <a:pt x="116" y="207"/>
                  </a:lnTo>
                  <a:lnTo>
                    <a:pt x="129" y="211"/>
                  </a:lnTo>
                  <a:lnTo>
                    <a:pt x="142" y="216"/>
                  </a:lnTo>
                  <a:lnTo>
                    <a:pt x="158" y="225"/>
                  </a:lnTo>
                  <a:lnTo>
                    <a:pt x="173" y="235"/>
                  </a:lnTo>
                  <a:lnTo>
                    <a:pt x="186" y="247"/>
                  </a:lnTo>
                  <a:lnTo>
                    <a:pt x="198" y="261"/>
                  </a:lnTo>
                  <a:lnTo>
                    <a:pt x="207" y="277"/>
                  </a:lnTo>
                  <a:lnTo>
                    <a:pt x="219" y="269"/>
                  </a:lnTo>
                  <a:lnTo>
                    <a:pt x="233" y="261"/>
                  </a:lnTo>
                  <a:lnTo>
                    <a:pt x="252" y="254"/>
                  </a:lnTo>
                  <a:lnTo>
                    <a:pt x="273" y="249"/>
                  </a:lnTo>
                  <a:lnTo>
                    <a:pt x="296" y="247"/>
                  </a:lnTo>
                  <a:lnTo>
                    <a:pt x="323" y="249"/>
                  </a:lnTo>
                  <a:lnTo>
                    <a:pt x="352" y="255"/>
                  </a:lnTo>
                  <a:lnTo>
                    <a:pt x="382" y="267"/>
                  </a:lnTo>
                  <a:lnTo>
                    <a:pt x="373" y="257"/>
                  </a:lnTo>
                  <a:lnTo>
                    <a:pt x="364" y="245"/>
                  </a:lnTo>
                  <a:lnTo>
                    <a:pt x="356" y="230"/>
                  </a:lnTo>
                  <a:lnTo>
                    <a:pt x="350" y="212"/>
                  </a:lnTo>
                  <a:lnTo>
                    <a:pt x="346" y="193"/>
                  </a:lnTo>
                  <a:lnTo>
                    <a:pt x="348" y="171"/>
                  </a:lnTo>
                  <a:lnTo>
                    <a:pt x="354" y="146"/>
                  </a:lnTo>
                  <a:lnTo>
                    <a:pt x="366" y="119"/>
                  </a:lnTo>
                  <a:lnTo>
                    <a:pt x="349" y="115"/>
                  </a:lnTo>
                  <a:lnTo>
                    <a:pt x="331" y="110"/>
                  </a:lnTo>
                  <a:lnTo>
                    <a:pt x="314" y="104"/>
                  </a:lnTo>
                  <a:lnTo>
                    <a:pt x="296" y="94"/>
                  </a:lnTo>
                  <a:lnTo>
                    <a:pt x="283" y="80"/>
                  </a:lnTo>
                  <a:lnTo>
                    <a:pt x="273" y="64"/>
                  </a:lnTo>
                  <a:lnTo>
                    <a:pt x="267" y="43"/>
                  </a:lnTo>
                  <a:lnTo>
                    <a:pt x="266" y="18"/>
                  </a:lnTo>
                  <a:lnTo>
                    <a:pt x="256" y="20"/>
                  </a:lnTo>
                  <a:lnTo>
                    <a:pt x="246" y="22"/>
                  </a:lnTo>
                  <a:lnTo>
                    <a:pt x="235" y="23"/>
                  </a:lnTo>
                  <a:lnTo>
                    <a:pt x="224" y="22"/>
                  </a:lnTo>
                  <a:lnTo>
                    <a:pt x="212" y="19"/>
                  </a:lnTo>
                  <a:lnTo>
                    <a:pt x="200" y="15"/>
                  </a:lnTo>
                  <a:lnTo>
                    <a:pt x="187" y="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6" name="Freeform 274">
              <a:extLst>
                <a:ext uri="{FF2B5EF4-FFF2-40B4-BE49-F238E27FC236}">
                  <a16:creationId xmlns:a16="http://schemas.microsoft.com/office/drawing/2014/main" id="{84F3026C-238C-5CEB-DDEE-870F6E54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380"/>
              <a:ext cx="116" cy="130"/>
            </a:xfrm>
            <a:custGeom>
              <a:avLst/>
              <a:gdLst>
                <a:gd name="T0" fmla="*/ 283 w 336"/>
                <a:gd name="T1" fmla="*/ 190 h 391"/>
                <a:gd name="T2" fmla="*/ 240 w 336"/>
                <a:gd name="T3" fmla="*/ 192 h 391"/>
                <a:gd name="T4" fmla="*/ 183 w 336"/>
                <a:gd name="T5" fmla="*/ 210 h 391"/>
                <a:gd name="T6" fmla="*/ 129 w 336"/>
                <a:gd name="T7" fmla="*/ 255 h 391"/>
                <a:gd name="T8" fmla="*/ 103 w 336"/>
                <a:gd name="T9" fmla="*/ 310 h 391"/>
                <a:gd name="T10" fmla="*/ 92 w 336"/>
                <a:gd name="T11" fmla="*/ 340 h 391"/>
                <a:gd name="T12" fmla="*/ 82 w 336"/>
                <a:gd name="T13" fmla="*/ 361 h 391"/>
                <a:gd name="T14" fmla="*/ 70 w 336"/>
                <a:gd name="T15" fmla="*/ 375 h 391"/>
                <a:gd name="T16" fmla="*/ 54 w 336"/>
                <a:gd name="T17" fmla="*/ 378 h 391"/>
                <a:gd name="T18" fmla="*/ 35 w 336"/>
                <a:gd name="T19" fmla="*/ 381 h 391"/>
                <a:gd name="T20" fmla="*/ 20 w 336"/>
                <a:gd name="T21" fmla="*/ 385 h 391"/>
                <a:gd name="T22" fmla="*/ 6 w 336"/>
                <a:gd name="T23" fmla="*/ 388 h 391"/>
                <a:gd name="T24" fmla="*/ 1 w 336"/>
                <a:gd name="T25" fmla="*/ 390 h 391"/>
                <a:gd name="T26" fmla="*/ 0 w 336"/>
                <a:gd name="T27" fmla="*/ 387 h 391"/>
                <a:gd name="T28" fmla="*/ 28 w 336"/>
                <a:gd name="T29" fmla="*/ 373 h 391"/>
                <a:gd name="T30" fmla="*/ 63 w 336"/>
                <a:gd name="T31" fmla="*/ 335 h 391"/>
                <a:gd name="T32" fmla="*/ 79 w 336"/>
                <a:gd name="T33" fmla="*/ 287 h 391"/>
                <a:gd name="T34" fmla="*/ 83 w 336"/>
                <a:gd name="T35" fmla="*/ 245 h 391"/>
                <a:gd name="T36" fmla="*/ 83 w 336"/>
                <a:gd name="T37" fmla="*/ 219 h 391"/>
                <a:gd name="T38" fmla="*/ 75 w 336"/>
                <a:gd name="T39" fmla="*/ 186 h 391"/>
                <a:gd name="T40" fmla="*/ 80 w 336"/>
                <a:gd name="T41" fmla="*/ 165 h 391"/>
                <a:gd name="T42" fmla="*/ 107 w 336"/>
                <a:gd name="T43" fmla="*/ 149 h 391"/>
                <a:gd name="T44" fmla="*/ 130 w 336"/>
                <a:gd name="T45" fmla="*/ 121 h 391"/>
                <a:gd name="T46" fmla="*/ 138 w 336"/>
                <a:gd name="T47" fmla="*/ 86 h 391"/>
                <a:gd name="T48" fmla="*/ 149 w 336"/>
                <a:gd name="T49" fmla="*/ 68 h 391"/>
                <a:gd name="T50" fmla="*/ 187 w 336"/>
                <a:gd name="T51" fmla="*/ 57 h 391"/>
                <a:gd name="T52" fmla="*/ 229 w 336"/>
                <a:gd name="T53" fmla="*/ 37 h 391"/>
                <a:gd name="T54" fmla="*/ 262 w 336"/>
                <a:gd name="T55" fmla="*/ 13 h 391"/>
                <a:gd name="T56" fmla="*/ 271 w 336"/>
                <a:gd name="T57" fmla="*/ 15 h 391"/>
                <a:gd name="T58" fmla="*/ 278 w 336"/>
                <a:gd name="T59" fmla="*/ 52 h 391"/>
                <a:gd name="T60" fmla="*/ 294 w 336"/>
                <a:gd name="T61" fmla="*/ 89 h 391"/>
                <a:gd name="T62" fmla="*/ 320 w 336"/>
                <a:gd name="T63" fmla="*/ 119 h 391"/>
                <a:gd name="T64" fmla="*/ 325 w 336"/>
                <a:gd name="T65" fmla="*/ 130 h 391"/>
                <a:gd name="T66" fmla="*/ 304 w 336"/>
                <a:gd name="T67" fmla="*/ 139 h 391"/>
                <a:gd name="T68" fmla="*/ 288 w 336"/>
                <a:gd name="T69" fmla="*/ 154 h 391"/>
                <a:gd name="T70" fmla="*/ 287 w 336"/>
                <a:gd name="T71" fmla="*/ 17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91">
                  <a:moveTo>
                    <a:pt x="294" y="190"/>
                  </a:moveTo>
                  <a:lnTo>
                    <a:pt x="283" y="190"/>
                  </a:lnTo>
                  <a:lnTo>
                    <a:pt x="263" y="190"/>
                  </a:lnTo>
                  <a:lnTo>
                    <a:pt x="240" y="192"/>
                  </a:lnTo>
                  <a:lnTo>
                    <a:pt x="212" y="199"/>
                  </a:lnTo>
                  <a:lnTo>
                    <a:pt x="183" y="210"/>
                  </a:lnTo>
                  <a:lnTo>
                    <a:pt x="154" y="229"/>
                  </a:lnTo>
                  <a:lnTo>
                    <a:pt x="129" y="255"/>
                  </a:lnTo>
                  <a:lnTo>
                    <a:pt x="109" y="292"/>
                  </a:lnTo>
                  <a:lnTo>
                    <a:pt x="103" y="310"/>
                  </a:lnTo>
                  <a:lnTo>
                    <a:pt x="97" y="326"/>
                  </a:lnTo>
                  <a:lnTo>
                    <a:pt x="92" y="340"/>
                  </a:lnTo>
                  <a:lnTo>
                    <a:pt x="87" y="351"/>
                  </a:lnTo>
                  <a:lnTo>
                    <a:pt x="82" y="361"/>
                  </a:lnTo>
                  <a:lnTo>
                    <a:pt x="75" y="370"/>
                  </a:lnTo>
                  <a:lnTo>
                    <a:pt x="70" y="375"/>
                  </a:lnTo>
                  <a:lnTo>
                    <a:pt x="62" y="377"/>
                  </a:lnTo>
                  <a:lnTo>
                    <a:pt x="54" y="378"/>
                  </a:lnTo>
                  <a:lnTo>
                    <a:pt x="45" y="380"/>
                  </a:lnTo>
                  <a:lnTo>
                    <a:pt x="35" y="381"/>
                  </a:lnTo>
                  <a:lnTo>
                    <a:pt x="28" y="383"/>
                  </a:lnTo>
                  <a:lnTo>
                    <a:pt x="20" y="385"/>
                  </a:lnTo>
                  <a:lnTo>
                    <a:pt x="13" y="387"/>
                  </a:lnTo>
                  <a:lnTo>
                    <a:pt x="6" y="388"/>
                  </a:lnTo>
                  <a:lnTo>
                    <a:pt x="1" y="391"/>
                  </a:lnTo>
                  <a:lnTo>
                    <a:pt x="1" y="390"/>
                  </a:lnTo>
                  <a:lnTo>
                    <a:pt x="1" y="388"/>
                  </a:lnTo>
                  <a:lnTo>
                    <a:pt x="0" y="387"/>
                  </a:lnTo>
                  <a:lnTo>
                    <a:pt x="0" y="386"/>
                  </a:lnTo>
                  <a:lnTo>
                    <a:pt x="28" y="373"/>
                  </a:lnTo>
                  <a:lnTo>
                    <a:pt x="49" y="356"/>
                  </a:lnTo>
                  <a:lnTo>
                    <a:pt x="63" y="335"/>
                  </a:lnTo>
                  <a:lnTo>
                    <a:pt x="74" y="311"/>
                  </a:lnTo>
                  <a:lnTo>
                    <a:pt x="79" y="287"/>
                  </a:lnTo>
                  <a:lnTo>
                    <a:pt x="82" y="265"/>
                  </a:lnTo>
                  <a:lnTo>
                    <a:pt x="83" y="245"/>
                  </a:lnTo>
                  <a:lnTo>
                    <a:pt x="83" y="231"/>
                  </a:lnTo>
                  <a:lnTo>
                    <a:pt x="83" y="219"/>
                  </a:lnTo>
                  <a:lnTo>
                    <a:pt x="79" y="202"/>
                  </a:lnTo>
                  <a:lnTo>
                    <a:pt x="75" y="186"/>
                  </a:lnTo>
                  <a:lnTo>
                    <a:pt x="70" y="168"/>
                  </a:lnTo>
                  <a:lnTo>
                    <a:pt x="80" y="165"/>
                  </a:lnTo>
                  <a:lnTo>
                    <a:pt x="93" y="159"/>
                  </a:lnTo>
                  <a:lnTo>
                    <a:pt x="107" y="149"/>
                  </a:lnTo>
                  <a:lnTo>
                    <a:pt x="120" y="136"/>
                  </a:lnTo>
                  <a:lnTo>
                    <a:pt x="130" y="121"/>
                  </a:lnTo>
                  <a:lnTo>
                    <a:pt x="137" y="104"/>
                  </a:lnTo>
                  <a:lnTo>
                    <a:pt x="138" y="86"/>
                  </a:lnTo>
                  <a:lnTo>
                    <a:pt x="134" y="69"/>
                  </a:lnTo>
                  <a:lnTo>
                    <a:pt x="149" y="68"/>
                  </a:lnTo>
                  <a:lnTo>
                    <a:pt x="166" y="63"/>
                  </a:lnTo>
                  <a:lnTo>
                    <a:pt x="187" y="57"/>
                  </a:lnTo>
                  <a:lnTo>
                    <a:pt x="208" y="47"/>
                  </a:lnTo>
                  <a:lnTo>
                    <a:pt x="229" y="37"/>
                  </a:lnTo>
                  <a:lnTo>
                    <a:pt x="247" y="24"/>
                  </a:lnTo>
                  <a:lnTo>
                    <a:pt x="262" y="13"/>
                  </a:lnTo>
                  <a:lnTo>
                    <a:pt x="272" y="0"/>
                  </a:lnTo>
                  <a:lnTo>
                    <a:pt x="271" y="15"/>
                  </a:lnTo>
                  <a:lnTo>
                    <a:pt x="274" y="33"/>
                  </a:lnTo>
                  <a:lnTo>
                    <a:pt x="278" y="52"/>
                  </a:lnTo>
                  <a:lnTo>
                    <a:pt x="284" y="70"/>
                  </a:lnTo>
                  <a:lnTo>
                    <a:pt x="294" y="89"/>
                  </a:lnTo>
                  <a:lnTo>
                    <a:pt x="305" y="105"/>
                  </a:lnTo>
                  <a:lnTo>
                    <a:pt x="320" y="119"/>
                  </a:lnTo>
                  <a:lnTo>
                    <a:pt x="336" y="129"/>
                  </a:lnTo>
                  <a:lnTo>
                    <a:pt x="325" y="130"/>
                  </a:lnTo>
                  <a:lnTo>
                    <a:pt x="313" y="134"/>
                  </a:lnTo>
                  <a:lnTo>
                    <a:pt x="304" y="139"/>
                  </a:lnTo>
                  <a:lnTo>
                    <a:pt x="295" y="146"/>
                  </a:lnTo>
                  <a:lnTo>
                    <a:pt x="288" y="154"/>
                  </a:lnTo>
                  <a:lnTo>
                    <a:pt x="286" y="165"/>
                  </a:lnTo>
                  <a:lnTo>
                    <a:pt x="287" y="176"/>
                  </a:lnTo>
                  <a:lnTo>
                    <a:pt x="294" y="19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7" name="Freeform 275">
              <a:extLst>
                <a:ext uri="{FF2B5EF4-FFF2-40B4-BE49-F238E27FC236}">
                  <a16:creationId xmlns:a16="http://schemas.microsoft.com/office/drawing/2014/main" id="{16BD0B46-8205-17D1-FDE1-07EA05A3D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382"/>
              <a:ext cx="67" cy="127"/>
            </a:xfrm>
            <a:custGeom>
              <a:avLst/>
              <a:gdLst>
                <a:gd name="T0" fmla="*/ 108 w 198"/>
                <a:gd name="T1" fmla="*/ 376 h 381"/>
                <a:gd name="T2" fmla="*/ 95 w 198"/>
                <a:gd name="T3" fmla="*/ 363 h 381"/>
                <a:gd name="T4" fmla="*/ 74 w 198"/>
                <a:gd name="T5" fmla="*/ 365 h 381"/>
                <a:gd name="T6" fmla="*/ 63 w 198"/>
                <a:gd name="T7" fmla="*/ 358 h 381"/>
                <a:gd name="T8" fmla="*/ 66 w 198"/>
                <a:gd name="T9" fmla="*/ 348 h 381"/>
                <a:gd name="T10" fmla="*/ 78 w 198"/>
                <a:gd name="T11" fmla="*/ 337 h 381"/>
                <a:gd name="T12" fmla="*/ 96 w 198"/>
                <a:gd name="T13" fmla="*/ 333 h 381"/>
                <a:gd name="T14" fmla="*/ 114 w 198"/>
                <a:gd name="T15" fmla="*/ 327 h 381"/>
                <a:gd name="T16" fmla="*/ 123 w 198"/>
                <a:gd name="T17" fmla="*/ 316 h 381"/>
                <a:gd name="T18" fmla="*/ 124 w 198"/>
                <a:gd name="T19" fmla="*/ 308 h 381"/>
                <a:gd name="T20" fmla="*/ 123 w 198"/>
                <a:gd name="T21" fmla="*/ 301 h 381"/>
                <a:gd name="T22" fmla="*/ 119 w 198"/>
                <a:gd name="T23" fmla="*/ 293 h 381"/>
                <a:gd name="T24" fmla="*/ 110 w 198"/>
                <a:gd name="T25" fmla="*/ 285 h 381"/>
                <a:gd name="T26" fmla="*/ 89 w 198"/>
                <a:gd name="T27" fmla="*/ 285 h 381"/>
                <a:gd name="T28" fmla="*/ 74 w 198"/>
                <a:gd name="T29" fmla="*/ 295 h 381"/>
                <a:gd name="T30" fmla="*/ 73 w 198"/>
                <a:gd name="T31" fmla="*/ 305 h 381"/>
                <a:gd name="T32" fmla="*/ 67 w 198"/>
                <a:gd name="T33" fmla="*/ 317 h 381"/>
                <a:gd name="T34" fmla="*/ 53 w 198"/>
                <a:gd name="T35" fmla="*/ 328 h 381"/>
                <a:gd name="T36" fmla="*/ 46 w 198"/>
                <a:gd name="T37" fmla="*/ 328 h 381"/>
                <a:gd name="T38" fmla="*/ 41 w 198"/>
                <a:gd name="T39" fmla="*/ 323 h 381"/>
                <a:gd name="T40" fmla="*/ 41 w 198"/>
                <a:gd name="T41" fmla="*/ 315 h 381"/>
                <a:gd name="T42" fmla="*/ 45 w 198"/>
                <a:gd name="T43" fmla="*/ 298 h 381"/>
                <a:gd name="T44" fmla="*/ 54 w 198"/>
                <a:gd name="T45" fmla="*/ 288 h 381"/>
                <a:gd name="T46" fmla="*/ 63 w 198"/>
                <a:gd name="T47" fmla="*/ 276 h 381"/>
                <a:gd name="T48" fmla="*/ 66 w 198"/>
                <a:gd name="T49" fmla="*/ 267 h 381"/>
                <a:gd name="T50" fmla="*/ 66 w 198"/>
                <a:gd name="T51" fmla="*/ 264 h 381"/>
                <a:gd name="T52" fmla="*/ 62 w 198"/>
                <a:gd name="T53" fmla="*/ 255 h 381"/>
                <a:gd name="T54" fmla="*/ 52 w 198"/>
                <a:gd name="T55" fmla="*/ 246 h 381"/>
                <a:gd name="T56" fmla="*/ 37 w 198"/>
                <a:gd name="T57" fmla="*/ 241 h 381"/>
                <a:gd name="T58" fmla="*/ 28 w 198"/>
                <a:gd name="T59" fmla="*/ 244 h 381"/>
                <a:gd name="T60" fmla="*/ 20 w 198"/>
                <a:gd name="T61" fmla="*/ 247 h 381"/>
                <a:gd name="T62" fmla="*/ 13 w 198"/>
                <a:gd name="T63" fmla="*/ 251 h 381"/>
                <a:gd name="T64" fmla="*/ 0 w 198"/>
                <a:gd name="T65" fmla="*/ 219 h 381"/>
                <a:gd name="T66" fmla="*/ 19 w 198"/>
                <a:gd name="T67" fmla="*/ 145 h 381"/>
                <a:gd name="T68" fmla="*/ 73 w 198"/>
                <a:gd name="T69" fmla="*/ 76 h 381"/>
                <a:gd name="T70" fmla="*/ 139 w 198"/>
                <a:gd name="T71" fmla="*/ 28 h 381"/>
                <a:gd name="T72" fmla="*/ 173 w 198"/>
                <a:gd name="T73" fmla="*/ 12 h 381"/>
                <a:gd name="T74" fmla="*/ 185 w 198"/>
                <a:gd name="T75" fmla="*/ 5 h 381"/>
                <a:gd name="T76" fmla="*/ 195 w 198"/>
                <a:gd name="T77" fmla="*/ 0 h 381"/>
                <a:gd name="T78" fmla="*/ 198 w 198"/>
                <a:gd name="T79" fmla="*/ 3 h 381"/>
                <a:gd name="T80" fmla="*/ 182 w 198"/>
                <a:gd name="T81" fmla="*/ 25 h 381"/>
                <a:gd name="T82" fmla="*/ 164 w 198"/>
                <a:gd name="T83" fmla="*/ 69 h 381"/>
                <a:gd name="T84" fmla="*/ 164 w 198"/>
                <a:gd name="T85" fmla="*/ 105 h 381"/>
                <a:gd name="T86" fmla="*/ 174 w 198"/>
                <a:gd name="T87" fmla="*/ 141 h 381"/>
                <a:gd name="T88" fmla="*/ 186 w 198"/>
                <a:gd name="T89" fmla="*/ 181 h 381"/>
                <a:gd name="T90" fmla="*/ 194 w 198"/>
                <a:gd name="T91" fmla="*/ 214 h 381"/>
                <a:gd name="T92" fmla="*/ 194 w 198"/>
                <a:gd name="T93" fmla="*/ 240 h 381"/>
                <a:gd name="T94" fmla="*/ 190 w 198"/>
                <a:gd name="T95" fmla="*/ 282 h 381"/>
                <a:gd name="T96" fmla="*/ 174 w 198"/>
                <a:gd name="T97" fmla="*/ 330 h 381"/>
                <a:gd name="T98" fmla="*/ 139 w 198"/>
                <a:gd name="T99" fmla="*/ 3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381">
                  <a:moveTo>
                    <a:pt x="111" y="381"/>
                  </a:moveTo>
                  <a:lnTo>
                    <a:pt x="108" y="376"/>
                  </a:lnTo>
                  <a:lnTo>
                    <a:pt x="103" y="368"/>
                  </a:lnTo>
                  <a:lnTo>
                    <a:pt x="95" y="363"/>
                  </a:lnTo>
                  <a:lnTo>
                    <a:pt x="82" y="363"/>
                  </a:lnTo>
                  <a:lnTo>
                    <a:pt x="74" y="365"/>
                  </a:lnTo>
                  <a:lnTo>
                    <a:pt x="69" y="362"/>
                  </a:lnTo>
                  <a:lnTo>
                    <a:pt x="63" y="358"/>
                  </a:lnTo>
                  <a:lnTo>
                    <a:pt x="60" y="355"/>
                  </a:lnTo>
                  <a:lnTo>
                    <a:pt x="66" y="348"/>
                  </a:lnTo>
                  <a:lnTo>
                    <a:pt x="71" y="342"/>
                  </a:lnTo>
                  <a:lnTo>
                    <a:pt x="78" y="337"/>
                  </a:lnTo>
                  <a:lnTo>
                    <a:pt x="83" y="332"/>
                  </a:lnTo>
                  <a:lnTo>
                    <a:pt x="96" y="333"/>
                  </a:lnTo>
                  <a:lnTo>
                    <a:pt x="106" y="331"/>
                  </a:lnTo>
                  <a:lnTo>
                    <a:pt x="114" y="327"/>
                  </a:lnTo>
                  <a:lnTo>
                    <a:pt x="120" y="320"/>
                  </a:lnTo>
                  <a:lnTo>
                    <a:pt x="123" y="316"/>
                  </a:lnTo>
                  <a:lnTo>
                    <a:pt x="124" y="312"/>
                  </a:lnTo>
                  <a:lnTo>
                    <a:pt x="124" y="308"/>
                  </a:lnTo>
                  <a:lnTo>
                    <a:pt x="124" y="305"/>
                  </a:lnTo>
                  <a:lnTo>
                    <a:pt x="123" y="301"/>
                  </a:lnTo>
                  <a:lnTo>
                    <a:pt x="121" y="297"/>
                  </a:lnTo>
                  <a:lnTo>
                    <a:pt x="119" y="293"/>
                  </a:lnTo>
                  <a:lnTo>
                    <a:pt x="116" y="290"/>
                  </a:lnTo>
                  <a:lnTo>
                    <a:pt x="110" y="285"/>
                  </a:lnTo>
                  <a:lnTo>
                    <a:pt x="99" y="283"/>
                  </a:lnTo>
                  <a:lnTo>
                    <a:pt x="89" y="285"/>
                  </a:lnTo>
                  <a:lnTo>
                    <a:pt x="79" y="288"/>
                  </a:lnTo>
                  <a:lnTo>
                    <a:pt x="74" y="295"/>
                  </a:lnTo>
                  <a:lnTo>
                    <a:pt x="73" y="300"/>
                  </a:lnTo>
                  <a:lnTo>
                    <a:pt x="73" y="305"/>
                  </a:lnTo>
                  <a:lnTo>
                    <a:pt x="74" y="310"/>
                  </a:lnTo>
                  <a:lnTo>
                    <a:pt x="67" y="317"/>
                  </a:lnTo>
                  <a:lnTo>
                    <a:pt x="60" y="323"/>
                  </a:lnTo>
                  <a:lnTo>
                    <a:pt x="53" y="328"/>
                  </a:lnTo>
                  <a:lnTo>
                    <a:pt x="49" y="331"/>
                  </a:lnTo>
                  <a:lnTo>
                    <a:pt x="46" y="328"/>
                  </a:lnTo>
                  <a:lnTo>
                    <a:pt x="44" y="326"/>
                  </a:lnTo>
                  <a:lnTo>
                    <a:pt x="41" y="323"/>
                  </a:lnTo>
                  <a:lnTo>
                    <a:pt x="37" y="322"/>
                  </a:lnTo>
                  <a:lnTo>
                    <a:pt x="41" y="315"/>
                  </a:lnTo>
                  <a:lnTo>
                    <a:pt x="44" y="306"/>
                  </a:lnTo>
                  <a:lnTo>
                    <a:pt x="45" y="298"/>
                  </a:lnTo>
                  <a:lnTo>
                    <a:pt x="46" y="293"/>
                  </a:lnTo>
                  <a:lnTo>
                    <a:pt x="54" y="288"/>
                  </a:lnTo>
                  <a:lnTo>
                    <a:pt x="60" y="283"/>
                  </a:lnTo>
                  <a:lnTo>
                    <a:pt x="63" y="276"/>
                  </a:lnTo>
                  <a:lnTo>
                    <a:pt x="66" y="270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4"/>
                  </a:lnTo>
                  <a:lnTo>
                    <a:pt x="65" y="261"/>
                  </a:lnTo>
                  <a:lnTo>
                    <a:pt x="62" y="255"/>
                  </a:lnTo>
                  <a:lnTo>
                    <a:pt x="58" y="250"/>
                  </a:lnTo>
                  <a:lnTo>
                    <a:pt x="52" y="246"/>
                  </a:lnTo>
                  <a:lnTo>
                    <a:pt x="42" y="242"/>
                  </a:lnTo>
                  <a:lnTo>
                    <a:pt x="37" y="241"/>
                  </a:lnTo>
                  <a:lnTo>
                    <a:pt x="32" y="241"/>
                  </a:lnTo>
                  <a:lnTo>
                    <a:pt x="28" y="244"/>
                  </a:lnTo>
                  <a:lnTo>
                    <a:pt x="24" y="245"/>
                  </a:lnTo>
                  <a:lnTo>
                    <a:pt x="20" y="247"/>
                  </a:lnTo>
                  <a:lnTo>
                    <a:pt x="17" y="249"/>
                  </a:lnTo>
                  <a:lnTo>
                    <a:pt x="13" y="251"/>
                  </a:lnTo>
                  <a:lnTo>
                    <a:pt x="11" y="254"/>
                  </a:lnTo>
                  <a:lnTo>
                    <a:pt x="0" y="219"/>
                  </a:lnTo>
                  <a:lnTo>
                    <a:pt x="3" y="181"/>
                  </a:lnTo>
                  <a:lnTo>
                    <a:pt x="19" y="145"/>
                  </a:lnTo>
                  <a:lnTo>
                    <a:pt x="42" y="109"/>
                  </a:lnTo>
                  <a:lnTo>
                    <a:pt x="73" y="76"/>
                  </a:lnTo>
                  <a:lnTo>
                    <a:pt x="106" y="49"/>
                  </a:lnTo>
                  <a:lnTo>
                    <a:pt x="139" y="28"/>
                  </a:lnTo>
                  <a:lnTo>
                    <a:pt x="169" y="13"/>
                  </a:lnTo>
                  <a:lnTo>
                    <a:pt x="173" y="12"/>
                  </a:lnTo>
                  <a:lnTo>
                    <a:pt x="178" y="8"/>
                  </a:lnTo>
                  <a:lnTo>
                    <a:pt x="185" y="5"/>
                  </a:lnTo>
                  <a:lnTo>
                    <a:pt x="191" y="3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3"/>
                  </a:lnTo>
                  <a:lnTo>
                    <a:pt x="194" y="9"/>
                  </a:lnTo>
                  <a:lnTo>
                    <a:pt x="182" y="25"/>
                  </a:lnTo>
                  <a:lnTo>
                    <a:pt x="171" y="47"/>
                  </a:lnTo>
                  <a:lnTo>
                    <a:pt x="164" y="69"/>
                  </a:lnTo>
                  <a:lnTo>
                    <a:pt x="161" y="91"/>
                  </a:lnTo>
                  <a:lnTo>
                    <a:pt x="164" y="105"/>
                  </a:lnTo>
                  <a:lnTo>
                    <a:pt x="168" y="123"/>
                  </a:lnTo>
                  <a:lnTo>
                    <a:pt x="174" y="141"/>
                  </a:lnTo>
                  <a:lnTo>
                    <a:pt x="181" y="163"/>
                  </a:lnTo>
                  <a:lnTo>
                    <a:pt x="186" y="181"/>
                  </a:lnTo>
                  <a:lnTo>
                    <a:pt x="190" y="197"/>
                  </a:lnTo>
                  <a:lnTo>
                    <a:pt x="194" y="214"/>
                  </a:lnTo>
                  <a:lnTo>
                    <a:pt x="194" y="226"/>
                  </a:lnTo>
                  <a:lnTo>
                    <a:pt x="194" y="240"/>
                  </a:lnTo>
                  <a:lnTo>
                    <a:pt x="193" y="260"/>
                  </a:lnTo>
                  <a:lnTo>
                    <a:pt x="190" y="282"/>
                  </a:lnTo>
                  <a:lnTo>
                    <a:pt x="185" y="306"/>
                  </a:lnTo>
                  <a:lnTo>
                    <a:pt x="174" y="330"/>
                  </a:lnTo>
                  <a:lnTo>
                    <a:pt x="160" y="351"/>
                  </a:lnTo>
                  <a:lnTo>
                    <a:pt x="139" y="368"/>
                  </a:lnTo>
                  <a:lnTo>
                    <a:pt x="111" y="38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8" name="Freeform 276">
              <a:extLst>
                <a:ext uri="{FF2B5EF4-FFF2-40B4-BE49-F238E27FC236}">
                  <a16:creationId xmlns:a16="http://schemas.microsoft.com/office/drawing/2014/main" id="{9828DBD7-FA50-F4D7-EC80-55409DF0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443"/>
              <a:ext cx="332" cy="214"/>
            </a:xfrm>
            <a:custGeom>
              <a:avLst/>
              <a:gdLst>
                <a:gd name="T0" fmla="*/ 446 w 965"/>
                <a:gd name="T1" fmla="*/ 546 h 641"/>
                <a:gd name="T2" fmla="*/ 408 w 965"/>
                <a:gd name="T3" fmla="*/ 604 h 641"/>
                <a:gd name="T4" fmla="*/ 388 w 965"/>
                <a:gd name="T5" fmla="*/ 620 h 641"/>
                <a:gd name="T6" fmla="*/ 337 w 965"/>
                <a:gd name="T7" fmla="*/ 545 h 641"/>
                <a:gd name="T8" fmla="*/ 301 w 965"/>
                <a:gd name="T9" fmla="*/ 514 h 641"/>
                <a:gd name="T10" fmla="*/ 272 w 965"/>
                <a:gd name="T11" fmla="*/ 455 h 641"/>
                <a:gd name="T12" fmla="*/ 286 w 965"/>
                <a:gd name="T13" fmla="*/ 342 h 641"/>
                <a:gd name="T14" fmla="*/ 333 w 965"/>
                <a:gd name="T15" fmla="*/ 274 h 641"/>
                <a:gd name="T16" fmla="*/ 341 w 965"/>
                <a:gd name="T17" fmla="*/ 228 h 641"/>
                <a:gd name="T18" fmla="*/ 317 w 965"/>
                <a:gd name="T19" fmla="*/ 273 h 641"/>
                <a:gd name="T20" fmla="*/ 263 w 965"/>
                <a:gd name="T21" fmla="*/ 349 h 641"/>
                <a:gd name="T22" fmla="*/ 155 w 965"/>
                <a:gd name="T23" fmla="*/ 393 h 641"/>
                <a:gd name="T24" fmla="*/ 108 w 965"/>
                <a:gd name="T25" fmla="*/ 388 h 641"/>
                <a:gd name="T26" fmla="*/ 47 w 965"/>
                <a:gd name="T27" fmla="*/ 362 h 641"/>
                <a:gd name="T28" fmla="*/ 21 w 965"/>
                <a:gd name="T29" fmla="*/ 337 h 641"/>
                <a:gd name="T30" fmla="*/ 81 w 965"/>
                <a:gd name="T31" fmla="*/ 306 h 641"/>
                <a:gd name="T32" fmla="*/ 149 w 965"/>
                <a:gd name="T33" fmla="*/ 224 h 641"/>
                <a:gd name="T34" fmla="*/ 246 w 965"/>
                <a:gd name="T35" fmla="*/ 202 h 641"/>
                <a:gd name="T36" fmla="*/ 276 w 965"/>
                <a:gd name="T37" fmla="*/ 203 h 641"/>
                <a:gd name="T38" fmla="*/ 299 w 965"/>
                <a:gd name="T39" fmla="*/ 196 h 641"/>
                <a:gd name="T40" fmla="*/ 279 w 965"/>
                <a:gd name="T41" fmla="*/ 233 h 641"/>
                <a:gd name="T42" fmla="*/ 286 w 965"/>
                <a:gd name="T43" fmla="*/ 243 h 641"/>
                <a:gd name="T44" fmla="*/ 309 w 965"/>
                <a:gd name="T45" fmla="*/ 246 h 641"/>
                <a:gd name="T46" fmla="*/ 326 w 965"/>
                <a:gd name="T47" fmla="*/ 209 h 641"/>
                <a:gd name="T48" fmla="*/ 325 w 965"/>
                <a:gd name="T49" fmla="*/ 191 h 641"/>
                <a:gd name="T50" fmla="*/ 336 w 965"/>
                <a:gd name="T51" fmla="*/ 213 h 641"/>
                <a:gd name="T52" fmla="*/ 376 w 965"/>
                <a:gd name="T53" fmla="*/ 222 h 641"/>
                <a:gd name="T54" fmla="*/ 416 w 965"/>
                <a:gd name="T55" fmla="*/ 212 h 641"/>
                <a:gd name="T56" fmla="*/ 448 w 965"/>
                <a:gd name="T57" fmla="*/ 193 h 641"/>
                <a:gd name="T58" fmla="*/ 490 w 965"/>
                <a:gd name="T59" fmla="*/ 185 h 641"/>
                <a:gd name="T60" fmla="*/ 517 w 965"/>
                <a:gd name="T61" fmla="*/ 136 h 641"/>
                <a:gd name="T62" fmla="*/ 603 w 965"/>
                <a:gd name="T63" fmla="*/ 20 h 641"/>
                <a:gd name="T64" fmla="*/ 714 w 965"/>
                <a:gd name="T65" fmla="*/ 0 h 641"/>
                <a:gd name="T66" fmla="*/ 779 w 965"/>
                <a:gd name="T67" fmla="*/ 9 h 641"/>
                <a:gd name="T68" fmla="*/ 857 w 965"/>
                <a:gd name="T69" fmla="*/ 37 h 641"/>
                <a:gd name="T70" fmla="*/ 936 w 965"/>
                <a:gd name="T71" fmla="*/ 45 h 641"/>
                <a:gd name="T72" fmla="*/ 952 w 965"/>
                <a:gd name="T73" fmla="*/ 62 h 641"/>
                <a:gd name="T74" fmla="*/ 856 w 965"/>
                <a:gd name="T75" fmla="*/ 178 h 641"/>
                <a:gd name="T76" fmla="*/ 760 w 965"/>
                <a:gd name="T77" fmla="*/ 234 h 641"/>
                <a:gd name="T78" fmla="*/ 658 w 965"/>
                <a:gd name="T79" fmla="*/ 262 h 641"/>
                <a:gd name="T80" fmla="*/ 566 w 965"/>
                <a:gd name="T81" fmla="*/ 247 h 641"/>
                <a:gd name="T82" fmla="*/ 505 w 965"/>
                <a:gd name="T83" fmla="*/ 221 h 641"/>
                <a:gd name="T84" fmla="*/ 473 w 965"/>
                <a:gd name="T85" fmla="*/ 206 h 641"/>
                <a:gd name="T86" fmla="*/ 432 w 965"/>
                <a:gd name="T87" fmla="*/ 213 h 641"/>
                <a:gd name="T88" fmla="*/ 425 w 965"/>
                <a:gd name="T89" fmla="*/ 232 h 641"/>
                <a:gd name="T90" fmla="*/ 463 w 965"/>
                <a:gd name="T91" fmla="*/ 232 h 641"/>
                <a:gd name="T92" fmla="*/ 512 w 965"/>
                <a:gd name="T93" fmla="*/ 227 h 641"/>
                <a:gd name="T94" fmla="*/ 590 w 965"/>
                <a:gd name="T95" fmla="*/ 248 h 641"/>
                <a:gd name="T96" fmla="*/ 687 w 965"/>
                <a:gd name="T97" fmla="*/ 329 h 641"/>
                <a:gd name="T98" fmla="*/ 725 w 965"/>
                <a:gd name="T99" fmla="*/ 449 h 641"/>
                <a:gd name="T100" fmla="*/ 695 w 965"/>
                <a:gd name="T101" fmla="*/ 476 h 641"/>
                <a:gd name="T102" fmla="*/ 581 w 965"/>
                <a:gd name="T103" fmla="*/ 439 h 641"/>
                <a:gd name="T104" fmla="*/ 504 w 965"/>
                <a:gd name="T105" fmla="*/ 421 h 641"/>
                <a:gd name="T106" fmla="*/ 448 w 965"/>
                <a:gd name="T107" fmla="*/ 353 h 641"/>
                <a:gd name="T108" fmla="*/ 424 w 965"/>
                <a:gd name="T109" fmla="*/ 266 h 641"/>
                <a:gd name="T110" fmla="*/ 386 w 965"/>
                <a:gd name="T111" fmla="*/ 234 h 641"/>
                <a:gd name="T112" fmla="*/ 355 w 965"/>
                <a:gd name="T113" fmla="*/ 231 h 641"/>
                <a:gd name="T114" fmla="*/ 369 w 965"/>
                <a:gd name="T115" fmla="*/ 264 h 641"/>
                <a:gd name="T116" fmla="*/ 437 w 965"/>
                <a:gd name="T117" fmla="*/ 33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641">
                  <a:moveTo>
                    <a:pt x="459" y="378"/>
                  </a:moveTo>
                  <a:lnTo>
                    <a:pt x="469" y="423"/>
                  </a:lnTo>
                  <a:lnTo>
                    <a:pt x="469" y="470"/>
                  </a:lnTo>
                  <a:lnTo>
                    <a:pt x="462" y="513"/>
                  </a:lnTo>
                  <a:lnTo>
                    <a:pt x="446" y="546"/>
                  </a:lnTo>
                  <a:lnTo>
                    <a:pt x="437" y="559"/>
                  </a:lnTo>
                  <a:lnTo>
                    <a:pt x="429" y="571"/>
                  </a:lnTo>
                  <a:lnTo>
                    <a:pt x="421" y="582"/>
                  </a:lnTo>
                  <a:lnTo>
                    <a:pt x="415" y="594"/>
                  </a:lnTo>
                  <a:lnTo>
                    <a:pt x="408" y="604"/>
                  </a:lnTo>
                  <a:lnTo>
                    <a:pt x="403" y="616"/>
                  </a:lnTo>
                  <a:lnTo>
                    <a:pt x="399" y="627"/>
                  </a:lnTo>
                  <a:lnTo>
                    <a:pt x="395" y="641"/>
                  </a:lnTo>
                  <a:lnTo>
                    <a:pt x="392" y="632"/>
                  </a:lnTo>
                  <a:lnTo>
                    <a:pt x="388" y="620"/>
                  </a:lnTo>
                  <a:lnTo>
                    <a:pt x="380" y="606"/>
                  </a:lnTo>
                  <a:lnTo>
                    <a:pt x="372" y="590"/>
                  </a:lnTo>
                  <a:lnTo>
                    <a:pt x="361" y="574"/>
                  </a:lnTo>
                  <a:lnTo>
                    <a:pt x="350" y="557"/>
                  </a:lnTo>
                  <a:lnTo>
                    <a:pt x="337" y="545"/>
                  </a:lnTo>
                  <a:lnTo>
                    <a:pt x="325" y="534"/>
                  </a:lnTo>
                  <a:lnTo>
                    <a:pt x="318" y="529"/>
                  </a:lnTo>
                  <a:lnTo>
                    <a:pt x="312" y="524"/>
                  </a:lnTo>
                  <a:lnTo>
                    <a:pt x="307" y="519"/>
                  </a:lnTo>
                  <a:lnTo>
                    <a:pt x="301" y="514"/>
                  </a:lnTo>
                  <a:lnTo>
                    <a:pt x="297" y="508"/>
                  </a:lnTo>
                  <a:lnTo>
                    <a:pt x="293" y="503"/>
                  </a:lnTo>
                  <a:lnTo>
                    <a:pt x="290" y="496"/>
                  </a:lnTo>
                  <a:lnTo>
                    <a:pt x="286" y="491"/>
                  </a:lnTo>
                  <a:lnTo>
                    <a:pt x="272" y="455"/>
                  </a:lnTo>
                  <a:lnTo>
                    <a:pt x="268" y="420"/>
                  </a:lnTo>
                  <a:lnTo>
                    <a:pt x="270" y="389"/>
                  </a:lnTo>
                  <a:lnTo>
                    <a:pt x="275" y="365"/>
                  </a:lnTo>
                  <a:lnTo>
                    <a:pt x="279" y="353"/>
                  </a:lnTo>
                  <a:lnTo>
                    <a:pt x="286" y="342"/>
                  </a:lnTo>
                  <a:lnTo>
                    <a:pt x="293" y="329"/>
                  </a:lnTo>
                  <a:lnTo>
                    <a:pt x="303" y="315"/>
                  </a:lnTo>
                  <a:lnTo>
                    <a:pt x="313" y="303"/>
                  </a:lnTo>
                  <a:lnTo>
                    <a:pt x="324" y="289"/>
                  </a:lnTo>
                  <a:lnTo>
                    <a:pt x="333" y="274"/>
                  </a:lnTo>
                  <a:lnTo>
                    <a:pt x="342" y="259"/>
                  </a:lnTo>
                  <a:lnTo>
                    <a:pt x="345" y="249"/>
                  </a:lnTo>
                  <a:lnTo>
                    <a:pt x="346" y="238"/>
                  </a:lnTo>
                  <a:lnTo>
                    <a:pt x="344" y="231"/>
                  </a:lnTo>
                  <a:lnTo>
                    <a:pt x="341" y="228"/>
                  </a:lnTo>
                  <a:lnTo>
                    <a:pt x="333" y="233"/>
                  </a:lnTo>
                  <a:lnTo>
                    <a:pt x="328" y="242"/>
                  </a:lnTo>
                  <a:lnTo>
                    <a:pt x="324" y="251"/>
                  </a:lnTo>
                  <a:lnTo>
                    <a:pt x="321" y="259"/>
                  </a:lnTo>
                  <a:lnTo>
                    <a:pt x="317" y="273"/>
                  </a:lnTo>
                  <a:lnTo>
                    <a:pt x="312" y="286"/>
                  </a:lnTo>
                  <a:lnTo>
                    <a:pt x="305" y="298"/>
                  </a:lnTo>
                  <a:lnTo>
                    <a:pt x="299" y="309"/>
                  </a:lnTo>
                  <a:lnTo>
                    <a:pt x="282" y="330"/>
                  </a:lnTo>
                  <a:lnTo>
                    <a:pt x="263" y="349"/>
                  </a:lnTo>
                  <a:lnTo>
                    <a:pt x="242" y="364"/>
                  </a:lnTo>
                  <a:lnTo>
                    <a:pt x="221" y="375"/>
                  </a:lnTo>
                  <a:lnTo>
                    <a:pt x="199" y="384"/>
                  </a:lnTo>
                  <a:lnTo>
                    <a:pt x="176" y="390"/>
                  </a:lnTo>
                  <a:lnTo>
                    <a:pt x="155" y="393"/>
                  </a:lnTo>
                  <a:lnTo>
                    <a:pt x="134" y="393"/>
                  </a:lnTo>
                  <a:lnTo>
                    <a:pt x="128" y="392"/>
                  </a:lnTo>
                  <a:lnTo>
                    <a:pt x="121" y="390"/>
                  </a:lnTo>
                  <a:lnTo>
                    <a:pt x="114" y="389"/>
                  </a:lnTo>
                  <a:lnTo>
                    <a:pt x="108" y="388"/>
                  </a:lnTo>
                  <a:lnTo>
                    <a:pt x="96" y="383"/>
                  </a:lnTo>
                  <a:lnTo>
                    <a:pt x="84" y="379"/>
                  </a:lnTo>
                  <a:lnTo>
                    <a:pt x="72" y="373"/>
                  </a:lnTo>
                  <a:lnTo>
                    <a:pt x="60" y="368"/>
                  </a:lnTo>
                  <a:lnTo>
                    <a:pt x="47" y="362"/>
                  </a:lnTo>
                  <a:lnTo>
                    <a:pt x="33" y="355"/>
                  </a:lnTo>
                  <a:lnTo>
                    <a:pt x="17" y="349"/>
                  </a:lnTo>
                  <a:lnTo>
                    <a:pt x="0" y="342"/>
                  </a:lnTo>
                  <a:lnTo>
                    <a:pt x="9" y="339"/>
                  </a:lnTo>
                  <a:lnTo>
                    <a:pt x="21" y="337"/>
                  </a:lnTo>
                  <a:lnTo>
                    <a:pt x="34" y="333"/>
                  </a:lnTo>
                  <a:lnTo>
                    <a:pt x="47" y="328"/>
                  </a:lnTo>
                  <a:lnTo>
                    <a:pt x="60" y="322"/>
                  </a:lnTo>
                  <a:lnTo>
                    <a:pt x="72" y="314"/>
                  </a:lnTo>
                  <a:lnTo>
                    <a:pt x="81" y="306"/>
                  </a:lnTo>
                  <a:lnTo>
                    <a:pt x="89" y="294"/>
                  </a:lnTo>
                  <a:lnTo>
                    <a:pt x="99" y="278"/>
                  </a:lnTo>
                  <a:lnTo>
                    <a:pt x="113" y="259"/>
                  </a:lnTo>
                  <a:lnTo>
                    <a:pt x="129" y="241"/>
                  </a:lnTo>
                  <a:lnTo>
                    <a:pt x="149" y="224"/>
                  </a:lnTo>
                  <a:lnTo>
                    <a:pt x="170" y="211"/>
                  </a:lnTo>
                  <a:lnTo>
                    <a:pt x="193" y="201"/>
                  </a:lnTo>
                  <a:lnTo>
                    <a:pt x="217" y="197"/>
                  </a:lnTo>
                  <a:lnTo>
                    <a:pt x="242" y="200"/>
                  </a:lnTo>
                  <a:lnTo>
                    <a:pt x="246" y="202"/>
                  </a:lnTo>
                  <a:lnTo>
                    <a:pt x="253" y="204"/>
                  </a:lnTo>
                  <a:lnTo>
                    <a:pt x="258" y="206"/>
                  </a:lnTo>
                  <a:lnTo>
                    <a:pt x="265" y="206"/>
                  </a:lnTo>
                  <a:lnTo>
                    <a:pt x="271" y="204"/>
                  </a:lnTo>
                  <a:lnTo>
                    <a:pt x="276" y="203"/>
                  </a:lnTo>
                  <a:lnTo>
                    <a:pt x="280" y="201"/>
                  </a:lnTo>
                  <a:lnTo>
                    <a:pt x="283" y="198"/>
                  </a:lnTo>
                  <a:lnTo>
                    <a:pt x="287" y="195"/>
                  </a:lnTo>
                  <a:lnTo>
                    <a:pt x="293" y="193"/>
                  </a:lnTo>
                  <a:lnTo>
                    <a:pt x="299" y="196"/>
                  </a:lnTo>
                  <a:lnTo>
                    <a:pt x="303" y="197"/>
                  </a:lnTo>
                  <a:lnTo>
                    <a:pt x="295" y="204"/>
                  </a:lnTo>
                  <a:lnTo>
                    <a:pt x="287" y="213"/>
                  </a:lnTo>
                  <a:lnTo>
                    <a:pt x="282" y="224"/>
                  </a:lnTo>
                  <a:lnTo>
                    <a:pt x="279" y="233"/>
                  </a:lnTo>
                  <a:lnTo>
                    <a:pt x="279" y="236"/>
                  </a:lnTo>
                  <a:lnTo>
                    <a:pt x="280" y="238"/>
                  </a:lnTo>
                  <a:lnTo>
                    <a:pt x="282" y="239"/>
                  </a:lnTo>
                  <a:lnTo>
                    <a:pt x="283" y="242"/>
                  </a:lnTo>
                  <a:lnTo>
                    <a:pt x="286" y="243"/>
                  </a:lnTo>
                  <a:lnTo>
                    <a:pt x="287" y="244"/>
                  </a:lnTo>
                  <a:lnTo>
                    <a:pt x="290" y="246"/>
                  </a:lnTo>
                  <a:lnTo>
                    <a:pt x="291" y="246"/>
                  </a:lnTo>
                  <a:lnTo>
                    <a:pt x="300" y="247"/>
                  </a:lnTo>
                  <a:lnTo>
                    <a:pt x="309" y="246"/>
                  </a:lnTo>
                  <a:lnTo>
                    <a:pt x="317" y="242"/>
                  </a:lnTo>
                  <a:lnTo>
                    <a:pt x="324" y="237"/>
                  </a:lnTo>
                  <a:lnTo>
                    <a:pt x="328" y="228"/>
                  </a:lnTo>
                  <a:lnTo>
                    <a:pt x="328" y="218"/>
                  </a:lnTo>
                  <a:lnTo>
                    <a:pt x="326" y="209"/>
                  </a:lnTo>
                  <a:lnTo>
                    <a:pt x="322" y="202"/>
                  </a:lnTo>
                  <a:lnTo>
                    <a:pt x="320" y="198"/>
                  </a:lnTo>
                  <a:lnTo>
                    <a:pt x="320" y="195"/>
                  </a:lnTo>
                  <a:lnTo>
                    <a:pt x="322" y="192"/>
                  </a:lnTo>
                  <a:lnTo>
                    <a:pt x="325" y="191"/>
                  </a:lnTo>
                  <a:lnTo>
                    <a:pt x="328" y="192"/>
                  </a:lnTo>
                  <a:lnTo>
                    <a:pt x="330" y="195"/>
                  </a:lnTo>
                  <a:lnTo>
                    <a:pt x="332" y="201"/>
                  </a:lnTo>
                  <a:lnTo>
                    <a:pt x="333" y="207"/>
                  </a:lnTo>
                  <a:lnTo>
                    <a:pt x="336" y="213"/>
                  </a:lnTo>
                  <a:lnTo>
                    <a:pt x="341" y="219"/>
                  </a:lnTo>
                  <a:lnTo>
                    <a:pt x="351" y="221"/>
                  </a:lnTo>
                  <a:lnTo>
                    <a:pt x="365" y="213"/>
                  </a:lnTo>
                  <a:lnTo>
                    <a:pt x="370" y="218"/>
                  </a:lnTo>
                  <a:lnTo>
                    <a:pt x="376" y="222"/>
                  </a:lnTo>
                  <a:lnTo>
                    <a:pt x="384" y="224"/>
                  </a:lnTo>
                  <a:lnTo>
                    <a:pt x="394" y="226"/>
                  </a:lnTo>
                  <a:lnTo>
                    <a:pt x="401" y="223"/>
                  </a:lnTo>
                  <a:lnTo>
                    <a:pt x="409" y="219"/>
                  </a:lnTo>
                  <a:lnTo>
                    <a:pt x="416" y="212"/>
                  </a:lnTo>
                  <a:lnTo>
                    <a:pt x="421" y="201"/>
                  </a:lnTo>
                  <a:lnTo>
                    <a:pt x="426" y="198"/>
                  </a:lnTo>
                  <a:lnTo>
                    <a:pt x="433" y="197"/>
                  </a:lnTo>
                  <a:lnTo>
                    <a:pt x="440" y="195"/>
                  </a:lnTo>
                  <a:lnTo>
                    <a:pt x="448" y="193"/>
                  </a:lnTo>
                  <a:lnTo>
                    <a:pt x="455" y="191"/>
                  </a:lnTo>
                  <a:lnTo>
                    <a:pt x="465" y="190"/>
                  </a:lnTo>
                  <a:lnTo>
                    <a:pt x="474" y="188"/>
                  </a:lnTo>
                  <a:lnTo>
                    <a:pt x="482" y="187"/>
                  </a:lnTo>
                  <a:lnTo>
                    <a:pt x="490" y="185"/>
                  </a:lnTo>
                  <a:lnTo>
                    <a:pt x="495" y="180"/>
                  </a:lnTo>
                  <a:lnTo>
                    <a:pt x="502" y="171"/>
                  </a:lnTo>
                  <a:lnTo>
                    <a:pt x="507" y="161"/>
                  </a:lnTo>
                  <a:lnTo>
                    <a:pt x="512" y="150"/>
                  </a:lnTo>
                  <a:lnTo>
                    <a:pt x="517" y="136"/>
                  </a:lnTo>
                  <a:lnTo>
                    <a:pt x="523" y="120"/>
                  </a:lnTo>
                  <a:lnTo>
                    <a:pt x="529" y="102"/>
                  </a:lnTo>
                  <a:lnTo>
                    <a:pt x="549" y="65"/>
                  </a:lnTo>
                  <a:lnTo>
                    <a:pt x="574" y="39"/>
                  </a:lnTo>
                  <a:lnTo>
                    <a:pt x="603" y="20"/>
                  </a:lnTo>
                  <a:lnTo>
                    <a:pt x="632" y="9"/>
                  </a:lnTo>
                  <a:lnTo>
                    <a:pt x="660" y="2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1"/>
                  </a:lnTo>
                  <a:lnTo>
                    <a:pt x="748" y="2"/>
                  </a:lnTo>
                  <a:lnTo>
                    <a:pt x="762" y="5"/>
                  </a:lnTo>
                  <a:lnTo>
                    <a:pt x="779" y="9"/>
                  </a:lnTo>
                  <a:lnTo>
                    <a:pt x="797" y="14"/>
                  </a:lnTo>
                  <a:lnTo>
                    <a:pt x="812" y="20"/>
                  </a:lnTo>
                  <a:lnTo>
                    <a:pt x="827" y="26"/>
                  </a:lnTo>
                  <a:lnTo>
                    <a:pt x="841" y="32"/>
                  </a:lnTo>
                  <a:lnTo>
                    <a:pt x="857" y="37"/>
                  </a:lnTo>
                  <a:lnTo>
                    <a:pt x="873" y="41"/>
                  </a:lnTo>
                  <a:lnTo>
                    <a:pt x="890" y="42"/>
                  </a:lnTo>
                  <a:lnTo>
                    <a:pt x="906" y="44"/>
                  </a:lnTo>
                  <a:lnTo>
                    <a:pt x="922" y="45"/>
                  </a:lnTo>
                  <a:lnTo>
                    <a:pt x="936" y="45"/>
                  </a:lnTo>
                  <a:lnTo>
                    <a:pt x="949" y="44"/>
                  </a:lnTo>
                  <a:lnTo>
                    <a:pt x="965" y="44"/>
                  </a:lnTo>
                  <a:lnTo>
                    <a:pt x="965" y="49"/>
                  </a:lnTo>
                  <a:lnTo>
                    <a:pt x="958" y="56"/>
                  </a:lnTo>
                  <a:lnTo>
                    <a:pt x="952" y="62"/>
                  </a:lnTo>
                  <a:lnTo>
                    <a:pt x="937" y="81"/>
                  </a:lnTo>
                  <a:lnTo>
                    <a:pt x="920" y="103"/>
                  </a:lnTo>
                  <a:lnTo>
                    <a:pt x="901" y="128"/>
                  </a:lnTo>
                  <a:lnTo>
                    <a:pt x="878" y="155"/>
                  </a:lnTo>
                  <a:lnTo>
                    <a:pt x="856" y="178"/>
                  </a:lnTo>
                  <a:lnTo>
                    <a:pt x="833" y="200"/>
                  </a:lnTo>
                  <a:lnTo>
                    <a:pt x="811" y="216"/>
                  </a:lnTo>
                  <a:lnTo>
                    <a:pt x="790" y="224"/>
                  </a:lnTo>
                  <a:lnTo>
                    <a:pt x="777" y="228"/>
                  </a:lnTo>
                  <a:lnTo>
                    <a:pt x="760" y="234"/>
                  </a:lnTo>
                  <a:lnTo>
                    <a:pt x="740" y="241"/>
                  </a:lnTo>
                  <a:lnTo>
                    <a:pt x="720" y="247"/>
                  </a:lnTo>
                  <a:lnTo>
                    <a:pt x="698" y="253"/>
                  </a:lnTo>
                  <a:lnTo>
                    <a:pt x="678" y="258"/>
                  </a:lnTo>
                  <a:lnTo>
                    <a:pt x="658" y="262"/>
                  </a:lnTo>
                  <a:lnTo>
                    <a:pt x="641" y="263"/>
                  </a:lnTo>
                  <a:lnTo>
                    <a:pt x="624" y="262"/>
                  </a:lnTo>
                  <a:lnTo>
                    <a:pt x="606" y="258"/>
                  </a:lnTo>
                  <a:lnTo>
                    <a:pt x="586" y="253"/>
                  </a:lnTo>
                  <a:lnTo>
                    <a:pt x="566" y="247"/>
                  </a:lnTo>
                  <a:lnTo>
                    <a:pt x="548" y="241"/>
                  </a:lnTo>
                  <a:lnTo>
                    <a:pt x="532" y="234"/>
                  </a:lnTo>
                  <a:lnTo>
                    <a:pt x="520" y="229"/>
                  </a:lnTo>
                  <a:lnTo>
                    <a:pt x="513" y="226"/>
                  </a:lnTo>
                  <a:lnTo>
                    <a:pt x="505" y="221"/>
                  </a:lnTo>
                  <a:lnTo>
                    <a:pt x="499" y="216"/>
                  </a:lnTo>
                  <a:lnTo>
                    <a:pt x="492" y="212"/>
                  </a:lnTo>
                  <a:lnTo>
                    <a:pt x="484" y="207"/>
                  </a:lnTo>
                  <a:lnTo>
                    <a:pt x="479" y="206"/>
                  </a:lnTo>
                  <a:lnTo>
                    <a:pt x="473" y="206"/>
                  </a:lnTo>
                  <a:lnTo>
                    <a:pt x="463" y="206"/>
                  </a:lnTo>
                  <a:lnTo>
                    <a:pt x="455" y="207"/>
                  </a:lnTo>
                  <a:lnTo>
                    <a:pt x="448" y="209"/>
                  </a:lnTo>
                  <a:lnTo>
                    <a:pt x="438" y="211"/>
                  </a:lnTo>
                  <a:lnTo>
                    <a:pt x="432" y="213"/>
                  </a:lnTo>
                  <a:lnTo>
                    <a:pt x="426" y="216"/>
                  </a:lnTo>
                  <a:lnTo>
                    <a:pt x="420" y="221"/>
                  </a:lnTo>
                  <a:lnTo>
                    <a:pt x="419" y="226"/>
                  </a:lnTo>
                  <a:lnTo>
                    <a:pt x="420" y="229"/>
                  </a:lnTo>
                  <a:lnTo>
                    <a:pt x="425" y="232"/>
                  </a:lnTo>
                  <a:lnTo>
                    <a:pt x="430" y="233"/>
                  </a:lnTo>
                  <a:lnTo>
                    <a:pt x="437" y="233"/>
                  </a:lnTo>
                  <a:lnTo>
                    <a:pt x="445" y="233"/>
                  </a:lnTo>
                  <a:lnTo>
                    <a:pt x="453" y="233"/>
                  </a:lnTo>
                  <a:lnTo>
                    <a:pt x="463" y="232"/>
                  </a:lnTo>
                  <a:lnTo>
                    <a:pt x="473" y="231"/>
                  </a:lnTo>
                  <a:lnTo>
                    <a:pt x="483" y="229"/>
                  </a:lnTo>
                  <a:lnTo>
                    <a:pt x="492" y="228"/>
                  </a:lnTo>
                  <a:lnTo>
                    <a:pt x="502" y="227"/>
                  </a:lnTo>
                  <a:lnTo>
                    <a:pt x="512" y="227"/>
                  </a:lnTo>
                  <a:lnTo>
                    <a:pt x="523" y="227"/>
                  </a:lnTo>
                  <a:lnTo>
                    <a:pt x="534" y="229"/>
                  </a:lnTo>
                  <a:lnTo>
                    <a:pt x="550" y="233"/>
                  </a:lnTo>
                  <a:lnTo>
                    <a:pt x="569" y="239"/>
                  </a:lnTo>
                  <a:lnTo>
                    <a:pt x="590" y="248"/>
                  </a:lnTo>
                  <a:lnTo>
                    <a:pt x="616" y="259"/>
                  </a:lnTo>
                  <a:lnTo>
                    <a:pt x="636" y="272"/>
                  </a:lnTo>
                  <a:lnTo>
                    <a:pt x="656" y="288"/>
                  </a:lnTo>
                  <a:lnTo>
                    <a:pt x="671" y="307"/>
                  </a:lnTo>
                  <a:lnTo>
                    <a:pt x="687" y="329"/>
                  </a:lnTo>
                  <a:lnTo>
                    <a:pt x="699" y="353"/>
                  </a:lnTo>
                  <a:lnTo>
                    <a:pt x="710" y="378"/>
                  </a:lnTo>
                  <a:lnTo>
                    <a:pt x="718" y="405"/>
                  </a:lnTo>
                  <a:lnTo>
                    <a:pt x="723" y="431"/>
                  </a:lnTo>
                  <a:lnTo>
                    <a:pt x="725" y="449"/>
                  </a:lnTo>
                  <a:lnTo>
                    <a:pt x="725" y="466"/>
                  </a:lnTo>
                  <a:lnTo>
                    <a:pt x="725" y="484"/>
                  </a:lnTo>
                  <a:lnTo>
                    <a:pt x="723" y="500"/>
                  </a:lnTo>
                  <a:lnTo>
                    <a:pt x="711" y="488"/>
                  </a:lnTo>
                  <a:lnTo>
                    <a:pt x="695" y="476"/>
                  </a:lnTo>
                  <a:lnTo>
                    <a:pt x="674" y="466"/>
                  </a:lnTo>
                  <a:lnTo>
                    <a:pt x="652" y="458"/>
                  </a:lnTo>
                  <a:lnTo>
                    <a:pt x="628" y="450"/>
                  </a:lnTo>
                  <a:lnTo>
                    <a:pt x="603" y="443"/>
                  </a:lnTo>
                  <a:lnTo>
                    <a:pt x="581" y="439"/>
                  </a:lnTo>
                  <a:lnTo>
                    <a:pt x="561" y="435"/>
                  </a:lnTo>
                  <a:lnTo>
                    <a:pt x="549" y="433"/>
                  </a:lnTo>
                  <a:lnTo>
                    <a:pt x="534" y="430"/>
                  </a:lnTo>
                  <a:lnTo>
                    <a:pt x="520" y="428"/>
                  </a:lnTo>
                  <a:lnTo>
                    <a:pt x="504" y="421"/>
                  </a:lnTo>
                  <a:lnTo>
                    <a:pt x="490" y="415"/>
                  </a:lnTo>
                  <a:lnTo>
                    <a:pt x="477" y="405"/>
                  </a:lnTo>
                  <a:lnTo>
                    <a:pt x="466" y="392"/>
                  </a:lnTo>
                  <a:lnTo>
                    <a:pt x="458" y="375"/>
                  </a:lnTo>
                  <a:lnTo>
                    <a:pt x="448" y="353"/>
                  </a:lnTo>
                  <a:lnTo>
                    <a:pt x="436" y="333"/>
                  </a:lnTo>
                  <a:lnTo>
                    <a:pt x="429" y="313"/>
                  </a:lnTo>
                  <a:lnTo>
                    <a:pt x="429" y="283"/>
                  </a:lnTo>
                  <a:lnTo>
                    <a:pt x="428" y="274"/>
                  </a:lnTo>
                  <a:lnTo>
                    <a:pt x="424" y="266"/>
                  </a:lnTo>
                  <a:lnTo>
                    <a:pt x="417" y="258"/>
                  </a:lnTo>
                  <a:lnTo>
                    <a:pt x="411" y="251"/>
                  </a:lnTo>
                  <a:lnTo>
                    <a:pt x="401" y="244"/>
                  </a:lnTo>
                  <a:lnTo>
                    <a:pt x="392" y="239"/>
                  </a:lnTo>
                  <a:lnTo>
                    <a:pt x="386" y="234"/>
                  </a:lnTo>
                  <a:lnTo>
                    <a:pt x="379" y="232"/>
                  </a:lnTo>
                  <a:lnTo>
                    <a:pt x="370" y="228"/>
                  </a:lnTo>
                  <a:lnTo>
                    <a:pt x="362" y="226"/>
                  </a:lnTo>
                  <a:lnTo>
                    <a:pt x="357" y="227"/>
                  </a:lnTo>
                  <a:lnTo>
                    <a:pt x="355" y="231"/>
                  </a:lnTo>
                  <a:lnTo>
                    <a:pt x="357" y="238"/>
                  </a:lnTo>
                  <a:lnTo>
                    <a:pt x="358" y="244"/>
                  </a:lnTo>
                  <a:lnTo>
                    <a:pt x="359" y="252"/>
                  </a:lnTo>
                  <a:lnTo>
                    <a:pt x="363" y="259"/>
                  </a:lnTo>
                  <a:lnTo>
                    <a:pt x="369" y="264"/>
                  </a:lnTo>
                  <a:lnTo>
                    <a:pt x="378" y="273"/>
                  </a:lnTo>
                  <a:lnTo>
                    <a:pt x="391" y="284"/>
                  </a:lnTo>
                  <a:lnTo>
                    <a:pt x="405" y="298"/>
                  </a:lnTo>
                  <a:lnTo>
                    <a:pt x="421" y="314"/>
                  </a:lnTo>
                  <a:lnTo>
                    <a:pt x="437" y="333"/>
                  </a:lnTo>
                  <a:lnTo>
                    <a:pt x="449" y="354"/>
                  </a:lnTo>
                  <a:lnTo>
                    <a:pt x="459" y="37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9" name="Freeform 277">
              <a:extLst>
                <a:ext uri="{FF2B5EF4-FFF2-40B4-BE49-F238E27FC236}">
                  <a16:creationId xmlns:a16="http://schemas.microsoft.com/office/drawing/2014/main" id="{8BD033DB-B1F0-FFA7-334A-BF302A46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411"/>
              <a:ext cx="100" cy="94"/>
            </a:xfrm>
            <a:custGeom>
              <a:avLst/>
              <a:gdLst>
                <a:gd name="T0" fmla="*/ 220 w 289"/>
                <a:gd name="T1" fmla="*/ 269 h 279"/>
                <a:gd name="T2" fmla="*/ 229 w 289"/>
                <a:gd name="T3" fmla="*/ 254 h 279"/>
                <a:gd name="T4" fmla="*/ 247 w 289"/>
                <a:gd name="T5" fmla="*/ 249 h 279"/>
                <a:gd name="T6" fmla="*/ 259 w 289"/>
                <a:gd name="T7" fmla="*/ 254 h 279"/>
                <a:gd name="T8" fmla="*/ 263 w 289"/>
                <a:gd name="T9" fmla="*/ 261 h 279"/>
                <a:gd name="T10" fmla="*/ 272 w 289"/>
                <a:gd name="T11" fmla="*/ 262 h 279"/>
                <a:gd name="T12" fmla="*/ 285 w 289"/>
                <a:gd name="T13" fmla="*/ 264 h 279"/>
                <a:gd name="T14" fmla="*/ 289 w 289"/>
                <a:gd name="T15" fmla="*/ 263 h 279"/>
                <a:gd name="T16" fmla="*/ 283 w 289"/>
                <a:gd name="T17" fmla="*/ 254 h 279"/>
                <a:gd name="T18" fmla="*/ 274 w 289"/>
                <a:gd name="T19" fmla="*/ 247 h 279"/>
                <a:gd name="T20" fmla="*/ 264 w 289"/>
                <a:gd name="T21" fmla="*/ 244 h 279"/>
                <a:gd name="T22" fmla="*/ 251 w 289"/>
                <a:gd name="T23" fmla="*/ 246 h 279"/>
                <a:gd name="T24" fmla="*/ 239 w 289"/>
                <a:gd name="T25" fmla="*/ 234 h 279"/>
                <a:gd name="T26" fmla="*/ 235 w 289"/>
                <a:gd name="T27" fmla="*/ 222 h 279"/>
                <a:gd name="T28" fmla="*/ 238 w 289"/>
                <a:gd name="T29" fmla="*/ 213 h 279"/>
                <a:gd name="T30" fmla="*/ 242 w 289"/>
                <a:gd name="T31" fmla="*/ 208 h 279"/>
                <a:gd name="T32" fmla="*/ 249 w 289"/>
                <a:gd name="T33" fmla="*/ 202 h 279"/>
                <a:gd name="T34" fmla="*/ 262 w 289"/>
                <a:gd name="T35" fmla="*/ 196 h 279"/>
                <a:gd name="T36" fmla="*/ 274 w 289"/>
                <a:gd name="T37" fmla="*/ 167 h 279"/>
                <a:gd name="T38" fmla="*/ 266 w 289"/>
                <a:gd name="T39" fmla="*/ 115 h 279"/>
                <a:gd name="T40" fmla="*/ 227 w 289"/>
                <a:gd name="T41" fmla="*/ 70 h 279"/>
                <a:gd name="T42" fmla="*/ 162 w 289"/>
                <a:gd name="T43" fmla="*/ 39 h 279"/>
                <a:gd name="T44" fmla="*/ 100 w 289"/>
                <a:gd name="T45" fmla="*/ 27 h 279"/>
                <a:gd name="T46" fmla="*/ 64 w 289"/>
                <a:gd name="T47" fmla="*/ 20 h 279"/>
                <a:gd name="T48" fmla="*/ 33 w 289"/>
                <a:gd name="T49" fmla="*/ 10 h 279"/>
                <a:gd name="T50" fmla="*/ 8 w 289"/>
                <a:gd name="T51" fmla="*/ 2 h 279"/>
                <a:gd name="T52" fmla="*/ 10 w 289"/>
                <a:gd name="T53" fmla="*/ 14 h 279"/>
                <a:gd name="T54" fmla="*/ 27 w 289"/>
                <a:gd name="T55" fmla="*/ 47 h 279"/>
                <a:gd name="T56" fmla="*/ 40 w 289"/>
                <a:gd name="T57" fmla="*/ 85 h 279"/>
                <a:gd name="T58" fmla="*/ 51 w 289"/>
                <a:gd name="T59" fmla="*/ 121 h 279"/>
                <a:gd name="T60" fmla="*/ 60 w 289"/>
                <a:gd name="T61" fmla="*/ 155 h 279"/>
                <a:gd name="T62" fmla="*/ 79 w 289"/>
                <a:gd name="T63" fmla="*/ 199 h 279"/>
                <a:gd name="T64" fmla="*/ 117 w 289"/>
                <a:gd name="T65" fmla="*/ 244 h 279"/>
                <a:gd name="T66" fmla="*/ 179 w 289"/>
                <a:gd name="T67" fmla="*/ 27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79">
                  <a:moveTo>
                    <a:pt x="220" y="279"/>
                  </a:moveTo>
                  <a:lnTo>
                    <a:pt x="220" y="269"/>
                  </a:lnTo>
                  <a:lnTo>
                    <a:pt x="223" y="261"/>
                  </a:lnTo>
                  <a:lnTo>
                    <a:pt x="229" y="254"/>
                  </a:lnTo>
                  <a:lnTo>
                    <a:pt x="238" y="251"/>
                  </a:lnTo>
                  <a:lnTo>
                    <a:pt x="247" y="249"/>
                  </a:lnTo>
                  <a:lnTo>
                    <a:pt x="254" y="251"/>
                  </a:lnTo>
                  <a:lnTo>
                    <a:pt x="259" y="254"/>
                  </a:lnTo>
                  <a:lnTo>
                    <a:pt x="262" y="258"/>
                  </a:lnTo>
                  <a:lnTo>
                    <a:pt x="263" y="261"/>
                  </a:lnTo>
                  <a:lnTo>
                    <a:pt x="267" y="262"/>
                  </a:lnTo>
                  <a:lnTo>
                    <a:pt x="272" y="262"/>
                  </a:lnTo>
                  <a:lnTo>
                    <a:pt x="279" y="263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3"/>
                  </a:lnTo>
                  <a:lnTo>
                    <a:pt x="287" y="259"/>
                  </a:lnTo>
                  <a:lnTo>
                    <a:pt x="283" y="254"/>
                  </a:lnTo>
                  <a:lnTo>
                    <a:pt x="279" y="251"/>
                  </a:lnTo>
                  <a:lnTo>
                    <a:pt x="274" y="247"/>
                  </a:lnTo>
                  <a:lnTo>
                    <a:pt x="268" y="242"/>
                  </a:lnTo>
                  <a:lnTo>
                    <a:pt x="264" y="244"/>
                  </a:lnTo>
                  <a:lnTo>
                    <a:pt x="258" y="246"/>
                  </a:lnTo>
                  <a:lnTo>
                    <a:pt x="251" y="246"/>
                  </a:lnTo>
                  <a:lnTo>
                    <a:pt x="245" y="242"/>
                  </a:lnTo>
                  <a:lnTo>
                    <a:pt x="239" y="234"/>
                  </a:lnTo>
                  <a:lnTo>
                    <a:pt x="237" y="228"/>
                  </a:lnTo>
                  <a:lnTo>
                    <a:pt x="235" y="222"/>
                  </a:lnTo>
                  <a:lnTo>
                    <a:pt x="237" y="217"/>
                  </a:lnTo>
                  <a:lnTo>
                    <a:pt x="238" y="213"/>
                  </a:lnTo>
                  <a:lnTo>
                    <a:pt x="239" y="211"/>
                  </a:lnTo>
                  <a:lnTo>
                    <a:pt x="242" y="208"/>
                  </a:lnTo>
                  <a:lnTo>
                    <a:pt x="243" y="206"/>
                  </a:lnTo>
                  <a:lnTo>
                    <a:pt x="249" y="202"/>
                  </a:lnTo>
                  <a:lnTo>
                    <a:pt x="255" y="198"/>
                  </a:lnTo>
                  <a:lnTo>
                    <a:pt x="262" y="196"/>
                  </a:lnTo>
                  <a:lnTo>
                    <a:pt x="268" y="194"/>
                  </a:lnTo>
                  <a:lnTo>
                    <a:pt x="274" y="167"/>
                  </a:lnTo>
                  <a:lnTo>
                    <a:pt x="274" y="140"/>
                  </a:lnTo>
                  <a:lnTo>
                    <a:pt x="266" y="115"/>
                  </a:lnTo>
                  <a:lnTo>
                    <a:pt x="250" y="91"/>
                  </a:lnTo>
                  <a:lnTo>
                    <a:pt x="227" y="70"/>
                  </a:lnTo>
                  <a:lnTo>
                    <a:pt x="198" y="52"/>
                  </a:lnTo>
                  <a:lnTo>
                    <a:pt x="162" y="39"/>
                  </a:lnTo>
                  <a:lnTo>
                    <a:pt x="117" y="30"/>
                  </a:lnTo>
                  <a:lnTo>
                    <a:pt x="100" y="27"/>
                  </a:lnTo>
                  <a:lnTo>
                    <a:pt x="83" y="24"/>
                  </a:lnTo>
                  <a:lnTo>
                    <a:pt x="64" y="20"/>
                  </a:lnTo>
                  <a:lnTo>
                    <a:pt x="48" y="15"/>
                  </a:lnTo>
                  <a:lnTo>
                    <a:pt x="33" y="10"/>
                  </a:lnTo>
                  <a:lnTo>
                    <a:pt x="19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8" y="30"/>
                  </a:lnTo>
                  <a:lnTo>
                    <a:pt x="27" y="47"/>
                  </a:lnTo>
                  <a:lnTo>
                    <a:pt x="34" y="66"/>
                  </a:lnTo>
                  <a:lnTo>
                    <a:pt x="40" y="85"/>
                  </a:lnTo>
                  <a:lnTo>
                    <a:pt x="46" y="103"/>
                  </a:lnTo>
                  <a:lnTo>
                    <a:pt x="51" y="121"/>
                  </a:lnTo>
                  <a:lnTo>
                    <a:pt x="55" y="137"/>
                  </a:lnTo>
                  <a:lnTo>
                    <a:pt x="60" y="155"/>
                  </a:lnTo>
                  <a:lnTo>
                    <a:pt x="68" y="176"/>
                  </a:lnTo>
                  <a:lnTo>
                    <a:pt x="79" y="199"/>
                  </a:lnTo>
                  <a:lnTo>
                    <a:pt x="96" y="223"/>
                  </a:lnTo>
                  <a:lnTo>
                    <a:pt x="117" y="244"/>
                  </a:lnTo>
                  <a:lnTo>
                    <a:pt x="144" y="262"/>
                  </a:lnTo>
                  <a:lnTo>
                    <a:pt x="179" y="274"/>
                  </a:lnTo>
                  <a:lnTo>
                    <a:pt x="220" y="27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0" name="Freeform 278">
              <a:extLst>
                <a:ext uri="{FF2B5EF4-FFF2-40B4-BE49-F238E27FC236}">
                  <a16:creationId xmlns:a16="http://schemas.microsoft.com/office/drawing/2014/main" id="{7D25F30F-14EF-4FBB-D442-98D29D1E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467"/>
              <a:ext cx="10" cy="10"/>
            </a:xfrm>
            <a:custGeom>
              <a:avLst/>
              <a:gdLst>
                <a:gd name="T0" fmla="*/ 0 w 30"/>
                <a:gd name="T1" fmla="*/ 12 h 30"/>
                <a:gd name="T2" fmla="*/ 1 w 30"/>
                <a:gd name="T3" fmla="*/ 6 h 30"/>
                <a:gd name="T4" fmla="*/ 5 w 30"/>
                <a:gd name="T5" fmla="*/ 2 h 30"/>
                <a:gd name="T6" fmla="*/ 10 w 30"/>
                <a:gd name="T7" fmla="*/ 0 h 30"/>
                <a:gd name="T8" fmla="*/ 16 w 30"/>
                <a:gd name="T9" fmla="*/ 0 h 30"/>
                <a:gd name="T10" fmla="*/ 21 w 30"/>
                <a:gd name="T11" fmla="*/ 2 h 30"/>
                <a:gd name="T12" fmla="*/ 26 w 30"/>
                <a:gd name="T13" fmla="*/ 5 h 30"/>
                <a:gd name="T14" fmla="*/ 29 w 30"/>
                <a:gd name="T15" fmla="*/ 9 h 30"/>
                <a:gd name="T16" fmla="*/ 30 w 30"/>
                <a:gd name="T17" fmla="*/ 15 h 30"/>
                <a:gd name="T18" fmla="*/ 29 w 30"/>
                <a:gd name="T19" fmla="*/ 21 h 30"/>
                <a:gd name="T20" fmla="*/ 26 w 30"/>
                <a:gd name="T21" fmla="*/ 26 h 30"/>
                <a:gd name="T22" fmla="*/ 21 w 30"/>
                <a:gd name="T23" fmla="*/ 28 h 30"/>
                <a:gd name="T24" fmla="*/ 17 w 30"/>
                <a:gd name="T25" fmla="*/ 30 h 30"/>
                <a:gd name="T26" fmla="*/ 12 w 30"/>
                <a:gd name="T27" fmla="*/ 28 h 30"/>
                <a:gd name="T28" fmla="*/ 6 w 30"/>
                <a:gd name="T29" fmla="*/ 23 h 30"/>
                <a:gd name="T30" fmla="*/ 1 w 30"/>
                <a:gd name="T31" fmla="*/ 19 h 30"/>
                <a:gd name="T32" fmla="*/ 0 w 30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0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2" y="28"/>
                  </a:lnTo>
                  <a:lnTo>
                    <a:pt x="6" y="23"/>
                  </a:lnTo>
                  <a:lnTo>
                    <a:pt x="1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1" name="Freeform 279">
              <a:extLst>
                <a:ext uri="{FF2B5EF4-FFF2-40B4-BE49-F238E27FC236}">
                  <a16:creationId xmlns:a16="http://schemas.microsoft.com/office/drawing/2014/main" id="{5A3798CC-EDE1-FA4C-E082-78E9AF13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480"/>
              <a:ext cx="11" cy="10"/>
            </a:xfrm>
            <a:custGeom>
              <a:avLst/>
              <a:gdLst>
                <a:gd name="T0" fmla="*/ 2 w 33"/>
                <a:gd name="T1" fmla="*/ 3 h 31"/>
                <a:gd name="T2" fmla="*/ 9 w 33"/>
                <a:gd name="T3" fmla="*/ 1 h 31"/>
                <a:gd name="T4" fmla="*/ 15 w 33"/>
                <a:gd name="T5" fmla="*/ 0 h 31"/>
                <a:gd name="T6" fmla="*/ 23 w 33"/>
                <a:gd name="T7" fmla="*/ 2 h 31"/>
                <a:gd name="T8" fmla="*/ 29 w 33"/>
                <a:gd name="T9" fmla="*/ 5 h 31"/>
                <a:gd name="T10" fmla="*/ 31 w 33"/>
                <a:gd name="T11" fmla="*/ 10 h 31"/>
                <a:gd name="T12" fmla="*/ 33 w 33"/>
                <a:gd name="T13" fmla="*/ 16 h 31"/>
                <a:gd name="T14" fmla="*/ 33 w 33"/>
                <a:gd name="T15" fmla="*/ 23 h 31"/>
                <a:gd name="T16" fmla="*/ 30 w 33"/>
                <a:gd name="T17" fmla="*/ 28 h 31"/>
                <a:gd name="T18" fmla="*/ 25 w 33"/>
                <a:gd name="T19" fmla="*/ 31 h 31"/>
                <a:gd name="T20" fmla="*/ 17 w 33"/>
                <a:gd name="T21" fmla="*/ 31 h 31"/>
                <a:gd name="T22" fmla="*/ 9 w 33"/>
                <a:gd name="T23" fmla="*/ 30 h 31"/>
                <a:gd name="T24" fmla="*/ 5 w 33"/>
                <a:gd name="T25" fmla="*/ 25 h 31"/>
                <a:gd name="T26" fmla="*/ 2 w 33"/>
                <a:gd name="T27" fmla="*/ 20 h 31"/>
                <a:gd name="T28" fmla="*/ 0 w 33"/>
                <a:gd name="T29" fmla="*/ 13 h 31"/>
                <a:gd name="T30" fmla="*/ 0 w 33"/>
                <a:gd name="T31" fmla="*/ 8 h 31"/>
                <a:gd name="T32" fmla="*/ 2 w 33"/>
                <a:gd name="T3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5" y="31"/>
                  </a:lnTo>
                  <a:lnTo>
                    <a:pt x="17" y="31"/>
                  </a:lnTo>
                  <a:lnTo>
                    <a:pt x="9" y="30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2" name="Freeform 280">
              <a:extLst>
                <a:ext uri="{FF2B5EF4-FFF2-40B4-BE49-F238E27FC236}">
                  <a16:creationId xmlns:a16="http://schemas.microsoft.com/office/drawing/2014/main" id="{56DB0DA4-C80A-838A-C848-F0F10084D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493"/>
              <a:ext cx="11" cy="10"/>
            </a:xfrm>
            <a:custGeom>
              <a:avLst/>
              <a:gdLst>
                <a:gd name="T0" fmla="*/ 2 w 31"/>
                <a:gd name="T1" fmla="*/ 6 h 31"/>
                <a:gd name="T2" fmla="*/ 6 w 31"/>
                <a:gd name="T3" fmla="*/ 3 h 31"/>
                <a:gd name="T4" fmla="*/ 13 w 31"/>
                <a:gd name="T5" fmla="*/ 0 h 31"/>
                <a:gd name="T6" fmla="*/ 21 w 31"/>
                <a:gd name="T7" fmla="*/ 0 h 31"/>
                <a:gd name="T8" fmla="*/ 28 w 31"/>
                <a:gd name="T9" fmla="*/ 4 h 31"/>
                <a:gd name="T10" fmla="*/ 31 w 31"/>
                <a:gd name="T11" fmla="*/ 10 h 31"/>
                <a:gd name="T12" fmla="*/ 31 w 31"/>
                <a:gd name="T13" fmla="*/ 16 h 31"/>
                <a:gd name="T14" fmla="*/ 29 w 31"/>
                <a:gd name="T15" fmla="*/ 23 h 31"/>
                <a:gd name="T16" fmla="*/ 26 w 31"/>
                <a:gd name="T17" fmla="*/ 28 h 31"/>
                <a:gd name="T18" fmla="*/ 21 w 31"/>
                <a:gd name="T19" fmla="*/ 30 h 31"/>
                <a:gd name="T20" fmla="*/ 16 w 31"/>
                <a:gd name="T21" fmla="*/ 31 h 31"/>
                <a:gd name="T22" fmla="*/ 9 w 31"/>
                <a:gd name="T23" fmla="*/ 31 h 31"/>
                <a:gd name="T24" fmla="*/ 4 w 31"/>
                <a:gd name="T25" fmla="*/ 28 h 31"/>
                <a:gd name="T26" fmla="*/ 1 w 31"/>
                <a:gd name="T27" fmla="*/ 23 h 31"/>
                <a:gd name="T28" fmla="*/ 0 w 31"/>
                <a:gd name="T29" fmla="*/ 16 h 31"/>
                <a:gd name="T30" fmla="*/ 0 w 31"/>
                <a:gd name="T31" fmla="*/ 10 h 31"/>
                <a:gd name="T32" fmla="*/ 2 w 31"/>
                <a:gd name="T3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3" name="Freeform 281">
              <a:extLst>
                <a:ext uri="{FF2B5EF4-FFF2-40B4-BE49-F238E27FC236}">
                  <a16:creationId xmlns:a16="http://schemas.microsoft.com/office/drawing/2014/main" id="{B9D268A8-BE81-0C8B-16AE-8C55A588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2480"/>
              <a:ext cx="11" cy="10"/>
            </a:xfrm>
            <a:custGeom>
              <a:avLst/>
              <a:gdLst>
                <a:gd name="T0" fmla="*/ 5 w 33"/>
                <a:gd name="T1" fmla="*/ 1 h 30"/>
                <a:gd name="T2" fmla="*/ 2 w 33"/>
                <a:gd name="T3" fmla="*/ 6 h 30"/>
                <a:gd name="T4" fmla="*/ 0 w 33"/>
                <a:gd name="T5" fmla="*/ 12 h 30"/>
                <a:gd name="T6" fmla="*/ 0 w 33"/>
                <a:gd name="T7" fmla="*/ 18 h 30"/>
                <a:gd name="T8" fmla="*/ 3 w 33"/>
                <a:gd name="T9" fmla="*/ 25 h 30"/>
                <a:gd name="T10" fmla="*/ 8 w 33"/>
                <a:gd name="T11" fmla="*/ 27 h 30"/>
                <a:gd name="T12" fmla="*/ 16 w 33"/>
                <a:gd name="T13" fmla="*/ 30 h 30"/>
                <a:gd name="T14" fmla="*/ 24 w 33"/>
                <a:gd name="T15" fmla="*/ 30 h 30"/>
                <a:gd name="T16" fmla="*/ 29 w 33"/>
                <a:gd name="T17" fmla="*/ 27 h 30"/>
                <a:gd name="T18" fmla="*/ 32 w 33"/>
                <a:gd name="T19" fmla="*/ 23 h 30"/>
                <a:gd name="T20" fmla="*/ 33 w 33"/>
                <a:gd name="T21" fmla="*/ 17 h 30"/>
                <a:gd name="T22" fmla="*/ 33 w 33"/>
                <a:gd name="T23" fmla="*/ 12 h 30"/>
                <a:gd name="T24" fmla="*/ 32 w 33"/>
                <a:gd name="T25" fmla="*/ 7 h 30"/>
                <a:gd name="T26" fmla="*/ 28 w 33"/>
                <a:gd name="T27" fmla="*/ 3 h 30"/>
                <a:gd name="T28" fmla="*/ 20 w 33"/>
                <a:gd name="T29" fmla="*/ 0 h 30"/>
                <a:gd name="T30" fmla="*/ 12 w 33"/>
                <a:gd name="T31" fmla="*/ 0 h 30"/>
                <a:gd name="T32" fmla="*/ 5 w 33"/>
                <a:gd name="T3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0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29" y="27"/>
                  </a:lnTo>
                  <a:lnTo>
                    <a:pt x="32" y="23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4" name="Freeform 282">
              <a:extLst>
                <a:ext uri="{FF2B5EF4-FFF2-40B4-BE49-F238E27FC236}">
                  <a16:creationId xmlns:a16="http://schemas.microsoft.com/office/drawing/2014/main" id="{6D1143AB-38D4-E27E-6E43-64B1E14E1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499"/>
              <a:ext cx="9" cy="9"/>
            </a:xfrm>
            <a:custGeom>
              <a:avLst/>
              <a:gdLst>
                <a:gd name="T0" fmla="*/ 0 w 28"/>
                <a:gd name="T1" fmla="*/ 18 h 28"/>
                <a:gd name="T2" fmla="*/ 0 w 28"/>
                <a:gd name="T3" fmla="*/ 13 h 28"/>
                <a:gd name="T4" fmla="*/ 0 w 28"/>
                <a:gd name="T5" fmla="*/ 8 h 28"/>
                <a:gd name="T6" fmla="*/ 4 w 28"/>
                <a:gd name="T7" fmla="*/ 4 h 28"/>
                <a:gd name="T8" fmla="*/ 11 w 28"/>
                <a:gd name="T9" fmla="*/ 1 h 28"/>
                <a:gd name="T10" fmla="*/ 19 w 28"/>
                <a:gd name="T11" fmla="*/ 0 h 28"/>
                <a:gd name="T12" fmla="*/ 24 w 28"/>
                <a:gd name="T13" fmla="*/ 1 h 28"/>
                <a:gd name="T14" fmla="*/ 27 w 28"/>
                <a:gd name="T15" fmla="*/ 5 h 28"/>
                <a:gd name="T16" fmla="*/ 28 w 28"/>
                <a:gd name="T17" fmla="*/ 9 h 28"/>
                <a:gd name="T18" fmla="*/ 28 w 28"/>
                <a:gd name="T19" fmla="*/ 14 h 28"/>
                <a:gd name="T20" fmla="*/ 27 w 28"/>
                <a:gd name="T21" fmla="*/ 20 h 28"/>
                <a:gd name="T22" fmla="*/ 23 w 28"/>
                <a:gd name="T23" fmla="*/ 25 h 28"/>
                <a:gd name="T24" fmla="*/ 19 w 28"/>
                <a:gd name="T25" fmla="*/ 28 h 28"/>
                <a:gd name="T26" fmla="*/ 14 w 28"/>
                <a:gd name="T27" fmla="*/ 28 h 28"/>
                <a:gd name="T28" fmla="*/ 8 w 28"/>
                <a:gd name="T29" fmla="*/ 25 h 28"/>
                <a:gd name="T30" fmla="*/ 3 w 28"/>
                <a:gd name="T31" fmla="*/ 21 h 28"/>
                <a:gd name="T32" fmla="*/ 0 w 28"/>
                <a:gd name="T3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0" y="18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8" y="25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5" name="Freeform 283">
              <a:extLst>
                <a:ext uri="{FF2B5EF4-FFF2-40B4-BE49-F238E27FC236}">
                  <a16:creationId xmlns:a16="http://schemas.microsoft.com/office/drawing/2014/main" id="{092203BD-0EE1-EEC6-AB73-620E065C0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513"/>
              <a:ext cx="9" cy="10"/>
            </a:xfrm>
            <a:custGeom>
              <a:avLst/>
              <a:gdLst>
                <a:gd name="T0" fmla="*/ 8 w 25"/>
                <a:gd name="T1" fmla="*/ 32 h 32"/>
                <a:gd name="T2" fmla="*/ 2 w 25"/>
                <a:gd name="T3" fmla="*/ 30 h 32"/>
                <a:gd name="T4" fmla="*/ 0 w 25"/>
                <a:gd name="T5" fmla="*/ 27 h 32"/>
                <a:gd name="T6" fmla="*/ 0 w 25"/>
                <a:gd name="T7" fmla="*/ 22 h 32"/>
                <a:gd name="T8" fmla="*/ 0 w 25"/>
                <a:gd name="T9" fmla="*/ 15 h 32"/>
                <a:gd name="T10" fmla="*/ 2 w 25"/>
                <a:gd name="T11" fmla="*/ 9 h 32"/>
                <a:gd name="T12" fmla="*/ 6 w 25"/>
                <a:gd name="T13" fmla="*/ 4 h 32"/>
                <a:gd name="T14" fmla="*/ 12 w 25"/>
                <a:gd name="T15" fmla="*/ 2 h 32"/>
                <a:gd name="T16" fmla="*/ 16 w 25"/>
                <a:gd name="T17" fmla="*/ 0 h 32"/>
                <a:gd name="T18" fmla="*/ 18 w 25"/>
                <a:gd name="T19" fmla="*/ 2 h 32"/>
                <a:gd name="T20" fmla="*/ 22 w 25"/>
                <a:gd name="T21" fmla="*/ 5 h 32"/>
                <a:gd name="T22" fmla="*/ 23 w 25"/>
                <a:gd name="T23" fmla="*/ 12 h 32"/>
                <a:gd name="T24" fmla="*/ 25 w 25"/>
                <a:gd name="T25" fmla="*/ 17 h 32"/>
                <a:gd name="T26" fmla="*/ 23 w 25"/>
                <a:gd name="T27" fmla="*/ 22 h 32"/>
                <a:gd name="T28" fmla="*/ 20 w 25"/>
                <a:gd name="T29" fmla="*/ 27 h 32"/>
                <a:gd name="T30" fmla="*/ 14 w 25"/>
                <a:gd name="T31" fmla="*/ 30 h 32"/>
                <a:gd name="T32" fmla="*/ 8 w 25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">
                  <a:moveTo>
                    <a:pt x="8" y="32"/>
                  </a:moveTo>
                  <a:lnTo>
                    <a:pt x="2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4" y="3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6" name="Freeform 284">
              <a:extLst>
                <a:ext uri="{FF2B5EF4-FFF2-40B4-BE49-F238E27FC236}">
                  <a16:creationId xmlns:a16="http://schemas.microsoft.com/office/drawing/2014/main" id="{A6879FFE-DCDE-5EB8-757A-99EE662A4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503"/>
              <a:ext cx="9" cy="12"/>
            </a:xfrm>
            <a:custGeom>
              <a:avLst/>
              <a:gdLst>
                <a:gd name="T0" fmla="*/ 1 w 29"/>
                <a:gd name="T1" fmla="*/ 17 h 35"/>
                <a:gd name="T2" fmla="*/ 4 w 29"/>
                <a:gd name="T3" fmla="*/ 12 h 35"/>
                <a:gd name="T4" fmla="*/ 6 w 29"/>
                <a:gd name="T5" fmla="*/ 6 h 35"/>
                <a:gd name="T6" fmla="*/ 11 w 29"/>
                <a:gd name="T7" fmla="*/ 1 h 35"/>
                <a:gd name="T8" fmla="*/ 18 w 29"/>
                <a:gd name="T9" fmla="*/ 0 h 35"/>
                <a:gd name="T10" fmla="*/ 25 w 29"/>
                <a:gd name="T11" fmla="*/ 1 h 35"/>
                <a:gd name="T12" fmla="*/ 27 w 29"/>
                <a:gd name="T13" fmla="*/ 5 h 35"/>
                <a:gd name="T14" fmla="*/ 29 w 29"/>
                <a:gd name="T15" fmla="*/ 11 h 35"/>
                <a:gd name="T16" fmla="*/ 29 w 29"/>
                <a:gd name="T17" fmla="*/ 17 h 35"/>
                <a:gd name="T18" fmla="*/ 26 w 29"/>
                <a:gd name="T19" fmla="*/ 23 h 35"/>
                <a:gd name="T20" fmla="*/ 21 w 29"/>
                <a:gd name="T21" fmla="*/ 30 h 35"/>
                <a:gd name="T22" fmla="*/ 14 w 29"/>
                <a:gd name="T23" fmla="*/ 33 h 35"/>
                <a:gd name="T24" fmla="*/ 9 w 29"/>
                <a:gd name="T25" fmla="*/ 35 h 35"/>
                <a:gd name="T26" fmla="*/ 5 w 29"/>
                <a:gd name="T27" fmla="*/ 33 h 35"/>
                <a:gd name="T28" fmla="*/ 1 w 29"/>
                <a:gd name="T29" fmla="*/ 28 h 35"/>
                <a:gd name="T30" fmla="*/ 0 w 29"/>
                <a:gd name="T31" fmla="*/ 23 h 35"/>
                <a:gd name="T32" fmla="*/ 1 w 29"/>
                <a:gd name="T3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5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1" y="30"/>
                  </a:lnTo>
                  <a:lnTo>
                    <a:pt x="14" y="33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7" name="Freeform 285">
              <a:extLst>
                <a:ext uri="{FF2B5EF4-FFF2-40B4-BE49-F238E27FC236}">
                  <a16:creationId xmlns:a16="http://schemas.microsoft.com/office/drawing/2014/main" id="{95EA1894-E837-00D4-1017-514CD98A3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506"/>
              <a:ext cx="11" cy="9"/>
            </a:xfrm>
            <a:custGeom>
              <a:avLst/>
              <a:gdLst>
                <a:gd name="T0" fmla="*/ 25 w 31"/>
                <a:gd name="T1" fmla="*/ 3 h 29"/>
                <a:gd name="T2" fmla="*/ 28 w 31"/>
                <a:gd name="T3" fmla="*/ 6 h 29"/>
                <a:gd name="T4" fmla="*/ 31 w 31"/>
                <a:gd name="T5" fmla="*/ 10 h 29"/>
                <a:gd name="T6" fmla="*/ 31 w 31"/>
                <a:gd name="T7" fmla="*/ 15 h 29"/>
                <a:gd name="T8" fmla="*/ 29 w 31"/>
                <a:gd name="T9" fmla="*/ 20 h 29"/>
                <a:gd name="T10" fmla="*/ 25 w 31"/>
                <a:gd name="T11" fmla="*/ 24 h 29"/>
                <a:gd name="T12" fmla="*/ 20 w 31"/>
                <a:gd name="T13" fmla="*/ 27 h 29"/>
                <a:gd name="T14" fmla="*/ 15 w 31"/>
                <a:gd name="T15" fmla="*/ 29 h 29"/>
                <a:gd name="T16" fmla="*/ 11 w 31"/>
                <a:gd name="T17" fmla="*/ 29 h 29"/>
                <a:gd name="T18" fmla="*/ 7 w 31"/>
                <a:gd name="T19" fmla="*/ 26 h 29"/>
                <a:gd name="T20" fmla="*/ 3 w 31"/>
                <a:gd name="T21" fmla="*/ 21 h 29"/>
                <a:gd name="T22" fmla="*/ 0 w 31"/>
                <a:gd name="T23" fmla="*/ 16 h 29"/>
                <a:gd name="T24" fmla="*/ 2 w 31"/>
                <a:gd name="T25" fmla="*/ 11 h 29"/>
                <a:gd name="T26" fmla="*/ 6 w 31"/>
                <a:gd name="T27" fmla="*/ 6 h 29"/>
                <a:gd name="T28" fmla="*/ 10 w 31"/>
                <a:gd name="T29" fmla="*/ 3 h 29"/>
                <a:gd name="T30" fmla="*/ 16 w 31"/>
                <a:gd name="T31" fmla="*/ 0 h 29"/>
                <a:gd name="T32" fmla="*/ 25 w 31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25" y="3"/>
                  </a:moveTo>
                  <a:lnTo>
                    <a:pt x="28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8" name="Freeform 286">
              <a:extLst>
                <a:ext uri="{FF2B5EF4-FFF2-40B4-BE49-F238E27FC236}">
                  <a16:creationId xmlns:a16="http://schemas.microsoft.com/office/drawing/2014/main" id="{3AEE7102-D0E9-A5FD-7CDC-037AA02E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519"/>
              <a:ext cx="85" cy="54"/>
            </a:xfrm>
            <a:custGeom>
              <a:avLst/>
              <a:gdLst>
                <a:gd name="T0" fmla="*/ 242 w 246"/>
                <a:gd name="T1" fmla="*/ 16 h 160"/>
                <a:gd name="T2" fmla="*/ 237 w 246"/>
                <a:gd name="T3" fmla="*/ 11 h 160"/>
                <a:gd name="T4" fmla="*/ 234 w 246"/>
                <a:gd name="T5" fmla="*/ 5 h 160"/>
                <a:gd name="T6" fmla="*/ 223 w 246"/>
                <a:gd name="T7" fmla="*/ 18 h 160"/>
                <a:gd name="T8" fmla="*/ 197 w 246"/>
                <a:gd name="T9" fmla="*/ 13 h 160"/>
                <a:gd name="T10" fmla="*/ 146 w 246"/>
                <a:gd name="T11" fmla="*/ 1 h 160"/>
                <a:gd name="T12" fmla="*/ 106 w 246"/>
                <a:gd name="T13" fmla="*/ 1 h 160"/>
                <a:gd name="T14" fmla="*/ 98 w 246"/>
                <a:gd name="T15" fmla="*/ 6 h 160"/>
                <a:gd name="T16" fmla="*/ 133 w 246"/>
                <a:gd name="T17" fmla="*/ 5 h 160"/>
                <a:gd name="T18" fmla="*/ 177 w 246"/>
                <a:gd name="T19" fmla="*/ 15 h 160"/>
                <a:gd name="T20" fmla="*/ 208 w 246"/>
                <a:gd name="T21" fmla="*/ 29 h 160"/>
                <a:gd name="T22" fmla="*/ 204 w 246"/>
                <a:gd name="T23" fmla="*/ 35 h 160"/>
                <a:gd name="T24" fmla="*/ 184 w 246"/>
                <a:gd name="T25" fmla="*/ 45 h 160"/>
                <a:gd name="T26" fmla="*/ 164 w 246"/>
                <a:gd name="T27" fmla="*/ 49 h 160"/>
                <a:gd name="T28" fmla="*/ 125 w 246"/>
                <a:gd name="T29" fmla="*/ 39 h 160"/>
                <a:gd name="T30" fmla="*/ 83 w 246"/>
                <a:gd name="T31" fmla="*/ 35 h 160"/>
                <a:gd name="T32" fmla="*/ 61 w 246"/>
                <a:gd name="T33" fmla="*/ 44 h 160"/>
                <a:gd name="T34" fmla="*/ 76 w 246"/>
                <a:gd name="T35" fmla="*/ 43 h 160"/>
                <a:gd name="T36" fmla="*/ 97 w 246"/>
                <a:gd name="T37" fmla="*/ 44 h 160"/>
                <a:gd name="T38" fmla="*/ 121 w 246"/>
                <a:gd name="T39" fmla="*/ 48 h 160"/>
                <a:gd name="T40" fmla="*/ 151 w 246"/>
                <a:gd name="T41" fmla="*/ 55 h 160"/>
                <a:gd name="T42" fmla="*/ 159 w 246"/>
                <a:gd name="T43" fmla="*/ 63 h 160"/>
                <a:gd name="T44" fmla="*/ 140 w 246"/>
                <a:gd name="T45" fmla="*/ 70 h 160"/>
                <a:gd name="T46" fmla="*/ 122 w 246"/>
                <a:gd name="T47" fmla="*/ 76 h 160"/>
                <a:gd name="T48" fmla="*/ 109 w 246"/>
                <a:gd name="T49" fmla="*/ 79 h 160"/>
                <a:gd name="T50" fmla="*/ 90 w 246"/>
                <a:gd name="T51" fmla="*/ 74 h 160"/>
                <a:gd name="T52" fmla="*/ 72 w 246"/>
                <a:gd name="T53" fmla="*/ 68 h 160"/>
                <a:gd name="T54" fmla="*/ 50 w 246"/>
                <a:gd name="T55" fmla="*/ 68 h 160"/>
                <a:gd name="T56" fmla="*/ 76 w 246"/>
                <a:gd name="T57" fmla="*/ 78 h 160"/>
                <a:gd name="T58" fmla="*/ 84 w 246"/>
                <a:gd name="T59" fmla="*/ 87 h 160"/>
                <a:gd name="T60" fmla="*/ 47 w 246"/>
                <a:gd name="T61" fmla="*/ 99 h 160"/>
                <a:gd name="T62" fmla="*/ 10 w 246"/>
                <a:gd name="T63" fmla="*/ 109 h 160"/>
                <a:gd name="T64" fmla="*/ 0 w 246"/>
                <a:gd name="T65" fmla="*/ 114 h 160"/>
                <a:gd name="T66" fmla="*/ 21 w 246"/>
                <a:gd name="T67" fmla="*/ 114 h 160"/>
                <a:gd name="T68" fmla="*/ 60 w 246"/>
                <a:gd name="T69" fmla="*/ 107 h 160"/>
                <a:gd name="T70" fmla="*/ 97 w 246"/>
                <a:gd name="T71" fmla="*/ 97 h 160"/>
                <a:gd name="T72" fmla="*/ 97 w 246"/>
                <a:gd name="T73" fmla="*/ 125 h 160"/>
                <a:gd name="T74" fmla="*/ 81 w 246"/>
                <a:gd name="T75" fmla="*/ 159 h 160"/>
                <a:gd name="T76" fmla="*/ 90 w 246"/>
                <a:gd name="T77" fmla="*/ 155 h 160"/>
                <a:gd name="T78" fmla="*/ 117 w 246"/>
                <a:gd name="T79" fmla="*/ 107 h 160"/>
                <a:gd name="T80" fmla="*/ 134 w 246"/>
                <a:gd name="T81" fmla="*/ 89 h 160"/>
                <a:gd name="T82" fmla="*/ 158 w 246"/>
                <a:gd name="T83" fmla="*/ 80 h 160"/>
                <a:gd name="T84" fmla="*/ 176 w 246"/>
                <a:gd name="T85" fmla="*/ 73 h 160"/>
                <a:gd name="T86" fmla="*/ 169 w 246"/>
                <a:gd name="T87" fmla="*/ 125 h 160"/>
                <a:gd name="T88" fmla="*/ 164 w 246"/>
                <a:gd name="T89" fmla="*/ 147 h 160"/>
                <a:gd name="T90" fmla="*/ 177 w 246"/>
                <a:gd name="T91" fmla="*/ 125 h 160"/>
                <a:gd name="T92" fmla="*/ 191 w 246"/>
                <a:gd name="T93" fmla="*/ 66 h 160"/>
                <a:gd name="T94" fmla="*/ 216 w 246"/>
                <a:gd name="T95" fmla="*/ 44 h 160"/>
                <a:gd name="T96" fmla="*/ 227 w 246"/>
                <a:gd name="T97" fmla="*/ 35 h 160"/>
                <a:gd name="T98" fmla="*/ 227 w 246"/>
                <a:gd name="T99" fmla="*/ 58 h 160"/>
                <a:gd name="T100" fmla="*/ 222 w 246"/>
                <a:gd name="T101" fmla="*/ 112 h 160"/>
                <a:gd name="T102" fmla="*/ 243 w 246"/>
                <a:gd name="T103" fmla="*/ 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6" h="160">
                  <a:moveTo>
                    <a:pt x="246" y="18"/>
                  </a:moveTo>
                  <a:lnTo>
                    <a:pt x="245" y="18"/>
                  </a:lnTo>
                  <a:lnTo>
                    <a:pt x="242" y="16"/>
                  </a:lnTo>
                  <a:lnTo>
                    <a:pt x="241" y="15"/>
                  </a:lnTo>
                  <a:lnTo>
                    <a:pt x="238" y="14"/>
                  </a:lnTo>
                  <a:lnTo>
                    <a:pt x="237" y="11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4" y="5"/>
                  </a:lnTo>
                  <a:lnTo>
                    <a:pt x="230" y="10"/>
                  </a:lnTo>
                  <a:lnTo>
                    <a:pt x="226" y="14"/>
                  </a:lnTo>
                  <a:lnTo>
                    <a:pt x="223" y="18"/>
                  </a:lnTo>
                  <a:lnTo>
                    <a:pt x="221" y="20"/>
                  </a:lnTo>
                  <a:lnTo>
                    <a:pt x="212" y="16"/>
                  </a:lnTo>
                  <a:lnTo>
                    <a:pt x="197" y="13"/>
                  </a:lnTo>
                  <a:lnTo>
                    <a:pt x="181" y="8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8"/>
                  </a:lnTo>
                  <a:lnTo>
                    <a:pt x="163" y="11"/>
                  </a:lnTo>
                  <a:lnTo>
                    <a:pt x="177" y="15"/>
                  </a:lnTo>
                  <a:lnTo>
                    <a:pt x="189" y="19"/>
                  </a:lnTo>
                  <a:lnTo>
                    <a:pt x="200" y="24"/>
                  </a:lnTo>
                  <a:lnTo>
                    <a:pt x="208" y="29"/>
                  </a:lnTo>
                  <a:lnTo>
                    <a:pt x="210" y="33"/>
                  </a:lnTo>
                  <a:lnTo>
                    <a:pt x="209" y="34"/>
                  </a:lnTo>
                  <a:lnTo>
                    <a:pt x="204" y="35"/>
                  </a:lnTo>
                  <a:lnTo>
                    <a:pt x="198" y="38"/>
                  </a:lnTo>
                  <a:lnTo>
                    <a:pt x="192" y="41"/>
                  </a:lnTo>
                  <a:lnTo>
                    <a:pt x="184" y="45"/>
                  </a:lnTo>
                  <a:lnTo>
                    <a:pt x="177" y="49"/>
                  </a:lnTo>
                  <a:lnTo>
                    <a:pt x="172" y="53"/>
                  </a:lnTo>
                  <a:lnTo>
                    <a:pt x="164" y="49"/>
                  </a:lnTo>
                  <a:lnTo>
                    <a:pt x="152" y="46"/>
                  </a:lnTo>
                  <a:lnTo>
                    <a:pt x="139" y="43"/>
                  </a:lnTo>
                  <a:lnTo>
                    <a:pt x="125" y="39"/>
                  </a:lnTo>
                  <a:lnTo>
                    <a:pt x="109" y="36"/>
                  </a:lnTo>
                  <a:lnTo>
                    <a:pt x="94" y="35"/>
                  </a:lnTo>
                  <a:lnTo>
                    <a:pt x="83" y="35"/>
                  </a:lnTo>
                  <a:lnTo>
                    <a:pt x="72" y="38"/>
                  </a:lnTo>
                  <a:lnTo>
                    <a:pt x="65" y="41"/>
                  </a:lnTo>
                  <a:lnTo>
                    <a:pt x="61" y="44"/>
                  </a:lnTo>
                  <a:lnTo>
                    <a:pt x="63" y="45"/>
                  </a:lnTo>
                  <a:lnTo>
                    <a:pt x="71" y="44"/>
                  </a:lnTo>
                  <a:lnTo>
                    <a:pt x="76" y="43"/>
                  </a:lnTo>
                  <a:lnTo>
                    <a:pt x="83" y="43"/>
                  </a:lnTo>
                  <a:lnTo>
                    <a:pt x="90" y="43"/>
                  </a:lnTo>
                  <a:lnTo>
                    <a:pt x="97" y="44"/>
                  </a:lnTo>
                  <a:lnTo>
                    <a:pt x="105" y="44"/>
                  </a:lnTo>
                  <a:lnTo>
                    <a:pt x="113" y="45"/>
                  </a:lnTo>
                  <a:lnTo>
                    <a:pt x="121" y="48"/>
                  </a:lnTo>
                  <a:lnTo>
                    <a:pt x="127" y="49"/>
                  </a:lnTo>
                  <a:lnTo>
                    <a:pt x="140" y="53"/>
                  </a:lnTo>
                  <a:lnTo>
                    <a:pt x="151" y="55"/>
                  </a:lnTo>
                  <a:lnTo>
                    <a:pt x="158" y="58"/>
                  </a:lnTo>
                  <a:lnTo>
                    <a:pt x="163" y="60"/>
                  </a:lnTo>
                  <a:lnTo>
                    <a:pt x="159" y="63"/>
                  </a:lnTo>
                  <a:lnTo>
                    <a:pt x="154" y="65"/>
                  </a:lnTo>
                  <a:lnTo>
                    <a:pt x="147" y="68"/>
                  </a:lnTo>
                  <a:lnTo>
                    <a:pt x="140" y="70"/>
                  </a:lnTo>
                  <a:lnTo>
                    <a:pt x="134" y="73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8" y="78"/>
                  </a:lnTo>
                  <a:lnTo>
                    <a:pt x="114" y="79"/>
                  </a:lnTo>
                  <a:lnTo>
                    <a:pt x="109" y="79"/>
                  </a:lnTo>
                  <a:lnTo>
                    <a:pt x="102" y="78"/>
                  </a:lnTo>
                  <a:lnTo>
                    <a:pt x="97" y="76"/>
                  </a:lnTo>
                  <a:lnTo>
                    <a:pt x="90" y="74"/>
                  </a:lnTo>
                  <a:lnTo>
                    <a:pt x="84" y="71"/>
                  </a:lnTo>
                  <a:lnTo>
                    <a:pt x="77" y="70"/>
                  </a:lnTo>
                  <a:lnTo>
                    <a:pt x="72" y="68"/>
                  </a:lnTo>
                  <a:lnTo>
                    <a:pt x="63" y="65"/>
                  </a:lnTo>
                  <a:lnTo>
                    <a:pt x="54" y="65"/>
                  </a:lnTo>
                  <a:lnTo>
                    <a:pt x="50" y="68"/>
                  </a:lnTo>
                  <a:lnTo>
                    <a:pt x="54" y="70"/>
                  </a:lnTo>
                  <a:lnTo>
                    <a:pt x="64" y="74"/>
                  </a:lnTo>
                  <a:lnTo>
                    <a:pt x="76" y="78"/>
                  </a:lnTo>
                  <a:lnTo>
                    <a:pt x="85" y="81"/>
                  </a:lnTo>
                  <a:lnTo>
                    <a:pt x="92" y="85"/>
                  </a:lnTo>
                  <a:lnTo>
                    <a:pt x="84" y="87"/>
                  </a:lnTo>
                  <a:lnTo>
                    <a:pt x="73" y="91"/>
                  </a:lnTo>
                  <a:lnTo>
                    <a:pt x="60" y="95"/>
                  </a:lnTo>
                  <a:lnTo>
                    <a:pt x="47" y="99"/>
                  </a:lnTo>
                  <a:lnTo>
                    <a:pt x="33" y="102"/>
                  </a:lnTo>
                  <a:lnTo>
                    <a:pt x="21" y="106"/>
                  </a:lnTo>
                  <a:lnTo>
                    <a:pt x="10" y="109"/>
                  </a:lnTo>
                  <a:lnTo>
                    <a:pt x="5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11" y="114"/>
                  </a:lnTo>
                  <a:lnTo>
                    <a:pt x="21" y="114"/>
                  </a:lnTo>
                  <a:lnTo>
                    <a:pt x="33" y="111"/>
                  </a:lnTo>
                  <a:lnTo>
                    <a:pt x="46" y="110"/>
                  </a:lnTo>
                  <a:lnTo>
                    <a:pt x="60" y="107"/>
                  </a:lnTo>
                  <a:lnTo>
                    <a:pt x="73" y="104"/>
                  </a:lnTo>
                  <a:lnTo>
                    <a:pt x="86" y="100"/>
                  </a:lnTo>
                  <a:lnTo>
                    <a:pt x="97" y="97"/>
                  </a:lnTo>
                  <a:lnTo>
                    <a:pt x="104" y="94"/>
                  </a:lnTo>
                  <a:lnTo>
                    <a:pt x="102" y="107"/>
                  </a:lnTo>
                  <a:lnTo>
                    <a:pt x="97" y="125"/>
                  </a:lnTo>
                  <a:lnTo>
                    <a:pt x="92" y="142"/>
                  </a:lnTo>
                  <a:lnTo>
                    <a:pt x="85" y="154"/>
                  </a:lnTo>
                  <a:lnTo>
                    <a:pt x="81" y="159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90" y="155"/>
                  </a:lnTo>
                  <a:lnTo>
                    <a:pt x="98" y="144"/>
                  </a:lnTo>
                  <a:lnTo>
                    <a:pt x="108" y="126"/>
                  </a:lnTo>
                  <a:lnTo>
                    <a:pt x="117" y="107"/>
                  </a:lnTo>
                  <a:lnTo>
                    <a:pt x="121" y="94"/>
                  </a:lnTo>
                  <a:lnTo>
                    <a:pt x="126" y="92"/>
                  </a:lnTo>
                  <a:lnTo>
                    <a:pt x="134" y="89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8" y="80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76" y="73"/>
                  </a:lnTo>
                  <a:lnTo>
                    <a:pt x="176" y="86"/>
                  </a:lnTo>
                  <a:lnTo>
                    <a:pt x="173" y="105"/>
                  </a:lnTo>
                  <a:lnTo>
                    <a:pt x="169" y="125"/>
                  </a:lnTo>
                  <a:lnTo>
                    <a:pt x="166" y="139"/>
                  </a:lnTo>
                  <a:lnTo>
                    <a:pt x="163" y="145"/>
                  </a:lnTo>
                  <a:lnTo>
                    <a:pt x="164" y="147"/>
                  </a:lnTo>
                  <a:lnTo>
                    <a:pt x="167" y="146"/>
                  </a:lnTo>
                  <a:lnTo>
                    <a:pt x="171" y="139"/>
                  </a:lnTo>
                  <a:lnTo>
                    <a:pt x="177" y="125"/>
                  </a:lnTo>
                  <a:lnTo>
                    <a:pt x="185" y="106"/>
                  </a:lnTo>
                  <a:lnTo>
                    <a:pt x="191" y="85"/>
                  </a:lnTo>
                  <a:lnTo>
                    <a:pt x="191" y="66"/>
                  </a:lnTo>
                  <a:lnTo>
                    <a:pt x="201" y="59"/>
                  </a:lnTo>
                  <a:lnTo>
                    <a:pt x="209" y="50"/>
                  </a:lnTo>
                  <a:lnTo>
                    <a:pt x="216" y="44"/>
                  </a:lnTo>
                  <a:lnTo>
                    <a:pt x="221" y="39"/>
                  </a:lnTo>
                  <a:lnTo>
                    <a:pt x="223" y="36"/>
                  </a:lnTo>
                  <a:lnTo>
                    <a:pt x="227" y="35"/>
                  </a:lnTo>
                  <a:lnTo>
                    <a:pt x="229" y="38"/>
                  </a:lnTo>
                  <a:lnTo>
                    <a:pt x="229" y="44"/>
                  </a:lnTo>
                  <a:lnTo>
                    <a:pt x="227" y="58"/>
                  </a:lnTo>
                  <a:lnTo>
                    <a:pt x="226" y="78"/>
                  </a:lnTo>
                  <a:lnTo>
                    <a:pt x="225" y="99"/>
                  </a:lnTo>
                  <a:lnTo>
                    <a:pt x="222" y="112"/>
                  </a:lnTo>
                  <a:lnTo>
                    <a:pt x="231" y="95"/>
                  </a:lnTo>
                  <a:lnTo>
                    <a:pt x="238" y="69"/>
                  </a:lnTo>
                  <a:lnTo>
                    <a:pt x="243" y="40"/>
                  </a:lnTo>
                  <a:lnTo>
                    <a:pt x="246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9" name="Freeform 287">
              <a:extLst>
                <a:ext uri="{FF2B5EF4-FFF2-40B4-BE49-F238E27FC236}">
                  <a16:creationId xmlns:a16="http://schemas.microsoft.com/office/drawing/2014/main" id="{10FB8081-1426-BE76-C8BE-647A1B5C3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424"/>
              <a:ext cx="68" cy="59"/>
            </a:xfrm>
            <a:custGeom>
              <a:avLst/>
              <a:gdLst>
                <a:gd name="T0" fmla="*/ 192 w 197"/>
                <a:gd name="T1" fmla="*/ 174 h 178"/>
                <a:gd name="T2" fmla="*/ 196 w 197"/>
                <a:gd name="T3" fmla="*/ 169 h 178"/>
                <a:gd name="T4" fmla="*/ 189 w 197"/>
                <a:gd name="T5" fmla="*/ 159 h 178"/>
                <a:gd name="T6" fmla="*/ 177 w 197"/>
                <a:gd name="T7" fmla="*/ 146 h 178"/>
                <a:gd name="T8" fmla="*/ 175 w 197"/>
                <a:gd name="T9" fmla="*/ 124 h 178"/>
                <a:gd name="T10" fmla="*/ 168 w 197"/>
                <a:gd name="T11" fmla="*/ 82 h 178"/>
                <a:gd name="T12" fmla="*/ 160 w 197"/>
                <a:gd name="T13" fmla="*/ 62 h 178"/>
                <a:gd name="T14" fmla="*/ 155 w 197"/>
                <a:gd name="T15" fmla="*/ 61 h 178"/>
                <a:gd name="T16" fmla="*/ 159 w 197"/>
                <a:gd name="T17" fmla="*/ 81 h 178"/>
                <a:gd name="T18" fmla="*/ 160 w 197"/>
                <a:gd name="T19" fmla="*/ 116 h 178"/>
                <a:gd name="T20" fmla="*/ 154 w 197"/>
                <a:gd name="T21" fmla="*/ 126 h 178"/>
                <a:gd name="T22" fmla="*/ 143 w 197"/>
                <a:gd name="T23" fmla="*/ 119 h 178"/>
                <a:gd name="T24" fmla="*/ 131 w 197"/>
                <a:gd name="T25" fmla="*/ 112 h 178"/>
                <a:gd name="T26" fmla="*/ 122 w 197"/>
                <a:gd name="T27" fmla="*/ 104 h 178"/>
                <a:gd name="T28" fmla="*/ 114 w 197"/>
                <a:gd name="T29" fmla="*/ 89 h 178"/>
                <a:gd name="T30" fmla="*/ 106 w 197"/>
                <a:gd name="T31" fmla="*/ 56 h 178"/>
                <a:gd name="T32" fmla="*/ 105 w 197"/>
                <a:gd name="T33" fmla="*/ 32 h 178"/>
                <a:gd name="T34" fmla="*/ 102 w 197"/>
                <a:gd name="T35" fmla="*/ 13 h 178"/>
                <a:gd name="T36" fmla="*/ 96 w 197"/>
                <a:gd name="T37" fmla="*/ 3 h 178"/>
                <a:gd name="T38" fmla="*/ 96 w 197"/>
                <a:gd name="T39" fmla="*/ 10 h 178"/>
                <a:gd name="T40" fmla="*/ 98 w 197"/>
                <a:gd name="T41" fmla="*/ 26 h 178"/>
                <a:gd name="T42" fmla="*/ 96 w 197"/>
                <a:gd name="T43" fmla="*/ 41 h 178"/>
                <a:gd name="T44" fmla="*/ 95 w 197"/>
                <a:gd name="T45" fmla="*/ 56 h 178"/>
                <a:gd name="T46" fmla="*/ 98 w 197"/>
                <a:gd name="T47" fmla="*/ 81 h 178"/>
                <a:gd name="T48" fmla="*/ 87 w 197"/>
                <a:gd name="T49" fmla="*/ 78 h 178"/>
                <a:gd name="T50" fmla="*/ 58 w 197"/>
                <a:gd name="T51" fmla="*/ 49 h 178"/>
                <a:gd name="T52" fmla="*/ 29 w 197"/>
                <a:gd name="T53" fmla="*/ 22 h 178"/>
                <a:gd name="T54" fmla="*/ 8 w 197"/>
                <a:gd name="T55" fmla="*/ 3 h 178"/>
                <a:gd name="T56" fmla="*/ 5 w 197"/>
                <a:gd name="T57" fmla="*/ 7 h 178"/>
                <a:gd name="T58" fmla="*/ 18 w 197"/>
                <a:gd name="T59" fmla="*/ 25 h 178"/>
                <a:gd name="T60" fmla="*/ 33 w 197"/>
                <a:gd name="T61" fmla="*/ 43 h 178"/>
                <a:gd name="T62" fmla="*/ 43 w 197"/>
                <a:gd name="T63" fmla="*/ 57 h 178"/>
                <a:gd name="T64" fmla="*/ 50 w 197"/>
                <a:gd name="T65" fmla="*/ 66 h 178"/>
                <a:gd name="T66" fmla="*/ 60 w 197"/>
                <a:gd name="T67" fmla="*/ 77 h 178"/>
                <a:gd name="T68" fmla="*/ 73 w 197"/>
                <a:gd name="T69" fmla="*/ 88 h 178"/>
                <a:gd name="T70" fmla="*/ 87 w 197"/>
                <a:gd name="T71" fmla="*/ 97 h 178"/>
                <a:gd name="T72" fmla="*/ 85 w 197"/>
                <a:gd name="T73" fmla="*/ 99 h 178"/>
                <a:gd name="T74" fmla="*/ 73 w 197"/>
                <a:gd name="T75" fmla="*/ 99 h 178"/>
                <a:gd name="T76" fmla="*/ 60 w 197"/>
                <a:gd name="T77" fmla="*/ 97 h 178"/>
                <a:gd name="T78" fmla="*/ 50 w 197"/>
                <a:gd name="T79" fmla="*/ 93 h 178"/>
                <a:gd name="T80" fmla="*/ 41 w 197"/>
                <a:gd name="T81" fmla="*/ 87 h 178"/>
                <a:gd name="T82" fmla="*/ 33 w 197"/>
                <a:gd name="T83" fmla="*/ 89 h 178"/>
                <a:gd name="T84" fmla="*/ 42 w 197"/>
                <a:gd name="T85" fmla="*/ 98 h 178"/>
                <a:gd name="T86" fmla="*/ 59 w 197"/>
                <a:gd name="T87" fmla="*/ 107 h 178"/>
                <a:gd name="T88" fmla="*/ 81 w 197"/>
                <a:gd name="T89" fmla="*/ 114 h 178"/>
                <a:gd name="T90" fmla="*/ 104 w 197"/>
                <a:gd name="T91" fmla="*/ 119 h 178"/>
                <a:gd name="T92" fmla="*/ 118 w 197"/>
                <a:gd name="T93" fmla="*/ 121 h 178"/>
                <a:gd name="T94" fmla="*/ 130 w 197"/>
                <a:gd name="T95" fmla="*/ 127 h 178"/>
                <a:gd name="T96" fmla="*/ 141 w 197"/>
                <a:gd name="T97" fmla="*/ 134 h 178"/>
                <a:gd name="T98" fmla="*/ 150 w 197"/>
                <a:gd name="T99" fmla="*/ 142 h 178"/>
                <a:gd name="T100" fmla="*/ 149 w 197"/>
                <a:gd name="T101" fmla="*/ 148 h 178"/>
                <a:gd name="T102" fmla="*/ 133 w 197"/>
                <a:gd name="T103" fmla="*/ 152 h 178"/>
                <a:gd name="T104" fmla="*/ 114 w 197"/>
                <a:gd name="T105" fmla="*/ 154 h 178"/>
                <a:gd name="T106" fmla="*/ 98 w 197"/>
                <a:gd name="T107" fmla="*/ 154 h 178"/>
                <a:gd name="T108" fmla="*/ 84 w 197"/>
                <a:gd name="T109" fmla="*/ 153 h 178"/>
                <a:gd name="T110" fmla="*/ 81 w 197"/>
                <a:gd name="T111" fmla="*/ 157 h 178"/>
                <a:gd name="T112" fmla="*/ 102 w 197"/>
                <a:gd name="T113" fmla="*/ 162 h 178"/>
                <a:gd name="T114" fmla="*/ 125 w 197"/>
                <a:gd name="T115" fmla="*/ 163 h 178"/>
                <a:gd name="T116" fmla="*/ 146 w 197"/>
                <a:gd name="T117" fmla="*/ 162 h 178"/>
                <a:gd name="T118" fmla="*/ 164 w 197"/>
                <a:gd name="T119" fmla="*/ 160 h 178"/>
                <a:gd name="T120" fmla="*/ 176 w 197"/>
                <a:gd name="T121" fmla="*/ 162 h 178"/>
                <a:gd name="T122" fmla="*/ 187 w 197"/>
                <a:gd name="T123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78">
                  <a:moveTo>
                    <a:pt x="191" y="178"/>
                  </a:moveTo>
                  <a:lnTo>
                    <a:pt x="192" y="174"/>
                  </a:lnTo>
                  <a:lnTo>
                    <a:pt x="193" y="172"/>
                  </a:lnTo>
                  <a:lnTo>
                    <a:pt x="196" y="169"/>
                  </a:lnTo>
                  <a:lnTo>
                    <a:pt x="197" y="167"/>
                  </a:lnTo>
                  <a:lnTo>
                    <a:pt x="189" y="159"/>
                  </a:lnTo>
                  <a:lnTo>
                    <a:pt x="181" y="152"/>
                  </a:lnTo>
                  <a:lnTo>
                    <a:pt x="177" y="146"/>
                  </a:lnTo>
                  <a:lnTo>
                    <a:pt x="176" y="138"/>
                  </a:lnTo>
                  <a:lnTo>
                    <a:pt x="175" y="124"/>
                  </a:lnTo>
                  <a:lnTo>
                    <a:pt x="172" y="103"/>
                  </a:lnTo>
                  <a:lnTo>
                    <a:pt x="168" y="82"/>
                  </a:lnTo>
                  <a:lnTo>
                    <a:pt x="164" y="68"/>
                  </a:lnTo>
                  <a:lnTo>
                    <a:pt x="160" y="62"/>
                  </a:lnTo>
                  <a:lnTo>
                    <a:pt x="156" y="58"/>
                  </a:lnTo>
                  <a:lnTo>
                    <a:pt x="155" y="61"/>
                  </a:lnTo>
                  <a:lnTo>
                    <a:pt x="156" y="67"/>
                  </a:lnTo>
                  <a:lnTo>
                    <a:pt x="159" y="81"/>
                  </a:lnTo>
                  <a:lnTo>
                    <a:pt x="160" y="98"/>
                  </a:lnTo>
                  <a:lnTo>
                    <a:pt x="160" y="116"/>
                  </a:lnTo>
                  <a:lnTo>
                    <a:pt x="159" y="128"/>
                  </a:lnTo>
                  <a:lnTo>
                    <a:pt x="154" y="126"/>
                  </a:lnTo>
                  <a:lnTo>
                    <a:pt x="149" y="122"/>
                  </a:lnTo>
                  <a:lnTo>
                    <a:pt x="143" y="119"/>
                  </a:lnTo>
                  <a:lnTo>
                    <a:pt x="138" y="116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2" y="104"/>
                  </a:lnTo>
                  <a:lnTo>
                    <a:pt x="120" y="101"/>
                  </a:lnTo>
                  <a:lnTo>
                    <a:pt x="114" y="89"/>
                  </a:lnTo>
                  <a:lnTo>
                    <a:pt x="110" y="73"/>
                  </a:lnTo>
                  <a:lnTo>
                    <a:pt x="106" y="56"/>
                  </a:lnTo>
                  <a:lnTo>
                    <a:pt x="105" y="42"/>
                  </a:lnTo>
                  <a:lnTo>
                    <a:pt x="105" y="32"/>
                  </a:lnTo>
                  <a:lnTo>
                    <a:pt x="104" y="22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3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7"/>
                  </a:lnTo>
                  <a:lnTo>
                    <a:pt x="98" y="26"/>
                  </a:lnTo>
                  <a:lnTo>
                    <a:pt x="97" y="33"/>
                  </a:lnTo>
                  <a:lnTo>
                    <a:pt x="96" y="41"/>
                  </a:lnTo>
                  <a:lnTo>
                    <a:pt x="95" y="47"/>
                  </a:lnTo>
                  <a:lnTo>
                    <a:pt x="95" y="56"/>
                  </a:lnTo>
                  <a:lnTo>
                    <a:pt x="96" y="68"/>
                  </a:lnTo>
                  <a:lnTo>
                    <a:pt x="98" y="81"/>
                  </a:lnTo>
                  <a:lnTo>
                    <a:pt x="100" y="89"/>
                  </a:lnTo>
                  <a:lnTo>
                    <a:pt x="87" y="78"/>
                  </a:lnTo>
                  <a:lnTo>
                    <a:pt x="72" y="64"/>
                  </a:lnTo>
                  <a:lnTo>
                    <a:pt x="58" y="49"/>
                  </a:lnTo>
                  <a:lnTo>
                    <a:pt x="43" y="36"/>
                  </a:lnTo>
                  <a:lnTo>
                    <a:pt x="29" y="22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6"/>
                  </a:lnTo>
                  <a:lnTo>
                    <a:pt x="18" y="25"/>
                  </a:lnTo>
                  <a:lnTo>
                    <a:pt x="26" y="35"/>
                  </a:lnTo>
                  <a:lnTo>
                    <a:pt x="33" y="43"/>
                  </a:lnTo>
                  <a:lnTo>
                    <a:pt x="38" y="51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50" y="66"/>
                  </a:lnTo>
                  <a:lnTo>
                    <a:pt x="54" y="71"/>
                  </a:lnTo>
                  <a:lnTo>
                    <a:pt x="60" y="77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80" y="93"/>
                  </a:lnTo>
                  <a:lnTo>
                    <a:pt x="87" y="97"/>
                  </a:lnTo>
                  <a:lnTo>
                    <a:pt x="91" y="99"/>
                  </a:lnTo>
                  <a:lnTo>
                    <a:pt x="85" y="99"/>
                  </a:lnTo>
                  <a:lnTo>
                    <a:pt x="80" y="99"/>
                  </a:lnTo>
                  <a:lnTo>
                    <a:pt x="73" y="99"/>
                  </a:lnTo>
                  <a:lnTo>
                    <a:pt x="67" y="98"/>
                  </a:lnTo>
                  <a:lnTo>
                    <a:pt x="60" y="97"/>
                  </a:lnTo>
                  <a:lnTo>
                    <a:pt x="54" y="94"/>
                  </a:lnTo>
                  <a:lnTo>
                    <a:pt x="50" y="93"/>
                  </a:lnTo>
                  <a:lnTo>
                    <a:pt x="46" y="91"/>
                  </a:lnTo>
                  <a:lnTo>
                    <a:pt x="41" y="87"/>
                  </a:lnTo>
                  <a:lnTo>
                    <a:pt x="35" y="87"/>
                  </a:lnTo>
                  <a:lnTo>
                    <a:pt x="33" y="89"/>
                  </a:lnTo>
                  <a:lnTo>
                    <a:pt x="37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59" y="107"/>
                  </a:lnTo>
                  <a:lnTo>
                    <a:pt x="69" y="111"/>
                  </a:lnTo>
                  <a:lnTo>
                    <a:pt x="81" y="114"/>
                  </a:lnTo>
                  <a:lnTo>
                    <a:pt x="92" y="117"/>
                  </a:lnTo>
                  <a:lnTo>
                    <a:pt x="104" y="119"/>
                  </a:lnTo>
                  <a:lnTo>
                    <a:pt x="113" y="119"/>
                  </a:lnTo>
                  <a:lnTo>
                    <a:pt x="118" y="121"/>
                  </a:lnTo>
                  <a:lnTo>
                    <a:pt x="123" y="123"/>
                  </a:lnTo>
                  <a:lnTo>
                    <a:pt x="130" y="127"/>
                  </a:lnTo>
                  <a:lnTo>
                    <a:pt x="135" y="131"/>
                  </a:lnTo>
                  <a:lnTo>
                    <a:pt x="141" y="134"/>
                  </a:lnTo>
                  <a:lnTo>
                    <a:pt x="146" y="138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49" y="148"/>
                  </a:lnTo>
                  <a:lnTo>
                    <a:pt x="141" y="150"/>
                  </a:lnTo>
                  <a:lnTo>
                    <a:pt x="133" y="152"/>
                  </a:lnTo>
                  <a:lnTo>
                    <a:pt x="123" y="153"/>
                  </a:lnTo>
                  <a:lnTo>
                    <a:pt x="114" y="154"/>
                  </a:lnTo>
                  <a:lnTo>
                    <a:pt x="106" y="154"/>
                  </a:lnTo>
                  <a:lnTo>
                    <a:pt x="98" y="154"/>
                  </a:lnTo>
                  <a:lnTo>
                    <a:pt x="92" y="153"/>
                  </a:lnTo>
                  <a:lnTo>
                    <a:pt x="84" y="153"/>
                  </a:lnTo>
                  <a:lnTo>
                    <a:pt x="79" y="154"/>
                  </a:lnTo>
                  <a:lnTo>
                    <a:pt x="81" y="157"/>
                  </a:lnTo>
                  <a:lnTo>
                    <a:pt x="93" y="160"/>
                  </a:lnTo>
                  <a:lnTo>
                    <a:pt x="102" y="162"/>
                  </a:lnTo>
                  <a:lnTo>
                    <a:pt x="113" y="163"/>
                  </a:lnTo>
                  <a:lnTo>
                    <a:pt x="125" y="163"/>
                  </a:lnTo>
                  <a:lnTo>
                    <a:pt x="135" y="162"/>
                  </a:lnTo>
                  <a:lnTo>
                    <a:pt x="146" y="162"/>
                  </a:lnTo>
                  <a:lnTo>
                    <a:pt x="156" y="162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76" y="162"/>
                  </a:lnTo>
                  <a:lnTo>
                    <a:pt x="183" y="167"/>
                  </a:lnTo>
                  <a:lnTo>
                    <a:pt x="187" y="172"/>
                  </a:lnTo>
                  <a:lnTo>
                    <a:pt x="191" y="1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0" name="Freeform 288">
              <a:extLst>
                <a:ext uri="{FF2B5EF4-FFF2-40B4-BE49-F238E27FC236}">
                  <a16:creationId xmlns:a16="http://schemas.microsoft.com/office/drawing/2014/main" id="{BB348C7E-CA65-0674-27B2-E369A7F63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402"/>
              <a:ext cx="42" cy="90"/>
            </a:xfrm>
            <a:custGeom>
              <a:avLst/>
              <a:gdLst>
                <a:gd name="T0" fmla="*/ 14 w 123"/>
                <a:gd name="T1" fmla="*/ 223 h 271"/>
                <a:gd name="T2" fmla="*/ 23 w 123"/>
                <a:gd name="T3" fmla="*/ 212 h 271"/>
                <a:gd name="T4" fmla="*/ 29 w 123"/>
                <a:gd name="T5" fmla="*/ 216 h 271"/>
                <a:gd name="T6" fmla="*/ 33 w 123"/>
                <a:gd name="T7" fmla="*/ 192 h 271"/>
                <a:gd name="T8" fmla="*/ 14 w 123"/>
                <a:gd name="T9" fmla="*/ 152 h 271"/>
                <a:gd name="T10" fmla="*/ 2 w 123"/>
                <a:gd name="T11" fmla="*/ 111 h 271"/>
                <a:gd name="T12" fmla="*/ 6 w 123"/>
                <a:gd name="T13" fmla="*/ 112 h 271"/>
                <a:gd name="T14" fmla="*/ 28 w 123"/>
                <a:gd name="T15" fmla="*/ 156 h 271"/>
                <a:gd name="T16" fmla="*/ 48 w 123"/>
                <a:gd name="T17" fmla="*/ 127 h 271"/>
                <a:gd name="T18" fmla="*/ 46 w 123"/>
                <a:gd name="T19" fmla="*/ 76 h 271"/>
                <a:gd name="T20" fmla="*/ 45 w 123"/>
                <a:gd name="T21" fmla="*/ 31 h 271"/>
                <a:gd name="T22" fmla="*/ 50 w 123"/>
                <a:gd name="T23" fmla="*/ 33 h 271"/>
                <a:gd name="T24" fmla="*/ 52 w 123"/>
                <a:gd name="T25" fmla="*/ 59 h 271"/>
                <a:gd name="T26" fmla="*/ 64 w 123"/>
                <a:gd name="T27" fmla="*/ 59 h 271"/>
                <a:gd name="T28" fmla="*/ 93 w 123"/>
                <a:gd name="T29" fmla="*/ 3 h 271"/>
                <a:gd name="T30" fmla="*/ 99 w 123"/>
                <a:gd name="T31" fmla="*/ 4 h 271"/>
                <a:gd name="T32" fmla="*/ 79 w 123"/>
                <a:gd name="T33" fmla="*/ 40 h 271"/>
                <a:gd name="T34" fmla="*/ 77 w 123"/>
                <a:gd name="T35" fmla="*/ 74 h 271"/>
                <a:gd name="T36" fmla="*/ 103 w 123"/>
                <a:gd name="T37" fmla="*/ 64 h 271"/>
                <a:gd name="T38" fmla="*/ 110 w 123"/>
                <a:gd name="T39" fmla="*/ 63 h 271"/>
                <a:gd name="T40" fmla="*/ 98 w 123"/>
                <a:gd name="T41" fmla="*/ 73 h 271"/>
                <a:gd name="T42" fmla="*/ 79 w 123"/>
                <a:gd name="T43" fmla="*/ 84 h 271"/>
                <a:gd name="T44" fmla="*/ 66 w 123"/>
                <a:gd name="T45" fmla="*/ 93 h 271"/>
                <a:gd name="T46" fmla="*/ 54 w 123"/>
                <a:gd name="T47" fmla="*/ 155 h 271"/>
                <a:gd name="T48" fmla="*/ 69 w 123"/>
                <a:gd name="T49" fmla="*/ 165 h 271"/>
                <a:gd name="T50" fmla="*/ 95 w 123"/>
                <a:gd name="T51" fmla="*/ 161 h 271"/>
                <a:gd name="T52" fmla="*/ 112 w 123"/>
                <a:gd name="T53" fmla="*/ 155 h 271"/>
                <a:gd name="T54" fmla="*/ 118 w 123"/>
                <a:gd name="T55" fmla="*/ 154 h 271"/>
                <a:gd name="T56" fmla="*/ 103 w 123"/>
                <a:gd name="T57" fmla="*/ 164 h 271"/>
                <a:gd name="T58" fmla="*/ 74 w 123"/>
                <a:gd name="T59" fmla="*/ 176 h 271"/>
                <a:gd name="T60" fmla="*/ 53 w 123"/>
                <a:gd name="T61" fmla="*/ 185 h 271"/>
                <a:gd name="T62" fmla="*/ 43 w 123"/>
                <a:gd name="T63" fmla="*/ 210 h 271"/>
                <a:gd name="T64" fmla="*/ 52 w 123"/>
                <a:gd name="T65" fmla="*/ 222 h 271"/>
                <a:gd name="T66" fmla="*/ 73 w 123"/>
                <a:gd name="T67" fmla="*/ 217 h 271"/>
                <a:gd name="T68" fmla="*/ 95 w 123"/>
                <a:gd name="T69" fmla="*/ 207 h 271"/>
                <a:gd name="T70" fmla="*/ 112 w 123"/>
                <a:gd name="T71" fmla="*/ 199 h 271"/>
                <a:gd name="T72" fmla="*/ 123 w 123"/>
                <a:gd name="T73" fmla="*/ 191 h 271"/>
                <a:gd name="T74" fmla="*/ 115 w 123"/>
                <a:gd name="T75" fmla="*/ 205 h 271"/>
                <a:gd name="T76" fmla="*/ 99 w 123"/>
                <a:gd name="T77" fmla="*/ 225 h 271"/>
                <a:gd name="T78" fmla="*/ 82 w 123"/>
                <a:gd name="T79" fmla="*/ 242 h 271"/>
                <a:gd name="T80" fmla="*/ 75 w 123"/>
                <a:gd name="T81" fmla="*/ 237 h 271"/>
                <a:gd name="T82" fmla="*/ 64 w 123"/>
                <a:gd name="T83" fmla="*/ 225 h 271"/>
                <a:gd name="T84" fmla="*/ 33 w 123"/>
                <a:gd name="T85" fmla="*/ 228 h 271"/>
                <a:gd name="T86" fmla="*/ 27 w 123"/>
                <a:gd name="T87" fmla="*/ 245 h 271"/>
                <a:gd name="T88" fmla="*/ 14 w 123"/>
                <a:gd name="T89" fmla="*/ 263 h 271"/>
                <a:gd name="T90" fmla="*/ 10 w 123"/>
                <a:gd name="T91" fmla="*/ 262 h 271"/>
                <a:gd name="T92" fmla="*/ 19 w 123"/>
                <a:gd name="T93" fmla="*/ 240 h 271"/>
                <a:gd name="T94" fmla="*/ 7 w 123"/>
                <a:gd name="T95" fmla="*/ 23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71">
                  <a:moveTo>
                    <a:pt x="0" y="233"/>
                  </a:moveTo>
                  <a:lnTo>
                    <a:pt x="8" y="228"/>
                  </a:lnTo>
                  <a:lnTo>
                    <a:pt x="14" y="223"/>
                  </a:lnTo>
                  <a:lnTo>
                    <a:pt x="17" y="216"/>
                  </a:lnTo>
                  <a:lnTo>
                    <a:pt x="20" y="210"/>
                  </a:lnTo>
                  <a:lnTo>
                    <a:pt x="23" y="212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9" y="216"/>
                  </a:lnTo>
                  <a:lnTo>
                    <a:pt x="31" y="212"/>
                  </a:lnTo>
                  <a:lnTo>
                    <a:pt x="33" y="202"/>
                  </a:lnTo>
                  <a:lnTo>
                    <a:pt x="33" y="192"/>
                  </a:lnTo>
                  <a:lnTo>
                    <a:pt x="32" y="186"/>
                  </a:lnTo>
                  <a:lnTo>
                    <a:pt x="24" y="174"/>
                  </a:lnTo>
                  <a:lnTo>
                    <a:pt x="14" y="152"/>
                  </a:lnTo>
                  <a:lnTo>
                    <a:pt x="4" y="131"/>
                  </a:lnTo>
                  <a:lnTo>
                    <a:pt x="0" y="119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10" y="125"/>
                  </a:lnTo>
                  <a:lnTo>
                    <a:pt x="17" y="141"/>
                  </a:lnTo>
                  <a:lnTo>
                    <a:pt x="28" y="156"/>
                  </a:lnTo>
                  <a:lnTo>
                    <a:pt x="37" y="165"/>
                  </a:lnTo>
                  <a:lnTo>
                    <a:pt x="43" y="150"/>
                  </a:lnTo>
                  <a:lnTo>
                    <a:pt x="48" y="127"/>
                  </a:lnTo>
                  <a:lnTo>
                    <a:pt x="50" y="105"/>
                  </a:lnTo>
                  <a:lnTo>
                    <a:pt x="49" y="90"/>
                  </a:lnTo>
                  <a:lnTo>
                    <a:pt x="46" y="76"/>
                  </a:lnTo>
                  <a:lnTo>
                    <a:pt x="44" y="59"/>
                  </a:lnTo>
                  <a:lnTo>
                    <a:pt x="44" y="43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49" y="48"/>
                  </a:lnTo>
                  <a:lnTo>
                    <a:pt x="52" y="59"/>
                  </a:lnTo>
                  <a:lnTo>
                    <a:pt x="54" y="70"/>
                  </a:lnTo>
                  <a:lnTo>
                    <a:pt x="57" y="76"/>
                  </a:lnTo>
                  <a:lnTo>
                    <a:pt x="64" y="59"/>
                  </a:lnTo>
                  <a:lnTo>
                    <a:pt x="71" y="36"/>
                  </a:lnTo>
                  <a:lnTo>
                    <a:pt x="81" y="16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8"/>
                  </a:lnTo>
                  <a:lnTo>
                    <a:pt x="87" y="20"/>
                  </a:lnTo>
                  <a:lnTo>
                    <a:pt x="79" y="40"/>
                  </a:lnTo>
                  <a:lnTo>
                    <a:pt x="73" y="61"/>
                  </a:lnTo>
                  <a:lnTo>
                    <a:pt x="69" y="75"/>
                  </a:lnTo>
                  <a:lnTo>
                    <a:pt x="77" y="74"/>
                  </a:lnTo>
                  <a:lnTo>
                    <a:pt x="87" y="71"/>
                  </a:lnTo>
                  <a:lnTo>
                    <a:pt x="96" y="68"/>
                  </a:lnTo>
                  <a:lnTo>
                    <a:pt x="103" y="64"/>
                  </a:lnTo>
                  <a:lnTo>
                    <a:pt x="107" y="60"/>
                  </a:lnTo>
                  <a:lnTo>
                    <a:pt x="110" y="60"/>
                  </a:lnTo>
                  <a:lnTo>
                    <a:pt x="110" y="63"/>
                  </a:lnTo>
                  <a:lnTo>
                    <a:pt x="106" y="66"/>
                  </a:lnTo>
                  <a:lnTo>
                    <a:pt x="102" y="69"/>
                  </a:lnTo>
                  <a:lnTo>
                    <a:pt x="98" y="73"/>
                  </a:lnTo>
                  <a:lnTo>
                    <a:pt x="93" y="76"/>
                  </a:lnTo>
                  <a:lnTo>
                    <a:pt x="86" y="80"/>
                  </a:lnTo>
                  <a:lnTo>
                    <a:pt x="79" y="84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6" y="93"/>
                  </a:lnTo>
                  <a:lnTo>
                    <a:pt x="64" y="112"/>
                  </a:lnTo>
                  <a:lnTo>
                    <a:pt x="58" y="135"/>
                  </a:lnTo>
                  <a:lnTo>
                    <a:pt x="54" y="155"/>
                  </a:lnTo>
                  <a:lnTo>
                    <a:pt x="50" y="166"/>
                  </a:lnTo>
                  <a:lnTo>
                    <a:pt x="60" y="166"/>
                  </a:lnTo>
                  <a:lnTo>
                    <a:pt x="69" y="165"/>
                  </a:lnTo>
                  <a:lnTo>
                    <a:pt x="78" y="164"/>
                  </a:lnTo>
                  <a:lnTo>
                    <a:pt x="87" y="162"/>
                  </a:lnTo>
                  <a:lnTo>
                    <a:pt x="95" y="161"/>
                  </a:lnTo>
                  <a:lnTo>
                    <a:pt x="103" y="159"/>
                  </a:lnTo>
                  <a:lnTo>
                    <a:pt x="108" y="157"/>
                  </a:lnTo>
                  <a:lnTo>
                    <a:pt x="112" y="155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4" y="157"/>
                  </a:lnTo>
                  <a:lnTo>
                    <a:pt x="110" y="160"/>
                  </a:lnTo>
                  <a:lnTo>
                    <a:pt x="103" y="164"/>
                  </a:lnTo>
                  <a:lnTo>
                    <a:pt x="94" y="169"/>
                  </a:lnTo>
                  <a:lnTo>
                    <a:pt x="85" y="172"/>
                  </a:lnTo>
                  <a:lnTo>
                    <a:pt x="74" y="176"/>
                  </a:lnTo>
                  <a:lnTo>
                    <a:pt x="65" y="180"/>
                  </a:lnTo>
                  <a:lnTo>
                    <a:pt x="58" y="184"/>
                  </a:lnTo>
                  <a:lnTo>
                    <a:pt x="53" y="185"/>
                  </a:lnTo>
                  <a:lnTo>
                    <a:pt x="48" y="190"/>
                  </a:lnTo>
                  <a:lnTo>
                    <a:pt x="44" y="200"/>
                  </a:lnTo>
                  <a:lnTo>
                    <a:pt x="43" y="210"/>
                  </a:lnTo>
                  <a:lnTo>
                    <a:pt x="41" y="217"/>
                  </a:lnTo>
                  <a:lnTo>
                    <a:pt x="44" y="221"/>
                  </a:lnTo>
                  <a:lnTo>
                    <a:pt x="52" y="222"/>
                  </a:lnTo>
                  <a:lnTo>
                    <a:pt x="60" y="222"/>
                  </a:lnTo>
                  <a:lnTo>
                    <a:pt x="66" y="221"/>
                  </a:lnTo>
                  <a:lnTo>
                    <a:pt x="73" y="217"/>
                  </a:lnTo>
                  <a:lnTo>
                    <a:pt x="81" y="215"/>
                  </a:lnTo>
                  <a:lnTo>
                    <a:pt x="89" y="211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07" y="201"/>
                  </a:lnTo>
                  <a:lnTo>
                    <a:pt x="112" y="199"/>
                  </a:lnTo>
                  <a:lnTo>
                    <a:pt x="115" y="196"/>
                  </a:lnTo>
                  <a:lnTo>
                    <a:pt x="119" y="192"/>
                  </a:lnTo>
                  <a:lnTo>
                    <a:pt x="123" y="191"/>
                  </a:lnTo>
                  <a:lnTo>
                    <a:pt x="123" y="194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110" y="211"/>
                  </a:lnTo>
                  <a:lnTo>
                    <a:pt x="104" y="217"/>
                  </a:lnTo>
                  <a:lnTo>
                    <a:pt x="99" y="225"/>
                  </a:lnTo>
                  <a:lnTo>
                    <a:pt x="93" y="231"/>
                  </a:lnTo>
                  <a:lnTo>
                    <a:pt x="87" y="237"/>
                  </a:lnTo>
                  <a:lnTo>
                    <a:pt x="82" y="242"/>
                  </a:lnTo>
                  <a:lnTo>
                    <a:pt x="78" y="245"/>
                  </a:lnTo>
                  <a:lnTo>
                    <a:pt x="77" y="241"/>
                  </a:lnTo>
                  <a:lnTo>
                    <a:pt x="75" y="237"/>
                  </a:lnTo>
                  <a:lnTo>
                    <a:pt x="73" y="233"/>
                  </a:lnTo>
                  <a:lnTo>
                    <a:pt x="70" y="230"/>
                  </a:lnTo>
                  <a:lnTo>
                    <a:pt x="64" y="225"/>
                  </a:lnTo>
                  <a:lnTo>
                    <a:pt x="53" y="223"/>
                  </a:lnTo>
                  <a:lnTo>
                    <a:pt x="43" y="225"/>
                  </a:lnTo>
                  <a:lnTo>
                    <a:pt x="33" y="228"/>
                  </a:lnTo>
                  <a:lnTo>
                    <a:pt x="28" y="235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28" y="250"/>
                  </a:lnTo>
                  <a:lnTo>
                    <a:pt x="21" y="257"/>
                  </a:lnTo>
                  <a:lnTo>
                    <a:pt x="14" y="263"/>
                  </a:lnTo>
                  <a:lnTo>
                    <a:pt x="7" y="268"/>
                  </a:lnTo>
                  <a:lnTo>
                    <a:pt x="3" y="271"/>
                  </a:lnTo>
                  <a:lnTo>
                    <a:pt x="10" y="262"/>
                  </a:lnTo>
                  <a:lnTo>
                    <a:pt x="16" y="253"/>
                  </a:lnTo>
                  <a:lnTo>
                    <a:pt x="20" y="246"/>
                  </a:lnTo>
                  <a:lnTo>
                    <a:pt x="19" y="240"/>
                  </a:lnTo>
                  <a:lnTo>
                    <a:pt x="15" y="236"/>
                  </a:lnTo>
                  <a:lnTo>
                    <a:pt x="11" y="232"/>
                  </a:lnTo>
                  <a:lnTo>
                    <a:pt x="7" y="23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1" name="Freeform 289">
              <a:extLst>
                <a:ext uri="{FF2B5EF4-FFF2-40B4-BE49-F238E27FC236}">
                  <a16:creationId xmlns:a16="http://schemas.microsoft.com/office/drawing/2014/main" id="{629D526A-DB55-8756-F642-E14858C7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451"/>
              <a:ext cx="8" cy="12"/>
            </a:xfrm>
            <a:custGeom>
              <a:avLst/>
              <a:gdLst>
                <a:gd name="T0" fmla="*/ 22 w 22"/>
                <a:gd name="T1" fmla="*/ 32 h 35"/>
                <a:gd name="T2" fmla="*/ 17 w 22"/>
                <a:gd name="T3" fmla="*/ 31 h 35"/>
                <a:gd name="T4" fmla="*/ 12 w 22"/>
                <a:gd name="T5" fmla="*/ 31 h 35"/>
                <a:gd name="T6" fmla="*/ 8 w 22"/>
                <a:gd name="T7" fmla="*/ 34 h 35"/>
                <a:gd name="T8" fmla="*/ 4 w 22"/>
                <a:gd name="T9" fmla="*/ 35 h 35"/>
                <a:gd name="T10" fmla="*/ 3 w 22"/>
                <a:gd name="T11" fmla="*/ 26 h 35"/>
                <a:gd name="T12" fmla="*/ 1 w 22"/>
                <a:gd name="T13" fmla="*/ 19 h 35"/>
                <a:gd name="T14" fmla="*/ 0 w 22"/>
                <a:gd name="T15" fmla="*/ 11 h 35"/>
                <a:gd name="T16" fmla="*/ 0 w 22"/>
                <a:gd name="T17" fmla="*/ 4 h 35"/>
                <a:gd name="T18" fmla="*/ 1 w 22"/>
                <a:gd name="T19" fmla="*/ 1 h 35"/>
                <a:gd name="T20" fmla="*/ 3 w 22"/>
                <a:gd name="T21" fmla="*/ 0 h 35"/>
                <a:gd name="T22" fmla="*/ 4 w 22"/>
                <a:gd name="T23" fmla="*/ 2 h 35"/>
                <a:gd name="T24" fmla="*/ 4 w 22"/>
                <a:gd name="T25" fmla="*/ 5 h 35"/>
                <a:gd name="T26" fmla="*/ 7 w 22"/>
                <a:gd name="T27" fmla="*/ 11 h 35"/>
                <a:gd name="T28" fmla="*/ 11 w 22"/>
                <a:gd name="T29" fmla="*/ 19 h 35"/>
                <a:gd name="T30" fmla="*/ 16 w 22"/>
                <a:gd name="T31" fmla="*/ 26 h 35"/>
                <a:gd name="T32" fmla="*/ 22 w 22"/>
                <a:gd name="T3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5">
                  <a:moveTo>
                    <a:pt x="22" y="32"/>
                  </a:moveTo>
                  <a:lnTo>
                    <a:pt x="17" y="31"/>
                  </a:lnTo>
                  <a:lnTo>
                    <a:pt x="12" y="31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9"/>
                  </a:lnTo>
                  <a:lnTo>
                    <a:pt x="16" y="26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2" name="Freeform 290">
              <a:extLst>
                <a:ext uri="{FF2B5EF4-FFF2-40B4-BE49-F238E27FC236}">
                  <a16:creationId xmlns:a16="http://schemas.microsoft.com/office/drawing/2014/main" id="{20123CB6-DF08-DF1C-2458-052F600C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449"/>
              <a:ext cx="134" cy="74"/>
            </a:xfrm>
            <a:custGeom>
              <a:avLst/>
              <a:gdLst>
                <a:gd name="T0" fmla="*/ 38 w 390"/>
                <a:gd name="T1" fmla="*/ 159 h 225"/>
                <a:gd name="T2" fmla="*/ 75 w 390"/>
                <a:gd name="T3" fmla="*/ 137 h 225"/>
                <a:gd name="T4" fmla="*/ 97 w 390"/>
                <a:gd name="T5" fmla="*/ 84 h 225"/>
                <a:gd name="T6" fmla="*/ 126 w 390"/>
                <a:gd name="T7" fmla="*/ 43 h 225"/>
                <a:gd name="T8" fmla="*/ 163 w 390"/>
                <a:gd name="T9" fmla="*/ 5 h 225"/>
                <a:gd name="T10" fmla="*/ 175 w 390"/>
                <a:gd name="T11" fmla="*/ 4 h 225"/>
                <a:gd name="T12" fmla="*/ 151 w 390"/>
                <a:gd name="T13" fmla="*/ 28 h 225"/>
                <a:gd name="T14" fmla="*/ 116 w 390"/>
                <a:gd name="T15" fmla="*/ 70 h 225"/>
                <a:gd name="T16" fmla="*/ 101 w 390"/>
                <a:gd name="T17" fmla="*/ 111 h 225"/>
                <a:gd name="T18" fmla="*/ 104 w 390"/>
                <a:gd name="T19" fmla="*/ 121 h 225"/>
                <a:gd name="T20" fmla="*/ 129 w 390"/>
                <a:gd name="T21" fmla="*/ 106 h 225"/>
                <a:gd name="T22" fmla="*/ 158 w 390"/>
                <a:gd name="T23" fmla="*/ 87 h 225"/>
                <a:gd name="T24" fmla="*/ 196 w 390"/>
                <a:gd name="T25" fmla="*/ 45 h 225"/>
                <a:gd name="T26" fmla="*/ 253 w 390"/>
                <a:gd name="T27" fmla="*/ 8 h 225"/>
                <a:gd name="T28" fmla="*/ 274 w 390"/>
                <a:gd name="T29" fmla="*/ 4 h 225"/>
                <a:gd name="T30" fmla="*/ 228 w 390"/>
                <a:gd name="T31" fmla="*/ 35 h 225"/>
                <a:gd name="T32" fmla="*/ 183 w 390"/>
                <a:gd name="T33" fmla="*/ 81 h 225"/>
                <a:gd name="T34" fmla="*/ 188 w 390"/>
                <a:gd name="T35" fmla="*/ 91 h 225"/>
                <a:gd name="T36" fmla="*/ 215 w 390"/>
                <a:gd name="T37" fmla="*/ 86 h 225"/>
                <a:gd name="T38" fmla="*/ 238 w 390"/>
                <a:gd name="T39" fmla="*/ 81 h 225"/>
                <a:gd name="T40" fmla="*/ 280 w 390"/>
                <a:gd name="T41" fmla="*/ 56 h 225"/>
                <a:gd name="T42" fmla="*/ 337 w 390"/>
                <a:gd name="T43" fmla="*/ 31 h 225"/>
                <a:gd name="T44" fmla="*/ 352 w 390"/>
                <a:gd name="T45" fmla="*/ 33 h 225"/>
                <a:gd name="T46" fmla="*/ 308 w 390"/>
                <a:gd name="T47" fmla="*/ 50 h 225"/>
                <a:gd name="T48" fmla="*/ 271 w 390"/>
                <a:gd name="T49" fmla="*/ 77 h 225"/>
                <a:gd name="T50" fmla="*/ 311 w 390"/>
                <a:gd name="T51" fmla="*/ 82 h 225"/>
                <a:gd name="T52" fmla="*/ 366 w 390"/>
                <a:gd name="T53" fmla="*/ 70 h 225"/>
                <a:gd name="T54" fmla="*/ 390 w 390"/>
                <a:gd name="T55" fmla="*/ 64 h 225"/>
                <a:gd name="T56" fmla="*/ 356 w 390"/>
                <a:gd name="T57" fmla="*/ 84 h 225"/>
                <a:gd name="T58" fmla="*/ 290 w 390"/>
                <a:gd name="T59" fmla="*/ 100 h 225"/>
                <a:gd name="T60" fmla="*/ 298 w 390"/>
                <a:gd name="T61" fmla="*/ 117 h 225"/>
                <a:gd name="T62" fmla="*/ 340 w 390"/>
                <a:gd name="T63" fmla="*/ 139 h 225"/>
                <a:gd name="T64" fmla="*/ 356 w 390"/>
                <a:gd name="T65" fmla="*/ 151 h 225"/>
                <a:gd name="T66" fmla="*/ 311 w 390"/>
                <a:gd name="T67" fmla="*/ 137 h 225"/>
                <a:gd name="T68" fmla="*/ 255 w 390"/>
                <a:gd name="T69" fmla="*/ 112 h 225"/>
                <a:gd name="T70" fmla="*/ 226 w 390"/>
                <a:gd name="T71" fmla="*/ 109 h 225"/>
                <a:gd name="T72" fmla="*/ 194 w 390"/>
                <a:gd name="T73" fmla="*/ 111 h 225"/>
                <a:gd name="T74" fmla="*/ 207 w 390"/>
                <a:gd name="T75" fmla="*/ 132 h 225"/>
                <a:gd name="T76" fmla="*/ 238 w 390"/>
                <a:gd name="T77" fmla="*/ 157 h 225"/>
                <a:gd name="T78" fmla="*/ 275 w 390"/>
                <a:gd name="T79" fmla="*/ 177 h 225"/>
                <a:gd name="T80" fmla="*/ 288 w 390"/>
                <a:gd name="T81" fmla="*/ 192 h 225"/>
                <a:gd name="T82" fmla="*/ 237 w 390"/>
                <a:gd name="T83" fmla="*/ 164 h 225"/>
                <a:gd name="T84" fmla="*/ 184 w 390"/>
                <a:gd name="T85" fmla="*/ 132 h 225"/>
                <a:gd name="T86" fmla="*/ 159 w 390"/>
                <a:gd name="T87" fmla="*/ 124 h 225"/>
                <a:gd name="T88" fmla="*/ 134 w 390"/>
                <a:gd name="T89" fmla="*/ 132 h 225"/>
                <a:gd name="T90" fmla="*/ 107 w 390"/>
                <a:gd name="T91" fmla="*/ 141 h 225"/>
                <a:gd name="T92" fmla="*/ 105 w 390"/>
                <a:gd name="T93" fmla="*/ 154 h 225"/>
                <a:gd name="T94" fmla="*/ 141 w 390"/>
                <a:gd name="T95" fmla="*/ 180 h 225"/>
                <a:gd name="T96" fmla="*/ 194 w 390"/>
                <a:gd name="T97" fmla="*/ 213 h 225"/>
                <a:gd name="T98" fmla="*/ 200 w 390"/>
                <a:gd name="T99" fmla="*/ 225 h 225"/>
                <a:gd name="T100" fmla="*/ 149 w 390"/>
                <a:gd name="T101" fmla="*/ 196 h 225"/>
                <a:gd name="T102" fmla="*/ 95 w 390"/>
                <a:gd name="T103" fmla="*/ 165 h 225"/>
                <a:gd name="T104" fmla="*/ 61 w 390"/>
                <a:gd name="T105" fmla="*/ 169 h 225"/>
                <a:gd name="T106" fmla="*/ 10 w 390"/>
                <a:gd name="T107" fmla="*/ 184 h 225"/>
                <a:gd name="T108" fmla="*/ 8 w 390"/>
                <a:gd name="T10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0" h="225">
                  <a:moveTo>
                    <a:pt x="16" y="174"/>
                  </a:moveTo>
                  <a:lnTo>
                    <a:pt x="21" y="170"/>
                  </a:lnTo>
                  <a:lnTo>
                    <a:pt x="29" y="164"/>
                  </a:lnTo>
                  <a:lnTo>
                    <a:pt x="38" y="159"/>
                  </a:lnTo>
                  <a:lnTo>
                    <a:pt x="49" y="152"/>
                  </a:lnTo>
                  <a:lnTo>
                    <a:pt x="59" y="147"/>
                  </a:lnTo>
                  <a:lnTo>
                    <a:pt x="68" y="141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2" y="122"/>
                  </a:lnTo>
                  <a:lnTo>
                    <a:pt x="88" y="104"/>
                  </a:lnTo>
                  <a:lnTo>
                    <a:pt x="97" y="84"/>
                  </a:lnTo>
                  <a:lnTo>
                    <a:pt x="105" y="69"/>
                  </a:lnTo>
                  <a:lnTo>
                    <a:pt x="111" y="61"/>
                  </a:lnTo>
                  <a:lnTo>
                    <a:pt x="117" y="53"/>
                  </a:lnTo>
                  <a:lnTo>
                    <a:pt x="126" y="43"/>
                  </a:lnTo>
                  <a:lnTo>
                    <a:pt x="136" y="31"/>
                  </a:lnTo>
                  <a:lnTo>
                    <a:pt x="146" y="21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8"/>
                  </a:lnTo>
                  <a:lnTo>
                    <a:pt x="167" y="11"/>
                  </a:lnTo>
                  <a:lnTo>
                    <a:pt x="161" y="19"/>
                  </a:lnTo>
                  <a:lnTo>
                    <a:pt x="151" y="28"/>
                  </a:lnTo>
                  <a:lnTo>
                    <a:pt x="142" y="39"/>
                  </a:lnTo>
                  <a:lnTo>
                    <a:pt x="132" y="50"/>
                  </a:lnTo>
                  <a:lnTo>
                    <a:pt x="122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7" y="87"/>
                  </a:lnTo>
                  <a:lnTo>
                    <a:pt x="103" y="99"/>
                  </a:lnTo>
                  <a:lnTo>
                    <a:pt x="101" y="111"/>
                  </a:lnTo>
                  <a:lnTo>
                    <a:pt x="100" y="119"/>
                  </a:lnTo>
                  <a:lnTo>
                    <a:pt x="100" y="122"/>
                  </a:lnTo>
                  <a:lnTo>
                    <a:pt x="101" y="122"/>
                  </a:lnTo>
                  <a:lnTo>
                    <a:pt x="104" y="121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1" y="111"/>
                  </a:lnTo>
                  <a:lnTo>
                    <a:pt x="129" y="106"/>
                  </a:lnTo>
                  <a:lnTo>
                    <a:pt x="137" y="101"/>
                  </a:lnTo>
                  <a:lnTo>
                    <a:pt x="145" y="96"/>
                  </a:lnTo>
                  <a:lnTo>
                    <a:pt x="151" y="91"/>
                  </a:lnTo>
                  <a:lnTo>
                    <a:pt x="158" y="87"/>
                  </a:lnTo>
                  <a:lnTo>
                    <a:pt x="162" y="86"/>
                  </a:lnTo>
                  <a:lnTo>
                    <a:pt x="170" y="73"/>
                  </a:lnTo>
                  <a:lnTo>
                    <a:pt x="182" y="59"/>
                  </a:lnTo>
                  <a:lnTo>
                    <a:pt x="196" y="45"/>
                  </a:lnTo>
                  <a:lnTo>
                    <a:pt x="212" y="33"/>
                  </a:lnTo>
                  <a:lnTo>
                    <a:pt x="226" y="23"/>
                  </a:lnTo>
                  <a:lnTo>
                    <a:pt x="241" y="13"/>
                  </a:lnTo>
                  <a:lnTo>
                    <a:pt x="253" y="8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8"/>
                  </a:lnTo>
                  <a:lnTo>
                    <a:pt x="255" y="14"/>
                  </a:lnTo>
                  <a:lnTo>
                    <a:pt x="242" y="24"/>
                  </a:lnTo>
                  <a:lnTo>
                    <a:pt x="228" y="35"/>
                  </a:lnTo>
                  <a:lnTo>
                    <a:pt x="213" y="48"/>
                  </a:lnTo>
                  <a:lnTo>
                    <a:pt x="200" y="60"/>
                  </a:lnTo>
                  <a:lnTo>
                    <a:pt x="190" y="71"/>
                  </a:lnTo>
                  <a:lnTo>
                    <a:pt x="183" y="81"/>
                  </a:lnTo>
                  <a:lnTo>
                    <a:pt x="180" y="89"/>
                  </a:lnTo>
                  <a:lnTo>
                    <a:pt x="180" y="91"/>
                  </a:lnTo>
                  <a:lnTo>
                    <a:pt x="183" y="92"/>
                  </a:lnTo>
                  <a:lnTo>
                    <a:pt x="188" y="91"/>
                  </a:lnTo>
                  <a:lnTo>
                    <a:pt x="196" y="90"/>
                  </a:lnTo>
                  <a:lnTo>
                    <a:pt x="201" y="89"/>
                  </a:lnTo>
                  <a:lnTo>
                    <a:pt x="208" y="87"/>
                  </a:lnTo>
                  <a:lnTo>
                    <a:pt x="215" y="86"/>
                  </a:lnTo>
                  <a:lnTo>
                    <a:pt x="221" y="85"/>
                  </a:lnTo>
                  <a:lnTo>
                    <a:pt x="228" y="84"/>
                  </a:lnTo>
                  <a:lnTo>
                    <a:pt x="233" y="82"/>
                  </a:lnTo>
                  <a:lnTo>
                    <a:pt x="238" y="81"/>
                  </a:lnTo>
                  <a:lnTo>
                    <a:pt x="242" y="81"/>
                  </a:lnTo>
                  <a:lnTo>
                    <a:pt x="253" y="73"/>
                  </a:lnTo>
                  <a:lnTo>
                    <a:pt x="266" y="65"/>
                  </a:lnTo>
                  <a:lnTo>
                    <a:pt x="280" y="56"/>
                  </a:lnTo>
                  <a:lnTo>
                    <a:pt x="298" y="49"/>
                  </a:lnTo>
                  <a:lnTo>
                    <a:pt x="312" y="41"/>
                  </a:lnTo>
                  <a:lnTo>
                    <a:pt x="327" y="35"/>
                  </a:lnTo>
                  <a:lnTo>
                    <a:pt x="337" y="31"/>
                  </a:lnTo>
                  <a:lnTo>
                    <a:pt x="344" y="28"/>
                  </a:lnTo>
                  <a:lnTo>
                    <a:pt x="350" y="25"/>
                  </a:lnTo>
                  <a:lnTo>
                    <a:pt x="354" y="28"/>
                  </a:lnTo>
                  <a:lnTo>
                    <a:pt x="352" y="33"/>
                  </a:lnTo>
                  <a:lnTo>
                    <a:pt x="344" y="36"/>
                  </a:lnTo>
                  <a:lnTo>
                    <a:pt x="333" y="40"/>
                  </a:lnTo>
                  <a:lnTo>
                    <a:pt x="321" y="44"/>
                  </a:lnTo>
                  <a:lnTo>
                    <a:pt x="308" y="50"/>
                  </a:lnTo>
                  <a:lnTo>
                    <a:pt x="298" y="58"/>
                  </a:lnTo>
                  <a:lnTo>
                    <a:pt x="287" y="64"/>
                  </a:lnTo>
                  <a:lnTo>
                    <a:pt x="278" y="71"/>
                  </a:lnTo>
                  <a:lnTo>
                    <a:pt x="271" y="77"/>
                  </a:lnTo>
                  <a:lnTo>
                    <a:pt x="267" y="84"/>
                  </a:lnTo>
                  <a:lnTo>
                    <a:pt x="280" y="85"/>
                  </a:lnTo>
                  <a:lnTo>
                    <a:pt x="295" y="84"/>
                  </a:lnTo>
                  <a:lnTo>
                    <a:pt x="311" y="82"/>
                  </a:lnTo>
                  <a:lnTo>
                    <a:pt x="327" y="80"/>
                  </a:lnTo>
                  <a:lnTo>
                    <a:pt x="342" y="76"/>
                  </a:lnTo>
                  <a:lnTo>
                    <a:pt x="356" y="74"/>
                  </a:lnTo>
                  <a:lnTo>
                    <a:pt x="366" y="70"/>
                  </a:lnTo>
                  <a:lnTo>
                    <a:pt x="374" y="68"/>
                  </a:lnTo>
                  <a:lnTo>
                    <a:pt x="383" y="64"/>
                  </a:lnTo>
                  <a:lnTo>
                    <a:pt x="388" y="63"/>
                  </a:lnTo>
                  <a:lnTo>
                    <a:pt x="390" y="64"/>
                  </a:lnTo>
                  <a:lnTo>
                    <a:pt x="384" y="69"/>
                  </a:lnTo>
                  <a:lnTo>
                    <a:pt x="378" y="73"/>
                  </a:lnTo>
                  <a:lnTo>
                    <a:pt x="367" y="77"/>
                  </a:lnTo>
                  <a:lnTo>
                    <a:pt x="356" y="84"/>
                  </a:lnTo>
                  <a:lnTo>
                    <a:pt x="341" y="89"/>
                  </a:lnTo>
                  <a:lnTo>
                    <a:pt x="324" y="94"/>
                  </a:lnTo>
                  <a:lnTo>
                    <a:pt x="307" y="97"/>
                  </a:lnTo>
                  <a:lnTo>
                    <a:pt x="290" y="100"/>
                  </a:lnTo>
                  <a:lnTo>
                    <a:pt x="273" y="100"/>
                  </a:lnTo>
                  <a:lnTo>
                    <a:pt x="278" y="105"/>
                  </a:lnTo>
                  <a:lnTo>
                    <a:pt x="287" y="111"/>
                  </a:lnTo>
                  <a:lnTo>
                    <a:pt x="298" y="117"/>
                  </a:lnTo>
                  <a:lnTo>
                    <a:pt x="308" y="124"/>
                  </a:lnTo>
                  <a:lnTo>
                    <a:pt x="320" y="130"/>
                  </a:lnTo>
                  <a:lnTo>
                    <a:pt x="330" y="135"/>
                  </a:lnTo>
                  <a:lnTo>
                    <a:pt x="340" y="139"/>
                  </a:lnTo>
                  <a:lnTo>
                    <a:pt x="346" y="141"/>
                  </a:lnTo>
                  <a:lnTo>
                    <a:pt x="354" y="146"/>
                  </a:lnTo>
                  <a:lnTo>
                    <a:pt x="358" y="149"/>
                  </a:lnTo>
                  <a:lnTo>
                    <a:pt x="356" y="151"/>
                  </a:lnTo>
                  <a:lnTo>
                    <a:pt x="348" y="150"/>
                  </a:lnTo>
                  <a:lnTo>
                    <a:pt x="338" y="147"/>
                  </a:lnTo>
                  <a:lnTo>
                    <a:pt x="327" y="142"/>
                  </a:lnTo>
                  <a:lnTo>
                    <a:pt x="311" y="137"/>
                  </a:lnTo>
                  <a:lnTo>
                    <a:pt x="295" y="131"/>
                  </a:lnTo>
                  <a:lnTo>
                    <a:pt x="279" y="125"/>
                  </a:lnTo>
                  <a:lnTo>
                    <a:pt x="266" y="119"/>
                  </a:lnTo>
                  <a:lnTo>
                    <a:pt x="255" y="112"/>
                  </a:lnTo>
                  <a:lnTo>
                    <a:pt x="249" y="107"/>
                  </a:lnTo>
                  <a:lnTo>
                    <a:pt x="242" y="107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17" y="110"/>
                  </a:lnTo>
                  <a:lnTo>
                    <a:pt x="208" y="110"/>
                  </a:lnTo>
                  <a:lnTo>
                    <a:pt x="200" y="111"/>
                  </a:lnTo>
                  <a:lnTo>
                    <a:pt x="194" y="111"/>
                  </a:lnTo>
                  <a:lnTo>
                    <a:pt x="190" y="112"/>
                  </a:lnTo>
                  <a:lnTo>
                    <a:pt x="194" y="119"/>
                  </a:lnTo>
                  <a:lnTo>
                    <a:pt x="200" y="125"/>
                  </a:lnTo>
                  <a:lnTo>
                    <a:pt x="207" y="132"/>
                  </a:lnTo>
                  <a:lnTo>
                    <a:pt x="215" y="140"/>
                  </a:lnTo>
                  <a:lnTo>
                    <a:pt x="223" y="146"/>
                  </a:lnTo>
                  <a:lnTo>
                    <a:pt x="230" y="152"/>
                  </a:lnTo>
                  <a:lnTo>
                    <a:pt x="238" y="157"/>
                  </a:lnTo>
                  <a:lnTo>
                    <a:pt x="244" y="161"/>
                  </a:lnTo>
                  <a:lnTo>
                    <a:pt x="254" y="166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82" y="181"/>
                  </a:lnTo>
                  <a:lnTo>
                    <a:pt x="287" y="186"/>
                  </a:lnTo>
                  <a:lnTo>
                    <a:pt x="291" y="191"/>
                  </a:lnTo>
                  <a:lnTo>
                    <a:pt x="288" y="192"/>
                  </a:lnTo>
                  <a:lnTo>
                    <a:pt x="275" y="186"/>
                  </a:lnTo>
                  <a:lnTo>
                    <a:pt x="265" y="180"/>
                  </a:lnTo>
                  <a:lnTo>
                    <a:pt x="251" y="172"/>
                  </a:lnTo>
                  <a:lnTo>
                    <a:pt x="237" y="164"/>
                  </a:lnTo>
                  <a:lnTo>
                    <a:pt x="221" y="155"/>
                  </a:lnTo>
                  <a:lnTo>
                    <a:pt x="207" y="146"/>
                  </a:lnTo>
                  <a:lnTo>
                    <a:pt x="195" y="139"/>
                  </a:lnTo>
                  <a:lnTo>
                    <a:pt x="184" y="132"/>
                  </a:lnTo>
                  <a:lnTo>
                    <a:pt x="178" y="127"/>
                  </a:lnTo>
                  <a:lnTo>
                    <a:pt x="171" y="122"/>
                  </a:lnTo>
                  <a:lnTo>
                    <a:pt x="165" y="122"/>
                  </a:lnTo>
                  <a:lnTo>
                    <a:pt x="159" y="124"/>
                  </a:lnTo>
                  <a:lnTo>
                    <a:pt x="153" y="126"/>
                  </a:lnTo>
                  <a:lnTo>
                    <a:pt x="147" y="127"/>
                  </a:lnTo>
                  <a:lnTo>
                    <a:pt x="141" y="130"/>
                  </a:lnTo>
                  <a:lnTo>
                    <a:pt x="134" y="132"/>
                  </a:lnTo>
                  <a:lnTo>
                    <a:pt x="126" y="134"/>
                  </a:lnTo>
                  <a:lnTo>
                    <a:pt x="118" y="136"/>
                  </a:lnTo>
                  <a:lnTo>
                    <a:pt x="112" y="139"/>
                  </a:lnTo>
                  <a:lnTo>
                    <a:pt x="107" y="141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3" y="149"/>
                  </a:lnTo>
                  <a:lnTo>
                    <a:pt x="105" y="154"/>
                  </a:lnTo>
                  <a:lnTo>
                    <a:pt x="112" y="159"/>
                  </a:lnTo>
                  <a:lnTo>
                    <a:pt x="118" y="164"/>
                  </a:lnTo>
                  <a:lnTo>
                    <a:pt x="128" y="171"/>
                  </a:lnTo>
                  <a:lnTo>
                    <a:pt x="141" y="180"/>
                  </a:lnTo>
                  <a:lnTo>
                    <a:pt x="154" y="190"/>
                  </a:lnTo>
                  <a:lnTo>
                    <a:pt x="169" y="198"/>
                  </a:lnTo>
                  <a:lnTo>
                    <a:pt x="182" y="207"/>
                  </a:lnTo>
                  <a:lnTo>
                    <a:pt x="194" y="213"/>
                  </a:lnTo>
                  <a:lnTo>
                    <a:pt x="201" y="217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00" y="225"/>
                  </a:lnTo>
                  <a:lnTo>
                    <a:pt x="187" y="218"/>
                  </a:lnTo>
                  <a:lnTo>
                    <a:pt x="176" y="212"/>
                  </a:lnTo>
                  <a:lnTo>
                    <a:pt x="165" y="205"/>
                  </a:lnTo>
                  <a:lnTo>
                    <a:pt x="149" y="196"/>
                  </a:lnTo>
                  <a:lnTo>
                    <a:pt x="133" y="186"/>
                  </a:lnTo>
                  <a:lnTo>
                    <a:pt x="118" y="177"/>
                  </a:lnTo>
                  <a:lnTo>
                    <a:pt x="104" y="170"/>
                  </a:lnTo>
                  <a:lnTo>
                    <a:pt x="95" y="165"/>
                  </a:lnTo>
                  <a:lnTo>
                    <a:pt x="88" y="162"/>
                  </a:lnTo>
                  <a:lnTo>
                    <a:pt x="83" y="162"/>
                  </a:lnTo>
                  <a:lnTo>
                    <a:pt x="74" y="165"/>
                  </a:lnTo>
                  <a:lnTo>
                    <a:pt x="61" y="169"/>
                  </a:lnTo>
                  <a:lnTo>
                    <a:pt x="47" y="174"/>
                  </a:lnTo>
                  <a:lnTo>
                    <a:pt x="33" y="177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3" y="182"/>
                  </a:lnTo>
                  <a:lnTo>
                    <a:pt x="8" y="179"/>
                  </a:lnTo>
                  <a:lnTo>
                    <a:pt x="16" y="1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3" name="Freeform 291">
              <a:extLst>
                <a:ext uri="{FF2B5EF4-FFF2-40B4-BE49-F238E27FC236}">
                  <a16:creationId xmlns:a16="http://schemas.microsoft.com/office/drawing/2014/main" id="{3F0A6E05-8D98-3410-7B4F-79BB741E0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524"/>
              <a:ext cx="97" cy="74"/>
            </a:xfrm>
            <a:custGeom>
              <a:avLst/>
              <a:gdLst>
                <a:gd name="T0" fmla="*/ 20 w 282"/>
                <a:gd name="T1" fmla="*/ 11 h 222"/>
                <a:gd name="T2" fmla="*/ 38 w 282"/>
                <a:gd name="T3" fmla="*/ 22 h 222"/>
                <a:gd name="T4" fmla="*/ 55 w 282"/>
                <a:gd name="T5" fmla="*/ 26 h 222"/>
                <a:gd name="T6" fmla="*/ 107 w 282"/>
                <a:gd name="T7" fmla="*/ 17 h 222"/>
                <a:gd name="T8" fmla="*/ 165 w 282"/>
                <a:gd name="T9" fmla="*/ 14 h 222"/>
                <a:gd name="T10" fmla="*/ 196 w 282"/>
                <a:gd name="T11" fmla="*/ 22 h 222"/>
                <a:gd name="T12" fmla="*/ 176 w 282"/>
                <a:gd name="T13" fmla="*/ 24 h 222"/>
                <a:gd name="T14" fmla="*/ 137 w 282"/>
                <a:gd name="T15" fmla="*/ 25 h 222"/>
                <a:gd name="T16" fmla="*/ 88 w 282"/>
                <a:gd name="T17" fmla="*/ 31 h 222"/>
                <a:gd name="T18" fmla="*/ 76 w 282"/>
                <a:gd name="T19" fmla="*/ 41 h 222"/>
                <a:gd name="T20" fmla="*/ 100 w 282"/>
                <a:gd name="T21" fmla="*/ 51 h 222"/>
                <a:gd name="T22" fmla="*/ 120 w 282"/>
                <a:gd name="T23" fmla="*/ 59 h 222"/>
                <a:gd name="T24" fmla="*/ 157 w 282"/>
                <a:gd name="T25" fmla="*/ 59 h 222"/>
                <a:gd name="T26" fmla="*/ 217 w 282"/>
                <a:gd name="T27" fmla="*/ 65 h 222"/>
                <a:gd name="T28" fmla="*/ 257 w 282"/>
                <a:gd name="T29" fmla="*/ 78 h 222"/>
                <a:gd name="T30" fmla="*/ 259 w 282"/>
                <a:gd name="T31" fmla="*/ 87 h 222"/>
                <a:gd name="T32" fmla="*/ 228 w 282"/>
                <a:gd name="T33" fmla="*/ 77 h 222"/>
                <a:gd name="T34" fmla="*/ 179 w 282"/>
                <a:gd name="T35" fmla="*/ 71 h 222"/>
                <a:gd name="T36" fmla="*/ 142 w 282"/>
                <a:gd name="T37" fmla="*/ 73 h 222"/>
                <a:gd name="T38" fmla="*/ 175 w 282"/>
                <a:gd name="T39" fmla="*/ 95 h 222"/>
                <a:gd name="T40" fmla="*/ 203 w 282"/>
                <a:gd name="T41" fmla="*/ 101 h 222"/>
                <a:gd name="T42" fmla="*/ 249 w 282"/>
                <a:gd name="T43" fmla="*/ 112 h 222"/>
                <a:gd name="T44" fmla="*/ 282 w 282"/>
                <a:gd name="T45" fmla="*/ 147 h 222"/>
                <a:gd name="T46" fmla="*/ 254 w 282"/>
                <a:gd name="T47" fmla="*/ 128 h 222"/>
                <a:gd name="T48" fmla="*/ 220 w 282"/>
                <a:gd name="T49" fmla="*/ 116 h 222"/>
                <a:gd name="T50" fmla="*/ 211 w 282"/>
                <a:gd name="T51" fmla="*/ 127 h 222"/>
                <a:gd name="T52" fmla="*/ 246 w 282"/>
                <a:gd name="T53" fmla="*/ 162 h 222"/>
                <a:gd name="T54" fmla="*/ 269 w 282"/>
                <a:gd name="T55" fmla="*/ 186 h 222"/>
                <a:gd name="T56" fmla="*/ 276 w 282"/>
                <a:gd name="T57" fmla="*/ 203 h 222"/>
                <a:gd name="T58" fmla="*/ 274 w 282"/>
                <a:gd name="T59" fmla="*/ 212 h 222"/>
                <a:gd name="T60" fmla="*/ 234 w 282"/>
                <a:gd name="T61" fmla="*/ 165 h 222"/>
                <a:gd name="T62" fmla="*/ 196 w 282"/>
                <a:gd name="T63" fmla="*/ 126 h 222"/>
                <a:gd name="T64" fmla="*/ 182 w 282"/>
                <a:gd name="T65" fmla="*/ 123 h 222"/>
                <a:gd name="T66" fmla="*/ 187 w 282"/>
                <a:gd name="T67" fmla="*/ 146 h 222"/>
                <a:gd name="T68" fmla="*/ 208 w 282"/>
                <a:gd name="T69" fmla="*/ 197 h 222"/>
                <a:gd name="T70" fmla="*/ 203 w 282"/>
                <a:gd name="T71" fmla="*/ 199 h 222"/>
                <a:gd name="T72" fmla="*/ 178 w 282"/>
                <a:gd name="T73" fmla="*/ 155 h 222"/>
                <a:gd name="T74" fmla="*/ 161 w 282"/>
                <a:gd name="T75" fmla="*/ 103 h 222"/>
                <a:gd name="T76" fmla="*/ 140 w 282"/>
                <a:gd name="T77" fmla="*/ 91 h 222"/>
                <a:gd name="T78" fmla="*/ 124 w 282"/>
                <a:gd name="T79" fmla="*/ 82 h 222"/>
                <a:gd name="T80" fmla="*/ 116 w 282"/>
                <a:gd name="T81" fmla="*/ 77 h 222"/>
                <a:gd name="T82" fmla="*/ 113 w 282"/>
                <a:gd name="T83" fmla="*/ 101 h 222"/>
                <a:gd name="T84" fmla="*/ 141 w 282"/>
                <a:gd name="T85" fmla="*/ 170 h 222"/>
                <a:gd name="T86" fmla="*/ 142 w 282"/>
                <a:gd name="T87" fmla="*/ 181 h 222"/>
                <a:gd name="T88" fmla="*/ 125 w 282"/>
                <a:gd name="T89" fmla="*/ 162 h 222"/>
                <a:gd name="T90" fmla="*/ 105 w 282"/>
                <a:gd name="T91" fmla="*/ 121 h 222"/>
                <a:gd name="T92" fmla="*/ 101 w 282"/>
                <a:gd name="T93" fmla="*/ 70 h 222"/>
                <a:gd name="T94" fmla="*/ 86 w 282"/>
                <a:gd name="T95" fmla="*/ 59 h 222"/>
                <a:gd name="T96" fmla="*/ 67 w 282"/>
                <a:gd name="T97" fmla="*/ 51 h 222"/>
                <a:gd name="T98" fmla="*/ 55 w 282"/>
                <a:gd name="T99" fmla="*/ 57 h 222"/>
                <a:gd name="T100" fmla="*/ 62 w 282"/>
                <a:gd name="T101" fmla="*/ 101 h 222"/>
                <a:gd name="T102" fmla="*/ 72 w 282"/>
                <a:gd name="T103" fmla="*/ 150 h 222"/>
                <a:gd name="T104" fmla="*/ 72 w 282"/>
                <a:gd name="T105" fmla="*/ 162 h 222"/>
                <a:gd name="T106" fmla="*/ 58 w 282"/>
                <a:gd name="T107" fmla="*/ 123 h 222"/>
                <a:gd name="T108" fmla="*/ 42 w 282"/>
                <a:gd name="T109" fmla="*/ 44 h 222"/>
                <a:gd name="T110" fmla="*/ 20 w 282"/>
                <a:gd name="T111" fmla="*/ 22 h 222"/>
                <a:gd name="T112" fmla="*/ 5 w 282"/>
                <a:gd name="T113" fmla="*/ 9 h 222"/>
                <a:gd name="T114" fmla="*/ 0 w 282"/>
                <a:gd name="T115" fmla="*/ 1 h 222"/>
                <a:gd name="T116" fmla="*/ 9 w 282"/>
                <a:gd name="T117" fmla="*/ 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2" h="222">
                  <a:moveTo>
                    <a:pt x="9" y="4"/>
                  </a:moveTo>
                  <a:lnTo>
                    <a:pt x="14" y="7"/>
                  </a:lnTo>
                  <a:lnTo>
                    <a:pt x="20" y="11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3" y="25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70" y="22"/>
                  </a:lnTo>
                  <a:lnTo>
                    <a:pt x="87" y="20"/>
                  </a:lnTo>
                  <a:lnTo>
                    <a:pt x="107" y="17"/>
                  </a:lnTo>
                  <a:lnTo>
                    <a:pt x="126" y="15"/>
                  </a:lnTo>
                  <a:lnTo>
                    <a:pt x="146" y="14"/>
                  </a:lnTo>
                  <a:lnTo>
                    <a:pt x="165" y="14"/>
                  </a:lnTo>
                  <a:lnTo>
                    <a:pt x="179" y="15"/>
                  </a:lnTo>
                  <a:lnTo>
                    <a:pt x="188" y="17"/>
                  </a:lnTo>
                  <a:lnTo>
                    <a:pt x="196" y="22"/>
                  </a:lnTo>
                  <a:lnTo>
                    <a:pt x="196" y="24"/>
                  </a:lnTo>
                  <a:lnTo>
                    <a:pt x="190" y="25"/>
                  </a:lnTo>
                  <a:lnTo>
                    <a:pt x="176" y="24"/>
                  </a:lnTo>
                  <a:lnTo>
                    <a:pt x="167" y="24"/>
                  </a:lnTo>
                  <a:lnTo>
                    <a:pt x="154" y="24"/>
                  </a:lnTo>
                  <a:lnTo>
                    <a:pt x="137" y="25"/>
                  </a:lnTo>
                  <a:lnTo>
                    <a:pt x="120" y="26"/>
                  </a:lnTo>
                  <a:lnTo>
                    <a:pt x="103" y="29"/>
                  </a:lnTo>
                  <a:lnTo>
                    <a:pt x="88" y="31"/>
                  </a:lnTo>
                  <a:lnTo>
                    <a:pt x="76" y="34"/>
                  </a:lnTo>
                  <a:lnTo>
                    <a:pt x="70" y="37"/>
                  </a:lnTo>
                  <a:lnTo>
                    <a:pt x="76" y="41"/>
                  </a:lnTo>
                  <a:lnTo>
                    <a:pt x="83" y="45"/>
                  </a:lnTo>
                  <a:lnTo>
                    <a:pt x="91" y="47"/>
                  </a:lnTo>
                  <a:lnTo>
                    <a:pt x="100" y="51"/>
                  </a:lnTo>
                  <a:lnTo>
                    <a:pt x="108" y="54"/>
                  </a:lnTo>
                  <a:lnTo>
                    <a:pt x="115" y="56"/>
                  </a:lnTo>
                  <a:lnTo>
                    <a:pt x="120" y="59"/>
                  </a:lnTo>
                  <a:lnTo>
                    <a:pt x="124" y="61"/>
                  </a:lnTo>
                  <a:lnTo>
                    <a:pt x="138" y="59"/>
                  </a:lnTo>
                  <a:lnTo>
                    <a:pt x="157" y="59"/>
                  </a:lnTo>
                  <a:lnTo>
                    <a:pt x="176" y="59"/>
                  </a:lnTo>
                  <a:lnTo>
                    <a:pt x="197" y="61"/>
                  </a:lnTo>
                  <a:lnTo>
                    <a:pt x="217" y="65"/>
                  </a:lnTo>
                  <a:lnTo>
                    <a:pt x="234" y="68"/>
                  </a:lnTo>
                  <a:lnTo>
                    <a:pt x="248" y="73"/>
                  </a:lnTo>
                  <a:lnTo>
                    <a:pt x="257" y="78"/>
                  </a:lnTo>
                  <a:lnTo>
                    <a:pt x="265" y="86"/>
                  </a:lnTo>
                  <a:lnTo>
                    <a:pt x="265" y="88"/>
                  </a:lnTo>
                  <a:lnTo>
                    <a:pt x="259" y="87"/>
                  </a:lnTo>
                  <a:lnTo>
                    <a:pt x="249" y="83"/>
                  </a:lnTo>
                  <a:lnTo>
                    <a:pt x="240" y="81"/>
                  </a:lnTo>
                  <a:lnTo>
                    <a:pt x="228" y="77"/>
                  </a:lnTo>
                  <a:lnTo>
                    <a:pt x="212" y="75"/>
                  </a:lnTo>
                  <a:lnTo>
                    <a:pt x="196" y="72"/>
                  </a:lnTo>
                  <a:lnTo>
                    <a:pt x="179" y="71"/>
                  </a:lnTo>
                  <a:lnTo>
                    <a:pt x="165" y="71"/>
                  </a:lnTo>
                  <a:lnTo>
                    <a:pt x="151" y="71"/>
                  </a:lnTo>
                  <a:lnTo>
                    <a:pt x="142" y="73"/>
                  </a:lnTo>
                  <a:lnTo>
                    <a:pt x="155" y="82"/>
                  </a:lnTo>
                  <a:lnTo>
                    <a:pt x="167" y="90"/>
                  </a:lnTo>
                  <a:lnTo>
                    <a:pt x="175" y="95"/>
                  </a:lnTo>
                  <a:lnTo>
                    <a:pt x="179" y="100"/>
                  </a:lnTo>
                  <a:lnTo>
                    <a:pt x="190" y="100"/>
                  </a:lnTo>
                  <a:lnTo>
                    <a:pt x="203" y="101"/>
                  </a:lnTo>
                  <a:lnTo>
                    <a:pt x="217" y="103"/>
                  </a:lnTo>
                  <a:lnTo>
                    <a:pt x="233" y="106"/>
                  </a:lnTo>
                  <a:lnTo>
                    <a:pt x="249" y="112"/>
                  </a:lnTo>
                  <a:lnTo>
                    <a:pt x="263" y="121"/>
                  </a:lnTo>
                  <a:lnTo>
                    <a:pt x="274" y="132"/>
                  </a:lnTo>
                  <a:lnTo>
                    <a:pt x="282" y="147"/>
                  </a:lnTo>
                  <a:lnTo>
                    <a:pt x="274" y="141"/>
                  </a:lnTo>
                  <a:lnTo>
                    <a:pt x="265" y="135"/>
                  </a:lnTo>
                  <a:lnTo>
                    <a:pt x="254" y="128"/>
                  </a:lnTo>
                  <a:lnTo>
                    <a:pt x="242" y="123"/>
                  </a:lnTo>
                  <a:lnTo>
                    <a:pt x="232" y="118"/>
                  </a:lnTo>
                  <a:lnTo>
                    <a:pt x="220" y="116"/>
                  </a:lnTo>
                  <a:lnTo>
                    <a:pt x="208" y="115"/>
                  </a:lnTo>
                  <a:lnTo>
                    <a:pt x="197" y="115"/>
                  </a:lnTo>
                  <a:lnTo>
                    <a:pt x="211" y="127"/>
                  </a:lnTo>
                  <a:lnTo>
                    <a:pt x="222" y="140"/>
                  </a:lnTo>
                  <a:lnTo>
                    <a:pt x="234" y="151"/>
                  </a:lnTo>
                  <a:lnTo>
                    <a:pt x="246" y="162"/>
                  </a:lnTo>
                  <a:lnTo>
                    <a:pt x="255" y="172"/>
                  </a:lnTo>
                  <a:lnTo>
                    <a:pt x="263" y="181"/>
                  </a:lnTo>
                  <a:lnTo>
                    <a:pt x="269" y="186"/>
                  </a:lnTo>
                  <a:lnTo>
                    <a:pt x="271" y="189"/>
                  </a:lnTo>
                  <a:lnTo>
                    <a:pt x="274" y="196"/>
                  </a:lnTo>
                  <a:lnTo>
                    <a:pt x="276" y="203"/>
                  </a:lnTo>
                  <a:lnTo>
                    <a:pt x="279" y="213"/>
                  </a:lnTo>
                  <a:lnTo>
                    <a:pt x="282" y="222"/>
                  </a:lnTo>
                  <a:lnTo>
                    <a:pt x="274" y="212"/>
                  </a:lnTo>
                  <a:lnTo>
                    <a:pt x="263" y="198"/>
                  </a:lnTo>
                  <a:lnTo>
                    <a:pt x="249" y="182"/>
                  </a:lnTo>
                  <a:lnTo>
                    <a:pt x="234" y="165"/>
                  </a:lnTo>
                  <a:lnTo>
                    <a:pt x="220" y="148"/>
                  </a:lnTo>
                  <a:lnTo>
                    <a:pt x="207" y="136"/>
                  </a:lnTo>
                  <a:lnTo>
                    <a:pt x="196" y="126"/>
                  </a:lnTo>
                  <a:lnTo>
                    <a:pt x="190" y="121"/>
                  </a:lnTo>
                  <a:lnTo>
                    <a:pt x="184" y="120"/>
                  </a:lnTo>
                  <a:lnTo>
                    <a:pt x="182" y="123"/>
                  </a:lnTo>
                  <a:lnTo>
                    <a:pt x="182" y="128"/>
                  </a:lnTo>
                  <a:lnTo>
                    <a:pt x="183" y="135"/>
                  </a:lnTo>
                  <a:lnTo>
                    <a:pt x="187" y="146"/>
                  </a:lnTo>
                  <a:lnTo>
                    <a:pt x="194" y="166"/>
                  </a:lnTo>
                  <a:lnTo>
                    <a:pt x="203" y="184"/>
                  </a:lnTo>
                  <a:lnTo>
                    <a:pt x="208" y="197"/>
                  </a:lnTo>
                  <a:lnTo>
                    <a:pt x="209" y="202"/>
                  </a:lnTo>
                  <a:lnTo>
                    <a:pt x="207" y="202"/>
                  </a:lnTo>
                  <a:lnTo>
                    <a:pt x="203" y="199"/>
                  </a:lnTo>
                  <a:lnTo>
                    <a:pt x="197" y="193"/>
                  </a:lnTo>
                  <a:lnTo>
                    <a:pt x="190" y="178"/>
                  </a:lnTo>
                  <a:lnTo>
                    <a:pt x="178" y="155"/>
                  </a:lnTo>
                  <a:lnTo>
                    <a:pt x="169" y="128"/>
                  </a:lnTo>
                  <a:lnTo>
                    <a:pt x="169" y="110"/>
                  </a:lnTo>
                  <a:lnTo>
                    <a:pt x="161" y="103"/>
                  </a:lnTo>
                  <a:lnTo>
                    <a:pt x="154" y="98"/>
                  </a:lnTo>
                  <a:lnTo>
                    <a:pt x="146" y="95"/>
                  </a:lnTo>
                  <a:lnTo>
                    <a:pt x="140" y="91"/>
                  </a:lnTo>
                  <a:lnTo>
                    <a:pt x="133" y="87"/>
                  </a:lnTo>
                  <a:lnTo>
                    <a:pt x="128" y="85"/>
                  </a:lnTo>
                  <a:lnTo>
                    <a:pt x="124" y="82"/>
                  </a:lnTo>
                  <a:lnTo>
                    <a:pt x="121" y="81"/>
                  </a:lnTo>
                  <a:lnTo>
                    <a:pt x="118" y="78"/>
                  </a:lnTo>
                  <a:lnTo>
                    <a:pt x="116" y="77"/>
                  </a:lnTo>
                  <a:lnTo>
                    <a:pt x="113" y="80"/>
                  </a:lnTo>
                  <a:lnTo>
                    <a:pt x="112" y="86"/>
                  </a:lnTo>
                  <a:lnTo>
                    <a:pt x="113" y="101"/>
                  </a:lnTo>
                  <a:lnTo>
                    <a:pt x="118" y="123"/>
                  </a:lnTo>
                  <a:lnTo>
                    <a:pt x="128" y="150"/>
                  </a:lnTo>
                  <a:lnTo>
                    <a:pt x="141" y="170"/>
                  </a:lnTo>
                  <a:lnTo>
                    <a:pt x="147" y="178"/>
                  </a:lnTo>
                  <a:lnTo>
                    <a:pt x="147" y="182"/>
                  </a:lnTo>
                  <a:lnTo>
                    <a:pt x="142" y="181"/>
                  </a:lnTo>
                  <a:lnTo>
                    <a:pt x="136" y="176"/>
                  </a:lnTo>
                  <a:lnTo>
                    <a:pt x="132" y="171"/>
                  </a:lnTo>
                  <a:lnTo>
                    <a:pt x="125" y="162"/>
                  </a:lnTo>
                  <a:lnTo>
                    <a:pt x="118" y="150"/>
                  </a:lnTo>
                  <a:lnTo>
                    <a:pt x="111" y="136"/>
                  </a:lnTo>
                  <a:lnTo>
                    <a:pt x="105" y="121"/>
                  </a:lnTo>
                  <a:lnTo>
                    <a:pt x="101" y="105"/>
                  </a:lnTo>
                  <a:lnTo>
                    <a:pt x="100" y="87"/>
                  </a:lnTo>
                  <a:lnTo>
                    <a:pt x="101" y="70"/>
                  </a:lnTo>
                  <a:lnTo>
                    <a:pt x="96" y="66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79" y="56"/>
                  </a:lnTo>
                  <a:lnTo>
                    <a:pt x="72" y="54"/>
                  </a:lnTo>
                  <a:lnTo>
                    <a:pt x="67" y="51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57"/>
                  </a:lnTo>
                  <a:lnTo>
                    <a:pt x="57" y="72"/>
                  </a:lnTo>
                  <a:lnTo>
                    <a:pt x="59" y="88"/>
                  </a:lnTo>
                  <a:lnTo>
                    <a:pt x="62" y="101"/>
                  </a:lnTo>
                  <a:lnTo>
                    <a:pt x="64" y="115"/>
                  </a:lnTo>
                  <a:lnTo>
                    <a:pt x="68" y="132"/>
                  </a:lnTo>
                  <a:lnTo>
                    <a:pt x="72" y="150"/>
                  </a:lnTo>
                  <a:lnTo>
                    <a:pt x="76" y="161"/>
                  </a:lnTo>
                  <a:lnTo>
                    <a:pt x="76" y="163"/>
                  </a:lnTo>
                  <a:lnTo>
                    <a:pt x="72" y="162"/>
                  </a:lnTo>
                  <a:lnTo>
                    <a:pt x="67" y="156"/>
                  </a:lnTo>
                  <a:lnTo>
                    <a:pt x="62" y="145"/>
                  </a:lnTo>
                  <a:lnTo>
                    <a:pt x="58" y="123"/>
                  </a:lnTo>
                  <a:lnTo>
                    <a:pt x="51" y="92"/>
                  </a:lnTo>
                  <a:lnTo>
                    <a:pt x="46" y="62"/>
                  </a:lnTo>
                  <a:lnTo>
                    <a:pt x="42" y="44"/>
                  </a:lnTo>
                  <a:lnTo>
                    <a:pt x="34" y="36"/>
                  </a:lnTo>
                  <a:lnTo>
                    <a:pt x="26" y="29"/>
                  </a:lnTo>
                  <a:lnTo>
                    <a:pt x="20" y="22"/>
                  </a:lnTo>
                  <a:lnTo>
                    <a:pt x="13" y="17"/>
                  </a:lnTo>
                  <a:lnTo>
                    <a:pt x="9" y="12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4" name="Freeform 292">
              <a:extLst>
                <a:ext uri="{FF2B5EF4-FFF2-40B4-BE49-F238E27FC236}">
                  <a16:creationId xmlns:a16="http://schemas.microsoft.com/office/drawing/2014/main" id="{F3129F9C-F4CF-28A2-B608-76BD4CF9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533"/>
              <a:ext cx="66" cy="102"/>
            </a:xfrm>
            <a:custGeom>
              <a:avLst/>
              <a:gdLst>
                <a:gd name="T0" fmla="*/ 86 w 194"/>
                <a:gd name="T1" fmla="*/ 3 h 306"/>
                <a:gd name="T2" fmla="*/ 91 w 194"/>
                <a:gd name="T3" fmla="*/ 36 h 306"/>
                <a:gd name="T4" fmla="*/ 96 w 194"/>
                <a:gd name="T5" fmla="*/ 49 h 306"/>
                <a:gd name="T6" fmla="*/ 109 w 194"/>
                <a:gd name="T7" fmla="*/ 59 h 306"/>
                <a:gd name="T8" fmla="*/ 129 w 194"/>
                <a:gd name="T9" fmla="*/ 75 h 306"/>
                <a:gd name="T10" fmla="*/ 150 w 194"/>
                <a:gd name="T11" fmla="*/ 97 h 306"/>
                <a:gd name="T12" fmla="*/ 173 w 194"/>
                <a:gd name="T13" fmla="*/ 136 h 306"/>
                <a:gd name="T14" fmla="*/ 191 w 194"/>
                <a:gd name="T15" fmla="*/ 163 h 306"/>
                <a:gd name="T16" fmla="*/ 194 w 194"/>
                <a:gd name="T17" fmla="*/ 176 h 306"/>
                <a:gd name="T18" fmla="*/ 188 w 194"/>
                <a:gd name="T19" fmla="*/ 176 h 306"/>
                <a:gd name="T20" fmla="*/ 180 w 194"/>
                <a:gd name="T21" fmla="*/ 161 h 306"/>
                <a:gd name="T22" fmla="*/ 167 w 194"/>
                <a:gd name="T23" fmla="*/ 140 h 306"/>
                <a:gd name="T24" fmla="*/ 152 w 194"/>
                <a:gd name="T25" fmla="*/ 115 h 306"/>
                <a:gd name="T26" fmla="*/ 136 w 194"/>
                <a:gd name="T27" fmla="*/ 95 h 306"/>
                <a:gd name="T28" fmla="*/ 121 w 194"/>
                <a:gd name="T29" fmla="*/ 84 h 306"/>
                <a:gd name="T30" fmla="*/ 108 w 194"/>
                <a:gd name="T31" fmla="*/ 75 h 306"/>
                <a:gd name="T32" fmla="*/ 103 w 194"/>
                <a:gd name="T33" fmla="*/ 90 h 306"/>
                <a:gd name="T34" fmla="*/ 104 w 194"/>
                <a:gd name="T35" fmla="*/ 124 h 306"/>
                <a:gd name="T36" fmla="*/ 113 w 194"/>
                <a:gd name="T37" fmla="*/ 142 h 306"/>
                <a:gd name="T38" fmla="*/ 137 w 194"/>
                <a:gd name="T39" fmla="*/ 162 h 306"/>
                <a:gd name="T40" fmla="*/ 161 w 194"/>
                <a:gd name="T41" fmla="*/ 190 h 306"/>
                <a:gd name="T42" fmla="*/ 179 w 194"/>
                <a:gd name="T43" fmla="*/ 225 h 306"/>
                <a:gd name="T44" fmla="*/ 182 w 194"/>
                <a:gd name="T45" fmla="*/ 252 h 306"/>
                <a:gd name="T46" fmla="*/ 173 w 194"/>
                <a:gd name="T47" fmla="*/ 238 h 306"/>
                <a:gd name="T48" fmla="*/ 159 w 194"/>
                <a:gd name="T49" fmla="*/ 208 h 306"/>
                <a:gd name="T50" fmla="*/ 146 w 194"/>
                <a:gd name="T51" fmla="*/ 188 h 306"/>
                <a:gd name="T52" fmla="*/ 129 w 194"/>
                <a:gd name="T53" fmla="*/ 172 h 306"/>
                <a:gd name="T54" fmla="*/ 113 w 194"/>
                <a:gd name="T55" fmla="*/ 162 h 306"/>
                <a:gd name="T56" fmla="*/ 117 w 194"/>
                <a:gd name="T57" fmla="*/ 186 h 306"/>
                <a:gd name="T58" fmla="*/ 128 w 194"/>
                <a:gd name="T59" fmla="*/ 263 h 306"/>
                <a:gd name="T60" fmla="*/ 124 w 194"/>
                <a:gd name="T61" fmla="*/ 304 h 306"/>
                <a:gd name="T62" fmla="*/ 121 w 194"/>
                <a:gd name="T63" fmla="*/ 301 h 306"/>
                <a:gd name="T64" fmla="*/ 119 w 194"/>
                <a:gd name="T65" fmla="*/ 268 h 306"/>
                <a:gd name="T66" fmla="*/ 101 w 194"/>
                <a:gd name="T67" fmla="*/ 195 h 306"/>
                <a:gd name="T68" fmla="*/ 87 w 194"/>
                <a:gd name="T69" fmla="*/ 177 h 306"/>
                <a:gd name="T70" fmla="*/ 71 w 194"/>
                <a:gd name="T71" fmla="*/ 191 h 306"/>
                <a:gd name="T72" fmla="*/ 57 w 194"/>
                <a:gd name="T73" fmla="*/ 210 h 306"/>
                <a:gd name="T74" fmla="*/ 46 w 194"/>
                <a:gd name="T75" fmla="*/ 231 h 306"/>
                <a:gd name="T76" fmla="*/ 41 w 194"/>
                <a:gd name="T77" fmla="*/ 248 h 306"/>
                <a:gd name="T78" fmla="*/ 36 w 194"/>
                <a:gd name="T79" fmla="*/ 242 h 306"/>
                <a:gd name="T80" fmla="*/ 42 w 194"/>
                <a:gd name="T81" fmla="*/ 221 h 306"/>
                <a:gd name="T82" fmla="*/ 54 w 194"/>
                <a:gd name="T83" fmla="*/ 198 h 306"/>
                <a:gd name="T84" fmla="*/ 69 w 194"/>
                <a:gd name="T85" fmla="*/ 175 h 306"/>
                <a:gd name="T86" fmla="*/ 82 w 194"/>
                <a:gd name="T87" fmla="*/ 155 h 306"/>
                <a:gd name="T88" fmla="*/ 87 w 194"/>
                <a:gd name="T89" fmla="*/ 130 h 306"/>
                <a:gd name="T90" fmla="*/ 87 w 194"/>
                <a:gd name="T91" fmla="*/ 89 h 306"/>
                <a:gd name="T92" fmla="*/ 76 w 194"/>
                <a:gd name="T93" fmla="*/ 82 h 306"/>
                <a:gd name="T94" fmla="*/ 53 w 194"/>
                <a:gd name="T95" fmla="*/ 104 h 306"/>
                <a:gd name="T96" fmla="*/ 28 w 194"/>
                <a:gd name="T97" fmla="*/ 131 h 306"/>
                <a:gd name="T98" fmla="*/ 11 w 194"/>
                <a:gd name="T99" fmla="*/ 160 h 306"/>
                <a:gd name="T100" fmla="*/ 4 w 194"/>
                <a:gd name="T101" fmla="*/ 178 h 306"/>
                <a:gd name="T102" fmla="*/ 0 w 194"/>
                <a:gd name="T103" fmla="*/ 173 h 306"/>
                <a:gd name="T104" fmla="*/ 5 w 194"/>
                <a:gd name="T105" fmla="*/ 156 h 306"/>
                <a:gd name="T106" fmla="*/ 21 w 194"/>
                <a:gd name="T107" fmla="*/ 129 h 306"/>
                <a:gd name="T108" fmla="*/ 45 w 194"/>
                <a:gd name="T109" fmla="*/ 95 h 306"/>
                <a:gd name="T110" fmla="*/ 70 w 194"/>
                <a:gd name="T111" fmla="*/ 66 h 306"/>
                <a:gd name="T112" fmla="*/ 86 w 194"/>
                <a:gd name="T113" fmla="*/ 47 h 306"/>
                <a:gd name="T114" fmla="*/ 82 w 194"/>
                <a:gd name="T115" fmla="*/ 20 h 306"/>
                <a:gd name="T116" fmla="*/ 79 w 194"/>
                <a:gd name="T117" fmla="*/ 9 h 306"/>
                <a:gd name="T118" fmla="*/ 82 w 194"/>
                <a:gd name="T11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" h="306">
                  <a:moveTo>
                    <a:pt x="83" y="0"/>
                  </a:moveTo>
                  <a:lnTo>
                    <a:pt x="86" y="3"/>
                  </a:lnTo>
                  <a:lnTo>
                    <a:pt x="88" y="18"/>
                  </a:lnTo>
                  <a:lnTo>
                    <a:pt x="91" y="36"/>
                  </a:lnTo>
                  <a:lnTo>
                    <a:pt x="94" y="46"/>
                  </a:lnTo>
                  <a:lnTo>
                    <a:pt x="96" y="49"/>
                  </a:lnTo>
                  <a:lnTo>
                    <a:pt x="101" y="54"/>
                  </a:lnTo>
                  <a:lnTo>
                    <a:pt x="109" y="59"/>
                  </a:lnTo>
                  <a:lnTo>
                    <a:pt x="120" y="66"/>
                  </a:lnTo>
                  <a:lnTo>
                    <a:pt x="129" y="75"/>
                  </a:lnTo>
                  <a:lnTo>
                    <a:pt x="140" y="86"/>
                  </a:lnTo>
                  <a:lnTo>
                    <a:pt x="150" y="97"/>
                  </a:lnTo>
                  <a:lnTo>
                    <a:pt x="158" y="111"/>
                  </a:lnTo>
                  <a:lnTo>
                    <a:pt x="173" y="136"/>
                  </a:lnTo>
                  <a:lnTo>
                    <a:pt x="183" y="152"/>
                  </a:lnTo>
                  <a:lnTo>
                    <a:pt x="191" y="163"/>
                  </a:lnTo>
                  <a:lnTo>
                    <a:pt x="194" y="171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88" y="176"/>
                  </a:lnTo>
                  <a:lnTo>
                    <a:pt x="184" y="168"/>
                  </a:lnTo>
                  <a:lnTo>
                    <a:pt x="180" y="161"/>
                  </a:lnTo>
                  <a:lnTo>
                    <a:pt x="175" y="151"/>
                  </a:lnTo>
                  <a:lnTo>
                    <a:pt x="167" y="140"/>
                  </a:lnTo>
                  <a:lnTo>
                    <a:pt x="159" y="127"/>
                  </a:lnTo>
                  <a:lnTo>
                    <a:pt x="152" y="115"/>
                  </a:lnTo>
                  <a:lnTo>
                    <a:pt x="144" y="104"/>
                  </a:lnTo>
                  <a:lnTo>
                    <a:pt x="136" y="95"/>
                  </a:lnTo>
                  <a:lnTo>
                    <a:pt x="130" y="90"/>
                  </a:lnTo>
                  <a:lnTo>
                    <a:pt x="121" y="84"/>
                  </a:lnTo>
                  <a:lnTo>
                    <a:pt x="115" y="79"/>
                  </a:lnTo>
                  <a:lnTo>
                    <a:pt x="108" y="75"/>
                  </a:lnTo>
                  <a:lnTo>
                    <a:pt x="103" y="74"/>
                  </a:lnTo>
                  <a:lnTo>
                    <a:pt x="103" y="90"/>
                  </a:lnTo>
                  <a:lnTo>
                    <a:pt x="103" y="107"/>
                  </a:lnTo>
                  <a:lnTo>
                    <a:pt x="104" y="124"/>
                  </a:lnTo>
                  <a:lnTo>
                    <a:pt x="105" y="136"/>
                  </a:lnTo>
                  <a:lnTo>
                    <a:pt x="113" y="142"/>
                  </a:lnTo>
                  <a:lnTo>
                    <a:pt x="125" y="151"/>
                  </a:lnTo>
                  <a:lnTo>
                    <a:pt x="137" y="162"/>
                  </a:lnTo>
                  <a:lnTo>
                    <a:pt x="150" y="175"/>
                  </a:lnTo>
                  <a:lnTo>
                    <a:pt x="161" y="190"/>
                  </a:lnTo>
                  <a:lnTo>
                    <a:pt x="171" y="206"/>
                  </a:lnTo>
                  <a:lnTo>
                    <a:pt x="179" y="225"/>
                  </a:lnTo>
                  <a:lnTo>
                    <a:pt x="182" y="24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3" y="238"/>
                  </a:lnTo>
                  <a:lnTo>
                    <a:pt x="165" y="220"/>
                  </a:lnTo>
                  <a:lnTo>
                    <a:pt x="159" y="208"/>
                  </a:lnTo>
                  <a:lnTo>
                    <a:pt x="153" y="198"/>
                  </a:lnTo>
                  <a:lnTo>
                    <a:pt x="146" y="188"/>
                  </a:lnTo>
                  <a:lnTo>
                    <a:pt x="138" y="180"/>
                  </a:lnTo>
                  <a:lnTo>
                    <a:pt x="129" y="172"/>
                  </a:lnTo>
                  <a:lnTo>
                    <a:pt x="121" y="167"/>
                  </a:lnTo>
                  <a:lnTo>
                    <a:pt x="113" y="162"/>
                  </a:lnTo>
                  <a:lnTo>
                    <a:pt x="107" y="160"/>
                  </a:lnTo>
                  <a:lnTo>
                    <a:pt x="117" y="186"/>
                  </a:lnTo>
                  <a:lnTo>
                    <a:pt x="125" y="223"/>
                  </a:lnTo>
                  <a:lnTo>
                    <a:pt x="128" y="263"/>
                  </a:lnTo>
                  <a:lnTo>
                    <a:pt x="127" y="297"/>
                  </a:lnTo>
                  <a:lnTo>
                    <a:pt x="124" y="304"/>
                  </a:lnTo>
                  <a:lnTo>
                    <a:pt x="123" y="306"/>
                  </a:lnTo>
                  <a:lnTo>
                    <a:pt x="121" y="301"/>
                  </a:lnTo>
                  <a:lnTo>
                    <a:pt x="121" y="291"/>
                  </a:lnTo>
                  <a:lnTo>
                    <a:pt x="119" y="268"/>
                  </a:lnTo>
                  <a:lnTo>
                    <a:pt x="111" y="231"/>
                  </a:lnTo>
                  <a:lnTo>
                    <a:pt x="101" y="195"/>
                  </a:lnTo>
                  <a:lnTo>
                    <a:pt x="94" y="173"/>
                  </a:lnTo>
                  <a:lnTo>
                    <a:pt x="87" y="177"/>
                  </a:lnTo>
                  <a:lnTo>
                    <a:pt x="79" y="183"/>
                  </a:lnTo>
                  <a:lnTo>
                    <a:pt x="71" y="191"/>
                  </a:lnTo>
                  <a:lnTo>
                    <a:pt x="65" y="200"/>
                  </a:lnTo>
                  <a:lnTo>
                    <a:pt x="57" y="210"/>
                  </a:lnTo>
                  <a:lnTo>
                    <a:pt x="51" y="220"/>
                  </a:lnTo>
                  <a:lnTo>
                    <a:pt x="46" y="231"/>
                  </a:lnTo>
                  <a:lnTo>
                    <a:pt x="44" y="241"/>
                  </a:lnTo>
                  <a:lnTo>
                    <a:pt x="41" y="248"/>
                  </a:lnTo>
                  <a:lnTo>
                    <a:pt x="38" y="248"/>
                  </a:lnTo>
                  <a:lnTo>
                    <a:pt x="36" y="242"/>
                  </a:lnTo>
                  <a:lnTo>
                    <a:pt x="38" y="230"/>
                  </a:lnTo>
                  <a:lnTo>
                    <a:pt x="42" y="221"/>
                  </a:lnTo>
                  <a:lnTo>
                    <a:pt x="47" y="211"/>
                  </a:lnTo>
                  <a:lnTo>
                    <a:pt x="54" y="198"/>
                  </a:lnTo>
                  <a:lnTo>
                    <a:pt x="62" y="186"/>
                  </a:lnTo>
                  <a:lnTo>
                    <a:pt x="69" y="175"/>
                  </a:lnTo>
                  <a:lnTo>
                    <a:pt x="75" y="163"/>
                  </a:lnTo>
                  <a:lnTo>
                    <a:pt x="82" y="155"/>
                  </a:lnTo>
                  <a:lnTo>
                    <a:pt x="86" y="150"/>
                  </a:lnTo>
                  <a:lnTo>
                    <a:pt x="87" y="130"/>
                  </a:lnTo>
                  <a:lnTo>
                    <a:pt x="88" y="107"/>
                  </a:lnTo>
                  <a:lnTo>
                    <a:pt x="87" y="89"/>
                  </a:lnTo>
                  <a:lnTo>
                    <a:pt x="87" y="76"/>
                  </a:lnTo>
                  <a:lnTo>
                    <a:pt x="76" y="82"/>
                  </a:lnTo>
                  <a:lnTo>
                    <a:pt x="65" y="92"/>
                  </a:lnTo>
                  <a:lnTo>
                    <a:pt x="53" y="104"/>
                  </a:lnTo>
                  <a:lnTo>
                    <a:pt x="40" y="117"/>
                  </a:lnTo>
                  <a:lnTo>
                    <a:pt x="28" y="131"/>
                  </a:lnTo>
                  <a:lnTo>
                    <a:pt x="19" y="146"/>
                  </a:lnTo>
                  <a:lnTo>
                    <a:pt x="11" y="160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1" y="165"/>
                  </a:lnTo>
                  <a:lnTo>
                    <a:pt x="5" y="156"/>
                  </a:lnTo>
                  <a:lnTo>
                    <a:pt x="12" y="144"/>
                  </a:lnTo>
                  <a:lnTo>
                    <a:pt x="21" y="129"/>
                  </a:lnTo>
                  <a:lnTo>
                    <a:pt x="33" y="111"/>
                  </a:lnTo>
                  <a:lnTo>
                    <a:pt x="45" y="95"/>
                  </a:lnTo>
                  <a:lnTo>
                    <a:pt x="58" y="79"/>
                  </a:lnTo>
                  <a:lnTo>
                    <a:pt x="70" y="66"/>
                  </a:lnTo>
                  <a:lnTo>
                    <a:pt x="80" y="57"/>
                  </a:lnTo>
                  <a:lnTo>
                    <a:pt x="86" y="47"/>
                  </a:lnTo>
                  <a:lnTo>
                    <a:pt x="84" y="34"/>
                  </a:lnTo>
                  <a:lnTo>
                    <a:pt x="82" y="20"/>
                  </a:lnTo>
                  <a:lnTo>
                    <a:pt x="79" y="13"/>
                  </a:lnTo>
                  <a:lnTo>
                    <a:pt x="79" y="9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5" name="Freeform 293">
              <a:extLst>
                <a:ext uri="{FF2B5EF4-FFF2-40B4-BE49-F238E27FC236}">
                  <a16:creationId xmlns:a16="http://schemas.microsoft.com/office/drawing/2014/main" id="{0A2A8A7F-52CC-77B4-AAFA-DCBD5C0C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401"/>
              <a:ext cx="81" cy="105"/>
            </a:xfrm>
            <a:custGeom>
              <a:avLst/>
              <a:gdLst>
                <a:gd name="T0" fmla="*/ 8 w 236"/>
                <a:gd name="T1" fmla="*/ 301 h 316"/>
                <a:gd name="T2" fmla="*/ 28 w 236"/>
                <a:gd name="T3" fmla="*/ 260 h 316"/>
                <a:gd name="T4" fmla="*/ 41 w 236"/>
                <a:gd name="T5" fmla="*/ 230 h 316"/>
                <a:gd name="T6" fmla="*/ 61 w 236"/>
                <a:gd name="T7" fmla="*/ 189 h 316"/>
                <a:gd name="T8" fmla="*/ 58 w 236"/>
                <a:gd name="T9" fmla="*/ 169 h 316"/>
                <a:gd name="T10" fmla="*/ 45 w 236"/>
                <a:gd name="T11" fmla="*/ 152 h 316"/>
                <a:gd name="T12" fmla="*/ 42 w 236"/>
                <a:gd name="T13" fmla="*/ 133 h 316"/>
                <a:gd name="T14" fmla="*/ 46 w 236"/>
                <a:gd name="T15" fmla="*/ 139 h 316"/>
                <a:gd name="T16" fmla="*/ 54 w 236"/>
                <a:gd name="T17" fmla="*/ 150 h 316"/>
                <a:gd name="T18" fmla="*/ 68 w 236"/>
                <a:gd name="T19" fmla="*/ 157 h 316"/>
                <a:gd name="T20" fmla="*/ 82 w 236"/>
                <a:gd name="T21" fmla="*/ 152 h 316"/>
                <a:gd name="T22" fmla="*/ 100 w 236"/>
                <a:gd name="T23" fmla="*/ 132 h 316"/>
                <a:gd name="T24" fmla="*/ 117 w 236"/>
                <a:gd name="T25" fmla="*/ 111 h 316"/>
                <a:gd name="T26" fmla="*/ 129 w 236"/>
                <a:gd name="T27" fmla="*/ 94 h 316"/>
                <a:gd name="T28" fmla="*/ 132 w 236"/>
                <a:gd name="T29" fmla="*/ 78 h 316"/>
                <a:gd name="T30" fmla="*/ 122 w 236"/>
                <a:gd name="T31" fmla="*/ 42 h 316"/>
                <a:gd name="T32" fmla="*/ 108 w 236"/>
                <a:gd name="T33" fmla="*/ 21 h 316"/>
                <a:gd name="T34" fmla="*/ 107 w 236"/>
                <a:gd name="T35" fmla="*/ 14 h 316"/>
                <a:gd name="T36" fmla="*/ 121 w 236"/>
                <a:gd name="T37" fmla="*/ 28 h 316"/>
                <a:gd name="T38" fmla="*/ 140 w 236"/>
                <a:gd name="T39" fmla="*/ 64 h 316"/>
                <a:gd name="T40" fmla="*/ 147 w 236"/>
                <a:gd name="T41" fmla="*/ 69 h 316"/>
                <a:gd name="T42" fmla="*/ 159 w 236"/>
                <a:gd name="T43" fmla="*/ 48 h 316"/>
                <a:gd name="T44" fmla="*/ 172 w 236"/>
                <a:gd name="T45" fmla="*/ 24 h 316"/>
                <a:gd name="T46" fmla="*/ 186 w 236"/>
                <a:gd name="T47" fmla="*/ 7 h 316"/>
                <a:gd name="T48" fmla="*/ 198 w 236"/>
                <a:gd name="T49" fmla="*/ 0 h 316"/>
                <a:gd name="T50" fmla="*/ 196 w 236"/>
                <a:gd name="T51" fmla="*/ 4 h 316"/>
                <a:gd name="T52" fmla="*/ 188 w 236"/>
                <a:gd name="T53" fmla="*/ 17 h 316"/>
                <a:gd name="T54" fmla="*/ 178 w 236"/>
                <a:gd name="T55" fmla="*/ 38 h 316"/>
                <a:gd name="T56" fmla="*/ 165 w 236"/>
                <a:gd name="T57" fmla="*/ 64 h 316"/>
                <a:gd name="T58" fmla="*/ 151 w 236"/>
                <a:gd name="T59" fmla="*/ 84 h 316"/>
                <a:gd name="T60" fmla="*/ 159 w 236"/>
                <a:gd name="T61" fmla="*/ 87 h 316"/>
                <a:gd name="T62" fmla="*/ 180 w 236"/>
                <a:gd name="T63" fmla="*/ 81 h 316"/>
                <a:gd name="T64" fmla="*/ 199 w 236"/>
                <a:gd name="T65" fmla="*/ 76 h 316"/>
                <a:gd name="T66" fmla="*/ 213 w 236"/>
                <a:gd name="T67" fmla="*/ 69 h 316"/>
                <a:gd name="T68" fmla="*/ 226 w 236"/>
                <a:gd name="T69" fmla="*/ 61 h 316"/>
                <a:gd name="T70" fmla="*/ 236 w 236"/>
                <a:gd name="T71" fmla="*/ 61 h 316"/>
                <a:gd name="T72" fmla="*/ 224 w 236"/>
                <a:gd name="T73" fmla="*/ 71 h 316"/>
                <a:gd name="T74" fmla="*/ 201 w 236"/>
                <a:gd name="T75" fmla="*/ 83 h 316"/>
                <a:gd name="T76" fmla="*/ 174 w 236"/>
                <a:gd name="T77" fmla="*/ 97 h 316"/>
                <a:gd name="T78" fmla="*/ 151 w 236"/>
                <a:gd name="T79" fmla="*/ 106 h 316"/>
                <a:gd name="T80" fmla="*/ 133 w 236"/>
                <a:gd name="T81" fmla="*/ 113 h 316"/>
                <a:gd name="T82" fmla="*/ 112 w 236"/>
                <a:gd name="T83" fmla="*/ 138 h 316"/>
                <a:gd name="T84" fmla="*/ 112 w 236"/>
                <a:gd name="T85" fmla="*/ 150 h 316"/>
                <a:gd name="T86" fmla="*/ 120 w 236"/>
                <a:gd name="T87" fmla="*/ 154 h 316"/>
                <a:gd name="T88" fmla="*/ 119 w 236"/>
                <a:gd name="T89" fmla="*/ 159 h 316"/>
                <a:gd name="T90" fmla="*/ 107 w 236"/>
                <a:gd name="T91" fmla="*/ 167 h 316"/>
                <a:gd name="T92" fmla="*/ 99 w 236"/>
                <a:gd name="T93" fmla="*/ 169 h 316"/>
                <a:gd name="T94" fmla="*/ 95 w 236"/>
                <a:gd name="T95" fmla="*/ 169 h 316"/>
                <a:gd name="T96" fmla="*/ 90 w 236"/>
                <a:gd name="T97" fmla="*/ 177 h 316"/>
                <a:gd name="T98" fmla="*/ 74 w 236"/>
                <a:gd name="T99" fmla="*/ 204 h 316"/>
                <a:gd name="T100" fmla="*/ 55 w 236"/>
                <a:gd name="T101" fmla="*/ 240 h 316"/>
                <a:gd name="T102" fmla="*/ 45 w 236"/>
                <a:gd name="T103" fmla="*/ 273 h 316"/>
                <a:gd name="T104" fmla="*/ 41 w 236"/>
                <a:gd name="T105" fmla="*/ 290 h 316"/>
                <a:gd name="T106" fmla="*/ 33 w 236"/>
                <a:gd name="T107" fmla="*/ 304 h 316"/>
                <a:gd name="T108" fmla="*/ 24 w 236"/>
                <a:gd name="T109" fmla="*/ 311 h 316"/>
                <a:gd name="T110" fmla="*/ 7 w 236"/>
                <a:gd name="T111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316">
                  <a:moveTo>
                    <a:pt x="0" y="316"/>
                  </a:moveTo>
                  <a:lnTo>
                    <a:pt x="8" y="301"/>
                  </a:lnTo>
                  <a:lnTo>
                    <a:pt x="18" y="281"/>
                  </a:lnTo>
                  <a:lnTo>
                    <a:pt x="28" y="260"/>
                  </a:lnTo>
                  <a:lnTo>
                    <a:pt x="34" y="245"/>
                  </a:lnTo>
                  <a:lnTo>
                    <a:pt x="41" y="230"/>
                  </a:lnTo>
                  <a:lnTo>
                    <a:pt x="50" y="209"/>
                  </a:lnTo>
                  <a:lnTo>
                    <a:pt x="61" y="189"/>
                  </a:lnTo>
                  <a:lnTo>
                    <a:pt x="66" y="178"/>
                  </a:lnTo>
                  <a:lnTo>
                    <a:pt x="58" y="169"/>
                  </a:lnTo>
                  <a:lnTo>
                    <a:pt x="50" y="160"/>
                  </a:lnTo>
                  <a:lnTo>
                    <a:pt x="45" y="152"/>
                  </a:lnTo>
                  <a:lnTo>
                    <a:pt x="42" y="140"/>
                  </a:lnTo>
                  <a:lnTo>
                    <a:pt x="42" y="133"/>
                  </a:lnTo>
                  <a:lnTo>
                    <a:pt x="43" y="134"/>
                  </a:lnTo>
                  <a:lnTo>
                    <a:pt x="46" y="139"/>
                  </a:lnTo>
                  <a:lnTo>
                    <a:pt x="49" y="145"/>
                  </a:lnTo>
                  <a:lnTo>
                    <a:pt x="54" y="150"/>
                  </a:lnTo>
                  <a:lnTo>
                    <a:pt x="62" y="154"/>
                  </a:lnTo>
                  <a:lnTo>
                    <a:pt x="68" y="157"/>
                  </a:lnTo>
                  <a:lnTo>
                    <a:pt x="74" y="159"/>
                  </a:lnTo>
                  <a:lnTo>
                    <a:pt x="82" y="152"/>
                  </a:lnTo>
                  <a:lnTo>
                    <a:pt x="91" y="142"/>
                  </a:lnTo>
                  <a:lnTo>
                    <a:pt x="100" y="132"/>
                  </a:lnTo>
                  <a:lnTo>
                    <a:pt x="109" y="120"/>
                  </a:lnTo>
                  <a:lnTo>
                    <a:pt x="117" y="111"/>
                  </a:lnTo>
                  <a:lnTo>
                    <a:pt x="124" y="102"/>
                  </a:lnTo>
                  <a:lnTo>
                    <a:pt x="129" y="94"/>
                  </a:lnTo>
                  <a:lnTo>
                    <a:pt x="132" y="89"/>
                  </a:lnTo>
                  <a:lnTo>
                    <a:pt x="132" y="78"/>
                  </a:lnTo>
                  <a:lnTo>
                    <a:pt x="128" y="61"/>
                  </a:lnTo>
                  <a:lnTo>
                    <a:pt x="122" y="42"/>
                  </a:lnTo>
                  <a:lnTo>
                    <a:pt x="115" y="28"/>
                  </a:lnTo>
                  <a:lnTo>
                    <a:pt x="108" y="21"/>
                  </a:lnTo>
                  <a:lnTo>
                    <a:pt x="105" y="16"/>
                  </a:lnTo>
                  <a:lnTo>
                    <a:pt x="107" y="14"/>
                  </a:lnTo>
                  <a:lnTo>
                    <a:pt x="112" y="17"/>
                  </a:lnTo>
                  <a:lnTo>
                    <a:pt x="121" y="28"/>
                  </a:lnTo>
                  <a:lnTo>
                    <a:pt x="132" y="46"/>
                  </a:lnTo>
                  <a:lnTo>
                    <a:pt x="140" y="64"/>
                  </a:lnTo>
                  <a:lnTo>
                    <a:pt x="142" y="78"/>
                  </a:lnTo>
                  <a:lnTo>
                    <a:pt x="147" y="69"/>
                  </a:lnTo>
                  <a:lnTo>
                    <a:pt x="153" y="59"/>
                  </a:lnTo>
                  <a:lnTo>
                    <a:pt x="159" y="48"/>
                  </a:lnTo>
                  <a:lnTo>
                    <a:pt x="166" y="36"/>
                  </a:lnTo>
                  <a:lnTo>
                    <a:pt x="172" y="24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1"/>
                  </a:lnTo>
                  <a:lnTo>
                    <a:pt x="188" y="17"/>
                  </a:lnTo>
                  <a:lnTo>
                    <a:pt x="184" y="26"/>
                  </a:lnTo>
                  <a:lnTo>
                    <a:pt x="178" y="38"/>
                  </a:lnTo>
                  <a:lnTo>
                    <a:pt x="171" y="52"/>
                  </a:lnTo>
                  <a:lnTo>
                    <a:pt x="165" y="64"/>
                  </a:lnTo>
                  <a:lnTo>
                    <a:pt x="158" y="76"/>
                  </a:lnTo>
                  <a:lnTo>
                    <a:pt x="151" y="84"/>
                  </a:lnTo>
                  <a:lnTo>
                    <a:pt x="147" y="89"/>
                  </a:lnTo>
                  <a:lnTo>
                    <a:pt x="159" y="87"/>
                  </a:lnTo>
                  <a:lnTo>
                    <a:pt x="170" y="83"/>
                  </a:lnTo>
                  <a:lnTo>
                    <a:pt x="180" y="81"/>
                  </a:lnTo>
                  <a:lnTo>
                    <a:pt x="191" y="78"/>
                  </a:lnTo>
                  <a:lnTo>
                    <a:pt x="199" y="76"/>
                  </a:lnTo>
                  <a:lnTo>
                    <a:pt x="207" y="72"/>
                  </a:lnTo>
                  <a:lnTo>
                    <a:pt x="213" y="69"/>
                  </a:lnTo>
                  <a:lnTo>
                    <a:pt x="219" y="66"/>
                  </a:lnTo>
                  <a:lnTo>
                    <a:pt x="226" y="61"/>
                  </a:lnTo>
                  <a:lnTo>
                    <a:pt x="233" y="58"/>
                  </a:lnTo>
                  <a:lnTo>
                    <a:pt x="236" y="61"/>
                  </a:lnTo>
                  <a:lnTo>
                    <a:pt x="230" y="67"/>
                  </a:lnTo>
                  <a:lnTo>
                    <a:pt x="224" y="71"/>
                  </a:lnTo>
                  <a:lnTo>
                    <a:pt x="215" y="77"/>
                  </a:lnTo>
                  <a:lnTo>
                    <a:pt x="201" y="83"/>
                  </a:lnTo>
                  <a:lnTo>
                    <a:pt x="188" y="91"/>
                  </a:lnTo>
                  <a:lnTo>
                    <a:pt x="174" y="97"/>
                  </a:lnTo>
                  <a:lnTo>
                    <a:pt x="162" y="102"/>
                  </a:lnTo>
                  <a:lnTo>
                    <a:pt x="151" y="106"/>
                  </a:lnTo>
                  <a:lnTo>
                    <a:pt x="145" y="107"/>
                  </a:lnTo>
                  <a:lnTo>
                    <a:pt x="133" y="113"/>
                  </a:lnTo>
                  <a:lnTo>
                    <a:pt x="121" y="125"/>
                  </a:lnTo>
                  <a:lnTo>
                    <a:pt x="112" y="138"/>
                  </a:lnTo>
                  <a:lnTo>
                    <a:pt x="109" y="147"/>
                  </a:lnTo>
                  <a:lnTo>
                    <a:pt x="112" y="150"/>
                  </a:lnTo>
                  <a:lnTo>
                    <a:pt x="116" y="153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19" y="159"/>
                  </a:lnTo>
                  <a:lnTo>
                    <a:pt x="112" y="163"/>
                  </a:lnTo>
                  <a:lnTo>
                    <a:pt x="107" y="167"/>
                  </a:lnTo>
                  <a:lnTo>
                    <a:pt x="103" y="170"/>
                  </a:lnTo>
                  <a:lnTo>
                    <a:pt x="99" y="169"/>
                  </a:lnTo>
                  <a:lnTo>
                    <a:pt x="97" y="168"/>
                  </a:lnTo>
                  <a:lnTo>
                    <a:pt x="95" y="169"/>
                  </a:lnTo>
                  <a:lnTo>
                    <a:pt x="95" y="169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4" y="204"/>
                  </a:lnTo>
                  <a:lnTo>
                    <a:pt x="65" y="221"/>
                  </a:lnTo>
                  <a:lnTo>
                    <a:pt x="55" y="240"/>
                  </a:lnTo>
                  <a:lnTo>
                    <a:pt x="49" y="258"/>
                  </a:lnTo>
                  <a:lnTo>
                    <a:pt x="45" y="273"/>
                  </a:lnTo>
                  <a:lnTo>
                    <a:pt x="43" y="284"/>
                  </a:lnTo>
                  <a:lnTo>
                    <a:pt x="41" y="290"/>
                  </a:lnTo>
                  <a:lnTo>
                    <a:pt x="37" y="298"/>
                  </a:lnTo>
                  <a:lnTo>
                    <a:pt x="33" y="304"/>
                  </a:lnTo>
                  <a:lnTo>
                    <a:pt x="29" y="309"/>
                  </a:lnTo>
                  <a:lnTo>
                    <a:pt x="24" y="311"/>
                  </a:lnTo>
                  <a:lnTo>
                    <a:pt x="14" y="314"/>
                  </a:lnTo>
                  <a:lnTo>
                    <a:pt x="7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6" name="Freeform 294">
              <a:extLst>
                <a:ext uri="{FF2B5EF4-FFF2-40B4-BE49-F238E27FC236}">
                  <a16:creationId xmlns:a16="http://schemas.microsoft.com/office/drawing/2014/main" id="{74AA1B6B-5C83-D8D8-681E-0CC6D2758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569"/>
              <a:ext cx="52" cy="82"/>
            </a:xfrm>
            <a:custGeom>
              <a:avLst/>
              <a:gdLst>
                <a:gd name="T0" fmla="*/ 99 w 151"/>
                <a:gd name="T1" fmla="*/ 17 h 246"/>
                <a:gd name="T2" fmla="*/ 83 w 151"/>
                <a:gd name="T3" fmla="*/ 44 h 246"/>
                <a:gd name="T4" fmla="*/ 71 w 151"/>
                <a:gd name="T5" fmla="*/ 53 h 246"/>
                <a:gd name="T6" fmla="*/ 47 w 151"/>
                <a:gd name="T7" fmla="*/ 60 h 246"/>
                <a:gd name="T8" fmla="*/ 22 w 151"/>
                <a:gd name="T9" fmla="*/ 73 h 246"/>
                <a:gd name="T10" fmla="*/ 5 w 151"/>
                <a:gd name="T11" fmla="*/ 85 h 246"/>
                <a:gd name="T12" fmla="*/ 0 w 151"/>
                <a:gd name="T13" fmla="*/ 94 h 246"/>
                <a:gd name="T14" fmla="*/ 1 w 151"/>
                <a:gd name="T15" fmla="*/ 96 h 246"/>
                <a:gd name="T16" fmla="*/ 12 w 151"/>
                <a:gd name="T17" fmla="*/ 91 h 246"/>
                <a:gd name="T18" fmla="*/ 29 w 151"/>
                <a:gd name="T19" fmla="*/ 81 h 246"/>
                <a:gd name="T20" fmla="*/ 50 w 151"/>
                <a:gd name="T21" fmla="*/ 71 h 246"/>
                <a:gd name="T22" fmla="*/ 68 w 151"/>
                <a:gd name="T23" fmla="*/ 63 h 246"/>
                <a:gd name="T24" fmla="*/ 71 w 151"/>
                <a:gd name="T25" fmla="*/ 74 h 246"/>
                <a:gd name="T26" fmla="*/ 64 w 151"/>
                <a:gd name="T27" fmla="*/ 105 h 246"/>
                <a:gd name="T28" fmla="*/ 55 w 151"/>
                <a:gd name="T29" fmla="*/ 121 h 246"/>
                <a:gd name="T30" fmla="*/ 39 w 151"/>
                <a:gd name="T31" fmla="*/ 138 h 246"/>
                <a:gd name="T32" fmla="*/ 21 w 151"/>
                <a:gd name="T33" fmla="*/ 156 h 246"/>
                <a:gd name="T34" fmla="*/ 8 w 151"/>
                <a:gd name="T35" fmla="*/ 170 h 246"/>
                <a:gd name="T36" fmla="*/ 4 w 151"/>
                <a:gd name="T37" fmla="*/ 180 h 246"/>
                <a:gd name="T38" fmla="*/ 8 w 151"/>
                <a:gd name="T39" fmla="*/ 182 h 246"/>
                <a:gd name="T40" fmla="*/ 16 w 151"/>
                <a:gd name="T41" fmla="*/ 174 h 246"/>
                <a:gd name="T42" fmla="*/ 29 w 151"/>
                <a:gd name="T43" fmla="*/ 161 h 246"/>
                <a:gd name="T44" fmla="*/ 45 w 151"/>
                <a:gd name="T45" fmla="*/ 148 h 246"/>
                <a:gd name="T46" fmla="*/ 58 w 151"/>
                <a:gd name="T47" fmla="*/ 136 h 246"/>
                <a:gd name="T48" fmla="*/ 64 w 151"/>
                <a:gd name="T49" fmla="*/ 154 h 246"/>
                <a:gd name="T50" fmla="*/ 70 w 151"/>
                <a:gd name="T51" fmla="*/ 219 h 246"/>
                <a:gd name="T52" fmla="*/ 75 w 151"/>
                <a:gd name="T53" fmla="*/ 245 h 246"/>
                <a:gd name="T54" fmla="*/ 76 w 151"/>
                <a:gd name="T55" fmla="*/ 244 h 246"/>
                <a:gd name="T56" fmla="*/ 78 w 151"/>
                <a:gd name="T57" fmla="*/ 215 h 246"/>
                <a:gd name="T58" fmla="*/ 75 w 151"/>
                <a:gd name="T59" fmla="*/ 144 h 246"/>
                <a:gd name="T60" fmla="*/ 79 w 151"/>
                <a:gd name="T61" fmla="*/ 120 h 246"/>
                <a:gd name="T62" fmla="*/ 83 w 151"/>
                <a:gd name="T63" fmla="*/ 124 h 246"/>
                <a:gd name="T64" fmla="*/ 87 w 151"/>
                <a:gd name="T65" fmla="*/ 134 h 246"/>
                <a:gd name="T66" fmla="*/ 99 w 151"/>
                <a:gd name="T67" fmla="*/ 150 h 246"/>
                <a:gd name="T68" fmla="*/ 116 w 151"/>
                <a:gd name="T69" fmla="*/ 169 h 246"/>
                <a:gd name="T70" fmla="*/ 130 w 151"/>
                <a:gd name="T71" fmla="*/ 182 h 246"/>
                <a:gd name="T72" fmla="*/ 140 w 151"/>
                <a:gd name="T73" fmla="*/ 185 h 246"/>
                <a:gd name="T74" fmla="*/ 134 w 151"/>
                <a:gd name="T75" fmla="*/ 175 h 246"/>
                <a:gd name="T76" fmla="*/ 122 w 151"/>
                <a:gd name="T77" fmla="*/ 162 h 246"/>
                <a:gd name="T78" fmla="*/ 112 w 151"/>
                <a:gd name="T79" fmla="*/ 149 h 246"/>
                <a:gd name="T80" fmla="*/ 99 w 151"/>
                <a:gd name="T81" fmla="*/ 133 h 246"/>
                <a:gd name="T82" fmla="*/ 91 w 151"/>
                <a:gd name="T83" fmla="*/ 119 h 246"/>
                <a:gd name="T84" fmla="*/ 87 w 151"/>
                <a:gd name="T85" fmla="*/ 103 h 246"/>
                <a:gd name="T86" fmla="*/ 89 w 151"/>
                <a:gd name="T87" fmla="*/ 74 h 246"/>
                <a:gd name="T88" fmla="*/ 93 w 151"/>
                <a:gd name="T89" fmla="*/ 63 h 246"/>
                <a:gd name="T90" fmla="*/ 99 w 151"/>
                <a:gd name="T91" fmla="*/ 65 h 246"/>
                <a:gd name="T92" fmla="*/ 108 w 151"/>
                <a:gd name="T93" fmla="*/ 74 h 246"/>
                <a:gd name="T94" fmla="*/ 121 w 151"/>
                <a:gd name="T95" fmla="*/ 85 h 246"/>
                <a:gd name="T96" fmla="*/ 136 w 151"/>
                <a:gd name="T97" fmla="*/ 96 h 246"/>
                <a:gd name="T98" fmla="*/ 146 w 151"/>
                <a:gd name="T99" fmla="*/ 106 h 246"/>
                <a:gd name="T100" fmla="*/ 151 w 151"/>
                <a:gd name="T101" fmla="*/ 109 h 246"/>
                <a:gd name="T102" fmla="*/ 141 w 151"/>
                <a:gd name="T103" fmla="*/ 95 h 246"/>
                <a:gd name="T104" fmla="*/ 126 w 151"/>
                <a:gd name="T105" fmla="*/ 79 h 246"/>
                <a:gd name="T106" fmla="*/ 112 w 151"/>
                <a:gd name="T107" fmla="*/ 61 h 246"/>
                <a:gd name="T108" fmla="*/ 107 w 151"/>
                <a:gd name="T109" fmla="*/ 50 h 246"/>
                <a:gd name="T110" fmla="*/ 105 w 151"/>
                <a:gd name="T111" fmla="*/ 25 h 246"/>
                <a:gd name="T112" fmla="*/ 114 w 151"/>
                <a:gd name="T113" fmla="*/ 4 h 246"/>
                <a:gd name="T114" fmla="*/ 109 w 151"/>
                <a:gd name="T115" fmla="*/ 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246">
                  <a:moveTo>
                    <a:pt x="105" y="5"/>
                  </a:moveTo>
                  <a:lnTo>
                    <a:pt x="99" y="17"/>
                  </a:lnTo>
                  <a:lnTo>
                    <a:pt x="91" y="30"/>
                  </a:lnTo>
                  <a:lnTo>
                    <a:pt x="83" y="44"/>
                  </a:lnTo>
                  <a:lnTo>
                    <a:pt x="80" y="53"/>
                  </a:lnTo>
                  <a:lnTo>
                    <a:pt x="71" y="53"/>
                  </a:lnTo>
                  <a:lnTo>
                    <a:pt x="60" y="56"/>
                  </a:lnTo>
                  <a:lnTo>
                    <a:pt x="47" y="60"/>
                  </a:lnTo>
                  <a:lnTo>
                    <a:pt x="35" y="66"/>
                  </a:lnTo>
                  <a:lnTo>
                    <a:pt x="22" y="73"/>
                  </a:lnTo>
                  <a:lnTo>
                    <a:pt x="13" y="79"/>
                  </a:lnTo>
                  <a:lnTo>
                    <a:pt x="5" y="85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6" y="94"/>
                  </a:lnTo>
                  <a:lnTo>
                    <a:pt x="12" y="91"/>
                  </a:lnTo>
                  <a:lnTo>
                    <a:pt x="20" y="86"/>
                  </a:lnTo>
                  <a:lnTo>
                    <a:pt x="29" y="81"/>
                  </a:lnTo>
                  <a:lnTo>
                    <a:pt x="39" y="76"/>
                  </a:lnTo>
                  <a:lnTo>
                    <a:pt x="50" y="71"/>
                  </a:lnTo>
                  <a:lnTo>
                    <a:pt x="59" y="66"/>
                  </a:lnTo>
                  <a:lnTo>
                    <a:pt x="68" y="63"/>
                  </a:lnTo>
                  <a:lnTo>
                    <a:pt x="75" y="61"/>
                  </a:lnTo>
                  <a:lnTo>
                    <a:pt x="71" y="74"/>
                  </a:lnTo>
                  <a:lnTo>
                    <a:pt x="67" y="90"/>
                  </a:lnTo>
                  <a:lnTo>
                    <a:pt x="64" y="105"/>
                  </a:lnTo>
                  <a:lnTo>
                    <a:pt x="62" y="115"/>
                  </a:lnTo>
                  <a:lnTo>
                    <a:pt x="55" y="121"/>
                  </a:lnTo>
                  <a:lnTo>
                    <a:pt x="47" y="129"/>
                  </a:lnTo>
                  <a:lnTo>
                    <a:pt x="39" y="138"/>
                  </a:lnTo>
                  <a:lnTo>
                    <a:pt x="30" y="146"/>
                  </a:lnTo>
                  <a:lnTo>
                    <a:pt x="21" y="156"/>
                  </a:lnTo>
                  <a:lnTo>
                    <a:pt x="13" y="164"/>
                  </a:lnTo>
                  <a:lnTo>
                    <a:pt x="8" y="170"/>
                  </a:lnTo>
                  <a:lnTo>
                    <a:pt x="5" y="175"/>
                  </a:lnTo>
                  <a:lnTo>
                    <a:pt x="4" y="180"/>
                  </a:lnTo>
                  <a:lnTo>
                    <a:pt x="5" y="182"/>
                  </a:lnTo>
                  <a:lnTo>
                    <a:pt x="8" y="182"/>
                  </a:lnTo>
                  <a:lnTo>
                    <a:pt x="12" y="179"/>
                  </a:lnTo>
                  <a:lnTo>
                    <a:pt x="16" y="174"/>
                  </a:lnTo>
                  <a:lnTo>
                    <a:pt x="22" y="169"/>
                  </a:lnTo>
                  <a:lnTo>
                    <a:pt x="29" y="161"/>
                  </a:lnTo>
                  <a:lnTo>
                    <a:pt x="37" y="154"/>
                  </a:lnTo>
                  <a:lnTo>
                    <a:pt x="45" y="148"/>
                  </a:lnTo>
                  <a:lnTo>
                    <a:pt x="51" y="141"/>
                  </a:lnTo>
                  <a:lnTo>
                    <a:pt x="58" y="136"/>
                  </a:lnTo>
                  <a:lnTo>
                    <a:pt x="63" y="134"/>
                  </a:lnTo>
                  <a:lnTo>
                    <a:pt x="64" y="154"/>
                  </a:lnTo>
                  <a:lnTo>
                    <a:pt x="67" y="186"/>
                  </a:lnTo>
                  <a:lnTo>
                    <a:pt x="70" y="219"/>
                  </a:lnTo>
                  <a:lnTo>
                    <a:pt x="72" y="239"/>
                  </a:lnTo>
                  <a:lnTo>
                    <a:pt x="75" y="245"/>
                  </a:lnTo>
                  <a:lnTo>
                    <a:pt x="76" y="246"/>
                  </a:lnTo>
                  <a:lnTo>
                    <a:pt x="76" y="244"/>
                  </a:lnTo>
                  <a:lnTo>
                    <a:pt x="78" y="236"/>
                  </a:lnTo>
                  <a:lnTo>
                    <a:pt x="78" y="215"/>
                  </a:lnTo>
                  <a:lnTo>
                    <a:pt x="76" y="179"/>
                  </a:lnTo>
                  <a:lnTo>
                    <a:pt x="75" y="144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82" y="120"/>
                  </a:lnTo>
                  <a:lnTo>
                    <a:pt x="83" y="124"/>
                  </a:lnTo>
                  <a:lnTo>
                    <a:pt x="84" y="129"/>
                  </a:lnTo>
                  <a:lnTo>
                    <a:pt x="87" y="134"/>
                  </a:lnTo>
                  <a:lnTo>
                    <a:pt x="92" y="141"/>
                  </a:lnTo>
                  <a:lnTo>
                    <a:pt x="99" y="150"/>
                  </a:lnTo>
                  <a:lnTo>
                    <a:pt x="107" y="160"/>
                  </a:lnTo>
                  <a:lnTo>
                    <a:pt x="116" y="169"/>
                  </a:lnTo>
                  <a:lnTo>
                    <a:pt x="124" y="176"/>
                  </a:lnTo>
                  <a:lnTo>
                    <a:pt x="130" y="182"/>
                  </a:lnTo>
                  <a:lnTo>
                    <a:pt x="136" y="185"/>
                  </a:lnTo>
                  <a:lnTo>
                    <a:pt x="140" y="185"/>
                  </a:lnTo>
                  <a:lnTo>
                    <a:pt x="140" y="181"/>
                  </a:lnTo>
                  <a:lnTo>
                    <a:pt x="134" y="175"/>
                  </a:lnTo>
                  <a:lnTo>
                    <a:pt x="128" y="167"/>
                  </a:lnTo>
                  <a:lnTo>
                    <a:pt x="122" y="162"/>
                  </a:lnTo>
                  <a:lnTo>
                    <a:pt x="117" y="156"/>
                  </a:lnTo>
                  <a:lnTo>
                    <a:pt x="112" y="149"/>
                  </a:lnTo>
                  <a:lnTo>
                    <a:pt x="105" y="140"/>
                  </a:lnTo>
                  <a:lnTo>
                    <a:pt x="99" y="133"/>
                  </a:lnTo>
                  <a:lnTo>
                    <a:pt x="93" y="125"/>
                  </a:lnTo>
                  <a:lnTo>
                    <a:pt x="91" y="119"/>
                  </a:lnTo>
                  <a:lnTo>
                    <a:pt x="88" y="114"/>
                  </a:lnTo>
                  <a:lnTo>
                    <a:pt x="87" y="103"/>
                  </a:lnTo>
                  <a:lnTo>
                    <a:pt x="88" y="88"/>
                  </a:lnTo>
                  <a:lnTo>
                    <a:pt x="89" y="74"/>
                  </a:lnTo>
                  <a:lnTo>
                    <a:pt x="92" y="65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104" y="70"/>
                  </a:lnTo>
                  <a:lnTo>
                    <a:pt x="108" y="74"/>
                  </a:lnTo>
                  <a:lnTo>
                    <a:pt x="114" y="79"/>
                  </a:lnTo>
                  <a:lnTo>
                    <a:pt x="121" y="85"/>
                  </a:lnTo>
                  <a:lnTo>
                    <a:pt x="128" y="91"/>
                  </a:lnTo>
                  <a:lnTo>
                    <a:pt x="136" y="96"/>
                  </a:lnTo>
                  <a:lnTo>
                    <a:pt x="141" y="101"/>
                  </a:lnTo>
                  <a:lnTo>
                    <a:pt x="146" y="106"/>
                  </a:lnTo>
                  <a:lnTo>
                    <a:pt x="150" y="109"/>
                  </a:lnTo>
                  <a:lnTo>
                    <a:pt x="151" y="109"/>
                  </a:lnTo>
                  <a:lnTo>
                    <a:pt x="147" y="104"/>
                  </a:lnTo>
                  <a:lnTo>
                    <a:pt x="141" y="95"/>
                  </a:lnTo>
                  <a:lnTo>
                    <a:pt x="134" y="88"/>
                  </a:lnTo>
                  <a:lnTo>
                    <a:pt x="126" y="79"/>
                  </a:lnTo>
                  <a:lnTo>
                    <a:pt x="118" y="70"/>
                  </a:lnTo>
                  <a:lnTo>
                    <a:pt x="112" y="61"/>
                  </a:lnTo>
                  <a:lnTo>
                    <a:pt x="108" y="56"/>
                  </a:lnTo>
                  <a:lnTo>
                    <a:pt x="107" y="50"/>
                  </a:lnTo>
                  <a:lnTo>
                    <a:pt x="105" y="38"/>
                  </a:lnTo>
                  <a:lnTo>
                    <a:pt x="105" y="25"/>
                  </a:lnTo>
                  <a:lnTo>
                    <a:pt x="111" y="13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7" name="Freeform 295">
              <a:extLst>
                <a:ext uri="{FF2B5EF4-FFF2-40B4-BE49-F238E27FC236}">
                  <a16:creationId xmlns:a16="http://schemas.microsoft.com/office/drawing/2014/main" id="{22F3F577-CFF7-989D-9ED3-ED23C1C7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532"/>
              <a:ext cx="104" cy="75"/>
            </a:xfrm>
            <a:custGeom>
              <a:avLst/>
              <a:gdLst>
                <a:gd name="T0" fmla="*/ 16 w 301"/>
                <a:gd name="T1" fmla="*/ 30 h 224"/>
                <a:gd name="T2" fmla="*/ 32 w 301"/>
                <a:gd name="T3" fmla="*/ 42 h 224"/>
                <a:gd name="T4" fmla="*/ 47 w 301"/>
                <a:gd name="T5" fmla="*/ 48 h 224"/>
                <a:gd name="T6" fmla="*/ 64 w 301"/>
                <a:gd name="T7" fmla="*/ 57 h 224"/>
                <a:gd name="T8" fmla="*/ 67 w 301"/>
                <a:gd name="T9" fmla="*/ 103 h 224"/>
                <a:gd name="T10" fmla="*/ 75 w 301"/>
                <a:gd name="T11" fmla="*/ 147 h 224"/>
                <a:gd name="T12" fmla="*/ 75 w 301"/>
                <a:gd name="T13" fmla="*/ 135 h 224"/>
                <a:gd name="T14" fmla="*/ 80 w 301"/>
                <a:gd name="T15" fmla="*/ 73 h 224"/>
                <a:gd name="T16" fmla="*/ 95 w 301"/>
                <a:gd name="T17" fmla="*/ 70 h 224"/>
                <a:gd name="T18" fmla="*/ 118 w 301"/>
                <a:gd name="T19" fmla="*/ 91 h 224"/>
                <a:gd name="T20" fmla="*/ 138 w 301"/>
                <a:gd name="T21" fmla="*/ 105 h 224"/>
                <a:gd name="T22" fmla="*/ 157 w 301"/>
                <a:gd name="T23" fmla="*/ 199 h 224"/>
                <a:gd name="T24" fmla="*/ 171 w 301"/>
                <a:gd name="T25" fmla="*/ 221 h 224"/>
                <a:gd name="T26" fmla="*/ 162 w 301"/>
                <a:gd name="T27" fmla="*/ 184 h 224"/>
                <a:gd name="T28" fmla="*/ 153 w 301"/>
                <a:gd name="T29" fmla="*/ 113 h 224"/>
                <a:gd name="T30" fmla="*/ 208 w 301"/>
                <a:gd name="T31" fmla="*/ 142 h 224"/>
                <a:gd name="T32" fmla="*/ 274 w 301"/>
                <a:gd name="T33" fmla="*/ 178 h 224"/>
                <a:gd name="T34" fmla="*/ 300 w 301"/>
                <a:gd name="T35" fmla="*/ 193 h 224"/>
                <a:gd name="T36" fmla="*/ 290 w 301"/>
                <a:gd name="T37" fmla="*/ 179 h 224"/>
                <a:gd name="T38" fmla="*/ 246 w 301"/>
                <a:gd name="T39" fmla="*/ 152 h 224"/>
                <a:gd name="T40" fmla="*/ 186 w 301"/>
                <a:gd name="T41" fmla="*/ 116 h 224"/>
                <a:gd name="T42" fmla="*/ 153 w 301"/>
                <a:gd name="T43" fmla="*/ 101 h 224"/>
                <a:gd name="T44" fmla="*/ 174 w 301"/>
                <a:gd name="T45" fmla="*/ 96 h 224"/>
                <a:gd name="T46" fmla="*/ 216 w 301"/>
                <a:gd name="T47" fmla="*/ 87 h 224"/>
                <a:gd name="T48" fmla="*/ 269 w 301"/>
                <a:gd name="T49" fmla="*/ 87 h 224"/>
                <a:gd name="T50" fmla="*/ 301 w 301"/>
                <a:gd name="T51" fmla="*/ 96 h 224"/>
                <a:gd name="T52" fmla="*/ 287 w 301"/>
                <a:gd name="T53" fmla="*/ 82 h 224"/>
                <a:gd name="T54" fmla="*/ 244 w 301"/>
                <a:gd name="T55" fmla="*/ 80 h 224"/>
                <a:gd name="T56" fmla="*/ 180 w 301"/>
                <a:gd name="T57" fmla="*/ 81 h 224"/>
                <a:gd name="T58" fmla="*/ 151 w 301"/>
                <a:gd name="T59" fmla="*/ 82 h 224"/>
                <a:gd name="T60" fmla="*/ 128 w 301"/>
                <a:gd name="T61" fmla="*/ 67 h 224"/>
                <a:gd name="T62" fmla="*/ 105 w 301"/>
                <a:gd name="T63" fmla="*/ 51 h 224"/>
                <a:gd name="T64" fmla="*/ 121 w 301"/>
                <a:gd name="T65" fmla="*/ 37 h 224"/>
                <a:gd name="T66" fmla="*/ 158 w 301"/>
                <a:gd name="T67" fmla="*/ 17 h 224"/>
                <a:gd name="T68" fmla="*/ 187 w 301"/>
                <a:gd name="T69" fmla="*/ 6 h 224"/>
                <a:gd name="T70" fmla="*/ 184 w 301"/>
                <a:gd name="T71" fmla="*/ 0 h 224"/>
                <a:gd name="T72" fmla="*/ 153 w 301"/>
                <a:gd name="T73" fmla="*/ 10 h 224"/>
                <a:gd name="T74" fmla="*/ 114 w 301"/>
                <a:gd name="T75" fmla="*/ 27 h 224"/>
                <a:gd name="T76" fmla="*/ 88 w 301"/>
                <a:gd name="T77" fmla="*/ 40 h 224"/>
                <a:gd name="T78" fmla="*/ 66 w 301"/>
                <a:gd name="T79" fmla="*/ 41 h 224"/>
                <a:gd name="T80" fmla="*/ 42 w 301"/>
                <a:gd name="T81" fmla="*/ 30 h 224"/>
                <a:gd name="T82" fmla="*/ 17 w 301"/>
                <a:gd name="T83" fmla="*/ 20 h 224"/>
                <a:gd name="T84" fmla="*/ 0 w 301"/>
                <a:gd name="T85" fmla="*/ 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24">
                  <a:moveTo>
                    <a:pt x="0" y="17"/>
                  </a:moveTo>
                  <a:lnTo>
                    <a:pt x="7" y="22"/>
                  </a:lnTo>
                  <a:lnTo>
                    <a:pt x="16" y="30"/>
                  </a:lnTo>
                  <a:lnTo>
                    <a:pt x="24" y="37"/>
                  </a:lnTo>
                  <a:lnTo>
                    <a:pt x="29" y="41"/>
                  </a:lnTo>
                  <a:lnTo>
                    <a:pt x="32" y="42"/>
                  </a:lnTo>
                  <a:lnTo>
                    <a:pt x="35" y="43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4" y="52"/>
                  </a:lnTo>
                  <a:lnTo>
                    <a:pt x="59" y="55"/>
                  </a:lnTo>
                  <a:lnTo>
                    <a:pt x="64" y="57"/>
                  </a:lnTo>
                  <a:lnTo>
                    <a:pt x="68" y="60"/>
                  </a:lnTo>
                  <a:lnTo>
                    <a:pt x="68" y="80"/>
                  </a:lnTo>
                  <a:lnTo>
                    <a:pt x="67" y="103"/>
                  </a:lnTo>
                  <a:lnTo>
                    <a:pt x="68" y="125"/>
                  </a:lnTo>
                  <a:lnTo>
                    <a:pt x="71" y="141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5" y="135"/>
                  </a:lnTo>
                  <a:lnTo>
                    <a:pt x="75" y="120"/>
                  </a:lnTo>
                  <a:lnTo>
                    <a:pt x="78" y="96"/>
                  </a:lnTo>
                  <a:lnTo>
                    <a:pt x="80" y="73"/>
                  </a:lnTo>
                  <a:lnTo>
                    <a:pt x="83" y="61"/>
                  </a:lnTo>
                  <a:lnTo>
                    <a:pt x="88" y="65"/>
                  </a:lnTo>
                  <a:lnTo>
                    <a:pt x="95" y="70"/>
                  </a:lnTo>
                  <a:lnTo>
                    <a:pt x="103" y="77"/>
                  </a:lnTo>
                  <a:lnTo>
                    <a:pt x="111" y="85"/>
                  </a:lnTo>
                  <a:lnTo>
                    <a:pt x="118" y="91"/>
                  </a:lnTo>
                  <a:lnTo>
                    <a:pt x="126" y="97"/>
                  </a:lnTo>
                  <a:lnTo>
                    <a:pt x="133" y="102"/>
                  </a:lnTo>
                  <a:lnTo>
                    <a:pt x="138" y="105"/>
                  </a:lnTo>
                  <a:lnTo>
                    <a:pt x="141" y="130"/>
                  </a:lnTo>
                  <a:lnTo>
                    <a:pt x="147" y="166"/>
                  </a:lnTo>
                  <a:lnTo>
                    <a:pt x="157" y="199"/>
                  </a:lnTo>
                  <a:lnTo>
                    <a:pt x="165" y="219"/>
                  </a:lnTo>
                  <a:lnTo>
                    <a:pt x="170" y="224"/>
                  </a:lnTo>
                  <a:lnTo>
                    <a:pt x="171" y="221"/>
                  </a:lnTo>
                  <a:lnTo>
                    <a:pt x="168" y="212"/>
                  </a:lnTo>
                  <a:lnTo>
                    <a:pt x="166" y="202"/>
                  </a:lnTo>
                  <a:lnTo>
                    <a:pt x="162" y="184"/>
                  </a:lnTo>
                  <a:lnTo>
                    <a:pt x="157" y="158"/>
                  </a:lnTo>
                  <a:lnTo>
                    <a:pt x="153" y="131"/>
                  </a:lnTo>
                  <a:lnTo>
                    <a:pt x="153" y="113"/>
                  </a:lnTo>
                  <a:lnTo>
                    <a:pt x="166" y="121"/>
                  </a:lnTo>
                  <a:lnTo>
                    <a:pt x="186" y="131"/>
                  </a:lnTo>
                  <a:lnTo>
                    <a:pt x="208" y="142"/>
                  </a:lnTo>
                  <a:lnTo>
                    <a:pt x="232" y="154"/>
                  </a:lnTo>
                  <a:lnTo>
                    <a:pt x="254" y="167"/>
                  </a:lnTo>
                  <a:lnTo>
                    <a:pt x="274" y="178"/>
                  </a:lnTo>
                  <a:lnTo>
                    <a:pt x="288" y="186"/>
                  </a:lnTo>
                  <a:lnTo>
                    <a:pt x="296" y="191"/>
                  </a:lnTo>
                  <a:lnTo>
                    <a:pt x="300" y="193"/>
                  </a:lnTo>
                  <a:lnTo>
                    <a:pt x="301" y="192"/>
                  </a:lnTo>
                  <a:lnTo>
                    <a:pt x="298" y="187"/>
                  </a:lnTo>
                  <a:lnTo>
                    <a:pt x="290" y="179"/>
                  </a:lnTo>
                  <a:lnTo>
                    <a:pt x="280" y="173"/>
                  </a:lnTo>
                  <a:lnTo>
                    <a:pt x="265" y="163"/>
                  </a:lnTo>
                  <a:lnTo>
                    <a:pt x="246" y="152"/>
                  </a:lnTo>
                  <a:lnTo>
                    <a:pt x="225" y="140"/>
                  </a:lnTo>
                  <a:lnTo>
                    <a:pt x="204" y="127"/>
                  </a:lnTo>
                  <a:lnTo>
                    <a:pt x="186" y="116"/>
                  </a:lnTo>
                  <a:lnTo>
                    <a:pt x="170" y="108"/>
                  </a:lnTo>
                  <a:lnTo>
                    <a:pt x="161" y="103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63" y="98"/>
                  </a:lnTo>
                  <a:lnTo>
                    <a:pt x="174" y="96"/>
                  </a:lnTo>
                  <a:lnTo>
                    <a:pt x="184" y="92"/>
                  </a:lnTo>
                  <a:lnTo>
                    <a:pt x="199" y="90"/>
                  </a:lnTo>
                  <a:lnTo>
                    <a:pt x="216" y="87"/>
                  </a:lnTo>
                  <a:lnTo>
                    <a:pt x="233" y="86"/>
                  </a:lnTo>
                  <a:lnTo>
                    <a:pt x="251" y="86"/>
                  </a:lnTo>
                  <a:lnTo>
                    <a:pt x="269" y="87"/>
                  </a:lnTo>
                  <a:lnTo>
                    <a:pt x="282" y="88"/>
                  </a:lnTo>
                  <a:lnTo>
                    <a:pt x="292" y="92"/>
                  </a:lnTo>
                  <a:lnTo>
                    <a:pt x="301" y="96"/>
                  </a:lnTo>
                  <a:lnTo>
                    <a:pt x="301" y="93"/>
                  </a:lnTo>
                  <a:lnTo>
                    <a:pt x="296" y="88"/>
                  </a:lnTo>
                  <a:lnTo>
                    <a:pt x="287" y="82"/>
                  </a:lnTo>
                  <a:lnTo>
                    <a:pt x="279" y="81"/>
                  </a:lnTo>
                  <a:lnTo>
                    <a:pt x="263" y="80"/>
                  </a:lnTo>
                  <a:lnTo>
                    <a:pt x="244" y="80"/>
                  </a:lnTo>
                  <a:lnTo>
                    <a:pt x="222" y="80"/>
                  </a:lnTo>
                  <a:lnTo>
                    <a:pt x="200" y="81"/>
                  </a:lnTo>
                  <a:lnTo>
                    <a:pt x="180" y="81"/>
                  </a:lnTo>
                  <a:lnTo>
                    <a:pt x="166" y="82"/>
                  </a:lnTo>
                  <a:lnTo>
                    <a:pt x="157" y="82"/>
                  </a:lnTo>
                  <a:lnTo>
                    <a:pt x="151" y="82"/>
                  </a:lnTo>
                  <a:lnTo>
                    <a:pt x="143" y="78"/>
                  </a:lnTo>
                  <a:lnTo>
                    <a:pt x="136" y="73"/>
                  </a:lnTo>
                  <a:lnTo>
                    <a:pt x="128" y="67"/>
                  </a:lnTo>
                  <a:lnTo>
                    <a:pt x="118" y="61"/>
                  </a:lnTo>
                  <a:lnTo>
                    <a:pt x="111" y="56"/>
                  </a:lnTo>
                  <a:lnTo>
                    <a:pt x="105" y="51"/>
                  </a:lnTo>
                  <a:lnTo>
                    <a:pt x="101" y="48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3" y="31"/>
                  </a:lnTo>
                  <a:lnTo>
                    <a:pt x="146" y="24"/>
                  </a:lnTo>
                  <a:lnTo>
                    <a:pt x="158" y="17"/>
                  </a:lnTo>
                  <a:lnTo>
                    <a:pt x="170" y="11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4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10"/>
                  </a:lnTo>
                  <a:lnTo>
                    <a:pt x="140" y="15"/>
                  </a:lnTo>
                  <a:lnTo>
                    <a:pt x="126" y="21"/>
                  </a:lnTo>
                  <a:lnTo>
                    <a:pt x="114" y="27"/>
                  </a:lnTo>
                  <a:lnTo>
                    <a:pt x="103" y="32"/>
                  </a:lnTo>
                  <a:lnTo>
                    <a:pt x="93" y="36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4" y="42"/>
                  </a:lnTo>
                  <a:lnTo>
                    <a:pt x="66" y="41"/>
                  </a:lnTo>
                  <a:lnTo>
                    <a:pt x="55" y="36"/>
                  </a:lnTo>
                  <a:lnTo>
                    <a:pt x="49" y="32"/>
                  </a:lnTo>
                  <a:lnTo>
                    <a:pt x="42" y="30"/>
                  </a:lnTo>
                  <a:lnTo>
                    <a:pt x="33" y="26"/>
                  </a:lnTo>
                  <a:lnTo>
                    <a:pt x="25" y="22"/>
                  </a:lnTo>
                  <a:lnTo>
                    <a:pt x="17" y="20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8" name="Freeform 296">
              <a:extLst>
                <a:ext uri="{FF2B5EF4-FFF2-40B4-BE49-F238E27FC236}">
                  <a16:creationId xmlns:a16="http://schemas.microsoft.com/office/drawing/2014/main" id="{A92433D5-3FD1-9CF3-D572-BC039EE3E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691"/>
              <a:ext cx="263" cy="240"/>
            </a:xfrm>
            <a:custGeom>
              <a:avLst/>
              <a:gdLst>
                <a:gd name="T0" fmla="*/ 303 w 764"/>
                <a:gd name="T1" fmla="*/ 168 h 718"/>
                <a:gd name="T2" fmla="*/ 211 w 764"/>
                <a:gd name="T3" fmla="*/ 108 h 718"/>
                <a:gd name="T4" fmla="*/ 88 w 764"/>
                <a:gd name="T5" fmla="*/ 83 h 718"/>
                <a:gd name="T6" fmla="*/ 45 w 764"/>
                <a:gd name="T7" fmla="*/ 69 h 718"/>
                <a:gd name="T8" fmla="*/ 75 w 764"/>
                <a:gd name="T9" fmla="*/ 166 h 718"/>
                <a:gd name="T10" fmla="*/ 122 w 764"/>
                <a:gd name="T11" fmla="*/ 251 h 718"/>
                <a:gd name="T12" fmla="*/ 215 w 764"/>
                <a:gd name="T13" fmla="*/ 304 h 718"/>
                <a:gd name="T14" fmla="*/ 284 w 764"/>
                <a:gd name="T15" fmla="*/ 342 h 718"/>
                <a:gd name="T16" fmla="*/ 254 w 764"/>
                <a:gd name="T17" fmla="*/ 356 h 718"/>
                <a:gd name="T18" fmla="*/ 195 w 764"/>
                <a:gd name="T19" fmla="*/ 345 h 718"/>
                <a:gd name="T20" fmla="*/ 117 w 764"/>
                <a:gd name="T21" fmla="*/ 378 h 718"/>
                <a:gd name="T22" fmla="*/ 64 w 764"/>
                <a:gd name="T23" fmla="*/ 442 h 718"/>
                <a:gd name="T24" fmla="*/ 12 w 764"/>
                <a:gd name="T25" fmla="*/ 478 h 718"/>
                <a:gd name="T26" fmla="*/ 20 w 764"/>
                <a:gd name="T27" fmla="*/ 502 h 718"/>
                <a:gd name="T28" fmla="*/ 64 w 764"/>
                <a:gd name="T29" fmla="*/ 519 h 718"/>
                <a:gd name="T30" fmla="*/ 158 w 764"/>
                <a:gd name="T31" fmla="*/ 532 h 718"/>
                <a:gd name="T32" fmla="*/ 263 w 764"/>
                <a:gd name="T33" fmla="*/ 471 h 718"/>
                <a:gd name="T34" fmla="*/ 287 w 764"/>
                <a:gd name="T35" fmla="*/ 421 h 718"/>
                <a:gd name="T36" fmla="*/ 320 w 764"/>
                <a:gd name="T37" fmla="*/ 377 h 718"/>
                <a:gd name="T38" fmla="*/ 340 w 764"/>
                <a:gd name="T39" fmla="*/ 398 h 718"/>
                <a:gd name="T40" fmla="*/ 307 w 764"/>
                <a:gd name="T41" fmla="*/ 458 h 718"/>
                <a:gd name="T42" fmla="*/ 279 w 764"/>
                <a:gd name="T43" fmla="*/ 473 h 718"/>
                <a:gd name="T44" fmla="*/ 242 w 764"/>
                <a:gd name="T45" fmla="*/ 511 h 718"/>
                <a:gd name="T46" fmla="*/ 216 w 764"/>
                <a:gd name="T47" fmla="*/ 590 h 718"/>
                <a:gd name="T48" fmla="*/ 222 w 764"/>
                <a:gd name="T49" fmla="*/ 647 h 718"/>
                <a:gd name="T50" fmla="*/ 209 w 764"/>
                <a:gd name="T51" fmla="*/ 715 h 718"/>
                <a:gd name="T52" fmla="*/ 283 w 764"/>
                <a:gd name="T53" fmla="*/ 708 h 718"/>
                <a:gd name="T54" fmla="*/ 377 w 764"/>
                <a:gd name="T55" fmla="*/ 648 h 718"/>
                <a:gd name="T56" fmla="*/ 415 w 764"/>
                <a:gd name="T57" fmla="*/ 554 h 718"/>
                <a:gd name="T58" fmla="*/ 391 w 764"/>
                <a:gd name="T59" fmla="*/ 456 h 718"/>
                <a:gd name="T60" fmla="*/ 390 w 764"/>
                <a:gd name="T61" fmla="*/ 415 h 718"/>
                <a:gd name="T62" fmla="*/ 424 w 764"/>
                <a:gd name="T63" fmla="*/ 462 h 718"/>
                <a:gd name="T64" fmla="*/ 445 w 764"/>
                <a:gd name="T65" fmla="*/ 547 h 718"/>
                <a:gd name="T66" fmla="*/ 532 w 764"/>
                <a:gd name="T67" fmla="*/ 604 h 718"/>
                <a:gd name="T68" fmla="*/ 628 w 764"/>
                <a:gd name="T69" fmla="*/ 649 h 718"/>
                <a:gd name="T70" fmla="*/ 661 w 764"/>
                <a:gd name="T71" fmla="*/ 588 h 718"/>
                <a:gd name="T72" fmla="*/ 570 w 764"/>
                <a:gd name="T73" fmla="*/ 443 h 718"/>
                <a:gd name="T74" fmla="*/ 512 w 764"/>
                <a:gd name="T75" fmla="*/ 430 h 718"/>
                <a:gd name="T76" fmla="*/ 500 w 764"/>
                <a:gd name="T77" fmla="*/ 413 h 718"/>
                <a:gd name="T78" fmla="*/ 581 w 764"/>
                <a:gd name="T79" fmla="*/ 430 h 718"/>
                <a:gd name="T80" fmla="*/ 685 w 764"/>
                <a:gd name="T81" fmla="*/ 426 h 718"/>
                <a:gd name="T82" fmla="*/ 743 w 764"/>
                <a:gd name="T83" fmla="*/ 403 h 718"/>
                <a:gd name="T84" fmla="*/ 735 w 764"/>
                <a:gd name="T85" fmla="*/ 387 h 718"/>
                <a:gd name="T86" fmla="*/ 678 w 764"/>
                <a:gd name="T87" fmla="*/ 333 h 718"/>
                <a:gd name="T88" fmla="*/ 600 w 764"/>
                <a:gd name="T89" fmla="*/ 275 h 718"/>
                <a:gd name="T90" fmla="*/ 506 w 764"/>
                <a:gd name="T91" fmla="*/ 285 h 718"/>
                <a:gd name="T92" fmla="*/ 467 w 764"/>
                <a:gd name="T93" fmla="*/ 305 h 718"/>
                <a:gd name="T94" fmla="*/ 458 w 764"/>
                <a:gd name="T95" fmla="*/ 285 h 718"/>
                <a:gd name="T96" fmla="*/ 481 w 764"/>
                <a:gd name="T97" fmla="*/ 270 h 718"/>
                <a:gd name="T98" fmla="*/ 525 w 764"/>
                <a:gd name="T99" fmla="*/ 251 h 718"/>
                <a:gd name="T100" fmla="*/ 568 w 764"/>
                <a:gd name="T101" fmla="*/ 138 h 718"/>
                <a:gd name="T102" fmla="*/ 541 w 764"/>
                <a:gd name="T103" fmla="*/ 22 h 718"/>
                <a:gd name="T104" fmla="*/ 495 w 764"/>
                <a:gd name="T105" fmla="*/ 54 h 718"/>
                <a:gd name="T106" fmla="*/ 424 w 764"/>
                <a:gd name="T107" fmla="*/ 89 h 718"/>
                <a:gd name="T108" fmla="*/ 353 w 764"/>
                <a:gd name="T109" fmla="*/ 201 h 718"/>
                <a:gd name="T110" fmla="*/ 340 w 764"/>
                <a:gd name="T111" fmla="*/ 26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718">
                  <a:moveTo>
                    <a:pt x="333" y="262"/>
                  </a:moveTo>
                  <a:lnTo>
                    <a:pt x="330" y="239"/>
                  </a:lnTo>
                  <a:lnTo>
                    <a:pt x="325" y="214"/>
                  </a:lnTo>
                  <a:lnTo>
                    <a:pt x="315" y="190"/>
                  </a:lnTo>
                  <a:lnTo>
                    <a:pt x="303" y="168"/>
                  </a:lnTo>
                  <a:lnTo>
                    <a:pt x="287" y="148"/>
                  </a:lnTo>
                  <a:lnTo>
                    <a:pt x="270" y="131"/>
                  </a:lnTo>
                  <a:lnTo>
                    <a:pt x="251" y="120"/>
                  </a:lnTo>
                  <a:lnTo>
                    <a:pt x="232" y="113"/>
                  </a:lnTo>
                  <a:lnTo>
                    <a:pt x="211" y="108"/>
                  </a:lnTo>
                  <a:lnTo>
                    <a:pt x="186" y="104"/>
                  </a:lnTo>
                  <a:lnTo>
                    <a:pt x="159" y="99"/>
                  </a:lnTo>
                  <a:lnTo>
                    <a:pt x="133" y="93"/>
                  </a:lnTo>
                  <a:lnTo>
                    <a:pt x="109" y="88"/>
                  </a:lnTo>
                  <a:lnTo>
                    <a:pt x="88" y="83"/>
                  </a:lnTo>
                  <a:lnTo>
                    <a:pt x="71" y="78"/>
                  </a:lnTo>
                  <a:lnTo>
                    <a:pt x="61" y="73"/>
                  </a:lnTo>
                  <a:lnTo>
                    <a:pt x="50" y="65"/>
                  </a:lnTo>
                  <a:lnTo>
                    <a:pt x="45" y="65"/>
                  </a:lnTo>
                  <a:lnTo>
                    <a:pt x="45" y="69"/>
                  </a:lnTo>
                  <a:lnTo>
                    <a:pt x="51" y="78"/>
                  </a:lnTo>
                  <a:lnTo>
                    <a:pt x="59" y="93"/>
                  </a:lnTo>
                  <a:lnTo>
                    <a:pt x="66" y="114"/>
                  </a:lnTo>
                  <a:lnTo>
                    <a:pt x="71" y="140"/>
                  </a:lnTo>
                  <a:lnTo>
                    <a:pt x="75" y="166"/>
                  </a:lnTo>
                  <a:lnTo>
                    <a:pt x="79" y="181"/>
                  </a:lnTo>
                  <a:lnTo>
                    <a:pt x="86" y="198"/>
                  </a:lnTo>
                  <a:lnTo>
                    <a:pt x="96" y="215"/>
                  </a:lnTo>
                  <a:lnTo>
                    <a:pt x="108" y="234"/>
                  </a:lnTo>
                  <a:lnTo>
                    <a:pt x="122" y="251"/>
                  </a:lnTo>
                  <a:lnTo>
                    <a:pt x="138" y="267"/>
                  </a:lnTo>
                  <a:lnTo>
                    <a:pt x="157" y="281"/>
                  </a:lnTo>
                  <a:lnTo>
                    <a:pt x="176" y="291"/>
                  </a:lnTo>
                  <a:lnTo>
                    <a:pt x="196" y="299"/>
                  </a:lnTo>
                  <a:lnTo>
                    <a:pt x="215" y="304"/>
                  </a:lnTo>
                  <a:lnTo>
                    <a:pt x="232" y="310"/>
                  </a:lnTo>
                  <a:lnTo>
                    <a:pt x="246" y="315"/>
                  </a:lnTo>
                  <a:lnTo>
                    <a:pt x="261" y="322"/>
                  </a:lnTo>
                  <a:lnTo>
                    <a:pt x="273" y="331"/>
                  </a:lnTo>
                  <a:lnTo>
                    <a:pt x="284" y="342"/>
                  </a:lnTo>
                  <a:lnTo>
                    <a:pt x="295" y="357"/>
                  </a:lnTo>
                  <a:lnTo>
                    <a:pt x="284" y="360"/>
                  </a:lnTo>
                  <a:lnTo>
                    <a:pt x="274" y="360"/>
                  </a:lnTo>
                  <a:lnTo>
                    <a:pt x="263" y="358"/>
                  </a:lnTo>
                  <a:lnTo>
                    <a:pt x="254" y="356"/>
                  </a:lnTo>
                  <a:lnTo>
                    <a:pt x="244" y="353"/>
                  </a:lnTo>
                  <a:lnTo>
                    <a:pt x="233" y="350"/>
                  </a:lnTo>
                  <a:lnTo>
                    <a:pt x="222" y="347"/>
                  </a:lnTo>
                  <a:lnTo>
                    <a:pt x="211" y="345"/>
                  </a:lnTo>
                  <a:lnTo>
                    <a:pt x="195" y="345"/>
                  </a:lnTo>
                  <a:lnTo>
                    <a:pt x="178" y="346"/>
                  </a:lnTo>
                  <a:lnTo>
                    <a:pt x="162" y="351"/>
                  </a:lnTo>
                  <a:lnTo>
                    <a:pt x="146" y="358"/>
                  </a:lnTo>
                  <a:lnTo>
                    <a:pt x="132" y="367"/>
                  </a:lnTo>
                  <a:lnTo>
                    <a:pt x="117" y="378"/>
                  </a:lnTo>
                  <a:lnTo>
                    <a:pt x="105" y="391"/>
                  </a:lnTo>
                  <a:lnTo>
                    <a:pt x="96" y="405"/>
                  </a:lnTo>
                  <a:lnTo>
                    <a:pt x="87" y="418"/>
                  </a:lnTo>
                  <a:lnTo>
                    <a:pt x="76" y="431"/>
                  </a:lnTo>
                  <a:lnTo>
                    <a:pt x="64" y="442"/>
                  </a:lnTo>
                  <a:lnTo>
                    <a:pt x="53" y="452"/>
                  </a:lnTo>
                  <a:lnTo>
                    <a:pt x="41" y="461"/>
                  </a:lnTo>
                  <a:lnTo>
                    <a:pt x="30" y="468"/>
                  </a:lnTo>
                  <a:lnTo>
                    <a:pt x="20" y="473"/>
                  </a:lnTo>
                  <a:lnTo>
                    <a:pt x="12" y="478"/>
                  </a:lnTo>
                  <a:lnTo>
                    <a:pt x="3" y="483"/>
                  </a:lnTo>
                  <a:lnTo>
                    <a:pt x="0" y="487"/>
                  </a:lnTo>
                  <a:lnTo>
                    <a:pt x="4" y="492"/>
                  </a:lnTo>
                  <a:lnTo>
                    <a:pt x="16" y="499"/>
                  </a:lnTo>
                  <a:lnTo>
                    <a:pt x="20" y="502"/>
                  </a:lnTo>
                  <a:lnTo>
                    <a:pt x="25" y="504"/>
                  </a:lnTo>
                  <a:lnTo>
                    <a:pt x="33" y="508"/>
                  </a:lnTo>
                  <a:lnTo>
                    <a:pt x="42" y="512"/>
                  </a:lnTo>
                  <a:lnTo>
                    <a:pt x="53" y="516"/>
                  </a:lnTo>
                  <a:lnTo>
                    <a:pt x="64" y="519"/>
                  </a:lnTo>
                  <a:lnTo>
                    <a:pt x="76" y="523"/>
                  </a:lnTo>
                  <a:lnTo>
                    <a:pt x="91" y="527"/>
                  </a:lnTo>
                  <a:lnTo>
                    <a:pt x="112" y="531"/>
                  </a:lnTo>
                  <a:lnTo>
                    <a:pt x="134" y="533"/>
                  </a:lnTo>
                  <a:lnTo>
                    <a:pt x="158" y="532"/>
                  </a:lnTo>
                  <a:lnTo>
                    <a:pt x="182" y="528"/>
                  </a:lnTo>
                  <a:lnTo>
                    <a:pt x="204" y="521"/>
                  </a:lnTo>
                  <a:lnTo>
                    <a:pt x="225" y="509"/>
                  </a:lnTo>
                  <a:lnTo>
                    <a:pt x="245" y="493"/>
                  </a:lnTo>
                  <a:lnTo>
                    <a:pt x="263" y="471"/>
                  </a:lnTo>
                  <a:lnTo>
                    <a:pt x="269" y="462"/>
                  </a:lnTo>
                  <a:lnTo>
                    <a:pt x="273" y="453"/>
                  </a:lnTo>
                  <a:lnTo>
                    <a:pt x="278" y="443"/>
                  </a:lnTo>
                  <a:lnTo>
                    <a:pt x="282" y="433"/>
                  </a:lnTo>
                  <a:lnTo>
                    <a:pt x="287" y="421"/>
                  </a:lnTo>
                  <a:lnTo>
                    <a:pt x="292" y="408"/>
                  </a:lnTo>
                  <a:lnTo>
                    <a:pt x="299" y="398"/>
                  </a:lnTo>
                  <a:lnTo>
                    <a:pt x="305" y="390"/>
                  </a:lnTo>
                  <a:lnTo>
                    <a:pt x="312" y="383"/>
                  </a:lnTo>
                  <a:lnTo>
                    <a:pt x="320" y="377"/>
                  </a:lnTo>
                  <a:lnTo>
                    <a:pt x="328" y="373"/>
                  </a:lnTo>
                  <a:lnTo>
                    <a:pt x="337" y="372"/>
                  </a:lnTo>
                  <a:lnTo>
                    <a:pt x="337" y="382"/>
                  </a:lnTo>
                  <a:lnTo>
                    <a:pt x="337" y="391"/>
                  </a:lnTo>
                  <a:lnTo>
                    <a:pt x="340" y="398"/>
                  </a:lnTo>
                  <a:lnTo>
                    <a:pt x="344" y="403"/>
                  </a:lnTo>
                  <a:lnTo>
                    <a:pt x="342" y="422"/>
                  </a:lnTo>
                  <a:lnTo>
                    <a:pt x="337" y="437"/>
                  </a:lnTo>
                  <a:lnTo>
                    <a:pt x="325" y="449"/>
                  </a:lnTo>
                  <a:lnTo>
                    <a:pt x="307" y="458"/>
                  </a:lnTo>
                  <a:lnTo>
                    <a:pt x="302" y="461"/>
                  </a:lnTo>
                  <a:lnTo>
                    <a:pt x="295" y="463"/>
                  </a:lnTo>
                  <a:lnTo>
                    <a:pt x="290" y="466"/>
                  </a:lnTo>
                  <a:lnTo>
                    <a:pt x="284" y="469"/>
                  </a:lnTo>
                  <a:lnTo>
                    <a:pt x="279" y="473"/>
                  </a:lnTo>
                  <a:lnTo>
                    <a:pt x="274" y="477"/>
                  </a:lnTo>
                  <a:lnTo>
                    <a:pt x="269" y="481"/>
                  </a:lnTo>
                  <a:lnTo>
                    <a:pt x="265" y="484"/>
                  </a:lnTo>
                  <a:lnTo>
                    <a:pt x="253" y="497"/>
                  </a:lnTo>
                  <a:lnTo>
                    <a:pt x="242" y="511"/>
                  </a:lnTo>
                  <a:lnTo>
                    <a:pt x="233" y="526"/>
                  </a:lnTo>
                  <a:lnTo>
                    <a:pt x="225" y="541"/>
                  </a:lnTo>
                  <a:lnTo>
                    <a:pt x="220" y="557"/>
                  </a:lnTo>
                  <a:lnTo>
                    <a:pt x="216" y="573"/>
                  </a:lnTo>
                  <a:lnTo>
                    <a:pt x="216" y="590"/>
                  </a:lnTo>
                  <a:lnTo>
                    <a:pt x="217" y="607"/>
                  </a:lnTo>
                  <a:lnTo>
                    <a:pt x="219" y="618"/>
                  </a:lnTo>
                  <a:lnTo>
                    <a:pt x="221" y="628"/>
                  </a:lnTo>
                  <a:lnTo>
                    <a:pt x="222" y="638"/>
                  </a:lnTo>
                  <a:lnTo>
                    <a:pt x="222" y="647"/>
                  </a:lnTo>
                  <a:lnTo>
                    <a:pt x="224" y="668"/>
                  </a:lnTo>
                  <a:lnTo>
                    <a:pt x="222" y="684"/>
                  </a:lnTo>
                  <a:lnTo>
                    <a:pt x="219" y="696"/>
                  </a:lnTo>
                  <a:lnTo>
                    <a:pt x="213" y="706"/>
                  </a:lnTo>
                  <a:lnTo>
                    <a:pt x="209" y="715"/>
                  </a:lnTo>
                  <a:lnTo>
                    <a:pt x="212" y="718"/>
                  </a:lnTo>
                  <a:lnTo>
                    <a:pt x="220" y="718"/>
                  </a:lnTo>
                  <a:lnTo>
                    <a:pt x="232" y="716"/>
                  </a:lnTo>
                  <a:lnTo>
                    <a:pt x="258" y="714"/>
                  </a:lnTo>
                  <a:lnTo>
                    <a:pt x="283" y="708"/>
                  </a:lnTo>
                  <a:lnTo>
                    <a:pt x="305" y="700"/>
                  </a:lnTo>
                  <a:lnTo>
                    <a:pt x="327" y="690"/>
                  </a:lnTo>
                  <a:lnTo>
                    <a:pt x="345" y="678"/>
                  </a:lnTo>
                  <a:lnTo>
                    <a:pt x="362" y="663"/>
                  </a:lnTo>
                  <a:lnTo>
                    <a:pt x="377" y="648"/>
                  </a:lnTo>
                  <a:lnTo>
                    <a:pt x="388" y="630"/>
                  </a:lnTo>
                  <a:lnTo>
                    <a:pt x="399" y="613"/>
                  </a:lnTo>
                  <a:lnTo>
                    <a:pt x="407" y="593"/>
                  </a:lnTo>
                  <a:lnTo>
                    <a:pt x="412" y="574"/>
                  </a:lnTo>
                  <a:lnTo>
                    <a:pt x="415" y="554"/>
                  </a:lnTo>
                  <a:lnTo>
                    <a:pt x="415" y="533"/>
                  </a:lnTo>
                  <a:lnTo>
                    <a:pt x="412" y="513"/>
                  </a:lnTo>
                  <a:lnTo>
                    <a:pt x="408" y="493"/>
                  </a:lnTo>
                  <a:lnTo>
                    <a:pt x="400" y="474"/>
                  </a:lnTo>
                  <a:lnTo>
                    <a:pt x="391" y="456"/>
                  </a:lnTo>
                  <a:lnTo>
                    <a:pt x="383" y="442"/>
                  </a:lnTo>
                  <a:lnTo>
                    <a:pt x="377" y="431"/>
                  </a:lnTo>
                  <a:lnTo>
                    <a:pt x="374" y="421"/>
                  </a:lnTo>
                  <a:lnTo>
                    <a:pt x="382" y="418"/>
                  </a:lnTo>
                  <a:lnTo>
                    <a:pt x="390" y="415"/>
                  </a:lnTo>
                  <a:lnTo>
                    <a:pt x="396" y="412"/>
                  </a:lnTo>
                  <a:lnTo>
                    <a:pt x="400" y="408"/>
                  </a:lnTo>
                  <a:lnTo>
                    <a:pt x="412" y="421"/>
                  </a:lnTo>
                  <a:lnTo>
                    <a:pt x="420" y="439"/>
                  </a:lnTo>
                  <a:lnTo>
                    <a:pt x="424" y="462"/>
                  </a:lnTo>
                  <a:lnTo>
                    <a:pt x="428" y="484"/>
                  </a:lnTo>
                  <a:lnTo>
                    <a:pt x="431" y="501"/>
                  </a:lnTo>
                  <a:lnTo>
                    <a:pt x="433" y="516"/>
                  </a:lnTo>
                  <a:lnTo>
                    <a:pt x="438" y="532"/>
                  </a:lnTo>
                  <a:lnTo>
                    <a:pt x="445" y="547"/>
                  </a:lnTo>
                  <a:lnTo>
                    <a:pt x="456" y="560"/>
                  </a:lnTo>
                  <a:lnTo>
                    <a:pt x="469" y="574"/>
                  </a:lnTo>
                  <a:lnTo>
                    <a:pt x="486" y="585"/>
                  </a:lnTo>
                  <a:lnTo>
                    <a:pt x="508" y="595"/>
                  </a:lnTo>
                  <a:lnTo>
                    <a:pt x="532" y="604"/>
                  </a:lnTo>
                  <a:lnTo>
                    <a:pt x="554" y="612"/>
                  </a:lnTo>
                  <a:lnTo>
                    <a:pt x="575" y="620"/>
                  </a:lnTo>
                  <a:lnTo>
                    <a:pt x="595" y="628"/>
                  </a:lnTo>
                  <a:lnTo>
                    <a:pt x="612" y="638"/>
                  </a:lnTo>
                  <a:lnTo>
                    <a:pt x="628" y="649"/>
                  </a:lnTo>
                  <a:lnTo>
                    <a:pt x="640" y="661"/>
                  </a:lnTo>
                  <a:lnTo>
                    <a:pt x="650" y="676"/>
                  </a:lnTo>
                  <a:lnTo>
                    <a:pt x="656" y="654"/>
                  </a:lnTo>
                  <a:lnTo>
                    <a:pt x="660" y="623"/>
                  </a:lnTo>
                  <a:lnTo>
                    <a:pt x="661" y="588"/>
                  </a:lnTo>
                  <a:lnTo>
                    <a:pt x="658" y="550"/>
                  </a:lnTo>
                  <a:lnTo>
                    <a:pt x="649" y="516"/>
                  </a:lnTo>
                  <a:lnTo>
                    <a:pt x="632" y="483"/>
                  </a:lnTo>
                  <a:lnTo>
                    <a:pt x="607" y="458"/>
                  </a:lnTo>
                  <a:lnTo>
                    <a:pt x="570" y="443"/>
                  </a:lnTo>
                  <a:lnTo>
                    <a:pt x="557" y="441"/>
                  </a:lnTo>
                  <a:lnTo>
                    <a:pt x="545" y="438"/>
                  </a:lnTo>
                  <a:lnTo>
                    <a:pt x="533" y="434"/>
                  </a:lnTo>
                  <a:lnTo>
                    <a:pt x="523" y="432"/>
                  </a:lnTo>
                  <a:lnTo>
                    <a:pt x="512" y="430"/>
                  </a:lnTo>
                  <a:lnTo>
                    <a:pt x="504" y="428"/>
                  </a:lnTo>
                  <a:lnTo>
                    <a:pt x="496" y="426"/>
                  </a:lnTo>
                  <a:lnTo>
                    <a:pt x="491" y="425"/>
                  </a:lnTo>
                  <a:lnTo>
                    <a:pt x="496" y="420"/>
                  </a:lnTo>
                  <a:lnTo>
                    <a:pt x="500" y="413"/>
                  </a:lnTo>
                  <a:lnTo>
                    <a:pt x="504" y="407"/>
                  </a:lnTo>
                  <a:lnTo>
                    <a:pt x="506" y="402"/>
                  </a:lnTo>
                  <a:lnTo>
                    <a:pt x="531" y="413"/>
                  </a:lnTo>
                  <a:lnTo>
                    <a:pt x="557" y="423"/>
                  </a:lnTo>
                  <a:lnTo>
                    <a:pt x="581" y="430"/>
                  </a:lnTo>
                  <a:lnTo>
                    <a:pt x="606" y="433"/>
                  </a:lnTo>
                  <a:lnTo>
                    <a:pt x="628" y="436"/>
                  </a:lnTo>
                  <a:lnTo>
                    <a:pt x="649" y="434"/>
                  </a:lnTo>
                  <a:lnTo>
                    <a:pt x="668" y="431"/>
                  </a:lnTo>
                  <a:lnTo>
                    <a:pt x="685" y="426"/>
                  </a:lnTo>
                  <a:lnTo>
                    <a:pt x="701" y="420"/>
                  </a:lnTo>
                  <a:lnTo>
                    <a:pt x="714" y="415"/>
                  </a:lnTo>
                  <a:lnTo>
                    <a:pt x="724" y="410"/>
                  </a:lnTo>
                  <a:lnTo>
                    <a:pt x="735" y="406"/>
                  </a:lnTo>
                  <a:lnTo>
                    <a:pt x="743" y="403"/>
                  </a:lnTo>
                  <a:lnTo>
                    <a:pt x="751" y="402"/>
                  </a:lnTo>
                  <a:lnTo>
                    <a:pt x="757" y="401"/>
                  </a:lnTo>
                  <a:lnTo>
                    <a:pt x="764" y="401"/>
                  </a:lnTo>
                  <a:lnTo>
                    <a:pt x="748" y="395"/>
                  </a:lnTo>
                  <a:lnTo>
                    <a:pt x="735" y="387"/>
                  </a:lnTo>
                  <a:lnTo>
                    <a:pt x="722" y="380"/>
                  </a:lnTo>
                  <a:lnTo>
                    <a:pt x="708" y="370"/>
                  </a:lnTo>
                  <a:lnTo>
                    <a:pt x="698" y="358"/>
                  </a:lnTo>
                  <a:lnTo>
                    <a:pt x="687" y="346"/>
                  </a:lnTo>
                  <a:lnTo>
                    <a:pt x="678" y="333"/>
                  </a:lnTo>
                  <a:lnTo>
                    <a:pt x="669" y="320"/>
                  </a:lnTo>
                  <a:lnTo>
                    <a:pt x="657" y="306"/>
                  </a:lnTo>
                  <a:lnTo>
                    <a:pt x="641" y="294"/>
                  </a:lnTo>
                  <a:lnTo>
                    <a:pt x="622" y="284"/>
                  </a:lnTo>
                  <a:lnTo>
                    <a:pt x="600" y="275"/>
                  </a:lnTo>
                  <a:lnTo>
                    <a:pt x="577" y="270"/>
                  </a:lnTo>
                  <a:lnTo>
                    <a:pt x="554" y="267"/>
                  </a:lnTo>
                  <a:lnTo>
                    <a:pt x="533" y="270"/>
                  </a:lnTo>
                  <a:lnTo>
                    <a:pt x="516" y="277"/>
                  </a:lnTo>
                  <a:lnTo>
                    <a:pt x="506" y="285"/>
                  </a:lnTo>
                  <a:lnTo>
                    <a:pt x="495" y="290"/>
                  </a:lnTo>
                  <a:lnTo>
                    <a:pt x="487" y="295"/>
                  </a:lnTo>
                  <a:lnTo>
                    <a:pt x="479" y="299"/>
                  </a:lnTo>
                  <a:lnTo>
                    <a:pt x="473" y="302"/>
                  </a:lnTo>
                  <a:lnTo>
                    <a:pt x="467" y="305"/>
                  </a:lnTo>
                  <a:lnTo>
                    <a:pt x="463" y="306"/>
                  </a:lnTo>
                  <a:lnTo>
                    <a:pt x="460" y="307"/>
                  </a:lnTo>
                  <a:lnTo>
                    <a:pt x="460" y="301"/>
                  </a:lnTo>
                  <a:lnTo>
                    <a:pt x="460" y="294"/>
                  </a:lnTo>
                  <a:lnTo>
                    <a:pt x="458" y="285"/>
                  </a:lnTo>
                  <a:lnTo>
                    <a:pt x="456" y="280"/>
                  </a:lnTo>
                  <a:lnTo>
                    <a:pt x="462" y="276"/>
                  </a:lnTo>
                  <a:lnTo>
                    <a:pt x="469" y="272"/>
                  </a:lnTo>
                  <a:lnTo>
                    <a:pt x="474" y="271"/>
                  </a:lnTo>
                  <a:lnTo>
                    <a:pt x="481" y="270"/>
                  </a:lnTo>
                  <a:lnTo>
                    <a:pt x="487" y="270"/>
                  </a:lnTo>
                  <a:lnTo>
                    <a:pt x="494" y="269"/>
                  </a:lnTo>
                  <a:lnTo>
                    <a:pt x="502" y="266"/>
                  </a:lnTo>
                  <a:lnTo>
                    <a:pt x="508" y="264"/>
                  </a:lnTo>
                  <a:lnTo>
                    <a:pt x="525" y="251"/>
                  </a:lnTo>
                  <a:lnTo>
                    <a:pt x="540" y="232"/>
                  </a:lnTo>
                  <a:lnTo>
                    <a:pt x="552" y="210"/>
                  </a:lnTo>
                  <a:lnTo>
                    <a:pt x="560" y="186"/>
                  </a:lnTo>
                  <a:lnTo>
                    <a:pt x="566" y="161"/>
                  </a:lnTo>
                  <a:lnTo>
                    <a:pt x="568" y="138"/>
                  </a:lnTo>
                  <a:lnTo>
                    <a:pt x="566" y="118"/>
                  </a:lnTo>
                  <a:lnTo>
                    <a:pt x="560" y="102"/>
                  </a:lnTo>
                  <a:lnTo>
                    <a:pt x="549" y="77"/>
                  </a:lnTo>
                  <a:lnTo>
                    <a:pt x="542" y="48"/>
                  </a:lnTo>
                  <a:lnTo>
                    <a:pt x="541" y="22"/>
                  </a:lnTo>
                  <a:lnTo>
                    <a:pt x="544" y="0"/>
                  </a:lnTo>
                  <a:lnTo>
                    <a:pt x="532" y="17"/>
                  </a:lnTo>
                  <a:lnTo>
                    <a:pt x="520" y="30"/>
                  </a:lnTo>
                  <a:lnTo>
                    <a:pt x="508" y="43"/>
                  </a:lnTo>
                  <a:lnTo>
                    <a:pt x="495" y="54"/>
                  </a:lnTo>
                  <a:lnTo>
                    <a:pt x="482" y="64"/>
                  </a:lnTo>
                  <a:lnTo>
                    <a:pt x="470" y="72"/>
                  </a:lnTo>
                  <a:lnTo>
                    <a:pt x="458" y="77"/>
                  </a:lnTo>
                  <a:lnTo>
                    <a:pt x="446" y="80"/>
                  </a:lnTo>
                  <a:lnTo>
                    <a:pt x="424" y="89"/>
                  </a:lnTo>
                  <a:lnTo>
                    <a:pt x="404" y="104"/>
                  </a:lnTo>
                  <a:lnTo>
                    <a:pt x="384" y="123"/>
                  </a:lnTo>
                  <a:lnTo>
                    <a:pt x="370" y="146"/>
                  </a:lnTo>
                  <a:lnTo>
                    <a:pt x="358" y="173"/>
                  </a:lnTo>
                  <a:lnTo>
                    <a:pt x="353" y="201"/>
                  </a:lnTo>
                  <a:lnTo>
                    <a:pt x="354" y="231"/>
                  </a:lnTo>
                  <a:lnTo>
                    <a:pt x="362" y="262"/>
                  </a:lnTo>
                  <a:lnTo>
                    <a:pt x="355" y="261"/>
                  </a:lnTo>
                  <a:lnTo>
                    <a:pt x="348" y="260"/>
                  </a:lnTo>
                  <a:lnTo>
                    <a:pt x="340" y="261"/>
                  </a:lnTo>
                  <a:lnTo>
                    <a:pt x="333" y="26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9" name="Freeform 297">
              <a:extLst>
                <a:ext uri="{FF2B5EF4-FFF2-40B4-BE49-F238E27FC236}">
                  <a16:creationId xmlns:a16="http://schemas.microsoft.com/office/drawing/2014/main" id="{B010CAC2-5ADD-7ADC-CAA8-D19AF590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675"/>
              <a:ext cx="81" cy="104"/>
            </a:xfrm>
            <a:custGeom>
              <a:avLst/>
              <a:gdLst>
                <a:gd name="T0" fmla="*/ 233 w 233"/>
                <a:gd name="T1" fmla="*/ 128 h 310"/>
                <a:gd name="T2" fmla="*/ 219 w 233"/>
                <a:gd name="T3" fmla="*/ 133 h 310"/>
                <a:gd name="T4" fmla="*/ 204 w 233"/>
                <a:gd name="T5" fmla="*/ 142 h 310"/>
                <a:gd name="T6" fmla="*/ 191 w 233"/>
                <a:gd name="T7" fmla="*/ 152 h 310"/>
                <a:gd name="T8" fmla="*/ 178 w 233"/>
                <a:gd name="T9" fmla="*/ 163 h 310"/>
                <a:gd name="T10" fmla="*/ 168 w 233"/>
                <a:gd name="T11" fmla="*/ 177 h 310"/>
                <a:gd name="T12" fmla="*/ 157 w 233"/>
                <a:gd name="T13" fmla="*/ 193 h 310"/>
                <a:gd name="T14" fmla="*/ 149 w 233"/>
                <a:gd name="T15" fmla="*/ 209 h 310"/>
                <a:gd name="T16" fmla="*/ 144 w 233"/>
                <a:gd name="T17" fmla="*/ 228 h 310"/>
                <a:gd name="T18" fmla="*/ 142 w 233"/>
                <a:gd name="T19" fmla="*/ 234 h 310"/>
                <a:gd name="T20" fmla="*/ 141 w 233"/>
                <a:gd name="T21" fmla="*/ 239 h 310"/>
                <a:gd name="T22" fmla="*/ 140 w 233"/>
                <a:gd name="T23" fmla="*/ 246 h 310"/>
                <a:gd name="T24" fmla="*/ 140 w 233"/>
                <a:gd name="T25" fmla="*/ 252 h 310"/>
                <a:gd name="T26" fmla="*/ 140 w 233"/>
                <a:gd name="T27" fmla="*/ 265 h 310"/>
                <a:gd name="T28" fmla="*/ 141 w 233"/>
                <a:gd name="T29" fmla="*/ 280 h 310"/>
                <a:gd name="T30" fmla="*/ 144 w 233"/>
                <a:gd name="T31" fmla="*/ 295 h 310"/>
                <a:gd name="T32" fmla="*/ 149 w 233"/>
                <a:gd name="T33" fmla="*/ 310 h 310"/>
                <a:gd name="T34" fmla="*/ 142 w 233"/>
                <a:gd name="T35" fmla="*/ 309 h 310"/>
                <a:gd name="T36" fmla="*/ 135 w 233"/>
                <a:gd name="T37" fmla="*/ 308 h 310"/>
                <a:gd name="T38" fmla="*/ 127 w 233"/>
                <a:gd name="T39" fmla="*/ 309 h 310"/>
                <a:gd name="T40" fmla="*/ 120 w 233"/>
                <a:gd name="T41" fmla="*/ 310 h 310"/>
                <a:gd name="T42" fmla="*/ 117 w 233"/>
                <a:gd name="T43" fmla="*/ 287 h 310"/>
                <a:gd name="T44" fmla="*/ 112 w 233"/>
                <a:gd name="T45" fmla="*/ 262 h 310"/>
                <a:gd name="T46" fmla="*/ 102 w 233"/>
                <a:gd name="T47" fmla="*/ 238 h 310"/>
                <a:gd name="T48" fmla="*/ 90 w 233"/>
                <a:gd name="T49" fmla="*/ 216 h 310"/>
                <a:gd name="T50" fmla="*/ 74 w 233"/>
                <a:gd name="T51" fmla="*/ 196 h 310"/>
                <a:gd name="T52" fmla="*/ 57 w 233"/>
                <a:gd name="T53" fmla="*/ 179 h 310"/>
                <a:gd name="T54" fmla="*/ 38 w 233"/>
                <a:gd name="T55" fmla="*/ 168 h 310"/>
                <a:gd name="T56" fmla="*/ 19 w 233"/>
                <a:gd name="T57" fmla="*/ 161 h 310"/>
                <a:gd name="T58" fmla="*/ 21 w 233"/>
                <a:gd name="T59" fmla="*/ 146 h 310"/>
                <a:gd name="T60" fmla="*/ 20 w 233"/>
                <a:gd name="T61" fmla="*/ 131 h 310"/>
                <a:gd name="T62" fmla="*/ 13 w 233"/>
                <a:gd name="T63" fmla="*/ 118 h 310"/>
                <a:gd name="T64" fmla="*/ 0 w 233"/>
                <a:gd name="T65" fmla="*/ 111 h 310"/>
                <a:gd name="T66" fmla="*/ 7 w 233"/>
                <a:gd name="T67" fmla="*/ 102 h 310"/>
                <a:gd name="T68" fmla="*/ 15 w 233"/>
                <a:gd name="T69" fmla="*/ 90 h 310"/>
                <a:gd name="T70" fmla="*/ 21 w 233"/>
                <a:gd name="T71" fmla="*/ 75 h 310"/>
                <a:gd name="T72" fmla="*/ 27 w 233"/>
                <a:gd name="T73" fmla="*/ 58 h 310"/>
                <a:gd name="T74" fmla="*/ 31 w 233"/>
                <a:gd name="T75" fmla="*/ 42 h 310"/>
                <a:gd name="T76" fmla="*/ 31 w 233"/>
                <a:gd name="T77" fmla="*/ 27 h 310"/>
                <a:gd name="T78" fmla="*/ 28 w 233"/>
                <a:gd name="T79" fmla="*/ 12 h 310"/>
                <a:gd name="T80" fmla="*/ 21 w 233"/>
                <a:gd name="T81" fmla="*/ 0 h 310"/>
                <a:gd name="T82" fmla="*/ 32 w 233"/>
                <a:gd name="T83" fmla="*/ 9 h 310"/>
                <a:gd name="T84" fmla="*/ 44 w 233"/>
                <a:gd name="T85" fmla="*/ 19 h 310"/>
                <a:gd name="T86" fmla="*/ 56 w 233"/>
                <a:gd name="T87" fmla="*/ 29 h 310"/>
                <a:gd name="T88" fmla="*/ 70 w 233"/>
                <a:gd name="T89" fmla="*/ 36 h 310"/>
                <a:gd name="T90" fmla="*/ 85 w 233"/>
                <a:gd name="T91" fmla="*/ 44 h 310"/>
                <a:gd name="T92" fmla="*/ 103 w 233"/>
                <a:gd name="T93" fmla="*/ 48 h 310"/>
                <a:gd name="T94" fmla="*/ 121 w 233"/>
                <a:gd name="T95" fmla="*/ 50 h 310"/>
                <a:gd name="T96" fmla="*/ 144 w 233"/>
                <a:gd name="T97" fmla="*/ 48 h 310"/>
                <a:gd name="T98" fmla="*/ 144 w 233"/>
                <a:gd name="T99" fmla="*/ 63 h 310"/>
                <a:gd name="T100" fmla="*/ 145 w 233"/>
                <a:gd name="T101" fmla="*/ 80 h 310"/>
                <a:gd name="T102" fmla="*/ 149 w 233"/>
                <a:gd name="T103" fmla="*/ 96 h 310"/>
                <a:gd name="T104" fmla="*/ 156 w 233"/>
                <a:gd name="T105" fmla="*/ 111 h 310"/>
                <a:gd name="T106" fmla="*/ 168 w 233"/>
                <a:gd name="T107" fmla="*/ 123 h 310"/>
                <a:gd name="T108" fmla="*/ 183 w 233"/>
                <a:gd name="T109" fmla="*/ 131 h 310"/>
                <a:gd name="T110" fmla="*/ 206 w 233"/>
                <a:gd name="T111" fmla="*/ 133 h 310"/>
                <a:gd name="T112" fmla="*/ 233 w 233"/>
                <a:gd name="T113" fmla="*/ 12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3" h="310">
                  <a:moveTo>
                    <a:pt x="233" y="128"/>
                  </a:moveTo>
                  <a:lnTo>
                    <a:pt x="219" y="133"/>
                  </a:lnTo>
                  <a:lnTo>
                    <a:pt x="204" y="142"/>
                  </a:lnTo>
                  <a:lnTo>
                    <a:pt x="191" y="152"/>
                  </a:lnTo>
                  <a:lnTo>
                    <a:pt x="178" y="163"/>
                  </a:lnTo>
                  <a:lnTo>
                    <a:pt x="168" y="177"/>
                  </a:lnTo>
                  <a:lnTo>
                    <a:pt x="157" y="193"/>
                  </a:lnTo>
                  <a:lnTo>
                    <a:pt x="149" y="209"/>
                  </a:lnTo>
                  <a:lnTo>
                    <a:pt x="144" y="228"/>
                  </a:lnTo>
                  <a:lnTo>
                    <a:pt x="142" y="234"/>
                  </a:lnTo>
                  <a:lnTo>
                    <a:pt x="141" y="239"/>
                  </a:lnTo>
                  <a:lnTo>
                    <a:pt x="140" y="246"/>
                  </a:lnTo>
                  <a:lnTo>
                    <a:pt x="140" y="252"/>
                  </a:lnTo>
                  <a:lnTo>
                    <a:pt x="140" y="265"/>
                  </a:lnTo>
                  <a:lnTo>
                    <a:pt x="141" y="280"/>
                  </a:lnTo>
                  <a:lnTo>
                    <a:pt x="144" y="295"/>
                  </a:lnTo>
                  <a:lnTo>
                    <a:pt x="149" y="310"/>
                  </a:lnTo>
                  <a:lnTo>
                    <a:pt x="142" y="309"/>
                  </a:lnTo>
                  <a:lnTo>
                    <a:pt x="135" y="308"/>
                  </a:lnTo>
                  <a:lnTo>
                    <a:pt x="127" y="309"/>
                  </a:lnTo>
                  <a:lnTo>
                    <a:pt x="120" y="310"/>
                  </a:lnTo>
                  <a:lnTo>
                    <a:pt x="117" y="287"/>
                  </a:lnTo>
                  <a:lnTo>
                    <a:pt x="112" y="262"/>
                  </a:lnTo>
                  <a:lnTo>
                    <a:pt x="102" y="238"/>
                  </a:lnTo>
                  <a:lnTo>
                    <a:pt x="90" y="216"/>
                  </a:lnTo>
                  <a:lnTo>
                    <a:pt x="74" y="196"/>
                  </a:lnTo>
                  <a:lnTo>
                    <a:pt x="57" y="179"/>
                  </a:lnTo>
                  <a:lnTo>
                    <a:pt x="38" y="168"/>
                  </a:lnTo>
                  <a:lnTo>
                    <a:pt x="19" y="161"/>
                  </a:lnTo>
                  <a:lnTo>
                    <a:pt x="21" y="146"/>
                  </a:lnTo>
                  <a:lnTo>
                    <a:pt x="20" y="131"/>
                  </a:lnTo>
                  <a:lnTo>
                    <a:pt x="13" y="118"/>
                  </a:lnTo>
                  <a:lnTo>
                    <a:pt x="0" y="111"/>
                  </a:lnTo>
                  <a:lnTo>
                    <a:pt x="7" y="102"/>
                  </a:lnTo>
                  <a:lnTo>
                    <a:pt x="15" y="90"/>
                  </a:lnTo>
                  <a:lnTo>
                    <a:pt x="21" y="75"/>
                  </a:lnTo>
                  <a:lnTo>
                    <a:pt x="27" y="58"/>
                  </a:lnTo>
                  <a:lnTo>
                    <a:pt x="31" y="42"/>
                  </a:lnTo>
                  <a:lnTo>
                    <a:pt x="31" y="27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9"/>
                  </a:lnTo>
                  <a:lnTo>
                    <a:pt x="44" y="19"/>
                  </a:lnTo>
                  <a:lnTo>
                    <a:pt x="56" y="29"/>
                  </a:lnTo>
                  <a:lnTo>
                    <a:pt x="70" y="36"/>
                  </a:lnTo>
                  <a:lnTo>
                    <a:pt x="85" y="44"/>
                  </a:lnTo>
                  <a:lnTo>
                    <a:pt x="103" y="48"/>
                  </a:lnTo>
                  <a:lnTo>
                    <a:pt x="121" y="50"/>
                  </a:lnTo>
                  <a:lnTo>
                    <a:pt x="144" y="48"/>
                  </a:lnTo>
                  <a:lnTo>
                    <a:pt x="144" y="63"/>
                  </a:lnTo>
                  <a:lnTo>
                    <a:pt x="145" y="80"/>
                  </a:lnTo>
                  <a:lnTo>
                    <a:pt x="149" y="96"/>
                  </a:lnTo>
                  <a:lnTo>
                    <a:pt x="156" y="111"/>
                  </a:lnTo>
                  <a:lnTo>
                    <a:pt x="168" y="123"/>
                  </a:lnTo>
                  <a:lnTo>
                    <a:pt x="183" y="131"/>
                  </a:lnTo>
                  <a:lnTo>
                    <a:pt x="206" y="133"/>
                  </a:lnTo>
                  <a:lnTo>
                    <a:pt x="233" y="1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0" name="Freeform 298">
              <a:extLst>
                <a:ext uri="{FF2B5EF4-FFF2-40B4-BE49-F238E27FC236}">
                  <a16:creationId xmlns:a16="http://schemas.microsoft.com/office/drawing/2014/main" id="{019E81CC-70BF-F085-1FC8-4E80BD13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848"/>
              <a:ext cx="90" cy="97"/>
            </a:xfrm>
            <a:custGeom>
              <a:avLst/>
              <a:gdLst>
                <a:gd name="T0" fmla="*/ 95 w 261"/>
                <a:gd name="T1" fmla="*/ 57 h 289"/>
                <a:gd name="T2" fmla="*/ 109 w 261"/>
                <a:gd name="T3" fmla="*/ 60 h 289"/>
                <a:gd name="T4" fmla="*/ 125 w 261"/>
                <a:gd name="T5" fmla="*/ 61 h 289"/>
                <a:gd name="T6" fmla="*/ 142 w 261"/>
                <a:gd name="T7" fmla="*/ 61 h 289"/>
                <a:gd name="T8" fmla="*/ 159 w 261"/>
                <a:gd name="T9" fmla="*/ 61 h 289"/>
                <a:gd name="T10" fmla="*/ 175 w 261"/>
                <a:gd name="T11" fmla="*/ 57 h 289"/>
                <a:gd name="T12" fmla="*/ 195 w 261"/>
                <a:gd name="T13" fmla="*/ 52 h 289"/>
                <a:gd name="T14" fmla="*/ 215 w 261"/>
                <a:gd name="T15" fmla="*/ 42 h 289"/>
                <a:gd name="T16" fmla="*/ 233 w 261"/>
                <a:gd name="T17" fmla="*/ 28 h 289"/>
                <a:gd name="T18" fmla="*/ 251 w 261"/>
                <a:gd name="T19" fmla="*/ 11 h 289"/>
                <a:gd name="T20" fmla="*/ 261 w 261"/>
                <a:gd name="T21" fmla="*/ 3 h 289"/>
                <a:gd name="T22" fmla="*/ 261 w 261"/>
                <a:gd name="T23" fmla="*/ 10 h 289"/>
                <a:gd name="T24" fmla="*/ 249 w 261"/>
                <a:gd name="T25" fmla="*/ 26 h 289"/>
                <a:gd name="T26" fmla="*/ 229 w 261"/>
                <a:gd name="T27" fmla="*/ 55 h 289"/>
                <a:gd name="T28" fmla="*/ 216 w 261"/>
                <a:gd name="T29" fmla="*/ 86 h 289"/>
                <a:gd name="T30" fmla="*/ 212 w 261"/>
                <a:gd name="T31" fmla="*/ 119 h 289"/>
                <a:gd name="T32" fmla="*/ 215 w 261"/>
                <a:gd name="T33" fmla="*/ 147 h 289"/>
                <a:gd name="T34" fmla="*/ 218 w 261"/>
                <a:gd name="T35" fmla="*/ 167 h 289"/>
                <a:gd name="T36" fmla="*/ 211 w 261"/>
                <a:gd name="T37" fmla="*/ 174 h 289"/>
                <a:gd name="T38" fmla="*/ 191 w 261"/>
                <a:gd name="T39" fmla="*/ 183 h 289"/>
                <a:gd name="T40" fmla="*/ 171 w 261"/>
                <a:gd name="T41" fmla="*/ 207 h 289"/>
                <a:gd name="T42" fmla="*/ 161 w 261"/>
                <a:gd name="T43" fmla="*/ 244 h 289"/>
                <a:gd name="T44" fmla="*/ 151 w 261"/>
                <a:gd name="T45" fmla="*/ 259 h 289"/>
                <a:gd name="T46" fmla="*/ 118 w 261"/>
                <a:gd name="T47" fmla="*/ 250 h 289"/>
                <a:gd name="T48" fmla="*/ 83 w 261"/>
                <a:gd name="T49" fmla="*/ 254 h 289"/>
                <a:gd name="T50" fmla="*/ 54 w 261"/>
                <a:gd name="T51" fmla="*/ 273 h 289"/>
                <a:gd name="T52" fmla="*/ 46 w 261"/>
                <a:gd name="T53" fmla="*/ 274 h 289"/>
                <a:gd name="T54" fmla="*/ 42 w 261"/>
                <a:gd name="T55" fmla="*/ 242 h 289"/>
                <a:gd name="T56" fmla="*/ 31 w 261"/>
                <a:gd name="T57" fmla="*/ 210 h 289"/>
                <a:gd name="T58" fmla="*/ 13 w 261"/>
                <a:gd name="T59" fmla="*/ 188 h 289"/>
                <a:gd name="T60" fmla="*/ 14 w 261"/>
                <a:gd name="T61" fmla="*/ 164 h 289"/>
                <a:gd name="T62" fmla="*/ 26 w 261"/>
                <a:gd name="T63" fmla="*/ 118 h 289"/>
                <a:gd name="T64" fmla="*/ 31 w 261"/>
                <a:gd name="T65" fmla="*/ 101 h 289"/>
                <a:gd name="T66" fmla="*/ 51 w 261"/>
                <a:gd name="T67" fmla="*/ 92 h 289"/>
                <a:gd name="T68" fmla="*/ 70 w 261"/>
                <a:gd name="T69" fmla="*/ 81 h 289"/>
                <a:gd name="T70" fmla="*/ 83 w 261"/>
                <a:gd name="T71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89">
                  <a:moveTo>
                    <a:pt x="87" y="56"/>
                  </a:moveTo>
                  <a:lnTo>
                    <a:pt x="95" y="57"/>
                  </a:lnTo>
                  <a:lnTo>
                    <a:pt x="101" y="58"/>
                  </a:lnTo>
                  <a:lnTo>
                    <a:pt x="109" y="60"/>
                  </a:lnTo>
                  <a:lnTo>
                    <a:pt x="117" y="60"/>
                  </a:lnTo>
                  <a:lnTo>
                    <a:pt x="125" y="61"/>
                  </a:lnTo>
                  <a:lnTo>
                    <a:pt x="133" y="61"/>
                  </a:lnTo>
                  <a:lnTo>
                    <a:pt x="142" y="61"/>
                  </a:lnTo>
                  <a:lnTo>
                    <a:pt x="150" y="61"/>
                  </a:lnTo>
                  <a:lnTo>
                    <a:pt x="159" y="61"/>
                  </a:lnTo>
                  <a:lnTo>
                    <a:pt x="167" y="60"/>
                  </a:lnTo>
                  <a:lnTo>
                    <a:pt x="175" y="57"/>
                  </a:lnTo>
                  <a:lnTo>
                    <a:pt x="184" y="56"/>
                  </a:lnTo>
                  <a:lnTo>
                    <a:pt x="195" y="52"/>
                  </a:lnTo>
                  <a:lnTo>
                    <a:pt x="205" y="48"/>
                  </a:lnTo>
                  <a:lnTo>
                    <a:pt x="215" y="42"/>
                  </a:lnTo>
                  <a:lnTo>
                    <a:pt x="224" y="36"/>
                  </a:lnTo>
                  <a:lnTo>
                    <a:pt x="233" y="28"/>
                  </a:lnTo>
                  <a:lnTo>
                    <a:pt x="242" y="21"/>
                  </a:lnTo>
                  <a:lnTo>
                    <a:pt x="251" y="11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6"/>
                  </a:lnTo>
                  <a:lnTo>
                    <a:pt x="261" y="10"/>
                  </a:lnTo>
                  <a:lnTo>
                    <a:pt x="261" y="13"/>
                  </a:lnTo>
                  <a:lnTo>
                    <a:pt x="249" y="26"/>
                  </a:lnTo>
                  <a:lnTo>
                    <a:pt x="238" y="40"/>
                  </a:lnTo>
                  <a:lnTo>
                    <a:pt x="229" y="55"/>
                  </a:lnTo>
                  <a:lnTo>
                    <a:pt x="221" y="70"/>
                  </a:lnTo>
                  <a:lnTo>
                    <a:pt x="216" y="86"/>
                  </a:lnTo>
                  <a:lnTo>
                    <a:pt x="212" y="102"/>
                  </a:lnTo>
                  <a:lnTo>
                    <a:pt x="212" y="119"/>
                  </a:lnTo>
                  <a:lnTo>
                    <a:pt x="213" y="136"/>
                  </a:lnTo>
                  <a:lnTo>
                    <a:pt x="215" y="147"/>
                  </a:lnTo>
                  <a:lnTo>
                    <a:pt x="217" y="157"/>
                  </a:lnTo>
                  <a:lnTo>
                    <a:pt x="218" y="167"/>
                  </a:lnTo>
                  <a:lnTo>
                    <a:pt x="218" y="176"/>
                  </a:lnTo>
                  <a:lnTo>
                    <a:pt x="211" y="174"/>
                  </a:lnTo>
                  <a:lnTo>
                    <a:pt x="201" y="178"/>
                  </a:lnTo>
                  <a:lnTo>
                    <a:pt x="191" y="183"/>
                  </a:lnTo>
                  <a:lnTo>
                    <a:pt x="180" y="193"/>
                  </a:lnTo>
                  <a:lnTo>
                    <a:pt x="171" y="207"/>
                  </a:lnTo>
                  <a:lnTo>
                    <a:pt x="164" y="223"/>
                  </a:lnTo>
                  <a:lnTo>
                    <a:pt x="161" y="244"/>
                  </a:lnTo>
                  <a:lnTo>
                    <a:pt x="162" y="268"/>
                  </a:lnTo>
                  <a:lnTo>
                    <a:pt x="151" y="259"/>
                  </a:lnTo>
                  <a:lnTo>
                    <a:pt x="136" y="254"/>
                  </a:lnTo>
                  <a:lnTo>
                    <a:pt x="118" y="250"/>
                  </a:lnTo>
                  <a:lnTo>
                    <a:pt x="100" y="250"/>
                  </a:lnTo>
                  <a:lnTo>
                    <a:pt x="83" y="254"/>
                  </a:lnTo>
                  <a:lnTo>
                    <a:pt x="67" y="262"/>
                  </a:lnTo>
                  <a:lnTo>
                    <a:pt x="54" y="273"/>
                  </a:lnTo>
                  <a:lnTo>
                    <a:pt x="46" y="289"/>
                  </a:lnTo>
                  <a:lnTo>
                    <a:pt x="46" y="274"/>
                  </a:lnTo>
                  <a:lnTo>
                    <a:pt x="45" y="258"/>
                  </a:lnTo>
                  <a:lnTo>
                    <a:pt x="42" y="242"/>
                  </a:lnTo>
                  <a:lnTo>
                    <a:pt x="37" y="225"/>
                  </a:lnTo>
                  <a:lnTo>
                    <a:pt x="31" y="210"/>
                  </a:lnTo>
                  <a:lnTo>
                    <a:pt x="22" y="197"/>
                  </a:lnTo>
                  <a:lnTo>
                    <a:pt x="13" y="188"/>
                  </a:lnTo>
                  <a:lnTo>
                    <a:pt x="0" y="184"/>
                  </a:lnTo>
                  <a:lnTo>
                    <a:pt x="14" y="164"/>
                  </a:lnTo>
                  <a:lnTo>
                    <a:pt x="24" y="141"/>
                  </a:lnTo>
                  <a:lnTo>
                    <a:pt x="26" y="118"/>
                  </a:lnTo>
                  <a:lnTo>
                    <a:pt x="21" y="103"/>
                  </a:lnTo>
                  <a:lnTo>
                    <a:pt x="31" y="101"/>
                  </a:lnTo>
                  <a:lnTo>
                    <a:pt x="41" y="97"/>
                  </a:lnTo>
                  <a:lnTo>
                    <a:pt x="51" y="92"/>
                  </a:lnTo>
                  <a:lnTo>
                    <a:pt x="60" y="87"/>
                  </a:lnTo>
                  <a:lnTo>
                    <a:pt x="70" y="81"/>
                  </a:lnTo>
                  <a:lnTo>
                    <a:pt x="76" y="73"/>
                  </a:lnTo>
                  <a:lnTo>
                    <a:pt x="83" y="66"/>
                  </a:lnTo>
                  <a:lnTo>
                    <a:pt x="87" y="5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1" name="Freeform 299">
              <a:extLst>
                <a:ext uri="{FF2B5EF4-FFF2-40B4-BE49-F238E27FC236}">
                  <a16:creationId xmlns:a16="http://schemas.microsoft.com/office/drawing/2014/main" id="{827F573C-151B-3514-7F88-5F14C8AB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687"/>
              <a:ext cx="56" cy="72"/>
            </a:xfrm>
            <a:custGeom>
              <a:avLst/>
              <a:gdLst>
                <a:gd name="T0" fmla="*/ 130 w 163"/>
                <a:gd name="T1" fmla="*/ 199 h 217"/>
                <a:gd name="T2" fmla="*/ 128 w 163"/>
                <a:gd name="T3" fmla="*/ 211 h 217"/>
                <a:gd name="T4" fmla="*/ 120 w 163"/>
                <a:gd name="T5" fmla="*/ 204 h 217"/>
                <a:gd name="T6" fmla="*/ 107 w 163"/>
                <a:gd name="T7" fmla="*/ 176 h 217"/>
                <a:gd name="T8" fmla="*/ 99 w 163"/>
                <a:gd name="T9" fmla="*/ 164 h 217"/>
                <a:gd name="T10" fmla="*/ 84 w 163"/>
                <a:gd name="T11" fmla="*/ 158 h 217"/>
                <a:gd name="T12" fmla="*/ 69 w 163"/>
                <a:gd name="T13" fmla="*/ 153 h 217"/>
                <a:gd name="T14" fmla="*/ 54 w 163"/>
                <a:gd name="T15" fmla="*/ 148 h 217"/>
                <a:gd name="T16" fmla="*/ 46 w 163"/>
                <a:gd name="T17" fmla="*/ 147 h 217"/>
                <a:gd name="T18" fmla="*/ 42 w 163"/>
                <a:gd name="T19" fmla="*/ 143 h 217"/>
                <a:gd name="T20" fmla="*/ 46 w 163"/>
                <a:gd name="T21" fmla="*/ 142 h 217"/>
                <a:gd name="T22" fmla="*/ 63 w 163"/>
                <a:gd name="T23" fmla="*/ 144 h 217"/>
                <a:gd name="T24" fmla="*/ 83 w 163"/>
                <a:gd name="T25" fmla="*/ 146 h 217"/>
                <a:gd name="T26" fmla="*/ 98 w 163"/>
                <a:gd name="T27" fmla="*/ 148 h 217"/>
                <a:gd name="T28" fmla="*/ 98 w 163"/>
                <a:gd name="T29" fmla="*/ 137 h 217"/>
                <a:gd name="T30" fmla="*/ 90 w 163"/>
                <a:gd name="T31" fmla="*/ 120 h 217"/>
                <a:gd name="T32" fmla="*/ 73 w 163"/>
                <a:gd name="T33" fmla="*/ 108 h 217"/>
                <a:gd name="T34" fmla="*/ 49 w 163"/>
                <a:gd name="T35" fmla="*/ 98 h 217"/>
                <a:gd name="T36" fmla="*/ 29 w 163"/>
                <a:gd name="T37" fmla="*/ 86 h 217"/>
                <a:gd name="T38" fmla="*/ 12 w 163"/>
                <a:gd name="T39" fmla="*/ 78 h 217"/>
                <a:gd name="T40" fmla="*/ 3 w 163"/>
                <a:gd name="T41" fmla="*/ 73 h 217"/>
                <a:gd name="T42" fmla="*/ 1 w 163"/>
                <a:gd name="T43" fmla="*/ 70 h 217"/>
                <a:gd name="T44" fmla="*/ 15 w 163"/>
                <a:gd name="T45" fmla="*/ 73 h 217"/>
                <a:gd name="T46" fmla="*/ 32 w 163"/>
                <a:gd name="T47" fmla="*/ 82 h 217"/>
                <a:gd name="T48" fmla="*/ 54 w 163"/>
                <a:gd name="T49" fmla="*/ 91 h 217"/>
                <a:gd name="T50" fmla="*/ 74 w 163"/>
                <a:gd name="T51" fmla="*/ 98 h 217"/>
                <a:gd name="T52" fmla="*/ 82 w 163"/>
                <a:gd name="T53" fmla="*/ 91 h 217"/>
                <a:gd name="T54" fmla="*/ 71 w 163"/>
                <a:gd name="T55" fmla="*/ 63 h 217"/>
                <a:gd name="T56" fmla="*/ 57 w 163"/>
                <a:gd name="T57" fmla="*/ 35 h 217"/>
                <a:gd name="T58" fmla="*/ 42 w 163"/>
                <a:gd name="T59" fmla="*/ 13 h 217"/>
                <a:gd name="T60" fmla="*/ 34 w 163"/>
                <a:gd name="T61" fmla="*/ 2 h 217"/>
                <a:gd name="T62" fmla="*/ 42 w 163"/>
                <a:gd name="T63" fmla="*/ 2 h 217"/>
                <a:gd name="T64" fmla="*/ 55 w 163"/>
                <a:gd name="T65" fmla="*/ 16 h 217"/>
                <a:gd name="T66" fmla="*/ 69 w 163"/>
                <a:gd name="T67" fmla="*/ 37 h 217"/>
                <a:gd name="T68" fmla="*/ 83 w 163"/>
                <a:gd name="T69" fmla="*/ 61 h 217"/>
                <a:gd name="T70" fmla="*/ 92 w 163"/>
                <a:gd name="T71" fmla="*/ 83 h 217"/>
                <a:gd name="T72" fmla="*/ 105 w 163"/>
                <a:gd name="T73" fmla="*/ 80 h 217"/>
                <a:gd name="T74" fmla="*/ 120 w 163"/>
                <a:gd name="T75" fmla="*/ 42 h 217"/>
                <a:gd name="T76" fmla="*/ 123 w 163"/>
                <a:gd name="T77" fmla="*/ 22 h 217"/>
                <a:gd name="T78" fmla="*/ 125 w 163"/>
                <a:gd name="T79" fmla="*/ 26 h 217"/>
                <a:gd name="T80" fmla="*/ 127 w 163"/>
                <a:gd name="T81" fmla="*/ 47 h 217"/>
                <a:gd name="T82" fmla="*/ 117 w 163"/>
                <a:gd name="T83" fmla="*/ 90 h 217"/>
                <a:gd name="T84" fmla="*/ 108 w 163"/>
                <a:gd name="T85" fmla="*/ 121 h 217"/>
                <a:gd name="T86" fmla="*/ 113 w 163"/>
                <a:gd name="T87" fmla="*/ 142 h 217"/>
                <a:gd name="T88" fmla="*/ 121 w 163"/>
                <a:gd name="T89" fmla="*/ 147 h 217"/>
                <a:gd name="T90" fmla="*/ 133 w 163"/>
                <a:gd name="T91" fmla="*/ 139 h 217"/>
                <a:gd name="T92" fmla="*/ 144 w 163"/>
                <a:gd name="T93" fmla="*/ 132 h 217"/>
                <a:gd name="T94" fmla="*/ 152 w 163"/>
                <a:gd name="T95" fmla="*/ 122 h 217"/>
                <a:gd name="T96" fmla="*/ 158 w 163"/>
                <a:gd name="T97" fmla="*/ 110 h 217"/>
                <a:gd name="T98" fmla="*/ 163 w 163"/>
                <a:gd name="T99" fmla="*/ 112 h 217"/>
                <a:gd name="T100" fmla="*/ 161 w 163"/>
                <a:gd name="T101" fmla="*/ 124 h 217"/>
                <a:gd name="T102" fmla="*/ 152 w 163"/>
                <a:gd name="T103" fmla="*/ 138 h 217"/>
                <a:gd name="T104" fmla="*/ 140 w 163"/>
                <a:gd name="T105" fmla="*/ 152 h 217"/>
                <a:gd name="T106" fmla="*/ 127 w 163"/>
                <a:gd name="T107" fmla="*/ 163 h 217"/>
                <a:gd name="T108" fmla="*/ 124 w 163"/>
                <a:gd name="T109" fmla="*/ 174 h 217"/>
                <a:gd name="T110" fmla="*/ 129 w 163"/>
                <a:gd name="T111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7">
                  <a:moveTo>
                    <a:pt x="132" y="193"/>
                  </a:moveTo>
                  <a:lnTo>
                    <a:pt x="130" y="199"/>
                  </a:lnTo>
                  <a:lnTo>
                    <a:pt x="129" y="204"/>
                  </a:lnTo>
                  <a:lnTo>
                    <a:pt x="128" y="211"/>
                  </a:lnTo>
                  <a:lnTo>
                    <a:pt x="128" y="217"/>
                  </a:lnTo>
                  <a:lnTo>
                    <a:pt x="120" y="204"/>
                  </a:lnTo>
                  <a:lnTo>
                    <a:pt x="113" y="189"/>
                  </a:lnTo>
                  <a:lnTo>
                    <a:pt x="107" y="176"/>
                  </a:lnTo>
                  <a:lnTo>
                    <a:pt x="104" y="167"/>
                  </a:lnTo>
                  <a:lnTo>
                    <a:pt x="99" y="164"/>
                  </a:lnTo>
                  <a:lnTo>
                    <a:pt x="92" y="162"/>
                  </a:lnTo>
                  <a:lnTo>
                    <a:pt x="84" y="158"/>
                  </a:lnTo>
                  <a:lnTo>
                    <a:pt x="77" y="156"/>
                  </a:lnTo>
                  <a:lnTo>
                    <a:pt x="69" y="153"/>
                  </a:lnTo>
                  <a:lnTo>
                    <a:pt x="61" y="151"/>
                  </a:lnTo>
                  <a:lnTo>
                    <a:pt x="54" y="148"/>
                  </a:lnTo>
                  <a:lnTo>
                    <a:pt x="48" y="148"/>
                  </a:lnTo>
                  <a:lnTo>
                    <a:pt x="46" y="147"/>
                  </a:lnTo>
                  <a:lnTo>
                    <a:pt x="45" y="144"/>
                  </a:lnTo>
                  <a:lnTo>
                    <a:pt x="42" y="143"/>
                  </a:lnTo>
                  <a:lnTo>
                    <a:pt x="41" y="142"/>
                  </a:lnTo>
                  <a:lnTo>
                    <a:pt x="46" y="142"/>
                  </a:lnTo>
                  <a:lnTo>
                    <a:pt x="54" y="143"/>
                  </a:lnTo>
                  <a:lnTo>
                    <a:pt x="63" y="144"/>
                  </a:lnTo>
                  <a:lnTo>
                    <a:pt x="74" y="144"/>
                  </a:lnTo>
                  <a:lnTo>
                    <a:pt x="83" y="146"/>
                  </a:lnTo>
                  <a:lnTo>
                    <a:pt x="91" y="147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98" y="137"/>
                  </a:lnTo>
                  <a:lnTo>
                    <a:pt x="94" y="127"/>
                  </a:lnTo>
                  <a:lnTo>
                    <a:pt x="90" y="120"/>
                  </a:lnTo>
                  <a:lnTo>
                    <a:pt x="86" y="113"/>
                  </a:lnTo>
                  <a:lnTo>
                    <a:pt x="73" y="108"/>
                  </a:lnTo>
                  <a:lnTo>
                    <a:pt x="61" y="103"/>
                  </a:lnTo>
                  <a:lnTo>
                    <a:pt x="49" y="98"/>
                  </a:lnTo>
                  <a:lnTo>
                    <a:pt x="38" y="92"/>
                  </a:lnTo>
                  <a:lnTo>
                    <a:pt x="29" y="86"/>
                  </a:lnTo>
                  <a:lnTo>
                    <a:pt x="20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3"/>
                  </a:lnTo>
                  <a:lnTo>
                    <a:pt x="0" y="71"/>
                  </a:lnTo>
                  <a:lnTo>
                    <a:pt x="1" y="70"/>
                  </a:lnTo>
                  <a:lnTo>
                    <a:pt x="8" y="71"/>
                  </a:lnTo>
                  <a:lnTo>
                    <a:pt x="15" y="73"/>
                  </a:lnTo>
                  <a:lnTo>
                    <a:pt x="23" y="77"/>
                  </a:lnTo>
                  <a:lnTo>
                    <a:pt x="32" y="82"/>
                  </a:lnTo>
                  <a:lnTo>
                    <a:pt x="42" y="86"/>
                  </a:lnTo>
                  <a:lnTo>
                    <a:pt x="54" y="91"/>
                  </a:lnTo>
                  <a:lnTo>
                    <a:pt x="65" y="95"/>
                  </a:lnTo>
                  <a:lnTo>
                    <a:pt x="74" y="98"/>
                  </a:lnTo>
                  <a:lnTo>
                    <a:pt x="83" y="100"/>
                  </a:lnTo>
                  <a:lnTo>
                    <a:pt x="82" y="91"/>
                  </a:lnTo>
                  <a:lnTo>
                    <a:pt x="78" y="78"/>
                  </a:lnTo>
                  <a:lnTo>
                    <a:pt x="71" y="63"/>
                  </a:lnTo>
                  <a:lnTo>
                    <a:pt x="65" y="50"/>
                  </a:lnTo>
                  <a:lnTo>
                    <a:pt x="57" y="35"/>
                  </a:lnTo>
                  <a:lnTo>
                    <a:pt x="49" y="22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10"/>
                  </a:lnTo>
                  <a:lnTo>
                    <a:pt x="55" y="16"/>
                  </a:lnTo>
                  <a:lnTo>
                    <a:pt x="62" y="26"/>
                  </a:lnTo>
                  <a:lnTo>
                    <a:pt x="69" y="37"/>
                  </a:lnTo>
                  <a:lnTo>
                    <a:pt x="77" y="48"/>
                  </a:lnTo>
                  <a:lnTo>
                    <a:pt x="83" y="61"/>
                  </a:lnTo>
                  <a:lnTo>
                    <a:pt x="88" y="72"/>
                  </a:lnTo>
                  <a:lnTo>
                    <a:pt x="92" y="83"/>
                  </a:lnTo>
                  <a:lnTo>
                    <a:pt x="95" y="91"/>
                  </a:lnTo>
                  <a:lnTo>
                    <a:pt x="105" y="80"/>
                  </a:lnTo>
                  <a:lnTo>
                    <a:pt x="115" y="61"/>
                  </a:lnTo>
                  <a:lnTo>
                    <a:pt x="120" y="42"/>
                  </a:lnTo>
                  <a:lnTo>
                    <a:pt x="123" y="28"/>
                  </a:lnTo>
                  <a:lnTo>
                    <a:pt x="123" y="22"/>
                  </a:lnTo>
                  <a:lnTo>
                    <a:pt x="124" y="21"/>
                  </a:lnTo>
                  <a:lnTo>
                    <a:pt x="125" y="26"/>
                  </a:lnTo>
                  <a:lnTo>
                    <a:pt x="127" y="33"/>
                  </a:lnTo>
                  <a:lnTo>
                    <a:pt x="127" y="47"/>
                  </a:lnTo>
                  <a:lnTo>
                    <a:pt x="124" y="68"/>
                  </a:lnTo>
                  <a:lnTo>
                    <a:pt x="117" y="90"/>
                  </a:lnTo>
                  <a:lnTo>
                    <a:pt x="102" y="108"/>
                  </a:lnTo>
                  <a:lnTo>
                    <a:pt x="108" y="121"/>
                  </a:lnTo>
                  <a:lnTo>
                    <a:pt x="112" y="132"/>
                  </a:lnTo>
                  <a:lnTo>
                    <a:pt x="113" y="142"/>
                  </a:lnTo>
                  <a:lnTo>
                    <a:pt x="115" y="149"/>
                  </a:lnTo>
                  <a:lnTo>
                    <a:pt x="121" y="147"/>
                  </a:lnTo>
                  <a:lnTo>
                    <a:pt x="128" y="143"/>
                  </a:lnTo>
                  <a:lnTo>
                    <a:pt x="133" y="139"/>
                  </a:lnTo>
                  <a:lnTo>
                    <a:pt x="138" y="136"/>
                  </a:lnTo>
                  <a:lnTo>
                    <a:pt x="144" y="132"/>
                  </a:lnTo>
                  <a:lnTo>
                    <a:pt x="148" y="127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63" y="112"/>
                  </a:lnTo>
                  <a:lnTo>
                    <a:pt x="163" y="120"/>
                  </a:lnTo>
                  <a:lnTo>
                    <a:pt x="161" y="124"/>
                  </a:lnTo>
                  <a:lnTo>
                    <a:pt x="157" y="131"/>
                  </a:lnTo>
                  <a:lnTo>
                    <a:pt x="152" y="138"/>
                  </a:lnTo>
                  <a:lnTo>
                    <a:pt x="146" y="146"/>
                  </a:lnTo>
                  <a:lnTo>
                    <a:pt x="140" y="152"/>
                  </a:lnTo>
                  <a:lnTo>
                    <a:pt x="133" y="158"/>
                  </a:lnTo>
                  <a:lnTo>
                    <a:pt x="127" y="163"/>
                  </a:lnTo>
                  <a:lnTo>
                    <a:pt x="121" y="166"/>
                  </a:lnTo>
                  <a:lnTo>
                    <a:pt x="124" y="174"/>
                  </a:lnTo>
                  <a:lnTo>
                    <a:pt x="127" y="181"/>
                  </a:lnTo>
                  <a:lnTo>
                    <a:pt x="129" y="188"/>
                  </a:lnTo>
                  <a:lnTo>
                    <a:pt x="132" y="19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2" name="Freeform 300">
              <a:extLst>
                <a:ext uri="{FF2B5EF4-FFF2-40B4-BE49-F238E27FC236}">
                  <a16:creationId xmlns:a16="http://schemas.microsoft.com/office/drawing/2014/main" id="{A054CFBC-206B-8F79-8298-F2C1776D9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867"/>
              <a:ext cx="55" cy="65"/>
            </a:xfrm>
            <a:custGeom>
              <a:avLst/>
              <a:gdLst>
                <a:gd name="T0" fmla="*/ 151 w 160"/>
                <a:gd name="T1" fmla="*/ 1 h 196"/>
                <a:gd name="T2" fmla="*/ 135 w 160"/>
                <a:gd name="T3" fmla="*/ 5 h 196"/>
                <a:gd name="T4" fmla="*/ 125 w 160"/>
                <a:gd name="T5" fmla="*/ 14 h 196"/>
                <a:gd name="T6" fmla="*/ 113 w 160"/>
                <a:gd name="T7" fmla="*/ 31 h 196"/>
                <a:gd name="T8" fmla="*/ 96 w 160"/>
                <a:gd name="T9" fmla="*/ 36 h 196"/>
                <a:gd name="T10" fmla="*/ 73 w 160"/>
                <a:gd name="T11" fmla="*/ 38 h 196"/>
                <a:gd name="T12" fmla="*/ 50 w 160"/>
                <a:gd name="T13" fmla="*/ 45 h 196"/>
                <a:gd name="T14" fmla="*/ 31 w 160"/>
                <a:gd name="T15" fmla="*/ 52 h 196"/>
                <a:gd name="T16" fmla="*/ 23 w 160"/>
                <a:gd name="T17" fmla="*/ 60 h 196"/>
                <a:gd name="T18" fmla="*/ 25 w 160"/>
                <a:gd name="T19" fmla="*/ 61 h 196"/>
                <a:gd name="T20" fmla="*/ 35 w 160"/>
                <a:gd name="T21" fmla="*/ 56 h 196"/>
                <a:gd name="T22" fmla="*/ 50 w 160"/>
                <a:gd name="T23" fmla="*/ 51 h 196"/>
                <a:gd name="T24" fmla="*/ 68 w 160"/>
                <a:gd name="T25" fmla="*/ 47 h 196"/>
                <a:gd name="T26" fmla="*/ 89 w 160"/>
                <a:gd name="T27" fmla="*/ 47 h 196"/>
                <a:gd name="T28" fmla="*/ 92 w 160"/>
                <a:gd name="T29" fmla="*/ 62 h 196"/>
                <a:gd name="T30" fmla="*/ 79 w 160"/>
                <a:gd name="T31" fmla="*/ 88 h 196"/>
                <a:gd name="T32" fmla="*/ 65 w 160"/>
                <a:gd name="T33" fmla="*/ 98 h 196"/>
                <a:gd name="T34" fmla="*/ 48 w 160"/>
                <a:gd name="T35" fmla="*/ 103 h 196"/>
                <a:gd name="T36" fmla="*/ 29 w 160"/>
                <a:gd name="T37" fmla="*/ 108 h 196"/>
                <a:gd name="T38" fmla="*/ 11 w 160"/>
                <a:gd name="T39" fmla="*/ 112 h 196"/>
                <a:gd name="T40" fmla="*/ 1 w 160"/>
                <a:gd name="T41" fmla="*/ 115 h 196"/>
                <a:gd name="T42" fmla="*/ 1 w 160"/>
                <a:gd name="T43" fmla="*/ 116 h 196"/>
                <a:gd name="T44" fmla="*/ 13 w 160"/>
                <a:gd name="T45" fmla="*/ 116 h 196"/>
                <a:gd name="T46" fmla="*/ 27 w 160"/>
                <a:gd name="T47" fmla="*/ 115 h 196"/>
                <a:gd name="T48" fmla="*/ 43 w 160"/>
                <a:gd name="T49" fmla="*/ 112 h 196"/>
                <a:gd name="T50" fmla="*/ 60 w 160"/>
                <a:gd name="T51" fmla="*/ 110 h 196"/>
                <a:gd name="T52" fmla="*/ 56 w 160"/>
                <a:gd name="T53" fmla="*/ 121 h 196"/>
                <a:gd name="T54" fmla="*/ 38 w 160"/>
                <a:gd name="T55" fmla="*/ 157 h 196"/>
                <a:gd name="T56" fmla="*/ 39 w 160"/>
                <a:gd name="T57" fmla="*/ 187 h 196"/>
                <a:gd name="T58" fmla="*/ 50 w 160"/>
                <a:gd name="T59" fmla="*/ 164 h 196"/>
                <a:gd name="T60" fmla="*/ 61 w 160"/>
                <a:gd name="T61" fmla="*/ 141 h 196"/>
                <a:gd name="T62" fmla="*/ 73 w 160"/>
                <a:gd name="T63" fmla="*/ 121 h 196"/>
                <a:gd name="T64" fmla="*/ 84 w 160"/>
                <a:gd name="T65" fmla="*/ 131 h 196"/>
                <a:gd name="T66" fmla="*/ 98 w 160"/>
                <a:gd name="T67" fmla="*/ 164 h 196"/>
                <a:gd name="T68" fmla="*/ 112 w 160"/>
                <a:gd name="T69" fmla="*/ 181 h 196"/>
                <a:gd name="T70" fmla="*/ 112 w 160"/>
                <a:gd name="T71" fmla="*/ 176 h 196"/>
                <a:gd name="T72" fmla="*/ 101 w 160"/>
                <a:gd name="T73" fmla="*/ 153 h 196"/>
                <a:gd name="T74" fmla="*/ 92 w 160"/>
                <a:gd name="T75" fmla="*/ 118 h 196"/>
                <a:gd name="T76" fmla="*/ 96 w 160"/>
                <a:gd name="T77" fmla="*/ 91 h 196"/>
                <a:gd name="T78" fmla="*/ 112 w 160"/>
                <a:gd name="T79" fmla="*/ 61 h 196"/>
                <a:gd name="T80" fmla="*/ 129 w 160"/>
                <a:gd name="T81" fmla="*/ 63 h 196"/>
                <a:gd name="T82" fmla="*/ 150 w 160"/>
                <a:gd name="T83" fmla="*/ 95 h 196"/>
                <a:gd name="T84" fmla="*/ 155 w 160"/>
                <a:gd name="T85" fmla="*/ 124 h 196"/>
                <a:gd name="T86" fmla="*/ 159 w 160"/>
                <a:gd name="T87" fmla="*/ 120 h 196"/>
                <a:gd name="T88" fmla="*/ 156 w 160"/>
                <a:gd name="T89" fmla="*/ 91 h 196"/>
                <a:gd name="T90" fmla="*/ 142 w 160"/>
                <a:gd name="T91" fmla="*/ 51 h 196"/>
                <a:gd name="T92" fmla="*/ 142 w 160"/>
                <a:gd name="T93" fmla="*/ 32 h 196"/>
                <a:gd name="T94" fmla="*/ 155 w 160"/>
                <a:gd name="T95" fmla="*/ 10 h 196"/>
                <a:gd name="T96" fmla="*/ 160 w 160"/>
                <a:gd name="T9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96">
                  <a:moveTo>
                    <a:pt x="160" y="0"/>
                  </a:moveTo>
                  <a:lnTo>
                    <a:pt x="151" y="1"/>
                  </a:lnTo>
                  <a:lnTo>
                    <a:pt x="143" y="4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5" y="14"/>
                  </a:lnTo>
                  <a:lnTo>
                    <a:pt x="119" y="23"/>
                  </a:lnTo>
                  <a:lnTo>
                    <a:pt x="113" y="31"/>
                  </a:lnTo>
                  <a:lnTo>
                    <a:pt x="105" y="35"/>
                  </a:lnTo>
                  <a:lnTo>
                    <a:pt x="96" y="36"/>
                  </a:lnTo>
                  <a:lnTo>
                    <a:pt x="85" y="37"/>
                  </a:lnTo>
                  <a:lnTo>
                    <a:pt x="73" y="38"/>
                  </a:lnTo>
                  <a:lnTo>
                    <a:pt x="61" y="42"/>
                  </a:lnTo>
                  <a:lnTo>
                    <a:pt x="50" y="45"/>
                  </a:lnTo>
                  <a:lnTo>
                    <a:pt x="39" y="48"/>
                  </a:lnTo>
                  <a:lnTo>
                    <a:pt x="31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30" y="58"/>
                  </a:lnTo>
                  <a:lnTo>
                    <a:pt x="35" y="56"/>
                  </a:lnTo>
                  <a:lnTo>
                    <a:pt x="42" y="53"/>
                  </a:lnTo>
                  <a:lnTo>
                    <a:pt x="50" y="51"/>
                  </a:lnTo>
                  <a:lnTo>
                    <a:pt x="59" y="50"/>
                  </a:lnTo>
                  <a:lnTo>
                    <a:pt x="68" y="47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8" y="48"/>
                  </a:lnTo>
                  <a:lnTo>
                    <a:pt x="92" y="62"/>
                  </a:lnTo>
                  <a:lnTo>
                    <a:pt x="85" y="77"/>
                  </a:lnTo>
                  <a:lnTo>
                    <a:pt x="79" y="88"/>
                  </a:lnTo>
                  <a:lnTo>
                    <a:pt x="71" y="96"/>
                  </a:lnTo>
                  <a:lnTo>
                    <a:pt x="65" y="98"/>
                  </a:lnTo>
                  <a:lnTo>
                    <a:pt x="58" y="101"/>
                  </a:lnTo>
                  <a:lnTo>
                    <a:pt x="48" y="103"/>
                  </a:lnTo>
                  <a:lnTo>
                    <a:pt x="38" y="106"/>
                  </a:lnTo>
                  <a:lnTo>
                    <a:pt x="29" y="108"/>
                  </a:lnTo>
                  <a:lnTo>
                    <a:pt x="19" y="111"/>
                  </a:lnTo>
                  <a:lnTo>
                    <a:pt x="11" y="112"/>
                  </a:lnTo>
                  <a:lnTo>
                    <a:pt x="5" y="113"/>
                  </a:lnTo>
                  <a:lnTo>
                    <a:pt x="1" y="115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7" y="116"/>
                  </a:lnTo>
                  <a:lnTo>
                    <a:pt x="13" y="116"/>
                  </a:lnTo>
                  <a:lnTo>
                    <a:pt x="19" y="115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3" y="112"/>
                  </a:lnTo>
                  <a:lnTo>
                    <a:pt x="52" y="111"/>
                  </a:lnTo>
                  <a:lnTo>
                    <a:pt x="60" y="110"/>
                  </a:lnTo>
                  <a:lnTo>
                    <a:pt x="68" y="108"/>
                  </a:lnTo>
                  <a:lnTo>
                    <a:pt x="56" y="121"/>
                  </a:lnTo>
                  <a:lnTo>
                    <a:pt x="46" y="134"/>
                  </a:lnTo>
                  <a:lnTo>
                    <a:pt x="38" y="157"/>
                  </a:lnTo>
                  <a:lnTo>
                    <a:pt x="35" y="196"/>
                  </a:lnTo>
                  <a:lnTo>
                    <a:pt x="39" y="187"/>
                  </a:lnTo>
                  <a:lnTo>
                    <a:pt x="44" y="177"/>
                  </a:lnTo>
                  <a:lnTo>
                    <a:pt x="50" y="164"/>
                  </a:lnTo>
                  <a:lnTo>
                    <a:pt x="55" y="153"/>
                  </a:lnTo>
                  <a:lnTo>
                    <a:pt x="61" y="141"/>
                  </a:lnTo>
                  <a:lnTo>
                    <a:pt x="68" y="129"/>
                  </a:lnTo>
                  <a:lnTo>
                    <a:pt x="73" y="121"/>
                  </a:lnTo>
                  <a:lnTo>
                    <a:pt x="80" y="115"/>
                  </a:lnTo>
                  <a:lnTo>
                    <a:pt x="84" y="131"/>
                  </a:lnTo>
                  <a:lnTo>
                    <a:pt x="90" y="148"/>
                  </a:lnTo>
                  <a:lnTo>
                    <a:pt x="98" y="164"/>
                  </a:lnTo>
                  <a:lnTo>
                    <a:pt x="106" y="176"/>
                  </a:lnTo>
                  <a:lnTo>
                    <a:pt x="112" y="181"/>
                  </a:lnTo>
                  <a:lnTo>
                    <a:pt x="113" y="179"/>
                  </a:lnTo>
                  <a:lnTo>
                    <a:pt x="112" y="176"/>
                  </a:lnTo>
                  <a:lnTo>
                    <a:pt x="108" y="171"/>
                  </a:lnTo>
                  <a:lnTo>
                    <a:pt x="101" y="153"/>
                  </a:lnTo>
                  <a:lnTo>
                    <a:pt x="96" y="134"/>
                  </a:lnTo>
                  <a:lnTo>
                    <a:pt x="92" y="118"/>
                  </a:lnTo>
                  <a:lnTo>
                    <a:pt x="92" y="105"/>
                  </a:lnTo>
                  <a:lnTo>
                    <a:pt x="96" y="91"/>
                  </a:lnTo>
                  <a:lnTo>
                    <a:pt x="104" y="76"/>
                  </a:lnTo>
                  <a:lnTo>
                    <a:pt x="112" y="61"/>
                  </a:lnTo>
                  <a:lnTo>
                    <a:pt x="117" y="52"/>
                  </a:lnTo>
                  <a:lnTo>
                    <a:pt x="129" y="63"/>
                  </a:lnTo>
                  <a:lnTo>
                    <a:pt x="140" y="77"/>
                  </a:lnTo>
                  <a:lnTo>
                    <a:pt x="150" y="95"/>
                  </a:lnTo>
                  <a:lnTo>
                    <a:pt x="154" y="117"/>
                  </a:lnTo>
                  <a:lnTo>
                    <a:pt x="155" y="124"/>
                  </a:lnTo>
                  <a:lnTo>
                    <a:pt x="156" y="124"/>
                  </a:lnTo>
                  <a:lnTo>
                    <a:pt x="159" y="120"/>
                  </a:lnTo>
                  <a:lnTo>
                    <a:pt x="159" y="113"/>
                  </a:lnTo>
                  <a:lnTo>
                    <a:pt x="156" y="91"/>
                  </a:lnTo>
                  <a:lnTo>
                    <a:pt x="150" y="68"/>
                  </a:lnTo>
                  <a:lnTo>
                    <a:pt x="142" y="51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48" y="21"/>
                  </a:lnTo>
                  <a:lnTo>
                    <a:pt x="155" y="10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3" name="Freeform 301">
              <a:extLst>
                <a:ext uri="{FF2B5EF4-FFF2-40B4-BE49-F238E27FC236}">
                  <a16:creationId xmlns:a16="http://schemas.microsoft.com/office/drawing/2014/main" id="{F9753235-6516-0382-38F7-237AAFAF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778"/>
              <a:ext cx="79" cy="56"/>
            </a:xfrm>
            <a:custGeom>
              <a:avLst/>
              <a:gdLst>
                <a:gd name="T0" fmla="*/ 135 w 228"/>
                <a:gd name="T1" fmla="*/ 11 h 167"/>
                <a:gd name="T2" fmla="*/ 158 w 228"/>
                <a:gd name="T3" fmla="*/ 10 h 167"/>
                <a:gd name="T4" fmla="*/ 179 w 228"/>
                <a:gd name="T5" fmla="*/ 21 h 167"/>
                <a:gd name="T6" fmla="*/ 182 w 228"/>
                <a:gd name="T7" fmla="*/ 34 h 167"/>
                <a:gd name="T8" fmla="*/ 179 w 228"/>
                <a:gd name="T9" fmla="*/ 52 h 167"/>
                <a:gd name="T10" fmla="*/ 146 w 228"/>
                <a:gd name="T11" fmla="*/ 59 h 167"/>
                <a:gd name="T12" fmla="*/ 131 w 228"/>
                <a:gd name="T13" fmla="*/ 70 h 167"/>
                <a:gd name="T14" fmla="*/ 131 w 228"/>
                <a:gd name="T15" fmla="*/ 76 h 167"/>
                <a:gd name="T16" fmla="*/ 135 w 228"/>
                <a:gd name="T17" fmla="*/ 73 h 167"/>
                <a:gd name="T18" fmla="*/ 159 w 228"/>
                <a:gd name="T19" fmla="*/ 68 h 167"/>
                <a:gd name="T20" fmla="*/ 171 w 228"/>
                <a:gd name="T21" fmla="*/ 76 h 167"/>
                <a:gd name="T22" fmla="*/ 175 w 228"/>
                <a:gd name="T23" fmla="*/ 83 h 167"/>
                <a:gd name="T24" fmla="*/ 175 w 228"/>
                <a:gd name="T25" fmla="*/ 91 h 167"/>
                <a:gd name="T26" fmla="*/ 168 w 228"/>
                <a:gd name="T27" fmla="*/ 103 h 167"/>
                <a:gd name="T28" fmla="*/ 175 w 228"/>
                <a:gd name="T29" fmla="*/ 108 h 167"/>
                <a:gd name="T30" fmla="*/ 188 w 228"/>
                <a:gd name="T31" fmla="*/ 105 h 167"/>
                <a:gd name="T32" fmla="*/ 205 w 228"/>
                <a:gd name="T33" fmla="*/ 106 h 167"/>
                <a:gd name="T34" fmla="*/ 220 w 228"/>
                <a:gd name="T35" fmla="*/ 116 h 167"/>
                <a:gd name="T36" fmla="*/ 225 w 228"/>
                <a:gd name="T37" fmla="*/ 148 h 167"/>
                <a:gd name="T38" fmla="*/ 209 w 228"/>
                <a:gd name="T39" fmla="*/ 163 h 167"/>
                <a:gd name="T40" fmla="*/ 191 w 228"/>
                <a:gd name="T41" fmla="*/ 167 h 167"/>
                <a:gd name="T42" fmla="*/ 175 w 228"/>
                <a:gd name="T43" fmla="*/ 161 h 167"/>
                <a:gd name="T44" fmla="*/ 164 w 228"/>
                <a:gd name="T45" fmla="*/ 137 h 167"/>
                <a:gd name="T46" fmla="*/ 149 w 228"/>
                <a:gd name="T47" fmla="*/ 116 h 167"/>
                <a:gd name="T48" fmla="*/ 129 w 228"/>
                <a:gd name="T49" fmla="*/ 102 h 167"/>
                <a:gd name="T50" fmla="*/ 128 w 228"/>
                <a:gd name="T51" fmla="*/ 106 h 167"/>
                <a:gd name="T52" fmla="*/ 128 w 228"/>
                <a:gd name="T53" fmla="*/ 140 h 167"/>
                <a:gd name="T54" fmla="*/ 112 w 228"/>
                <a:gd name="T55" fmla="*/ 155 h 167"/>
                <a:gd name="T56" fmla="*/ 87 w 228"/>
                <a:gd name="T57" fmla="*/ 158 h 167"/>
                <a:gd name="T58" fmla="*/ 66 w 228"/>
                <a:gd name="T59" fmla="*/ 143 h 167"/>
                <a:gd name="T60" fmla="*/ 59 w 228"/>
                <a:gd name="T61" fmla="*/ 122 h 167"/>
                <a:gd name="T62" fmla="*/ 66 w 228"/>
                <a:gd name="T63" fmla="*/ 103 h 167"/>
                <a:gd name="T64" fmla="*/ 66 w 228"/>
                <a:gd name="T65" fmla="*/ 96 h 167"/>
                <a:gd name="T66" fmla="*/ 49 w 228"/>
                <a:gd name="T67" fmla="*/ 78 h 167"/>
                <a:gd name="T68" fmla="*/ 35 w 228"/>
                <a:gd name="T69" fmla="*/ 98 h 167"/>
                <a:gd name="T70" fmla="*/ 5 w 228"/>
                <a:gd name="T71" fmla="*/ 85 h 167"/>
                <a:gd name="T72" fmla="*/ 1 w 228"/>
                <a:gd name="T73" fmla="*/ 66 h 167"/>
                <a:gd name="T74" fmla="*/ 13 w 228"/>
                <a:gd name="T75" fmla="*/ 45 h 167"/>
                <a:gd name="T76" fmla="*/ 22 w 228"/>
                <a:gd name="T77" fmla="*/ 40 h 167"/>
                <a:gd name="T78" fmla="*/ 34 w 228"/>
                <a:gd name="T79" fmla="*/ 37 h 167"/>
                <a:gd name="T80" fmla="*/ 38 w 228"/>
                <a:gd name="T81" fmla="*/ 29 h 167"/>
                <a:gd name="T82" fmla="*/ 55 w 228"/>
                <a:gd name="T83" fmla="*/ 2 h 167"/>
                <a:gd name="T84" fmla="*/ 77 w 228"/>
                <a:gd name="T85" fmla="*/ 1 h 167"/>
                <a:gd name="T86" fmla="*/ 100 w 228"/>
                <a:gd name="T87" fmla="*/ 17 h 167"/>
                <a:gd name="T88" fmla="*/ 99 w 228"/>
                <a:gd name="T89" fmla="*/ 41 h 167"/>
                <a:gd name="T90" fmla="*/ 113 w 228"/>
                <a:gd name="T91" fmla="*/ 60 h 167"/>
                <a:gd name="T92" fmla="*/ 112 w 228"/>
                <a:gd name="T93" fmla="*/ 67 h 167"/>
                <a:gd name="T94" fmla="*/ 122 w 228"/>
                <a:gd name="T95" fmla="*/ 59 h 167"/>
                <a:gd name="T96" fmla="*/ 125 w 228"/>
                <a:gd name="T97" fmla="*/ 42 h 167"/>
                <a:gd name="T98" fmla="*/ 125 w 228"/>
                <a:gd name="T99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167">
                  <a:moveTo>
                    <a:pt x="125" y="17"/>
                  </a:moveTo>
                  <a:lnTo>
                    <a:pt x="129" y="14"/>
                  </a:lnTo>
                  <a:lnTo>
                    <a:pt x="135" y="11"/>
                  </a:lnTo>
                  <a:lnTo>
                    <a:pt x="143" y="10"/>
                  </a:lnTo>
                  <a:lnTo>
                    <a:pt x="151" y="10"/>
                  </a:lnTo>
                  <a:lnTo>
                    <a:pt x="158" y="10"/>
                  </a:lnTo>
                  <a:lnTo>
                    <a:pt x="166" y="11"/>
                  </a:lnTo>
                  <a:lnTo>
                    <a:pt x="172" y="15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80" y="25"/>
                  </a:lnTo>
                  <a:lnTo>
                    <a:pt x="182" y="34"/>
                  </a:lnTo>
                  <a:lnTo>
                    <a:pt x="182" y="41"/>
                  </a:lnTo>
                  <a:lnTo>
                    <a:pt x="182" y="47"/>
                  </a:lnTo>
                  <a:lnTo>
                    <a:pt x="179" y="52"/>
                  </a:lnTo>
                  <a:lnTo>
                    <a:pt x="174" y="57"/>
                  </a:lnTo>
                  <a:lnTo>
                    <a:pt x="163" y="60"/>
                  </a:lnTo>
                  <a:lnTo>
                    <a:pt x="146" y="59"/>
                  </a:lnTo>
                  <a:lnTo>
                    <a:pt x="142" y="62"/>
                  </a:lnTo>
                  <a:lnTo>
                    <a:pt x="137" y="66"/>
                  </a:lnTo>
                  <a:lnTo>
                    <a:pt x="131" y="70"/>
                  </a:lnTo>
                  <a:lnTo>
                    <a:pt x="129" y="72"/>
                  </a:lnTo>
                  <a:lnTo>
                    <a:pt x="130" y="73"/>
                  </a:lnTo>
                  <a:lnTo>
                    <a:pt x="131" y="76"/>
                  </a:lnTo>
                  <a:lnTo>
                    <a:pt x="133" y="77"/>
                  </a:lnTo>
                  <a:lnTo>
                    <a:pt x="133" y="78"/>
                  </a:lnTo>
                  <a:lnTo>
                    <a:pt x="135" y="73"/>
                  </a:lnTo>
                  <a:lnTo>
                    <a:pt x="142" y="68"/>
                  </a:lnTo>
                  <a:lnTo>
                    <a:pt x="151" y="67"/>
                  </a:lnTo>
                  <a:lnTo>
                    <a:pt x="159" y="68"/>
                  </a:lnTo>
                  <a:lnTo>
                    <a:pt x="164" y="71"/>
                  </a:lnTo>
                  <a:lnTo>
                    <a:pt x="168" y="73"/>
                  </a:lnTo>
                  <a:lnTo>
                    <a:pt x="171" y="76"/>
                  </a:lnTo>
                  <a:lnTo>
                    <a:pt x="174" y="80"/>
                  </a:lnTo>
                  <a:lnTo>
                    <a:pt x="175" y="81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5" y="87"/>
                  </a:lnTo>
                  <a:lnTo>
                    <a:pt x="175" y="91"/>
                  </a:lnTo>
                  <a:lnTo>
                    <a:pt x="174" y="96"/>
                  </a:lnTo>
                  <a:lnTo>
                    <a:pt x="171" y="101"/>
                  </a:lnTo>
                  <a:lnTo>
                    <a:pt x="168" y="103"/>
                  </a:lnTo>
                  <a:lnTo>
                    <a:pt x="170" y="105"/>
                  </a:lnTo>
                  <a:lnTo>
                    <a:pt x="172" y="106"/>
                  </a:lnTo>
                  <a:lnTo>
                    <a:pt x="175" y="108"/>
                  </a:lnTo>
                  <a:lnTo>
                    <a:pt x="178" y="110"/>
                  </a:lnTo>
                  <a:lnTo>
                    <a:pt x="183" y="107"/>
                  </a:lnTo>
                  <a:lnTo>
                    <a:pt x="188" y="105"/>
                  </a:lnTo>
                  <a:lnTo>
                    <a:pt x="193" y="105"/>
                  </a:lnTo>
                  <a:lnTo>
                    <a:pt x="199" y="105"/>
                  </a:lnTo>
                  <a:lnTo>
                    <a:pt x="205" y="106"/>
                  </a:lnTo>
                  <a:lnTo>
                    <a:pt x="210" y="108"/>
                  </a:lnTo>
                  <a:lnTo>
                    <a:pt x="216" y="112"/>
                  </a:lnTo>
                  <a:lnTo>
                    <a:pt x="220" y="116"/>
                  </a:lnTo>
                  <a:lnTo>
                    <a:pt x="225" y="126"/>
                  </a:lnTo>
                  <a:lnTo>
                    <a:pt x="228" y="137"/>
                  </a:lnTo>
                  <a:lnTo>
                    <a:pt x="225" y="148"/>
                  </a:lnTo>
                  <a:lnTo>
                    <a:pt x="218" y="157"/>
                  </a:lnTo>
                  <a:lnTo>
                    <a:pt x="214" y="161"/>
                  </a:lnTo>
                  <a:lnTo>
                    <a:pt x="209" y="163"/>
                  </a:lnTo>
                  <a:lnTo>
                    <a:pt x="203" y="166"/>
                  </a:lnTo>
                  <a:lnTo>
                    <a:pt x="197" y="166"/>
                  </a:lnTo>
                  <a:lnTo>
                    <a:pt x="191" y="167"/>
                  </a:lnTo>
                  <a:lnTo>
                    <a:pt x="185" y="166"/>
                  </a:lnTo>
                  <a:lnTo>
                    <a:pt x="180" y="163"/>
                  </a:lnTo>
                  <a:lnTo>
                    <a:pt x="175" y="161"/>
                  </a:lnTo>
                  <a:lnTo>
                    <a:pt x="168" y="153"/>
                  </a:lnTo>
                  <a:lnTo>
                    <a:pt x="166" y="145"/>
                  </a:lnTo>
                  <a:lnTo>
                    <a:pt x="164" y="137"/>
                  </a:lnTo>
                  <a:lnTo>
                    <a:pt x="167" y="130"/>
                  </a:lnTo>
                  <a:lnTo>
                    <a:pt x="160" y="125"/>
                  </a:lnTo>
                  <a:lnTo>
                    <a:pt x="149" y="116"/>
                  </a:lnTo>
                  <a:lnTo>
                    <a:pt x="137" y="108"/>
                  </a:lnTo>
                  <a:lnTo>
                    <a:pt x="130" y="103"/>
                  </a:lnTo>
                  <a:lnTo>
                    <a:pt x="129" y="102"/>
                  </a:lnTo>
                  <a:lnTo>
                    <a:pt x="128" y="102"/>
                  </a:lnTo>
                  <a:lnTo>
                    <a:pt x="126" y="103"/>
                  </a:lnTo>
                  <a:lnTo>
                    <a:pt x="128" y="106"/>
                  </a:lnTo>
                  <a:lnTo>
                    <a:pt x="131" y="117"/>
                  </a:lnTo>
                  <a:lnTo>
                    <a:pt x="131" y="130"/>
                  </a:lnTo>
                  <a:lnTo>
                    <a:pt x="128" y="140"/>
                  </a:lnTo>
                  <a:lnTo>
                    <a:pt x="122" y="148"/>
                  </a:lnTo>
                  <a:lnTo>
                    <a:pt x="118" y="152"/>
                  </a:lnTo>
                  <a:lnTo>
                    <a:pt x="112" y="155"/>
                  </a:lnTo>
                  <a:lnTo>
                    <a:pt x="104" y="158"/>
                  </a:lnTo>
                  <a:lnTo>
                    <a:pt x="96" y="161"/>
                  </a:lnTo>
                  <a:lnTo>
                    <a:pt x="87" y="158"/>
                  </a:lnTo>
                  <a:lnTo>
                    <a:pt x="77" y="155"/>
                  </a:lnTo>
                  <a:lnTo>
                    <a:pt x="71" y="150"/>
                  </a:lnTo>
                  <a:lnTo>
                    <a:pt x="66" y="143"/>
                  </a:lnTo>
                  <a:lnTo>
                    <a:pt x="62" y="138"/>
                  </a:lnTo>
                  <a:lnTo>
                    <a:pt x="59" y="131"/>
                  </a:lnTo>
                  <a:lnTo>
                    <a:pt x="59" y="122"/>
                  </a:lnTo>
                  <a:lnTo>
                    <a:pt x="59" y="112"/>
                  </a:lnTo>
                  <a:lnTo>
                    <a:pt x="62" y="108"/>
                  </a:lnTo>
                  <a:lnTo>
                    <a:pt x="66" y="103"/>
                  </a:lnTo>
                  <a:lnTo>
                    <a:pt x="70" y="100"/>
                  </a:lnTo>
                  <a:lnTo>
                    <a:pt x="74" y="97"/>
                  </a:lnTo>
                  <a:lnTo>
                    <a:pt x="66" y="96"/>
                  </a:lnTo>
                  <a:lnTo>
                    <a:pt x="59" y="91"/>
                  </a:lnTo>
                  <a:lnTo>
                    <a:pt x="52" y="85"/>
                  </a:lnTo>
                  <a:lnTo>
                    <a:pt x="49" y="78"/>
                  </a:lnTo>
                  <a:lnTo>
                    <a:pt x="47" y="87"/>
                  </a:lnTo>
                  <a:lnTo>
                    <a:pt x="43" y="95"/>
                  </a:lnTo>
                  <a:lnTo>
                    <a:pt x="35" y="98"/>
                  </a:lnTo>
                  <a:lnTo>
                    <a:pt x="21" y="96"/>
                  </a:lnTo>
                  <a:lnTo>
                    <a:pt x="12" y="91"/>
                  </a:lnTo>
                  <a:lnTo>
                    <a:pt x="5" y="85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5" y="57"/>
                  </a:lnTo>
                  <a:lnTo>
                    <a:pt x="10" y="50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20" y="41"/>
                  </a:lnTo>
                  <a:lnTo>
                    <a:pt x="22" y="40"/>
                  </a:lnTo>
                  <a:lnTo>
                    <a:pt x="26" y="39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8" y="29"/>
                  </a:lnTo>
                  <a:lnTo>
                    <a:pt x="39" y="19"/>
                  </a:lnTo>
                  <a:lnTo>
                    <a:pt x="45" y="10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7"/>
                  </a:lnTo>
                  <a:lnTo>
                    <a:pt x="99" y="30"/>
                  </a:lnTo>
                  <a:lnTo>
                    <a:pt x="91" y="40"/>
                  </a:lnTo>
                  <a:lnTo>
                    <a:pt x="99" y="41"/>
                  </a:lnTo>
                  <a:lnTo>
                    <a:pt x="106" y="46"/>
                  </a:lnTo>
                  <a:lnTo>
                    <a:pt x="112" y="52"/>
                  </a:lnTo>
                  <a:lnTo>
                    <a:pt x="113" y="60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8" y="62"/>
                  </a:lnTo>
                  <a:lnTo>
                    <a:pt x="122" y="59"/>
                  </a:lnTo>
                  <a:lnTo>
                    <a:pt x="125" y="55"/>
                  </a:lnTo>
                  <a:lnTo>
                    <a:pt x="128" y="50"/>
                  </a:lnTo>
                  <a:lnTo>
                    <a:pt x="125" y="42"/>
                  </a:lnTo>
                  <a:lnTo>
                    <a:pt x="122" y="35"/>
                  </a:lnTo>
                  <a:lnTo>
                    <a:pt x="121" y="26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4" name="Freeform 302">
              <a:extLst>
                <a:ext uri="{FF2B5EF4-FFF2-40B4-BE49-F238E27FC236}">
                  <a16:creationId xmlns:a16="http://schemas.microsoft.com/office/drawing/2014/main" id="{B0DAF8B9-75C6-5F13-2077-2AA324A2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728"/>
              <a:ext cx="73" cy="65"/>
            </a:xfrm>
            <a:custGeom>
              <a:avLst/>
              <a:gdLst>
                <a:gd name="T0" fmla="*/ 206 w 212"/>
                <a:gd name="T1" fmla="*/ 191 h 195"/>
                <a:gd name="T2" fmla="*/ 192 w 212"/>
                <a:gd name="T3" fmla="*/ 186 h 195"/>
                <a:gd name="T4" fmla="*/ 173 w 212"/>
                <a:gd name="T5" fmla="*/ 181 h 195"/>
                <a:gd name="T6" fmla="*/ 150 w 212"/>
                <a:gd name="T7" fmla="*/ 184 h 195"/>
                <a:gd name="T8" fmla="*/ 127 w 212"/>
                <a:gd name="T9" fmla="*/ 182 h 195"/>
                <a:gd name="T10" fmla="*/ 111 w 212"/>
                <a:gd name="T11" fmla="*/ 176 h 195"/>
                <a:gd name="T12" fmla="*/ 120 w 212"/>
                <a:gd name="T13" fmla="*/ 172 h 195"/>
                <a:gd name="T14" fmla="*/ 140 w 212"/>
                <a:gd name="T15" fmla="*/ 172 h 195"/>
                <a:gd name="T16" fmla="*/ 158 w 212"/>
                <a:gd name="T17" fmla="*/ 169 h 195"/>
                <a:gd name="T18" fmla="*/ 158 w 212"/>
                <a:gd name="T19" fmla="*/ 155 h 195"/>
                <a:gd name="T20" fmla="*/ 133 w 212"/>
                <a:gd name="T21" fmla="*/ 131 h 195"/>
                <a:gd name="T22" fmla="*/ 100 w 212"/>
                <a:gd name="T23" fmla="*/ 136 h 195"/>
                <a:gd name="T24" fmla="*/ 63 w 212"/>
                <a:gd name="T25" fmla="*/ 137 h 195"/>
                <a:gd name="T26" fmla="*/ 41 w 212"/>
                <a:gd name="T27" fmla="*/ 127 h 195"/>
                <a:gd name="T28" fmla="*/ 53 w 212"/>
                <a:gd name="T29" fmla="*/ 125 h 195"/>
                <a:gd name="T30" fmla="*/ 75 w 212"/>
                <a:gd name="T31" fmla="*/ 126 h 195"/>
                <a:gd name="T32" fmla="*/ 102 w 212"/>
                <a:gd name="T33" fmla="*/ 122 h 195"/>
                <a:gd name="T34" fmla="*/ 109 w 212"/>
                <a:gd name="T35" fmla="*/ 109 h 195"/>
                <a:gd name="T36" fmla="*/ 86 w 212"/>
                <a:gd name="T37" fmla="*/ 89 h 195"/>
                <a:gd name="T38" fmla="*/ 50 w 212"/>
                <a:gd name="T39" fmla="*/ 95 h 195"/>
                <a:gd name="T40" fmla="*/ 16 w 212"/>
                <a:gd name="T41" fmla="*/ 88 h 195"/>
                <a:gd name="T42" fmla="*/ 1 w 212"/>
                <a:gd name="T43" fmla="*/ 73 h 195"/>
                <a:gd name="T44" fmla="*/ 8 w 212"/>
                <a:gd name="T45" fmla="*/ 75 h 195"/>
                <a:gd name="T46" fmla="*/ 28 w 212"/>
                <a:gd name="T47" fmla="*/ 80 h 195"/>
                <a:gd name="T48" fmla="*/ 55 w 212"/>
                <a:gd name="T49" fmla="*/ 80 h 195"/>
                <a:gd name="T50" fmla="*/ 62 w 212"/>
                <a:gd name="T51" fmla="*/ 70 h 195"/>
                <a:gd name="T52" fmla="*/ 33 w 212"/>
                <a:gd name="T53" fmla="*/ 43 h 195"/>
                <a:gd name="T54" fmla="*/ 9 w 212"/>
                <a:gd name="T55" fmla="*/ 16 h 195"/>
                <a:gd name="T56" fmla="*/ 3 w 212"/>
                <a:gd name="T57" fmla="*/ 0 h 195"/>
                <a:gd name="T58" fmla="*/ 16 w 212"/>
                <a:gd name="T59" fmla="*/ 10 h 195"/>
                <a:gd name="T60" fmla="*/ 41 w 212"/>
                <a:gd name="T61" fmla="*/ 35 h 195"/>
                <a:gd name="T62" fmla="*/ 69 w 212"/>
                <a:gd name="T63" fmla="*/ 60 h 195"/>
                <a:gd name="T64" fmla="*/ 82 w 212"/>
                <a:gd name="T65" fmla="*/ 43 h 195"/>
                <a:gd name="T66" fmla="*/ 80 w 212"/>
                <a:gd name="T67" fmla="*/ 15 h 195"/>
                <a:gd name="T68" fmla="*/ 87 w 212"/>
                <a:gd name="T69" fmla="*/ 15 h 195"/>
                <a:gd name="T70" fmla="*/ 96 w 212"/>
                <a:gd name="T71" fmla="*/ 66 h 195"/>
                <a:gd name="T72" fmla="*/ 113 w 212"/>
                <a:gd name="T73" fmla="*/ 91 h 195"/>
                <a:gd name="T74" fmla="*/ 137 w 212"/>
                <a:gd name="T75" fmla="*/ 101 h 195"/>
                <a:gd name="T76" fmla="*/ 150 w 212"/>
                <a:gd name="T77" fmla="*/ 63 h 195"/>
                <a:gd name="T78" fmla="*/ 153 w 212"/>
                <a:gd name="T79" fmla="*/ 48 h 195"/>
                <a:gd name="T80" fmla="*/ 161 w 212"/>
                <a:gd name="T81" fmla="*/ 90 h 195"/>
                <a:gd name="T82" fmla="*/ 165 w 212"/>
                <a:gd name="T83" fmla="*/ 130 h 195"/>
                <a:gd name="T84" fmla="*/ 184 w 212"/>
                <a:gd name="T85" fmla="*/ 154 h 195"/>
                <a:gd name="T86" fmla="*/ 199 w 212"/>
                <a:gd name="T87" fmla="*/ 136 h 195"/>
                <a:gd name="T88" fmla="*/ 206 w 212"/>
                <a:gd name="T89" fmla="*/ 126 h 195"/>
                <a:gd name="T90" fmla="*/ 208 w 212"/>
                <a:gd name="T91" fmla="*/ 144 h 195"/>
                <a:gd name="T92" fmla="*/ 199 w 212"/>
                <a:gd name="T93" fmla="*/ 166 h 195"/>
                <a:gd name="T94" fmla="*/ 208 w 212"/>
                <a:gd name="T95" fmla="*/ 18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" h="195">
                  <a:moveTo>
                    <a:pt x="212" y="189"/>
                  </a:moveTo>
                  <a:lnTo>
                    <a:pt x="208" y="190"/>
                  </a:lnTo>
                  <a:lnTo>
                    <a:pt x="206" y="191"/>
                  </a:lnTo>
                  <a:lnTo>
                    <a:pt x="202" y="192"/>
                  </a:lnTo>
                  <a:lnTo>
                    <a:pt x="199" y="195"/>
                  </a:lnTo>
                  <a:lnTo>
                    <a:pt x="192" y="186"/>
                  </a:lnTo>
                  <a:lnTo>
                    <a:pt x="188" y="181"/>
                  </a:lnTo>
                  <a:lnTo>
                    <a:pt x="182" y="180"/>
                  </a:lnTo>
                  <a:lnTo>
                    <a:pt x="173" y="181"/>
                  </a:lnTo>
                  <a:lnTo>
                    <a:pt x="166" y="182"/>
                  </a:lnTo>
                  <a:lnTo>
                    <a:pt x="158" y="184"/>
                  </a:lnTo>
                  <a:lnTo>
                    <a:pt x="150" y="184"/>
                  </a:lnTo>
                  <a:lnTo>
                    <a:pt x="142" y="184"/>
                  </a:lnTo>
                  <a:lnTo>
                    <a:pt x="134" y="184"/>
                  </a:lnTo>
                  <a:lnTo>
                    <a:pt x="127" y="182"/>
                  </a:lnTo>
                  <a:lnTo>
                    <a:pt x="121" y="181"/>
                  </a:lnTo>
                  <a:lnTo>
                    <a:pt x="116" y="180"/>
                  </a:lnTo>
                  <a:lnTo>
                    <a:pt x="111" y="176"/>
                  </a:lnTo>
                  <a:lnTo>
                    <a:pt x="108" y="174"/>
                  </a:lnTo>
                  <a:lnTo>
                    <a:pt x="112" y="171"/>
                  </a:lnTo>
                  <a:lnTo>
                    <a:pt x="120" y="172"/>
                  </a:lnTo>
                  <a:lnTo>
                    <a:pt x="125" y="174"/>
                  </a:lnTo>
                  <a:lnTo>
                    <a:pt x="132" y="174"/>
                  </a:lnTo>
                  <a:lnTo>
                    <a:pt x="140" y="172"/>
                  </a:lnTo>
                  <a:lnTo>
                    <a:pt x="146" y="171"/>
                  </a:lnTo>
                  <a:lnTo>
                    <a:pt x="153" y="170"/>
                  </a:lnTo>
                  <a:lnTo>
                    <a:pt x="158" y="169"/>
                  </a:lnTo>
                  <a:lnTo>
                    <a:pt x="163" y="166"/>
                  </a:lnTo>
                  <a:lnTo>
                    <a:pt x="166" y="165"/>
                  </a:lnTo>
                  <a:lnTo>
                    <a:pt x="158" y="155"/>
                  </a:lnTo>
                  <a:lnTo>
                    <a:pt x="148" y="144"/>
                  </a:lnTo>
                  <a:lnTo>
                    <a:pt x="138" y="136"/>
                  </a:lnTo>
                  <a:lnTo>
                    <a:pt x="133" y="131"/>
                  </a:lnTo>
                  <a:lnTo>
                    <a:pt x="124" y="134"/>
                  </a:lnTo>
                  <a:lnTo>
                    <a:pt x="113" y="135"/>
                  </a:lnTo>
                  <a:lnTo>
                    <a:pt x="100" y="136"/>
                  </a:lnTo>
                  <a:lnTo>
                    <a:pt x="88" y="137"/>
                  </a:lnTo>
                  <a:lnTo>
                    <a:pt x="75" y="139"/>
                  </a:lnTo>
                  <a:lnTo>
                    <a:pt x="63" y="137"/>
                  </a:lnTo>
                  <a:lnTo>
                    <a:pt x="53" y="136"/>
                  </a:lnTo>
                  <a:lnTo>
                    <a:pt x="46" y="132"/>
                  </a:lnTo>
                  <a:lnTo>
                    <a:pt x="41" y="127"/>
                  </a:lnTo>
                  <a:lnTo>
                    <a:pt x="41" y="124"/>
                  </a:lnTo>
                  <a:lnTo>
                    <a:pt x="45" y="122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66" y="127"/>
                  </a:lnTo>
                  <a:lnTo>
                    <a:pt x="75" y="126"/>
                  </a:lnTo>
                  <a:lnTo>
                    <a:pt x="84" y="126"/>
                  </a:lnTo>
                  <a:lnTo>
                    <a:pt x="92" y="125"/>
                  </a:lnTo>
                  <a:lnTo>
                    <a:pt x="102" y="122"/>
                  </a:lnTo>
                  <a:lnTo>
                    <a:pt x="109" y="120"/>
                  </a:lnTo>
                  <a:lnTo>
                    <a:pt x="115" y="117"/>
                  </a:lnTo>
                  <a:lnTo>
                    <a:pt x="109" y="109"/>
                  </a:lnTo>
                  <a:lnTo>
                    <a:pt x="103" y="101"/>
                  </a:lnTo>
                  <a:lnTo>
                    <a:pt x="94" y="95"/>
                  </a:lnTo>
                  <a:lnTo>
                    <a:pt x="86" y="89"/>
                  </a:lnTo>
                  <a:lnTo>
                    <a:pt x="74" y="93"/>
                  </a:lnTo>
                  <a:lnTo>
                    <a:pt x="62" y="94"/>
                  </a:lnTo>
                  <a:lnTo>
                    <a:pt x="50" y="95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16" y="88"/>
                  </a:lnTo>
                  <a:lnTo>
                    <a:pt x="8" y="83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3" y="73"/>
                  </a:lnTo>
                  <a:lnTo>
                    <a:pt x="8" y="75"/>
                  </a:lnTo>
                  <a:lnTo>
                    <a:pt x="13" y="78"/>
                  </a:lnTo>
                  <a:lnTo>
                    <a:pt x="20" y="79"/>
                  </a:lnTo>
                  <a:lnTo>
                    <a:pt x="28" y="80"/>
                  </a:lnTo>
                  <a:lnTo>
                    <a:pt x="37" y="81"/>
                  </a:lnTo>
                  <a:lnTo>
                    <a:pt x="46" y="81"/>
                  </a:lnTo>
                  <a:lnTo>
                    <a:pt x="55" y="80"/>
                  </a:lnTo>
                  <a:lnTo>
                    <a:pt x="63" y="80"/>
                  </a:lnTo>
                  <a:lnTo>
                    <a:pt x="70" y="78"/>
                  </a:lnTo>
                  <a:lnTo>
                    <a:pt x="62" y="70"/>
                  </a:lnTo>
                  <a:lnTo>
                    <a:pt x="53" y="61"/>
                  </a:lnTo>
                  <a:lnTo>
                    <a:pt x="44" y="53"/>
                  </a:lnTo>
                  <a:lnTo>
                    <a:pt x="33" y="43"/>
                  </a:lnTo>
                  <a:lnTo>
                    <a:pt x="24" y="34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4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0" y="25"/>
                  </a:lnTo>
                  <a:lnTo>
                    <a:pt x="41" y="35"/>
                  </a:lnTo>
                  <a:lnTo>
                    <a:pt x="50" y="45"/>
                  </a:lnTo>
                  <a:lnTo>
                    <a:pt x="59" y="54"/>
                  </a:lnTo>
                  <a:lnTo>
                    <a:pt x="69" y="60"/>
                  </a:lnTo>
                  <a:lnTo>
                    <a:pt x="74" y="65"/>
                  </a:lnTo>
                  <a:lnTo>
                    <a:pt x="79" y="55"/>
                  </a:lnTo>
                  <a:lnTo>
                    <a:pt x="82" y="43"/>
                  </a:lnTo>
                  <a:lnTo>
                    <a:pt x="83" y="31"/>
                  </a:lnTo>
                  <a:lnTo>
                    <a:pt x="82" y="21"/>
                  </a:lnTo>
                  <a:lnTo>
                    <a:pt x="80" y="15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2" y="34"/>
                  </a:lnTo>
                  <a:lnTo>
                    <a:pt x="95" y="51"/>
                  </a:lnTo>
                  <a:lnTo>
                    <a:pt x="96" y="66"/>
                  </a:lnTo>
                  <a:lnTo>
                    <a:pt x="95" y="74"/>
                  </a:lnTo>
                  <a:lnTo>
                    <a:pt x="104" y="83"/>
                  </a:lnTo>
                  <a:lnTo>
                    <a:pt x="113" y="91"/>
                  </a:lnTo>
                  <a:lnTo>
                    <a:pt x="121" y="99"/>
                  </a:lnTo>
                  <a:lnTo>
                    <a:pt x="127" y="105"/>
                  </a:lnTo>
                  <a:lnTo>
                    <a:pt x="137" y="101"/>
                  </a:lnTo>
                  <a:lnTo>
                    <a:pt x="145" y="91"/>
                  </a:lnTo>
                  <a:lnTo>
                    <a:pt x="150" y="78"/>
                  </a:lnTo>
                  <a:lnTo>
                    <a:pt x="150" y="63"/>
                  </a:lnTo>
                  <a:lnTo>
                    <a:pt x="149" y="51"/>
                  </a:lnTo>
                  <a:lnTo>
                    <a:pt x="150" y="46"/>
                  </a:lnTo>
                  <a:lnTo>
                    <a:pt x="153" y="48"/>
                  </a:lnTo>
                  <a:lnTo>
                    <a:pt x="156" y="55"/>
                  </a:lnTo>
                  <a:lnTo>
                    <a:pt x="159" y="71"/>
                  </a:lnTo>
                  <a:lnTo>
                    <a:pt x="161" y="90"/>
                  </a:lnTo>
                  <a:lnTo>
                    <a:pt x="161" y="107"/>
                  </a:lnTo>
                  <a:lnTo>
                    <a:pt x="154" y="120"/>
                  </a:lnTo>
                  <a:lnTo>
                    <a:pt x="165" y="130"/>
                  </a:lnTo>
                  <a:lnTo>
                    <a:pt x="174" y="139"/>
                  </a:lnTo>
                  <a:lnTo>
                    <a:pt x="179" y="147"/>
                  </a:lnTo>
                  <a:lnTo>
                    <a:pt x="184" y="154"/>
                  </a:lnTo>
                  <a:lnTo>
                    <a:pt x="190" y="149"/>
                  </a:lnTo>
                  <a:lnTo>
                    <a:pt x="195" y="142"/>
                  </a:lnTo>
                  <a:lnTo>
                    <a:pt x="199" y="136"/>
                  </a:lnTo>
                  <a:lnTo>
                    <a:pt x="200" y="130"/>
                  </a:lnTo>
                  <a:lnTo>
                    <a:pt x="203" y="127"/>
                  </a:lnTo>
                  <a:lnTo>
                    <a:pt x="206" y="126"/>
                  </a:lnTo>
                  <a:lnTo>
                    <a:pt x="208" y="129"/>
                  </a:lnTo>
                  <a:lnTo>
                    <a:pt x="210" y="135"/>
                  </a:lnTo>
                  <a:lnTo>
                    <a:pt x="208" y="144"/>
                  </a:lnTo>
                  <a:lnTo>
                    <a:pt x="204" y="154"/>
                  </a:lnTo>
                  <a:lnTo>
                    <a:pt x="202" y="161"/>
                  </a:lnTo>
                  <a:lnTo>
                    <a:pt x="199" y="166"/>
                  </a:lnTo>
                  <a:lnTo>
                    <a:pt x="202" y="171"/>
                  </a:lnTo>
                  <a:lnTo>
                    <a:pt x="206" y="177"/>
                  </a:lnTo>
                  <a:lnTo>
                    <a:pt x="208" y="182"/>
                  </a:lnTo>
                  <a:lnTo>
                    <a:pt x="212" y="189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5" name="Freeform 303">
              <a:extLst>
                <a:ext uri="{FF2B5EF4-FFF2-40B4-BE49-F238E27FC236}">
                  <a16:creationId xmlns:a16="http://schemas.microsoft.com/office/drawing/2014/main" id="{A9A2374D-2CD8-3D09-0120-EC78E198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11"/>
              <a:ext cx="60" cy="73"/>
            </a:xfrm>
            <a:custGeom>
              <a:avLst/>
              <a:gdLst>
                <a:gd name="T0" fmla="*/ 31 w 172"/>
                <a:gd name="T1" fmla="*/ 214 h 217"/>
                <a:gd name="T2" fmla="*/ 17 w 172"/>
                <a:gd name="T3" fmla="*/ 197 h 217"/>
                <a:gd name="T4" fmla="*/ 6 w 172"/>
                <a:gd name="T5" fmla="*/ 176 h 217"/>
                <a:gd name="T6" fmla="*/ 0 w 172"/>
                <a:gd name="T7" fmla="*/ 151 h 217"/>
                <a:gd name="T8" fmla="*/ 4 w 172"/>
                <a:gd name="T9" fmla="*/ 131 h 217"/>
                <a:gd name="T10" fmla="*/ 8 w 172"/>
                <a:gd name="T11" fmla="*/ 133 h 217"/>
                <a:gd name="T12" fmla="*/ 12 w 172"/>
                <a:gd name="T13" fmla="*/ 156 h 217"/>
                <a:gd name="T14" fmla="*/ 27 w 172"/>
                <a:gd name="T15" fmla="*/ 192 h 217"/>
                <a:gd name="T16" fmla="*/ 45 w 172"/>
                <a:gd name="T17" fmla="*/ 199 h 217"/>
                <a:gd name="T18" fmla="*/ 50 w 172"/>
                <a:gd name="T19" fmla="*/ 186 h 217"/>
                <a:gd name="T20" fmla="*/ 45 w 172"/>
                <a:gd name="T21" fmla="*/ 164 h 217"/>
                <a:gd name="T22" fmla="*/ 39 w 172"/>
                <a:gd name="T23" fmla="*/ 119 h 217"/>
                <a:gd name="T24" fmla="*/ 41 w 172"/>
                <a:gd name="T25" fmla="*/ 95 h 217"/>
                <a:gd name="T26" fmla="*/ 46 w 172"/>
                <a:gd name="T27" fmla="*/ 94 h 217"/>
                <a:gd name="T28" fmla="*/ 46 w 172"/>
                <a:gd name="T29" fmla="*/ 118 h 217"/>
                <a:gd name="T30" fmla="*/ 53 w 172"/>
                <a:gd name="T31" fmla="*/ 155 h 217"/>
                <a:gd name="T32" fmla="*/ 69 w 172"/>
                <a:gd name="T33" fmla="*/ 155 h 217"/>
                <a:gd name="T34" fmla="*/ 81 w 172"/>
                <a:gd name="T35" fmla="*/ 129 h 217"/>
                <a:gd name="T36" fmla="*/ 74 w 172"/>
                <a:gd name="T37" fmla="*/ 95 h 217"/>
                <a:gd name="T38" fmla="*/ 75 w 172"/>
                <a:gd name="T39" fmla="*/ 47 h 217"/>
                <a:gd name="T40" fmla="*/ 90 w 172"/>
                <a:gd name="T41" fmla="*/ 25 h 217"/>
                <a:gd name="T42" fmla="*/ 93 w 172"/>
                <a:gd name="T43" fmla="*/ 28 h 217"/>
                <a:gd name="T44" fmla="*/ 87 w 172"/>
                <a:gd name="T45" fmla="*/ 51 h 217"/>
                <a:gd name="T46" fmla="*/ 87 w 172"/>
                <a:gd name="T47" fmla="*/ 88 h 217"/>
                <a:gd name="T48" fmla="*/ 104 w 172"/>
                <a:gd name="T49" fmla="*/ 86 h 217"/>
                <a:gd name="T50" fmla="*/ 115 w 172"/>
                <a:gd name="T51" fmla="*/ 60 h 217"/>
                <a:gd name="T52" fmla="*/ 121 w 172"/>
                <a:gd name="T53" fmla="*/ 39 h 217"/>
                <a:gd name="T54" fmla="*/ 136 w 172"/>
                <a:gd name="T55" fmla="*/ 14 h 217"/>
                <a:gd name="T56" fmla="*/ 148 w 172"/>
                <a:gd name="T57" fmla="*/ 2 h 217"/>
                <a:gd name="T58" fmla="*/ 156 w 172"/>
                <a:gd name="T59" fmla="*/ 3 h 217"/>
                <a:gd name="T60" fmla="*/ 143 w 172"/>
                <a:gd name="T61" fmla="*/ 22 h 217"/>
                <a:gd name="T62" fmla="*/ 125 w 172"/>
                <a:gd name="T63" fmla="*/ 48 h 217"/>
                <a:gd name="T64" fmla="*/ 121 w 172"/>
                <a:gd name="T65" fmla="*/ 70 h 217"/>
                <a:gd name="T66" fmla="*/ 112 w 172"/>
                <a:gd name="T67" fmla="*/ 95 h 217"/>
                <a:gd name="T68" fmla="*/ 116 w 172"/>
                <a:gd name="T69" fmla="*/ 101 h 217"/>
                <a:gd name="T70" fmla="*/ 133 w 172"/>
                <a:gd name="T71" fmla="*/ 95 h 217"/>
                <a:gd name="T72" fmla="*/ 149 w 172"/>
                <a:gd name="T73" fmla="*/ 86 h 217"/>
                <a:gd name="T74" fmla="*/ 161 w 172"/>
                <a:gd name="T75" fmla="*/ 79 h 217"/>
                <a:gd name="T76" fmla="*/ 168 w 172"/>
                <a:gd name="T77" fmla="*/ 71 h 217"/>
                <a:gd name="T78" fmla="*/ 172 w 172"/>
                <a:gd name="T79" fmla="*/ 73 h 217"/>
                <a:gd name="T80" fmla="*/ 164 w 172"/>
                <a:gd name="T81" fmla="*/ 88 h 217"/>
                <a:gd name="T82" fmla="*/ 147 w 172"/>
                <a:gd name="T83" fmla="*/ 101 h 217"/>
                <a:gd name="T84" fmla="*/ 128 w 172"/>
                <a:gd name="T85" fmla="*/ 111 h 217"/>
                <a:gd name="T86" fmla="*/ 111 w 172"/>
                <a:gd name="T87" fmla="*/ 116 h 217"/>
                <a:gd name="T88" fmla="*/ 98 w 172"/>
                <a:gd name="T89" fmla="*/ 129 h 217"/>
                <a:gd name="T90" fmla="*/ 81 w 172"/>
                <a:gd name="T91" fmla="*/ 164 h 217"/>
                <a:gd name="T92" fmla="*/ 85 w 172"/>
                <a:gd name="T93" fmla="*/ 176 h 217"/>
                <a:gd name="T94" fmla="*/ 102 w 172"/>
                <a:gd name="T95" fmla="*/ 177 h 217"/>
                <a:gd name="T96" fmla="*/ 119 w 172"/>
                <a:gd name="T97" fmla="*/ 174 h 217"/>
                <a:gd name="T98" fmla="*/ 135 w 172"/>
                <a:gd name="T99" fmla="*/ 165 h 217"/>
                <a:gd name="T100" fmla="*/ 145 w 172"/>
                <a:gd name="T101" fmla="*/ 153 h 217"/>
                <a:gd name="T102" fmla="*/ 150 w 172"/>
                <a:gd name="T103" fmla="*/ 153 h 217"/>
                <a:gd name="T104" fmla="*/ 143 w 172"/>
                <a:gd name="T105" fmla="*/ 167 h 217"/>
                <a:gd name="T106" fmla="*/ 125 w 172"/>
                <a:gd name="T107" fmla="*/ 182 h 217"/>
                <a:gd name="T108" fmla="*/ 106 w 172"/>
                <a:gd name="T109" fmla="*/ 190 h 217"/>
                <a:gd name="T110" fmla="*/ 85 w 172"/>
                <a:gd name="T111" fmla="*/ 191 h 217"/>
                <a:gd name="T112" fmla="*/ 70 w 172"/>
                <a:gd name="T113" fmla="*/ 195 h 217"/>
                <a:gd name="T114" fmla="*/ 64 w 172"/>
                <a:gd name="T115" fmla="*/ 204 h 217"/>
                <a:gd name="T116" fmla="*/ 54 w 172"/>
                <a:gd name="T117" fmla="*/ 210 h 217"/>
                <a:gd name="T118" fmla="*/ 40 w 172"/>
                <a:gd name="T119" fmla="*/ 2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" h="217">
                  <a:moveTo>
                    <a:pt x="36" y="217"/>
                  </a:moveTo>
                  <a:lnTo>
                    <a:pt x="31" y="214"/>
                  </a:lnTo>
                  <a:lnTo>
                    <a:pt x="24" y="207"/>
                  </a:lnTo>
                  <a:lnTo>
                    <a:pt x="17" y="197"/>
                  </a:lnTo>
                  <a:lnTo>
                    <a:pt x="11" y="187"/>
                  </a:lnTo>
                  <a:lnTo>
                    <a:pt x="6" y="176"/>
                  </a:lnTo>
                  <a:lnTo>
                    <a:pt x="2" y="164"/>
                  </a:lnTo>
                  <a:lnTo>
                    <a:pt x="0" y="151"/>
                  </a:lnTo>
                  <a:lnTo>
                    <a:pt x="2" y="139"/>
                  </a:lnTo>
                  <a:lnTo>
                    <a:pt x="4" y="131"/>
                  </a:lnTo>
                  <a:lnTo>
                    <a:pt x="7" y="130"/>
                  </a:lnTo>
                  <a:lnTo>
                    <a:pt x="8" y="133"/>
                  </a:lnTo>
                  <a:lnTo>
                    <a:pt x="10" y="139"/>
                  </a:lnTo>
                  <a:lnTo>
                    <a:pt x="12" y="156"/>
                  </a:lnTo>
                  <a:lnTo>
                    <a:pt x="17" y="175"/>
                  </a:lnTo>
                  <a:lnTo>
                    <a:pt x="27" y="192"/>
                  </a:lnTo>
                  <a:lnTo>
                    <a:pt x="40" y="204"/>
                  </a:lnTo>
                  <a:lnTo>
                    <a:pt x="45" y="199"/>
                  </a:lnTo>
                  <a:lnTo>
                    <a:pt x="49" y="191"/>
                  </a:lnTo>
                  <a:lnTo>
                    <a:pt x="50" y="186"/>
                  </a:lnTo>
                  <a:lnTo>
                    <a:pt x="53" y="184"/>
                  </a:lnTo>
                  <a:lnTo>
                    <a:pt x="45" y="164"/>
                  </a:lnTo>
                  <a:lnTo>
                    <a:pt x="40" y="140"/>
                  </a:lnTo>
                  <a:lnTo>
                    <a:pt x="39" y="119"/>
                  </a:lnTo>
                  <a:lnTo>
                    <a:pt x="39" y="104"/>
                  </a:lnTo>
                  <a:lnTo>
                    <a:pt x="41" y="95"/>
                  </a:lnTo>
                  <a:lnTo>
                    <a:pt x="44" y="91"/>
                  </a:lnTo>
                  <a:lnTo>
                    <a:pt x="46" y="94"/>
                  </a:lnTo>
                  <a:lnTo>
                    <a:pt x="46" y="103"/>
                  </a:lnTo>
                  <a:lnTo>
                    <a:pt x="46" y="118"/>
                  </a:lnTo>
                  <a:lnTo>
                    <a:pt x="49" y="136"/>
                  </a:lnTo>
                  <a:lnTo>
                    <a:pt x="53" y="155"/>
                  </a:lnTo>
                  <a:lnTo>
                    <a:pt x="61" y="166"/>
                  </a:lnTo>
                  <a:lnTo>
                    <a:pt x="69" y="155"/>
                  </a:lnTo>
                  <a:lnTo>
                    <a:pt x="77" y="143"/>
                  </a:lnTo>
                  <a:lnTo>
                    <a:pt x="81" y="129"/>
                  </a:lnTo>
                  <a:lnTo>
                    <a:pt x="83" y="119"/>
                  </a:lnTo>
                  <a:lnTo>
                    <a:pt x="74" y="95"/>
                  </a:lnTo>
                  <a:lnTo>
                    <a:pt x="73" y="70"/>
                  </a:lnTo>
                  <a:lnTo>
                    <a:pt x="75" y="47"/>
                  </a:lnTo>
                  <a:lnTo>
                    <a:pt x="85" y="29"/>
                  </a:lnTo>
                  <a:lnTo>
                    <a:pt x="90" y="25"/>
                  </a:lnTo>
                  <a:lnTo>
                    <a:pt x="93" y="25"/>
                  </a:lnTo>
                  <a:lnTo>
                    <a:pt x="93" y="28"/>
                  </a:lnTo>
                  <a:lnTo>
                    <a:pt x="93" y="33"/>
                  </a:lnTo>
                  <a:lnTo>
                    <a:pt x="87" y="51"/>
                  </a:lnTo>
                  <a:lnTo>
                    <a:pt x="86" y="71"/>
                  </a:lnTo>
                  <a:lnTo>
                    <a:pt x="87" y="88"/>
                  </a:lnTo>
                  <a:lnTo>
                    <a:pt x="94" y="100"/>
                  </a:lnTo>
                  <a:lnTo>
                    <a:pt x="104" y="86"/>
                  </a:lnTo>
                  <a:lnTo>
                    <a:pt x="111" y="73"/>
                  </a:lnTo>
                  <a:lnTo>
                    <a:pt x="115" y="60"/>
                  </a:lnTo>
                  <a:lnTo>
                    <a:pt x="118" y="50"/>
                  </a:lnTo>
                  <a:lnTo>
                    <a:pt x="121" y="39"/>
                  </a:lnTo>
                  <a:lnTo>
                    <a:pt x="128" y="25"/>
                  </a:lnTo>
                  <a:lnTo>
                    <a:pt x="136" y="14"/>
                  </a:lnTo>
                  <a:lnTo>
                    <a:pt x="143" y="5"/>
                  </a:lnTo>
                  <a:lnTo>
                    <a:pt x="148" y="2"/>
                  </a:lnTo>
                  <a:lnTo>
                    <a:pt x="153" y="0"/>
                  </a:lnTo>
                  <a:lnTo>
                    <a:pt x="156" y="3"/>
                  </a:lnTo>
                  <a:lnTo>
                    <a:pt x="154" y="8"/>
                  </a:lnTo>
                  <a:lnTo>
                    <a:pt x="143" y="22"/>
                  </a:lnTo>
                  <a:lnTo>
                    <a:pt x="132" y="35"/>
                  </a:lnTo>
                  <a:lnTo>
                    <a:pt x="125" y="48"/>
                  </a:lnTo>
                  <a:lnTo>
                    <a:pt x="123" y="59"/>
                  </a:lnTo>
                  <a:lnTo>
                    <a:pt x="121" y="70"/>
                  </a:lnTo>
                  <a:lnTo>
                    <a:pt x="118" y="83"/>
                  </a:lnTo>
                  <a:lnTo>
                    <a:pt x="112" y="95"/>
                  </a:lnTo>
                  <a:lnTo>
                    <a:pt x="107" y="104"/>
                  </a:lnTo>
                  <a:lnTo>
                    <a:pt x="116" y="101"/>
                  </a:lnTo>
                  <a:lnTo>
                    <a:pt x="124" y="99"/>
                  </a:lnTo>
                  <a:lnTo>
                    <a:pt x="133" y="95"/>
                  </a:lnTo>
                  <a:lnTo>
                    <a:pt x="141" y="91"/>
                  </a:lnTo>
                  <a:lnTo>
                    <a:pt x="149" y="86"/>
                  </a:lnTo>
                  <a:lnTo>
                    <a:pt x="156" y="83"/>
                  </a:lnTo>
                  <a:lnTo>
                    <a:pt x="161" y="79"/>
                  </a:lnTo>
                  <a:lnTo>
                    <a:pt x="164" y="75"/>
                  </a:lnTo>
                  <a:lnTo>
                    <a:pt x="168" y="71"/>
                  </a:lnTo>
                  <a:lnTo>
                    <a:pt x="172" y="70"/>
                  </a:lnTo>
                  <a:lnTo>
                    <a:pt x="172" y="73"/>
                  </a:lnTo>
                  <a:lnTo>
                    <a:pt x="170" y="78"/>
                  </a:lnTo>
                  <a:lnTo>
                    <a:pt x="164" y="88"/>
                  </a:lnTo>
                  <a:lnTo>
                    <a:pt x="156" y="95"/>
                  </a:lnTo>
                  <a:lnTo>
                    <a:pt x="147" y="101"/>
                  </a:lnTo>
                  <a:lnTo>
                    <a:pt x="137" y="108"/>
                  </a:lnTo>
                  <a:lnTo>
                    <a:pt x="128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6" y="116"/>
                  </a:lnTo>
                  <a:lnTo>
                    <a:pt x="98" y="129"/>
                  </a:lnTo>
                  <a:lnTo>
                    <a:pt x="89" y="146"/>
                  </a:lnTo>
                  <a:lnTo>
                    <a:pt x="81" y="164"/>
                  </a:lnTo>
                  <a:lnTo>
                    <a:pt x="78" y="174"/>
                  </a:lnTo>
                  <a:lnTo>
                    <a:pt x="85" y="176"/>
                  </a:lnTo>
                  <a:lnTo>
                    <a:pt x="93" y="177"/>
                  </a:lnTo>
                  <a:lnTo>
                    <a:pt x="102" y="177"/>
                  </a:lnTo>
                  <a:lnTo>
                    <a:pt x="110" y="176"/>
                  </a:lnTo>
                  <a:lnTo>
                    <a:pt x="119" y="174"/>
                  </a:lnTo>
                  <a:lnTo>
                    <a:pt x="127" y="170"/>
                  </a:lnTo>
                  <a:lnTo>
                    <a:pt x="135" y="165"/>
                  </a:lnTo>
                  <a:lnTo>
                    <a:pt x="140" y="159"/>
                  </a:lnTo>
                  <a:lnTo>
                    <a:pt x="145" y="153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48" y="159"/>
                  </a:lnTo>
                  <a:lnTo>
                    <a:pt x="143" y="167"/>
                  </a:lnTo>
                  <a:lnTo>
                    <a:pt x="135" y="176"/>
                  </a:lnTo>
                  <a:lnTo>
                    <a:pt x="125" y="182"/>
                  </a:lnTo>
                  <a:lnTo>
                    <a:pt x="116" y="186"/>
                  </a:lnTo>
                  <a:lnTo>
                    <a:pt x="106" y="190"/>
                  </a:lnTo>
                  <a:lnTo>
                    <a:pt x="95" y="191"/>
                  </a:lnTo>
                  <a:lnTo>
                    <a:pt x="85" y="191"/>
                  </a:lnTo>
                  <a:lnTo>
                    <a:pt x="75" y="189"/>
                  </a:lnTo>
                  <a:lnTo>
                    <a:pt x="70" y="195"/>
                  </a:lnTo>
                  <a:lnTo>
                    <a:pt x="66" y="199"/>
                  </a:lnTo>
                  <a:lnTo>
                    <a:pt x="64" y="204"/>
                  </a:lnTo>
                  <a:lnTo>
                    <a:pt x="62" y="210"/>
                  </a:lnTo>
                  <a:lnTo>
                    <a:pt x="54" y="210"/>
                  </a:lnTo>
                  <a:lnTo>
                    <a:pt x="46" y="211"/>
                  </a:lnTo>
                  <a:lnTo>
                    <a:pt x="40" y="214"/>
                  </a:lnTo>
                  <a:lnTo>
                    <a:pt x="36" y="21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6" name="Freeform 304">
              <a:extLst>
                <a:ext uri="{FF2B5EF4-FFF2-40B4-BE49-F238E27FC236}">
                  <a16:creationId xmlns:a16="http://schemas.microsoft.com/office/drawing/2014/main" id="{5F56B348-A106-8AF0-82EA-FF1EE6CAB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793"/>
              <a:ext cx="94" cy="39"/>
            </a:xfrm>
            <a:custGeom>
              <a:avLst/>
              <a:gdLst>
                <a:gd name="T0" fmla="*/ 1 w 271"/>
                <a:gd name="T1" fmla="*/ 37 h 118"/>
                <a:gd name="T2" fmla="*/ 1 w 271"/>
                <a:gd name="T3" fmla="*/ 41 h 118"/>
                <a:gd name="T4" fmla="*/ 11 w 271"/>
                <a:gd name="T5" fmla="*/ 43 h 118"/>
                <a:gd name="T6" fmla="*/ 35 w 271"/>
                <a:gd name="T7" fmla="*/ 43 h 118"/>
                <a:gd name="T8" fmla="*/ 59 w 271"/>
                <a:gd name="T9" fmla="*/ 47 h 118"/>
                <a:gd name="T10" fmla="*/ 76 w 271"/>
                <a:gd name="T11" fmla="*/ 52 h 118"/>
                <a:gd name="T12" fmla="*/ 83 w 271"/>
                <a:gd name="T13" fmla="*/ 58 h 118"/>
                <a:gd name="T14" fmla="*/ 88 w 271"/>
                <a:gd name="T15" fmla="*/ 71 h 118"/>
                <a:gd name="T16" fmla="*/ 97 w 271"/>
                <a:gd name="T17" fmla="*/ 87 h 118"/>
                <a:gd name="T18" fmla="*/ 110 w 271"/>
                <a:gd name="T19" fmla="*/ 101 h 118"/>
                <a:gd name="T20" fmla="*/ 127 w 271"/>
                <a:gd name="T21" fmla="*/ 108 h 118"/>
                <a:gd name="T22" fmla="*/ 127 w 271"/>
                <a:gd name="T23" fmla="*/ 103 h 118"/>
                <a:gd name="T24" fmla="*/ 113 w 271"/>
                <a:gd name="T25" fmla="*/ 87 h 118"/>
                <a:gd name="T26" fmla="*/ 104 w 271"/>
                <a:gd name="T27" fmla="*/ 64 h 118"/>
                <a:gd name="T28" fmla="*/ 109 w 271"/>
                <a:gd name="T29" fmla="*/ 56 h 118"/>
                <a:gd name="T30" fmla="*/ 122 w 271"/>
                <a:gd name="T31" fmla="*/ 57 h 118"/>
                <a:gd name="T32" fmla="*/ 137 w 271"/>
                <a:gd name="T33" fmla="*/ 59 h 118"/>
                <a:gd name="T34" fmla="*/ 147 w 271"/>
                <a:gd name="T35" fmla="*/ 63 h 118"/>
                <a:gd name="T36" fmla="*/ 152 w 271"/>
                <a:gd name="T37" fmla="*/ 71 h 118"/>
                <a:gd name="T38" fmla="*/ 160 w 271"/>
                <a:gd name="T39" fmla="*/ 84 h 118"/>
                <a:gd name="T40" fmla="*/ 172 w 271"/>
                <a:gd name="T41" fmla="*/ 99 h 118"/>
                <a:gd name="T42" fmla="*/ 187 w 271"/>
                <a:gd name="T43" fmla="*/ 111 h 118"/>
                <a:gd name="T44" fmla="*/ 208 w 271"/>
                <a:gd name="T45" fmla="*/ 118 h 118"/>
                <a:gd name="T46" fmla="*/ 218 w 271"/>
                <a:gd name="T47" fmla="*/ 116 h 118"/>
                <a:gd name="T48" fmla="*/ 202 w 271"/>
                <a:gd name="T49" fmla="*/ 107 h 118"/>
                <a:gd name="T50" fmla="*/ 187 w 271"/>
                <a:gd name="T51" fmla="*/ 96 h 118"/>
                <a:gd name="T52" fmla="*/ 176 w 271"/>
                <a:gd name="T53" fmla="*/ 84 h 118"/>
                <a:gd name="T54" fmla="*/ 168 w 271"/>
                <a:gd name="T55" fmla="*/ 74 h 118"/>
                <a:gd name="T56" fmla="*/ 177 w 271"/>
                <a:gd name="T57" fmla="*/ 76 h 118"/>
                <a:gd name="T58" fmla="*/ 205 w 271"/>
                <a:gd name="T59" fmla="*/ 82 h 118"/>
                <a:gd name="T60" fmla="*/ 234 w 271"/>
                <a:gd name="T61" fmla="*/ 87 h 118"/>
                <a:gd name="T62" fmla="*/ 256 w 271"/>
                <a:gd name="T63" fmla="*/ 89 h 118"/>
                <a:gd name="T64" fmla="*/ 270 w 271"/>
                <a:gd name="T65" fmla="*/ 89 h 118"/>
                <a:gd name="T66" fmla="*/ 267 w 271"/>
                <a:gd name="T67" fmla="*/ 83 h 118"/>
                <a:gd name="T68" fmla="*/ 250 w 271"/>
                <a:gd name="T69" fmla="*/ 81 h 118"/>
                <a:gd name="T70" fmla="*/ 225 w 271"/>
                <a:gd name="T71" fmla="*/ 74 h 118"/>
                <a:gd name="T72" fmla="*/ 200 w 271"/>
                <a:gd name="T73" fmla="*/ 67 h 118"/>
                <a:gd name="T74" fmla="*/ 180 w 271"/>
                <a:gd name="T75" fmla="*/ 61 h 118"/>
                <a:gd name="T76" fmla="*/ 184 w 271"/>
                <a:gd name="T77" fmla="*/ 51 h 118"/>
                <a:gd name="T78" fmla="*/ 202 w 271"/>
                <a:gd name="T79" fmla="*/ 42 h 118"/>
                <a:gd name="T80" fmla="*/ 217 w 271"/>
                <a:gd name="T81" fmla="*/ 39 h 118"/>
                <a:gd name="T82" fmla="*/ 216 w 271"/>
                <a:gd name="T83" fmla="*/ 33 h 118"/>
                <a:gd name="T84" fmla="*/ 202 w 271"/>
                <a:gd name="T85" fmla="*/ 29 h 118"/>
                <a:gd name="T86" fmla="*/ 189 w 271"/>
                <a:gd name="T87" fmla="*/ 32 h 118"/>
                <a:gd name="T88" fmla="*/ 176 w 271"/>
                <a:gd name="T89" fmla="*/ 38 h 118"/>
                <a:gd name="T90" fmla="*/ 166 w 271"/>
                <a:gd name="T91" fmla="*/ 46 h 118"/>
                <a:gd name="T92" fmla="*/ 156 w 271"/>
                <a:gd name="T93" fmla="*/ 49 h 118"/>
                <a:gd name="T94" fmla="*/ 141 w 271"/>
                <a:gd name="T95" fmla="*/ 48 h 118"/>
                <a:gd name="T96" fmla="*/ 125 w 271"/>
                <a:gd name="T97" fmla="*/ 46 h 118"/>
                <a:gd name="T98" fmla="*/ 112 w 271"/>
                <a:gd name="T99" fmla="*/ 46 h 118"/>
                <a:gd name="T100" fmla="*/ 108 w 271"/>
                <a:gd name="T101" fmla="*/ 34 h 118"/>
                <a:gd name="T102" fmla="*/ 119 w 271"/>
                <a:gd name="T103" fmla="*/ 15 h 118"/>
                <a:gd name="T104" fmla="*/ 141 w 271"/>
                <a:gd name="T105" fmla="*/ 3 h 118"/>
                <a:gd name="T106" fmla="*/ 138 w 271"/>
                <a:gd name="T107" fmla="*/ 0 h 118"/>
                <a:gd name="T108" fmla="*/ 126 w 271"/>
                <a:gd name="T109" fmla="*/ 1 h 118"/>
                <a:gd name="T110" fmla="*/ 112 w 271"/>
                <a:gd name="T111" fmla="*/ 8 h 118"/>
                <a:gd name="T112" fmla="*/ 94 w 271"/>
                <a:gd name="T113" fmla="*/ 20 h 118"/>
                <a:gd name="T114" fmla="*/ 83 w 271"/>
                <a:gd name="T115" fmla="*/ 29 h 118"/>
                <a:gd name="T116" fmla="*/ 72 w 271"/>
                <a:gd name="T117" fmla="*/ 33 h 118"/>
                <a:gd name="T118" fmla="*/ 51 w 271"/>
                <a:gd name="T119" fmla="*/ 33 h 118"/>
                <a:gd name="T120" fmla="*/ 27 w 271"/>
                <a:gd name="T121" fmla="*/ 33 h 118"/>
                <a:gd name="T122" fmla="*/ 6 w 271"/>
                <a:gd name="T123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" h="118">
                  <a:moveTo>
                    <a:pt x="0" y="36"/>
                  </a:move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7" y="44"/>
                  </a:lnTo>
                  <a:lnTo>
                    <a:pt x="59" y="47"/>
                  </a:lnTo>
                  <a:lnTo>
                    <a:pt x="68" y="49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3" y="58"/>
                  </a:lnTo>
                  <a:lnTo>
                    <a:pt x="85" y="64"/>
                  </a:lnTo>
                  <a:lnTo>
                    <a:pt x="88" y="71"/>
                  </a:lnTo>
                  <a:lnTo>
                    <a:pt x="92" y="79"/>
                  </a:lnTo>
                  <a:lnTo>
                    <a:pt x="97" y="87"/>
                  </a:lnTo>
                  <a:lnTo>
                    <a:pt x="104" y="94"/>
                  </a:lnTo>
                  <a:lnTo>
                    <a:pt x="110" y="101"/>
                  </a:lnTo>
                  <a:lnTo>
                    <a:pt x="119" y="106"/>
                  </a:lnTo>
                  <a:lnTo>
                    <a:pt x="127" y="108"/>
                  </a:lnTo>
                  <a:lnTo>
                    <a:pt x="130" y="107"/>
                  </a:lnTo>
                  <a:lnTo>
                    <a:pt x="127" y="103"/>
                  </a:lnTo>
                  <a:lnTo>
                    <a:pt x="121" y="96"/>
                  </a:lnTo>
                  <a:lnTo>
                    <a:pt x="113" y="87"/>
                  </a:lnTo>
                  <a:lnTo>
                    <a:pt x="106" y="76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7"/>
                  </a:lnTo>
                  <a:lnTo>
                    <a:pt x="130" y="58"/>
                  </a:lnTo>
                  <a:lnTo>
                    <a:pt x="137" y="59"/>
                  </a:lnTo>
                  <a:lnTo>
                    <a:pt x="143" y="61"/>
                  </a:lnTo>
                  <a:lnTo>
                    <a:pt x="147" y="63"/>
                  </a:lnTo>
                  <a:lnTo>
                    <a:pt x="151" y="64"/>
                  </a:lnTo>
                  <a:lnTo>
                    <a:pt x="152" y="71"/>
                  </a:lnTo>
                  <a:lnTo>
                    <a:pt x="155" y="77"/>
                  </a:lnTo>
                  <a:lnTo>
                    <a:pt x="160" y="84"/>
                  </a:lnTo>
                  <a:lnTo>
                    <a:pt x="166" y="92"/>
                  </a:lnTo>
                  <a:lnTo>
                    <a:pt x="172" y="99"/>
                  </a:lnTo>
                  <a:lnTo>
                    <a:pt x="180" y="106"/>
                  </a:lnTo>
                  <a:lnTo>
                    <a:pt x="187" y="111"/>
                  </a:lnTo>
                  <a:lnTo>
                    <a:pt x="195" y="114"/>
                  </a:lnTo>
                  <a:lnTo>
                    <a:pt x="208" y="118"/>
                  </a:lnTo>
                  <a:lnTo>
                    <a:pt x="216" y="118"/>
                  </a:lnTo>
                  <a:lnTo>
                    <a:pt x="218" y="116"/>
                  </a:lnTo>
                  <a:lnTo>
                    <a:pt x="212" y="112"/>
                  </a:lnTo>
                  <a:lnTo>
                    <a:pt x="202" y="107"/>
                  </a:lnTo>
                  <a:lnTo>
                    <a:pt x="195" y="102"/>
                  </a:lnTo>
                  <a:lnTo>
                    <a:pt x="187" y="96"/>
                  </a:lnTo>
                  <a:lnTo>
                    <a:pt x="181" y="91"/>
                  </a:lnTo>
                  <a:lnTo>
                    <a:pt x="176" y="84"/>
                  </a:lnTo>
                  <a:lnTo>
                    <a:pt x="171" y="79"/>
                  </a:lnTo>
                  <a:lnTo>
                    <a:pt x="168" y="74"/>
                  </a:lnTo>
                  <a:lnTo>
                    <a:pt x="167" y="71"/>
                  </a:lnTo>
                  <a:lnTo>
                    <a:pt x="177" y="76"/>
                  </a:lnTo>
                  <a:lnTo>
                    <a:pt x="191" y="79"/>
                  </a:lnTo>
                  <a:lnTo>
                    <a:pt x="205" y="82"/>
                  </a:lnTo>
                  <a:lnTo>
                    <a:pt x="220" y="84"/>
                  </a:lnTo>
                  <a:lnTo>
                    <a:pt x="234" y="87"/>
                  </a:lnTo>
                  <a:lnTo>
                    <a:pt x="246" y="88"/>
                  </a:lnTo>
                  <a:lnTo>
                    <a:pt x="256" y="89"/>
                  </a:lnTo>
                  <a:lnTo>
                    <a:pt x="263" y="89"/>
                  </a:lnTo>
                  <a:lnTo>
                    <a:pt x="270" y="89"/>
                  </a:lnTo>
                  <a:lnTo>
                    <a:pt x="271" y="87"/>
                  </a:lnTo>
                  <a:lnTo>
                    <a:pt x="267" y="83"/>
                  </a:lnTo>
                  <a:lnTo>
                    <a:pt x="259" y="82"/>
                  </a:lnTo>
                  <a:lnTo>
                    <a:pt x="250" y="81"/>
                  </a:lnTo>
                  <a:lnTo>
                    <a:pt x="238" y="78"/>
                  </a:lnTo>
                  <a:lnTo>
                    <a:pt x="225" y="74"/>
                  </a:lnTo>
                  <a:lnTo>
                    <a:pt x="212" y="71"/>
                  </a:lnTo>
                  <a:lnTo>
                    <a:pt x="200" y="67"/>
                  </a:lnTo>
                  <a:lnTo>
                    <a:pt x="189" y="63"/>
                  </a:lnTo>
                  <a:lnTo>
                    <a:pt x="180" y="61"/>
                  </a:lnTo>
                  <a:lnTo>
                    <a:pt x="176" y="58"/>
                  </a:lnTo>
                  <a:lnTo>
                    <a:pt x="184" y="51"/>
                  </a:lnTo>
                  <a:lnTo>
                    <a:pt x="193" y="44"/>
                  </a:lnTo>
                  <a:lnTo>
                    <a:pt x="202" y="42"/>
                  </a:lnTo>
                  <a:lnTo>
                    <a:pt x="210" y="41"/>
                  </a:lnTo>
                  <a:lnTo>
                    <a:pt x="217" y="39"/>
                  </a:lnTo>
                  <a:lnTo>
                    <a:pt x="218" y="37"/>
                  </a:lnTo>
                  <a:lnTo>
                    <a:pt x="216" y="33"/>
                  </a:lnTo>
                  <a:lnTo>
                    <a:pt x="208" y="31"/>
                  </a:lnTo>
                  <a:lnTo>
                    <a:pt x="202" y="29"/>
                  </a:lnTo>
                  <a:lnTo>
                    <a:pt x="196" y="31"/>
                  </a:lnTo>
                  <a:lnTo>
                    <a:pt x="189" y="32"/>
                  </a:lnTo>
                  <a:lnTo>
                    <a:pt x="183" y="34"/>
                  </a:lnTo>
                  <a:lnTo>
                    <a:pt x="176" y="38"/>
                  </a:lnTo>
                  <a:lnTo>
                    <a:pt x="171" y="41"/>
                  </a:lnTo>
                  <a:lnTo>
                    <a:pt x="166" y="46"/>
                  </a:lnTo>
                  <a:lnTo>
                    <a:pt x="163" y="49"/>
                  </a:lnTo>
                  <a:lnTo>
                    <a:pt x="156" y="49"/>
                  </a:lnTo>
                  <a:lnTo>
                    <a:pt x="148" y="48"/>
                  </a:lnTo>
                  <a:lnTo>
                    <a:pt x="141" y="48"/>
                  </a:lnTo>
                  <a:lnTo>
                    <a:pt x="133" y="47"/>
                  </a:lnTo>
                  <a:lnTo>
                    <a:pt x="125" y="46"/>
                  </a:lnTo>
                  <a:lnTo>
                    <a:pt x="117" y="46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34"/>
                  </a:lnTo>
                  <a:lnTo>
                    <a:pt x="112" y="24"/>
                  </a:lnTo>
                  <a:lnTo>
                    <a:pt x="119" y="15"/>
                  </a:lnTo>
                  <a:lnTo>
                    <a:pt x="131" y="7"/>
                  </a:lnTo>
                  <a:lnTo>
                    <a:pt x="141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5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3" y="29"/>
                  </a:lnTo>
                  <a:lnTo>
                    <a:pt x="80" y="33"/>
                  </a:lnTo>
                  <a:lnTo>
                    <a:pt x="72" y="33"/>
                  </a:lnTo>
                  <a:lnTo>
                    <a:pt x="63" y="33"/>
                  </a:lnTo>
                  <a:lnTo>
                    <a:pt x="51" y="33"/>
                  </a:lnTo>
                  <a:lnTo>
                    <a:pt x="39" y="33"/>
                  </a:lnTo>
                  <a:lnTo>
                    <a:pt x="27" y="33"/>
                  </a:lnTo>
                  <a:lnTo>
                    <a:pt x="15" y="33"/>
                  </a:lnTo>
                  <a:lnTo>
                    <a:pt x="6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7" name="Freeform 305">
              <a:extLst>
                <a:ext uri="{FF2B5EF4-FFF2-40B4-BE49-F238E27FC236}">
                  <a16:creationId xmlns:a16="http://schemas.microsoft.com/office/drawing/2014/main" id="{8F74462E-8296-1E61-4933-BE7AD1DD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827"/>
              <a:ext cx="76" cy="80"/>
            </a:xfrm>
            <a:custGeom>
              <a:avLst/>
              <a:gdLst>
                <a:gd name="T0" fmla="*/ 9 w 221"/>
                <a:gd name="T1" fmla="*/ 9 h 241"/>
                <a:gd name="T2" fmla="*/ 30 w 221"/>
                <a:gd name="T3" fmla="*/ 31 h 241"/>
                <a:gd name="T4" fmla="*/ 32 w 221"/>
                <a:gd name="T5" fmla="*/ 57 h 241"/>
                <a:gd name="T6" fmla="*/ 33 w 221"/>
                <a:gd name="T7" fmla="*/ 110 h 241"/>
                <a:gd name="T8" fmla="*/ 39 w 221"/>
                <a:gd name="T9" fmla="*/ 107 h 241"/>
                <a:gd name="T10" fmla="*/ 43 w 221"/>
                <a:gd name="T11" fmla="*/ 65 h 241"/>
                <a:gd name="T12" fmla="*/ 55 w 221"/>
                <a:gd name="T13" fmla="*/ 51 h 241"/>
                <a:gd name="T14" fmla="*/ 61 w 221"/>
                <a:gd name="T15" fmla="*/ 55 h 241"/>
                <a:gd name="T16" fmla="*/ 72 w 221"/>
                <a:gd name="T17" fmla="*/ 69 h 241"/>
                <a:gd name="T18" fmla="*/ 95 w 221"/>
                <a:gd name="T19" fmla="*/ 92 h 241"/>
                <a:gd name="T20" fmla="*/ 97 w 221"/>
                <a:gd name="T21" fmla="*/ 120 h 241"/>
                <a:gd name="T22" fmla="*/ 97 w 221"/>
                <a:gd name="T23" fmla="*/ 163 h 241"/>
                <a:gd name="T24" fmla="*/ 108 w 221"/>
                <a:gd name="T25" fmla="*/ 161 h 241"/>
                <a:gd name="T26" fmla="*/ 111 w 221"/>
                <a:gd name="T27" fmla="*/ 121 h 241"/>
                <a:gd name="T28" fmla="*/ 128 w 221"/>
                <a:gd name="T29" fmla="*/ 117 h 241"/>
                <a:gd name="T30" fmla="*/ 153 w 221"/>
                <a:gd name="T31" fmla="*/ 147 h 241"/>
                <a:gd name="T32" fmla="*/ 182 w 221"/>
                <a:gd name="T33" fmla="*/ 186 h 241"/>
                <a:gd name="T34" fmla="*/ 205 w 221"/>
                <a:gd name="T35" fmla="*/ 220 h 241"/>
                <a:gd name="T36" fmla="*/ 217 w 221"/>
                <a:gd name="T37" fmla="*/ 240 h 241"/>
                <a:gd name="T38" fmla="*/ 221 w 221"/>
                <a:gd name="T39" fmla="*/ 237 h 241"/>
                <a:gd name="T40" fmla="*/ 215 w 221"/>
                <a:gd name="T41" fmla="*/ 218 h 241"/>
                <a:gd name="T42" fmla="*/ 194 w 221"/>
                <a:gd name="T43" fmla="*/ 185 h 241"/>
                <a:gd name="T44" fmla="*/ 167 w 221"/>
                <a:gd name="T45" fmla="*/ 145 h 241"/>
                <a:gd name="T46" fmla="*/ 142 w 221"/>
                <a:gd name="T47" fmla="*/ 114 h 241"/>
                <a:gd name="T48" fmla="*/ 140 w 221"/>
                <a:gd name="T49" fmla="*/ 101 h 241"/>
                <a:gd name="T50" fmla="*/ 153 w 221"/>
                <a:gd name="T51" fmla="*/ 95 h 241"/>
                <a:gd name="T52" fmla="*/ 166 w 221"/>
                <a:gd name="T53" fmla="*/ 91 h 241"/>
                <a:gd name="T54" fmla="*/ 178 w 221"/>
                <a:gd name="T55" fmla="*/ 94 h 241"/>
                <a:gd name="T56" fmla="*/ 195 w 221"/>
                <a:gd name="T57" fmla="*/ 101 h 241"/>
                <a:gd name="T58" fmla="*/ 201 w 221"/>
                <a:gd name="T59" fmla="*/ 101 h 241"/>
                <a:gd name="T60" fmla="*/ 191 w 221"/>
                <a:gd name="T61" fmla="*/ 90 h 241"/>
                <a:gd name="T62" fmla="*/ 172 w 221"/>
                <a:gd name="T63" fmla="*/ 84 h 241"/>
                <a:gd name="T64" fmla="*/ 150 w 221"/>
                <a:gd name="T65" fmla="*/ 81 h 241"/>
                <a:gd name="T66" fmla="*/ 130 w 221"/>
                <a:gd name="T67" fmla="*/ 86 h 241"/>
                <a:gd name="T68" fmla="*/ 116 w 221"/>
                <a:gd name="T69" fmla="*/ 85 h 241"/>
                <a:gd name="T70" fmla="*/ 103 w 221"/>
                <a:gd name="T71" fmla="*/ 74 h 241"/>
                <a:gd name="T72" fmla="*/ 90 w 221"/>
                <a:gd name="T73" fmla="*/ 62 h 241"/>
                <a:gd name="T74" fmla="*/ 80 w 221"/>
                <a:gd name="T75" fmla="*/ 54 h 241"/>
                <a:gd name="T76" fmla="*/ 82 w 221"/>
                <a:gd name="T77" fmla="*/ 49 h 241"/>
                <a:gd name="T78" fmla="*/ 92 w 221"/>
                <a:gd name="T79" fmla="*/ 45 h 241"/>
                <a:gd name="T80" fmla="*/ 104 w 221"/>
                <a:gd name="T81" fmla="*/ 44 h 241"/>
                <a:gd name="T82" fmla="*/ 117 w 221"/>
                <a:gd name="T83" fmla="*/ 45 h 241"/>
                <a:gd name="T84" fmla="*/ 130 w 221"/>
                <a:gd name="T85" fmla="*/ 46 h 241"/>
                <a:gd name="T86" fmla="*/ 128 w 221"/>
                <a:gd name="T87" fmla="*/ 42 h 241"/>
                <a:gd name="T88" fmla="*/ 116 w 221"/>
                <a:gd name="T89" fmla="*/ 40 h 241"/>
                <a:gd name="T90" fmla="*/ 100 w 221"/>
                <a:gd name="T91" fmla="*/ 37 h 241"/>
                <a:gd name="T92" fmla="*/ 83 w 221"/>
                <a:gd name="T93" fmla="*/ 36 h 241"/>
                <a:gd name="T94" fmla="*/ 67 w 221"/>
                <a:gd name="T95" fmla="*/ 36 h 241"/>
                <a:gd name="T96" fmla="*/ 54 w 221"/>
                <a:gd name="T97" fmla="*/ 35 h 241"/>
                <a:gd name="T98" fmla="*/ 38 w 221"/>
                <a:gd name="T99" fmla="*/ 24 h 241"/>
                <a:gd name="T100" fmla="*/ 21 w 221"/>
                <a:gd name="T101" fmla="*/ 9 h 241"/>
                <a:gd name="T102" fmla="*/ 7 w 221"/>
                <a:gd name="T10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41">
                  <a:moveTo>
                    <a:pt x="0" y="1"/>
                  </a:moveTo>
                  <a:lnTo>
                    <a:pt x="9" y="9"/>
                  </a:lnTo>
                  <a:lnTo>
                    <a:pt x="20" y="20"/>
                  </a:lnTo>
                  <a:lnTo>
                    <a:pt x="30" y="31"/>
                  </a:lnTo>
                  <a:lnTo>
                    <a:pt x="37" y="39"/>
                  </a:lnTo>
                  <a:lnTo>
                    <a:pt x="32" y="57"/>
                  </a:lnTo>
                  <a:lnTo>
                    <a:pt x="30" y="84"/>
                  </a:lnTo>
                  <a:lnTo>
                    <a:pt x="33" y="110"/>
                  </a:lnTo>
                  <a:lnTo>
                    <a:pt x="41" y="127"/>
                  </a:lnTo>
                  <a:lnTo>
                    <a:pt x="39" y="107"/>
                  </a:lnTo>
                  <a:lnTo>
                    <a:pt x="41" y="85"/>
                  </a:lnTo>
                  <a:lnTo>
                    <a:pt x="43" y="65"/>
                  </a:lnTo>
                  <a:lnTo>
                    <a:pt x="51" y="54"/>
                  </a:lnTo>
                  <a:lnTo>
                    <a:pt x="55" y="51"/>
                  </a:lnTo>
                  <a:lnTo>
                    <a:pt x="58" y="52"/>
                  </a:lnTo>
                  <a:lnTo>
                    <a:pt x="61" y="55"/>
                  </a:lnTo>
                  <a:lnTo>
                    <a:pt x="64" y="60"/>
                  </a:lnTo>
                  <a:lnTo>
                    <a:pt x="72" y="69"/>
                  </a:lnTo>
                  <a:lnTo>
                    <a:pt x="83" y="80"/>
                  </a:lnTo>
                  <a:lnTo>
                    <a:pt x="95" y="92"/>
                  </a:lnTo>
                  <a:lnTo>
                    <a:pt x="101" y="100"/>
                  </a:lnTo>
                  <a:lnTo>
                    <a:pt x="97" y="120"/>
                  </a:lnTo>
                  <a:lnTo>
                    <a:pt x="95" y="142"/>
                  </a:lnTo>
                  <a:lnTo>
                    <a:pt x="97" y="163"/>
                  </a:lnTo>
                  <a:lnTo>
                    <a:pt x="111" y="181"/>
                  </a:lnTo>
                  <a:lnTo>
                    <a:pt x="108" y="161"/>
                  </a:lnTo>
                  <a:lnTo>
                    <a:pt x="107" y="140"/>
                  </a:lnTo>
                  <a:lnTo>
                    <a:pt x="111" y="121"/>
                  </a:lnTo>
                  <a:lnTo>
                    <a:pt x="120" y="110"/>
                  </a:lnTo>
                  <a:lnTo>
                    <a:pt x="128" y="117"/>
                  </a:lnTo>
                  <a:lnTo>
                    <a:pt x="140" y="131"/>
                  </a:lnTo>
                  <a:lnTo>
                    <a:pt x="153" y="147"/>
                  </a:lnTo>
                  <a:lnTo>
                    <a:pt x="167" y="166"/>
                  </a:lnTo>
                  <a:lnTo>
                    <a:pt x="182" y="186"/>
                  </a:lnTo>
                  <a:lnTo>
                    <a:pt x="195" y="205"/>
                  </a:lnTo>
                  <a:lnTo>
                    <a:pt x="205" y="220"/>
                  </a:lnTo>
                  <a:lnTo>
                    <a:pt x="212" y="232"/>
                  </a:lnTo>
                  <a:lnTo>
                    <a:pt x="217" y="240"/>
                  </a:lnTo>
                  <a:lnTo>
                    <a:pt x="220" y="241"/>
                  </a:lnTo>
                  <a:lnTo>
                    <a:pt x="221" y="237"/>
                  </a:lnTo>
                  <a:lnTo>
                    <a:pt x="219" y="227"/>
                  </a:lnTo>
                  <a:lnTo>
                    <a:pt x="215" y="218"/>
                  </a:lnTo>
                  <a:lnTo>
                    <a:pt x="205" y="203"/>
                  </a:lnTo>
                  <a:lnTo>
                    <a:pt x="194" y="185"/>
                  </a:lnTo>
                  <a:lnTo>
                    <a:pt x="180" y="165"/>
                  </a:lnTo>
                  <a:lnTo>
                    <a:pt x="167" y="145"/>
                  </a:lnTo>
                  <a:lnTo>
                    <a:pt x="154" y="126"/>
                  </a:lnTo>
                  <a:lnTo>
                    <a:pt x="142" y="114"/>
                  </a:lnTo>
                  <a:lnTo>
                    <a:pt x="134" y="106"/>
                  </a:lnTo>
                  <a:lnTo>
                    <a:pt x="140" y="101"/>
                  </a:lnTo>
                  <a:lnTo>
                    <a:pt x="146" y="97"/>
                  </a:lnTo>
                  <a:lnTo>
                    <a:pt x="153" y="95"/>
                  </a:lnTo>
                  <a:lnTo>
                    <a:pt x="159" y="92"/>
                  </a:lnTo>
                  <a:lnTo>
                    <a:pt x="166" y="91"/>
                  </a:lnTo>
                  <a:lnTo>
                    <a:pt x="172" y="91"/>
                  </a:lnTo>
                  <a:lnTo>
                    <a:pt x="178" y="94"/>
                  </a:lnTo>
                  <a:lnTo>
                    <a:pt x="184" y="96"/>
                  </a:lnTo>
                  <a:lnTo>
                    <a:pt x="195" y="101"/>
                  </a:lnTo>
                  <a:lnTo>
                    <a:pt x="200" y="104"/>
                  </a:lnTo>
                  <a:lnTo>
                    <a:pt x="201" y="101"/>
                  </a:lnTo>
                  <a:lnTo>
                    <a:pt x="198" y="95"/>
                  </a:lnTo>
                  <a:lnTo>
                    <a:pt x="191" y="90"/>
                  </a:lnTo>
                  <a:lnTo>
                    <a:pt x="183" y="86"/>
                  </a:lnTo>
                  <a:lnTo>
                    <a:pt x="172" y="84"/>
                  </a:lnTo>
                  <a:lnTo>
                    <a:pt x="162" y="81"/>
                  </a:lnTo>
                  <a:lnTo>
                    <a:pt x="150" y="81"/>
                  </a:lnTo>
                  <a:lnTo>
                    <a:pt x="140" y="82"/>
                  </a:lnTo>
                  <a:lnTo>
                    <a:pt x="130" y="86"/>
                  </a:lnTo>
                  <a:lnTo>
                    <a:pt x="122" y="90"/>
                  </a:lnTo>
                  <a:lnTo>
                    <a:pt x="116" y="85"/>
                  </a:lnTo>
                  <a:lnTo>
                    <a:pt x="109" y="80"/>
                  </a:lnTo>
                  <a:lnTo>
                    <a:pt x="103" y="74"/>
                  </a:lnTo>
                  <a:lnTo>
                    <a:pt x="96" y="69"/>
                  </a:lnTo>
                  <a:lnTo>
                    <a:pt x="90" y="62"/>
                  </a:lnTo>
                  <a:lnTo>
                    <a:pt x="84" y="57"/>
                  </a:lnTo>
                  <a:lnTo>
                    <a:pt x="80" y="54"/>
                  </a:lnTo>
                  <a:lnTo>
                    <a:pt x="78" y="51"/>
                  </a:lnTo>
                  <a:lnTo>
                    <a:pt x="82" y="49"/>
                  </a:lnTo>
                  <a:lnTo>
                    <a:pt x="86" y="47"/>
                  </a:lnTo>
                  <a:lnTo>
                    <a:pt x="92" y="45"/>
                  </a:lnTo>
                  <a:lnTo>
                    <a:pt x="97" y="45"/>
                  </a:lnTo>
                  <a:lnTo>
                    <a:pt x="104" y="44"/>
                  </a:lnTo>
                  <a:lnTo>
                    <a:pt x="111" y="44"/>
                  </a:lnTo>
                  <a:lnTo>
                    <a:pt x="117" y="45"/>
                  </a:lnTo>
                  <a:lnTo>
                    <a:pt x="124" y="46"/>
                  </a:lnTo>
                  <a:lnTo>
                    <a:pt x="130" y="46"/>
                  </a:lnTo>
                  <a:lnTo>
                    <a:pt x="132" y="45"/>
                  </a:lnTo>
                  <a:lnTo>
                    <a:pt x="128" y="42"/>
                  </a:lnTo>
                  <a:lnTo>
                    <a:pt x="121" y="40"/>
                  </a:lnTo>
                  <a:lnTo>
                    <a:pt x="116" y="40"/>
                  </a:lnTo>
                  <a:lnTo>
                    <a:pt x="109" y="39"/>
                  </a:lnTo>
                  <a:lnTo>
                    <a:pt x="100" y="37"/>
                  </a:lnTo>
                  <a:lnTo>
                    <a:pt x="92" y="36"/>
                  </a:lnTo>
                  <a:lnTo>
                    <a:pt x="83" y="36"/>
                  </a:lnTo>
                  <a:lnTo>
                    <a:pt x="75" y="35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54" y="35"/>
                  </a:lnTo>
                  <a:lnTo>
                    <a:pt x="46" y="30"/>
                  </a:lnTo>
                  <a:lnTo>
                    <a:pt x="38" y="24"/>
                  </a:lnTo>
                  <a:lnTo>
                    <a:pt x="29" y="16"/>
                  </a:lnTo>
                  <a:lnTo>
                    <a:pt x="21" y="9"/>
                  </a:lnTo>
                  <a:lnTo>
                    <a:pt x="13" y="4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8" name="Freeform 306">
              <a:extLst>
                <a:ext uri="{FF2B5EF4-FFF2-40B4-BE49-F238E27FC236}">
                  <a16:creationId xmlns:a16="http://schemas.microsoft.com/office/drawing/2014/main" id="{5B4ADA4C-A8EC-D7FA-43FE-9C831B794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835"/>
              <a:ext cx="58" cy="92"/>
            </a:xfrm>
            <a:custGeom>
              <a:avLst/>
              <a:gdLst>
                <a:gd name="T0" fmla="*/ 108 w 167"/>
                <a:gd name="T1" fmla="*/ 33 h 276"/>
                <a:gd name="T2" fmla="*/ 92 w 167"/>
                <a:gd name="T3" fmla="*/ 51 h 276"/>
                <a:gd name="T4" fmla="*/ 53 w 167"/>
                <a:gd name="T5" fmla="*/ 68 h 276"/>
                <a:gd name="T6" fmla="*/ 21 w 167"/>
                <a:gd name="T7" fmla="*/ 89 h 276"/>
                <a:gd name="T8" fmla="*/ 18 w 167"/>
                <a:gd name="T9" fmla="*/ 103 h 276"/>
                <a:gd name="T10" fmla="*/ 30 w 167"/>
                <a:gd name="T11" fmla="*/ 93 h 276"/>
                <a:gd name="T12" fmla="*/ 55 w 167"/>
                <a:gd name="T13" fmla="*/ 78 h 276"/>
                <a:gd name="T14" fmla="*/ 84 w 167"/>
                <a:gd name="T15" fmla="*/ 69 h 276"/>
                <a:gd name="T16" fmla="*/ 87 w 167"/>
                <a:gd name="T17" fmla="*/ 96 h 276"/>
                <a:gd name="T18" fmla="*/ 67 w 167"/>
                <a:gd name="T19" fmla="*/ 117 h 276"/>
                <a:gd name="T20" fmla="*/ 32 w 167"/>
                <a:gd name="T21" fmla="*/ 132 h 276"/>
                <a:gd name="T22" fmla="*/ 11 w 167"/>
                <a:gd name="T23" fmla="*/ 153 h 276"/>
                <a:gd name="T24" fmla="*/ 12 w 167"/>
                <a:gd name="T25" fmla="*/ 167 h 276"/>
                <a:gd name="T26" fmla="*/ 20 w 167"/>
                <a:gd name="T27" fmla="*/ 154 h 276"/>
                <a:gd name="T28" fmla="*/ 43 w 167"/>
                <a:gd name="T29" fmla="*/ 140 h 276"/>
                <a:gd name="T30" fmla="*/ 74 w 167"/>
                <a:gd name="T31" fmla="*/ 129 h 276"/>
                <a:gd name="T32" fmla="*/ 78 w 167"/>
                <a:gd name="T33" fmla="*/ 158 h 276"/>
                <a:gd name="T34" fmla="*/ 59 w 167"/>
                <a:gd name="T35" fmla="*/ 180 h 276"/>
                <a:gd name="T36" fmla="*/ 32 w 167"/>
                <a:gd name="T37" fmla="*/ 194 h 276"/>
                <a:gd name="T38" fmla="*/ 15 w 167"/>
                <a:gd name="T39" fmla="*/ 214 h 276"/>
                <a:gd name="T40" fmla="*/ 25 w 167"/>
                <a:gd name="T41" fmla="*/ 212 h 276"/>
                <a:gd name="T42" fmla="*/ 47 w 167"/>
                <a:gd name="T43" fmla="*/ 197 h 276"/>
                <a:gd name="T44" fmla="*/ 65 w 167"/>
                <a:gd name="T45" fmla="*/ 189 h 276"/>
                <a:gd name="T46" fmla="*/ 53 w 167"/>
                <a:gd name="T47" fmla="*/ 218 h 276"/>
                <a:gd name="T48" fmla="*/ 28 w 167"/>
                <a:gd name="T49" fmla="*/ 255 h 276"/>
                <a:gd name="T50" fmla="*/ 1 w 167"/>
                <a:gd name="T51" fmla="*/ 273 h 276"/>
                <a:gd name="T52" fmla="*/ 9 w 167"/>
                <a:gd name="T53" fmla="*/ 275 h 276"/>
                <a:gd name="T54" fmla="*/ 34 w 167"/>
                <a:gd name="T55" fmla="*/ 259 h 276"/>
                <a:gd name="T56" fmla="*/ 66 w 167"/>
                <a:gd name="T57" fmla="*/ 220 h 276"/>
                <a:gd name="T58" fmla="*/ 90 w 167"/>
                <a:gd name="T59" fmla="*/ 193 h 276"/>
                <a:gd name="T60" fmla="*/ 107 w 167"/>
                <a:gd name="T61" fmla="*/ 221 h 276"/>
                <a:gd name="T62" fmla="*/ 105 w 167"/>
                <a:gd name="T63" fmla="*/ 239 h 276"/>
                <a:gd name="T64" fmla="*/ 117 w 167"/>
                <a:gd name="T65" fmla="*/ 224 h 276"/>
                <a:gd name="T66" fmla="*/ 111 w 167"/>
                <a:gd name="T67" fmla="*/ 202 h 276"/>
                <a:gd name="T68" fmla="*/ 92 w 167"/>
                <a:gd name="T69" fmla="*/ 178 h 276"/>
                <a:gd name="T70" fmla="*/ 100 w 167"/>
                <a:gd name="T71" fmla="*/ 135 h 276"/>
                <a:gd name="T72" fmla="*/ 105 w 167"/>
                <a:gd name="T73" fmla="*/ 119 h 276"/>
                <a:gd name="T74" fmla="*/ 128 w 167"/>
                <a:gd name="T75" fmla="*/ 130 h 276"/>
                <a:gd name="T76" fmla="*/ 150 w 167"/>
                <a:gd name="T77" fmla="*/ 170 h 276"/>
                <a:gd name="T78" fmla="*/ 154 w 167"/>
                <a:gd name="T79" fmla="*/ 177 h 276"/>
                <a:gd name="T80" fmla="*/ 153 w 167"/>
                <a:gd name="T81" fmla="*/ 154 h 276"/>
                <a:gd name="T82" fmla="*/ 138 w 167"/>
                <a:gd name="T83" fmla="*/ 123 h 276"/>
                <a:gd name="T84" fmla="*/ 104 w 167"/>
                <a:gd name="T85" fmla="*/ 104 h 276"/>
                <a:gd name="T86" fmla="*/ 115 w 167"/>
                <a:gd name="T87" fmla="*/ 74 h 276"/>
                <a:gd name="T88" fmla="*/ 129 w 167"/>
                <a:gd name="T89" fmla="*/ 71 h 276"/>
                <a:gd name="T90" fmla="*/ 149 w 167"/>
                <a:gd name="T91" fmla="*/ 81 h 276"/>
                <a:gd name="T92" fmla="*/ 161 w 167"/>
                <a:gd name="T93" fmla="*/ 99 h 276"/>
                <a:gd name="T94" fmla="*/ 167 w 167"/>
                <a:gd name="T95" fmla="*/ 104 h 276"/>
                <a:gd name="T96" fmla="*/ 162 w 167"/>
                <a:gd name="T97" fmla="*/ 83 h 276"/>
                <a:gd name="T98" fmla="*/ 145 w 167"/>
                <a:gd name="T99" fmla="*/ 62 h 276"/>
                <a:gd name="T100" fmla="*/ 124 w 167"/>
                <a:gd name="T101" fmla="*/ 49 h 276"/>
                <a:gd name="T102" fmla="*/ 124 w 167"/>
                <a:gd name="T103" fmla="*/ 16 h 276"/>
                <a:gd name="T104" fmla="*/ 116 w 167"/>
                <a:gd name="T105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76">
                  <a:moveTo>
                    <a:pt x="111" y="13"/>
                  </a:moveTo>
                  <a:lnTo>
                    <a:pt x="109" y="24"/>
                  </a:lnTo>
                  <a:lnTo>
                    <a:pt x="108" y="33"/>
                  </a:lnTo>
                  <a:lnTo>
                    <a:pt x="105" y="41"/>
                  </a:lnTo>
                  <a:lnTo>
                    <a:pt x="101" y="46"/>
                  </a:lnTo>
                  <a:lnTo>
                    <a:pt x="92" y="51"/>
                  </a:lnTo>
                  <a:lnTo>
                    <a:pt x="80" y="56"/>
                  </a:lnTo>
                  <a:lnTo>
                    <a:pt x="67" y="62"/>
                  </a:lnTo>
                  <a:lnTo>
                    <a:pt x="53" y="68"/>
                  </a:lnTo>
                  <a:lnTo>
                    <a:pt x="40" y="76"/>
                  </a:lnTo>
                  <a:lnTo>
                    <a:pt x="29" y="83"/>
                  </a:lnTo>
                  <a:lnTo>
                    <a:pt x="21" y="89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21" y="103"/>
                  </a:lnTo>
                  <a:lnTo>
                    <a:pt x="25" y="99"/>
                  </a:lnTo>
                  <a:lnTo>
                    <a:pt x="30" y="93"/>
                  </a:lnTo>
                  <a:lnTo>
                    <a:pt x="38" y="88"/>
                  </a:lnTo>
                  <a:lnTo>
                    <a:pt x="46" y="82"/>
                  </a:lnTo>
                  <a:lnTo>
                    <a:pt x="55" y="78"/>
                  </a:lnTo>
                  <a:lnTo>
                    <a:pt x="65" y="73"/>
                  </a:lnTo>
                  <a:lnTo>
                    <a:pt x="75" y="71"/>
                  </a:lnTo>
                  <a:lnTo>
                    <a:pt x="84" y="69"/>
                  </a:lnTo>
                  <a:lnTo>
                    <a:pt x="94" y="68"/>
                  </a:lnTo>
                  <a:lnTo>
                    <a:pt x="91" y="83"/>
                  </a:lnTo>
                  <a:lnTo>
                    <a:pt x="87" y="96"/>
                  </a:lnTo>
                  <a:lnTo>
                    <a:pt x="84" y="107"/>
                  </a:lnTo>
                  <a:lnTo>
                    <a:pt x="80" y="114"/>
                  </a:lnTo>
                  <a:lnTo>
                    <a:pt x="67" y="117"/>
                  </a:lnTo>
                  <a:lnTo>
                    <a:pt x="54" y="120"/>
                  </a:lnTo>
                  <a:lnTo>
                    <a:pt x="42" y="125"/>
                  </a:lnTo>
                  <a:lnTo>
                    <a:pt x="32" y="132"/>
                  </a:lnTo>
                  <a:lnTo>
                    <a:pt x="22" y="138"/>
                  </a:lnTo>
                  <a:lnTo>
                    <a:pt x="16" y="145"/>
                  </a:lnTo>
                  <a:lnTo>
                    <a:pt x="11" y="153"/>
                  </a:lnTo>
                  <a:lnTo>
                    <a:pt x="9" y="162"/>
                  </a:lnTo>
                  <a:lnTo>
                    <a:pt x="11" y="167"/>
                  </a:lnTo>
                  <a:lnTo>
                    <a:pt x="12" y="167"/>
                  </a:lnTo>
                  <a:lnTo>
                    <a:pt x="15" y="164"/>
                  </a:lnTo>
                  <a:lnTo>
                    <a:pt x="17" y="158"/>
                  </a:lnTo>
                  <a:lnTo>
                    <a:pt x="20" y="154"/>
                  </a:lnTo>
                  <a:lnTo>
                    <a:pt x="26" y="150"/>
                  </a:lnTo>
                  <a:lnTo>
                    <a:pt x="34" y="145"/>
                  </a:lnTo>
                  <a:lnTo>
                    <a:pt x="43" y="140"/>
                  </a:lnTo>
                  <a:lnTo>
                    <a:pt x="54" y="135"/>
                  </a:lnTo>
                  <a:lnTo>
                    <a:pt x="63" y="132"/>
                  </a:lnTo>
                  <a:lnTo>
                    <a:pt x="74" y="129"/>
                  </a:lnTo>
                  <a:lnTo>
                    <a:pt x="82" y="129"/>
                  </a:lnTo>
                  <a:lnTo>
                    <a:pt x="80" y="144"/>
                  </a:lnTo>
                  <a:lnTo>
                    <a:pt x="78" y="158"/>
                  </a:lnTo>
                  <a:lnTo>
                    <a:pt x="74" y="169"/>
                  </a:lnTo>
                  <a:lnTo>
                    <a:pt x="70" y="177"/>
                  </a:lnTo>
                  <a:lnTo>
                    <a:pt x="59" y="180"/>
                  </a:lnTo>
                  <a:lnTo>
                    <a:pt x="50" y="184"/>
                  </a:lnTo>
                  <a:lnTo>
                    <a:pt x="40" y="189"/>
                  </a:lnTo>
                  <a:lnTo>
                    <a:pt x="32" y="194"/>
                  </a:lnTo>
                  <a:lnTo>
                    <a:pt x="25" y="199"/>
                  </a:lnTo>
                  <a:lnTo>
                    <a:pt x="18" y="207"/>
                  </a:lnTo>
                  <a:lnTo>
                    <a:pt x="15" y="214"/>
                  </a:lnTo>
                  <a:lnTo>
                    <a:pt x="13" y="223"/>
                  </a:lnTo>
                  <a:lnTo>
                    <a:pt x="18" y="217"/>
                  </a:lnTo>
                  <a:lnTo>
                    <a:pt x="25" y="212"/>
                  </a:lnTo>
                  <a:lnTo>
                    <a:pt x="33" y="205"/>
                  </a:lnTo>
                  <a:lnTo>
                    <a:pt x="40" y="200"/>
                  </a:lnTo>
                  <a:lnTo>
                    <a:pt x="47" y="197"/>
                  </a:lnTo>
                  <a:lnTo>
                    <a:pt x="54" y="193"/>
                  </a:lnTo>
                  <a:lnTo>
                    <a:pt x="59" y="190"/>
                  </a:lnTo>
                  <a:lnTo>
                    <a:pt x="65" y="189"/>
                  </a:lnTo>
                  <a:lnTo>
                    <a:pt x="63" y="197"/>
                  </a:lnTo>
                  <a:lnTo>
                    <a:pt x="59" y="207"/>
                  </a:lnTo>
                  <a:lnTo>
                    <a:pt x="53" y="218"/>
                  </a:lnTo>
                  <a:lnTo>
                    <a:pt x="46" y="231"/>
                  </a:lnTo>
                  <a:lnTo>
                    <a:pt x="37" y="244"/>
                  </a:lnTo>
                  <a:lnTo>
                    <a:pt x="28" y="255"/>
                  </a:lnTo>
                  <a:lnTo>
                    <a:pt x="17" y="264"/>
                  </a:lnTo>
                  <a:lnTo>
                    <a:pt x="7" y="270"/>
                  </a:lnTo>
                  <a:lnTo>
                    <a:pt x="1" y="273"/>
                  </a:lnTo>
                  <a:lnTo>
                    <a:pt x="0" y="275"/>
                  </a:lnTo>
                  <a:lnTo>
                    <a:pt x="1" y="276"/>
                  </a:lnTo>
                  <a:lnTo>
                    <a:pt x="9" y="275"/>
                  </a:lnTo>
                  <a:lnTo>
                    <a:pt x="16" y="273"/>
                  </a:lnTo>
                  <a:lnTo>
                    <a:pt x="24" y="266"/>
                  </a:lnTo>
                  <a:lnTo>
                    <a:pt x="34" y="259"/>
                  </a:lnTo>
                  <a:lnTo>
                    <a:pt x="46" y="248"/>
                  </a:lnTo>
                  <a:lnTo>
                    <a:pt x="57" y="235"/>
                  </a:lnTo>
                  <a:lnTo>
                    <a:pt x="66" y="220"/>
                  </a:lnTo>
                  <a:lnTo>
                    <a:pt x="74" y="205"/>
                  </a:lnTo>
                  <a:lnTo>
                    <a:pt x="79" y="188"/>
                  </a:lnTo>
                  <a:lnTo>
                    <a:pt x="90" y="193"/>
                  </a:lnTo>
                  <a:lnTo>
                    <a:pt x="100" y="202"/>
                  </a:lnTo>
                  <a:lnTo>
                    <a:pt x="107" y="212"/>
                  </a:lnTo>
                  <a:lnTo>
                    <a:pt x="107" y="221"/>
                  </a:lnTo>
                  <a:lnTo>
                    <a:pt x="104" y="231"/>
                  </a:lnTo>
                  <a:lnTo>
                    <a:pt x="103" y="238"/>
                  </a:lnTo>
                  <a:lnTo>
                    <a:pt x="105" y="239"/>
                  </a:lnTo>
                  <a:lnTo>
                    <a:pt x="111" y="235"/>
                  </a:lnTo>
                  <a:lnTo>
                    <a:pt x="115" y="229"/>
                  </a:lnTo>
                  <a:lnTo>
                    <a:pt x="117" y="224"/>
                  </a:lnTo>
                  <a:lnTo>
                    <a:pt x="117" y="220"/>
                  </a:lnTo>
                  <a:lnTo>
                    <a:pt x="116" y="214"/>
                  </a:lnTo>
                  <a:lnTo>
                    <a:pt x="111" y="202"/>
                  </a:lnTo>
                  <a:lnTo>
                    <a:pt x="104" y="190"/>
                  </a:lnTo>
                  <a:lnTo>
                    <a:pt x="97" y="183"/>
                  </a:lnTo>
                  <a:lnTo>
                    <a:pt x="92" y="178"/>
                  </a:lnTo>
                  <a:lnTo>
                    <a:pt x="95" y="165"/>
                  </a:lnTo>
                  <a:lnTo>
                    <a:pt x="97" y="149"/>
                  </a:lnTo>
                  <a:lnTo>
                    <a:pt x="100" y="135"/>
                  </a:lnTo>
                  <a:lnTo>
                    <a:pt x="101" y="124"/>
                  </a:lnTo>
                  <a:lnTo>
                    <a:pt x="103" y="120"/>
                  </a:lnTo>
                  <a:lnTo>
                    <a:pt x="105" y="119"/>
                  </a:lnTo>
                  <a:lnTo>
                    <a:pt x="111" y="120"/>
                  </a:lnTo>
                  <a:lnTo>
                    <a:pt x="119" y="124"/>
                  </a:lnTo>
                  <a:lnTo>
                    <a:pt x="128" y="130"/>
                  </a:lnTo>
                  <a:lnTo>
                    <a:pt x="138" y="139"/>
                  </a:lnTo>
                  <a:lnTo>
                    <a:pt x="146" y="153"/>
                  </a:lnTo>
                  <a:lnTo>
                    <a:pt x="150" y="170"/>
                  </a:lnTo>
                  <a:lnTo>
                    <a:pt x="151" y="178"/>
                  </a:lnTo>
                  <a:lnTo>
                    <a:pt x="153" y="179"/>
                  </a:lnTo>
                  <a:lnTo>
                    <a:pt x="154" y="177"/>
                  </a:lnTo>
                  <a:lnTo>
                    <a:pt x="155" y="169"/>
                  </a:lnTo>
                  <a:lnTo>
                    <a:pt x="155" y="163"/>
                  </a:lnTo>
                  <a:lnTo>
                    <a:pt x="153" y="154"/>
                  </a:lnTo>
                  <a:lnTo>
                    <a:pt x="150" y="144"/>
                  </a:lnTo>
                  <a:lnTo>
                    <a:pt x="145" y="133"/>
                  </a:lnTo>
                  <a:lnTo>
                    <a:pt x="138" y="123"/>
                  </a:lnTo>
                  <a:lnTo>
                    <a:pt x="129" y="115"/>
                  </a:lnTo>
                  <a:lnTo>
                    <a:pt x="119" y="108"/>
                  </a:lnTo>
                  <a:lnTo>
                    <a:pt x="104" y="104"/>
                  </a:lnTo>
                  <a:lnTo>
                    <a:pt x="108" y="96"/>
                  </a:lnTo>
                  <a:lnTo>
                    <a:pt x="112" y="84"/>
                  </a:lnTo>
                  <a:lnTo>
                    <a:pt x="115" y="74"/>
                  </a:lnTo>
                  <a:lnTo>
                    <a:pt x="115" y="67"/>
                  </a:lnTo>
                  <a:lnTo>
                    <a:pt x="121" y="68"/>
                  </a:lnTo>
                  <a:lnTo>
                    <a:pt x="129" y="71"/>
                  </a:lnTo>
                  <a:lnTo>
                    <a:pt x="136" y="73"/>
                  </a:lnTo>
                  <a:lnTo>
                    <a:pt x="144" y="76"/>
                  </a:lnTo>
                  <a:lnTo>
                    <a:pt x="149" y="81"/>
                  </a:lnTo>
                  <a:lnTo>
                    <a:pt x="154" y="86"/>
                  </a:lnTo>
                  <a:lnTo>
                    <a:pt x="158" y="92"/>
                  </a:lnTo>
                  <a:lnTo>
                    <a:pt x="161" y="99"/>
                  </a:lnTo>
                  <a:lnTo>
                    <a:pt x="163" y="107"/>
                  </a:lnTo>
                  <a:lnTo>
                    <a:pt x="166" y="108"/>
                  </a:lnTo>
                  <a:lnTo>
                    <a:pt x="167" y="104"/>
                  </a:lnTo>
                  <a:lnTo>
                    <a:pt x="167" y="96"/>
                  </a:lnTo>
                  <a:lnTo>
                    <a:pt x="166" y="89"/>
                  </a:lnTo>
                  <a:lnTo>
                    <a:pt x="162" y="83"/>
                  </a:lnTo>
                  <a:lnTo>
                    <a:pt x="157" y="76"/>
                  </a:lnTo>
                  <a:lnTo>
                    <a:pt x="151" y="68"/>
                  </a:lnTo>
                  <a:lnTo>
                    <a:pt x="145" y="62"/>
                  </a:lnTo>
                  <a:lnTo>
                    <a:pt x="138" y="56"/>
                  </a:lnTo>
                  <a:lnTo>
                    <a:pt x="130" y="52"/>
                  </a:lnTo>
                  <a:lnTo>
                    <a:pt x="124" y="49"/>
                  </a:lnTo>
                  <a:lnTo>
                    <a:pt x="124" y="3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6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9" name="Freeform 307">
              <a:extLst>
                <a:ext uri="{FF2B5EF4-FFF2-40B4-BE49-F238E27FC236}">
                  <a16:creationId xmlns:a16="http://schemas.microsoft.com/office/drawing/2014/main" id="{47C45D87-2502-3AD7-524B-857EEF615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813"/>
              <a:ext cx="92" cy="48"/>
            </a:xfrm>
            <a:custGeom>
              <a:avLst/>
              <a:gdLst>
                <a:gd name="T0" fmla="*/ 230 w 267"/>
                <a:gd name="T1" fmla="*/ 6 h 142"/>
                <a:gd name="T2" fmla="*/ 206 w 267"/>
                <a:gd name="T3" fmla="*/ 15 h 142"/>
                <a:gd name="T4" fmla="*/ 181 w 267"/>
                <a:gd name="T5" fmla="*/ 25 h 142"/>
                <a:gd name="T6" fmla="*/ 162 w 267"/>
                <a:gd name="T7" fmla="*/ 35 h 142"/>
                <a:gd name="T8" fmla="*/ 152 w 267"/>
                <a:gd name="T9" fmla="*/ 32 h 142"/>
                <a:gd name="T10" fmla="*/ 137 w 267"/>
                <a:gd name="T11" fmla="*/ 26 h 142"/>
                <a:gd name="T12" fmla="*/ 118 w 267"/>
                <a:gd name="T13" fmla="*/ 24 h 142"/>
                <a:gd name="T14" fmla="*/ 100 w 267"/>
                <a:gd name="T15" fmla="*/ 24 h 142"/>
                <a:gd name="T16" fmla="*/ 87 w 267"/>
                <a:gd name="T17" fmla="*/ 29 h 142"/>
                <a:gd name="T18" fmla="*/ 92 w 267"/>
                <a:gd name="T19" fmla="*/ 31 h 142"/>
                <a:gd name="T20" fmla="*/ 104 w 267"/>
                <a:gd name="T21" fmla="*/ 31 h 142"/>
                <a:gd name="T22" fmla="*/ 117 w 267"/>
                <a:gd name="T23" fmla="*/ 35 h 142"/>
                <a:gd name="T24" fmla="*/ 131 w 267"/>
                <a:gd name="T25" fmla="*/ 41 h 142"/>
                <a:gd name="T26" fmla="*/ 142 w 267"/>
                <a:gd name="T27" fmla="*/ 47 h 142"/>
                <a:gd name="T28" fmla="*/ 139 w 267"/>
                <a:gd name="T29" fmla="*/ 55 h 142"/>
                <a:gd name="T30" fmla="*/ 125 w 267"/>
                <a:gd name="T31" fmla="*/ 68 h 142"/>
                <a:gd name="T32" fmla="*/ 109 w 267"/>
                <a:gd name="T33" fmla="*/ 70 h 142"/>
                <a:gd name="T34" fmla="*/ 87 w 267"/>
                <a:gd name="T35" fmla="*/ 66 h 142"/>
                <a:gd name="T36" fmla="*/ 62 w 267"/>
                <a:gd name="T37" fmla="*/ 65 h 142"/>
                <a:gd name="T38" fmla="*/ 42 w 267"/>
                <a:gd name="T39" fmla="*/ 65 h 142"/>
                <a:gd name="T40" fmla="*/ 42 w 267"/>
                <a:gd name="T41" fmla="*/ 67 h 142"/>
                <a:gd name="T42" fmla="*/ 58 w 267"/>
                <a:gd name="T43" fmla="*/ 70 h 142"/>
                <a:gd name="T44" fmla="*/ 77 w 267"/>
                <a:gd name="T45" fmla="*/ 73 h 142"/>
                <a:gd name="T46" fmla="*/ 93 w 267"/>
                <a:gd name="T47" fmla="*/ 78 h 142"/>
                <a:gd name="T48" fmla="*/ 91 w 267"/>
                <a:gd name="T49" fmla="*/ 90 h 142"/>
                <a:gd name="T50" fmla="*/ 68 w 267"/>
                <a:gd name="T51" fmla="*/ 102 h 142"/>
                <a:gd name="T52" fmla="*/ 43 w 267"/>
                <a:gd name="T53" fmla="*/ 110 h 142"/>
                <a:gd name="T54" fmla="*/ 19 w 267"/>
                <a:gd name="T55" fmla="*/ 113 h 142"/>
                <a:gd name="T56" fmla="*/ 2 w 267"/>
                <a:gd name="T57" fmla="*/ 113 h 142"/>
                <a:gd name="T58" fmla="*/ 1 w 267"/>
                <a:gd name="T59" fmla="*/ 117 h 142"/>
                <a:gd name="T60" fmla="*/ 17 w 267"/>
                <a:gd name="T61" fmla="*/ 120 h 142"/>
                <a:gd name="T62" fmla="*/ 40 w 267"/>
                <a:gd name="T63" fmla="*/ 118 h 142"/>
                <a:gd name="T64" fmla="*/ 71 w 267"/>
                <a:gd name="T65" fmla="*/ 113 h 142"/>
                <a:gd name="T66" fmla="*/ 98 w 267"/>
                <a:gd name="T67" fmla="*/ 101 h 142"/>
                <a:gd name="T68" fmla="*/ 117 w 267"/>
                <a:gd name="T69" fmla="*/ 103 h 142"/>
                <a:gd name="T70" fmla="*/ 117 w 267"/>
                <a:gd name="T71" fmla="*/ 127 h 142"/>
                <a:gd name="T72" fmla="*/ 105 w 267"/>
                <a:gd name="T73" fmla="*/ 141 h 142"/>
                <a:gd name="T74" fmla="*/ 110 w 267"/>
                <a:gd name="T75" fmla="*/ 142 h 142"/>
                <a:gd name="T76" fmla="*/ 123 w 267"/>
                <a:gd name="T77" fmla="*/ 132 h 142"/>
                <a:gd name="T78" fmla="*/ 130 w 267"/>
                <a:gd name="T79" fmla="*/ 105 h 142"/>
                <a:gd name="T80" fmla="*/ 133 w 267"/>
                <a:gd name="T81" fmla="*/ 85 h 142"/>
                <a:gd name="T82" fmla="*/ 146 w 267"/>
                <a:gd name="T83" fmla="*/ 72 h 142"/>
                <a:gd name="T84" fmla="*/ 159 w 267"/>
                <a:gd name="T85" fmla="*/ 61 h 142"/>
                <a:gd name="T86" fmla="*/ 172 w 267"/>
                <a:gd name="T87" fmla="*/ 52 h 142"/>
                <a:gd name="T88" fmla="*/ 185 w 267"/>
                <a:gd name="T89" fmla="*/ 60 h 142"/>
                <a:gd name="T90" fmla="*/ 189 w 267"/>
                <a:gd name="T91" fmla="*/ 88 h 142"/>
                <a:gd name="T92" fmla="*/ 184 w 267"/>
                <a:gd name="T93" fmla="*/ 107 h 142"/>
                <a:gd name="T94" fmla="*/ 189 w 267"/>
                <a:gd name="T95" fmla="*/ 108 h 142"/>
                <a:gd name="T96" fmla="*/ 197 w 267"/>
                <a:gd name="T97" fmla="*/ 93 h 142"/>
                <a:gd name="T98" fmla="*/ 200 w 267"/>
                <a:gd name="T99" fmla="*/ 60 h 142"/>
                <a:gd name="T100" fmla="*/ 199 w 267"/>
                <a:gd name="T101" fmla="*/ 37 h 142"/>
                <a:gd name="T102" fmla="*/ 217 w 267"/>
                <a:gd name="T103" fmla="*/ 25 h 142"/>
                <a:gd name="T104" fmla="*/ 239 w 267"/>
                <a:gd name="T105" fmla="*/ 12 h 142"/>
                <a:gd name="T106" fmla="*/ 260 w 267"/>
                <a:gd name="T107" fmla="*/ 2 h 142"/>
                <a:gd name="T108" fmla="*/ 262 w 267"/>
                <a:gd name="T109" fmla="*/ 0 h 142"/>
                <a:gd name="T110" fmla="*/ 243 w 267"/>
                <a:gd name="T111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" h="142">
                  <a:moveTo>
                    <a:pt x="238" y="4"/>
                  </a:moveTo>
                  <a:lnTo>
                    <a:pt x="230" y="6"/>
                  </a:lnTo>
                  <a:lnTo>
                    <a:pt x="220" y="10"/>
                  </a:lnTo>
                  <a:lnTo>
                    <a:pt x="206" y="15"/>
                  </a:lnTo>
                  <a:lnTo>
                    <a:pt x="193" y="20"/>
                  </a:lnTo>
                  <a:lnTo>
                    <a:pt x="181" y="25"/>
                  </a:lnTo>
                  <a:lnTo>
                    <a:pt x="170" y="30"/>
                  </a:lnTo>
                  <a:lnTo>
                    <a:pt x="162" y="35"/>
                  </a:lnTo>
                  <a:lnTo>
                    <a:pt x="158" y="37"/>
                  </a:lnTo>
                  <a:lnTo>
                    <a:pt x="152" y="32"/>
                  </a:lnTo>
                  <a:lnTo>
                    <a:pt x="145" y="30"/>
                  </a:lnTo>
                  <a:lnTo>
                    <a:pt x="137" y="26"/>
                  </a:lnTo>
                  <a:lnTo>
                    <a:pt x="127" y="24"/>
                  </a:lnTo>
                  <a:lnTo>
                    <a:pt x="118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2" y="26"/>
                  </a:lnTo>
                  <a:lnTo>
                    <a:pt x="87" y="29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8" y="31"/>
                  </a:lnTo>
                  <a:lnTo>
                    <a:pt x="104" y="31"/>
                  </a:lnTo>
                  <a:lnTo>
                    <a:pt x="109" y="32"/>
                  </a:lnTo>
                  <a:lnTo>
                    <a:pt x="117" y="35"/>
                  </a:lnTo>
                  <a:lnTo>
                    <a:pt x="123" y="37"/>
                  </a:lnTo>
                  <a:lnTo>
                    <a:pt x="131" y="41"/>
                  </a:lnTo>
                  <a:lnTo>
                    <a:pt x="137" y="44"/>
                  </a:lnTo>
                  <a:lnTo>
                    <a:pt x="142" y="47"/>
                  </a:lnTo>
                  <a:lnTo>
                    <a:pt x="145" y="50"/>
                  </a:lnTo>
                  <a:lnTo>
                    <a:pt x="139" y="55"/>
                  </a:lnTo>
                  <a:lnTo>
                    <a:pt x="133" y="62"/>
                  </a:lnTo>
                  <a:lnTo>
                    <a:pt x="125" y="68"/>
                  </a:lnTo>
                  <a:lnTo>
                    <a:pt x="118" y="72"/>
                  </a:lnTo>
                  <a:lnTo>
                    <a:pt x="109" y="70"/>
                  </a:lnTo>
                  <a:lnTo>
                    <a:pt x="98" y="68"/>
                  </a:lnTo>
                  <a:lnTo>
                    <a:pt x="87" y="66"/>
                  </a:lnTo>
                  <a:lnTo>
                    <a:pt x="73" y="65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5" y="67"/>
                  </a:lnTo>
                  <a:lnTo>
                    <a:pt x="42" y="67"/>
                  </a:lnTo>
                  <a:lnTo>
                    <a:pt x="50" y="68"/>
                  </a:lnTo>
                  <a:lnTo>
                    <a:pt x="58" y="70"/>
                  </a:lnTo>
                  <a:lnTo>
                    <a:pt x="68" y="71"/>
                  </a:lnTo>
                  <a:lnTo>
                    <a:pt x="77" y="73"/>
                  </a:lnTo>
                  <a:lnTo>
                    <a:pt x="85" y="75"/>
                  </a:lnTo>
                  <a:lnTo>
                    <a:pt x="93" y="78"/>
                  </a:lnTo>
                  <a:lnTo>
                    <a:pt x="100" y="81"/>
                  </a:lnTo>
                  <a:lnTo>
                    <a:pt x="91" y="90"/>
                  </a:lnTo>
                  <a:lnTo>
                    <a:pt x="80" y="97"/>
                  </a:lnTo>
                  <a:lnTo>
                    <a:pt x="68" y="102"/>
                  </a:lnTo>
                  <a:lnTo>
                    <a:pt x="55" y="107"/>
                  </a:lnTo>
                  <a:lnTo>
                    <a:pt x="43" y="110"/>
                  </a:lnTo>
                  <a:lnTo>
                    <a:pt x="30" y="112"/>
                  </a:lnTo>
                  <a:lnTo>
                    <a:pt x="19" y="113"/>
                  </a:lnTo>
                  <a:lnTo>
                    <a:pt x="10" y="113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9" y="120"/>
                  </a:lnTo>
                  <a:lnTo>
                    <a:pt x="17" y="120"/>
                  </a:lnTo>
                  <a:lnTo>
                    <a:pt x="27" y="120"/>
                  </a:lnTo>
                  <a:lnTo>
                    <a:pt x="40" y="118"/>
                  </a:lnTo>
                  <a:lnTo>
                    <a:pt x="55" y="116"/>
                  </a:lnTo>
                  <a:lnTo>
                    <a:pt x="71" y="113"/>
                  </a:lnTo>
                  <a:lnTo>
                    <a:pt x="85" y="108"/>
                  </a:lnTo>
                  <a:lnTo>
                    <a:pt x="98" y="101"/>
                  </a:lnTo>
                  <a:lnTo>
                    <a:pt x="110" y="93"/>
                  </a:lnTo>
                  <a:lnTo>
                    <a:pt x="117" y="103"/>
                  </a:lnTo>
                  <a:lnTo>
                    <a:pt x="118" y="115"/>
                  </a:lnTo>
                  <a:lnTo>
                    <a:pt x="117" y="127"/>
                  </a:lnTo>
                  <a:lnTo>
                    <a:pt x="109" y="137"/>
                  </a:lnTo>
                  <a:lnTo>
                    <a:pt x="105" y="141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7" y="140"/>
                  </a:lnTo>
                  <a:lnTo>
                    <a:pt x="123" y="132"/>
                  </a:lnTo>
                  <a:lnTo>
                    <a:pt x="129" y="120"/>
                  </a:lnTo>
                  <a:lnTo>
                    <a:pt x="130" y="105"/>
                  </a:lnTo>
                  <a:lnTo>
                    <a:pt x="127" y="90"/>
                  </a:lnTo>
                  <a:lnTo>
                    <a:pt x="133" y="85"/>
                  </a:lnTo>
                  <a:lnTo>
                    <a:pt x="139" y="78"/>
                  </a:lnTo>
                  <a:lnTo>
                    <a:pt x="146" y="72"/>
                  </a:lnTo>
                  <a:lnTo>
                    <a:pt x="152" y="66"/>
                  </a:lnTo>
                  <a:lnTo>
                    <a:pt x="159" y="61"/>
                  </a:lnTo>
                  <a:lnTo>
                    <a:pt x="166" y="56"/>
                  </a:lnTo>
                  <a:lnTo>
                    <a:pt x="172" y="52"/>
                  </a:lnTo>
                  <a:lnTo>
                    <a:pt x="179" y="50"/>
                  </a:lnTo>
                  <a:lnTo>
                    <a:pt x="185" y="60"/>
                  </a:lnTo>
                  <a:lnTo>
                    <a:pt x="189" y="73"/>
                  </a:lnTo>
                  <a:lnTo>
                    <a:pt x="189" y="88"/>
                  </a:lnTo>
                  <a:lnTo>
                    <a:pt x="185" y="103"/>
                  </a:lnTo>
                  <a:lnTo>
                    <a:pt x="184" y="107"/>
                  </a:lnTo>
                  <a:lnTo>
                    <a:pt x="185" y="110"/>
                  </a:lnTo>
                  <a:lnTo>
                    <a:pt x="189" y="108"/>
                  </a:lnTo>
                  <a:lnTo>
                    <a:pt x="193" y="105"/>
                  </a:lnTo>
                  <a:lnTo>
                    <a:pt x="197" y="93"/>
                  </a:lnTo>
                  <a:lnTo>
                    <a:pt x="200" y="78"/>
                  </a:lnTo>
                  <a:lnTo>
                    <a:pt x="200" y="60"/>
                  </a:lnTo>
                  <a:lnTo>
                    <a:pt x="193" y="42"/>
                  </a:lnTo>
                  <a:lnTo>
                    <a:pt x="199" y="37"/>
                  </a:lnTo>
                  <a:lnTo>
                    <a:pt x="206" y="31"/>
                  </a:lnTo>
                  <a:lnTo>
                    <a:pt x="217" y="25"/>
                  </a:lnTo>
                  <a:lnTo>
                    <a:pt x="229" y="19"/>
                  </a:lnTo>
                  <a:lnTo>
                    <a:pt x="239" y="12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0" name="Freeform 308">
              <a:extLst>
                <a:ext uri="{FF2B5EF4-FFF2-40B4-BE49-F238E27FC236}">
                  <a16:creationId xmlns:a16="http://schemas.microsoft.com/office/drawing/2014/main" id="{47598EB6-5226-67EC-DB98-AA1A08AA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787"/>
              <a:ext cx="8" cy="8"/>
            </a:xfrm>
            <a:custGeom>
              <a:avLst/>
              <a:gdLst>
                <a:gd name="T0" fmla="*/ 4 w 25"/>
                <a:gd name="T1" fmla="*/ 1 h 25"/>
                <a:gd name="T2" fmla="*/ 11 w 25"/>
                <a:gd name="T3" fmla="*/ 0 h 25"/>
                <a:gd name="T4" fmla="*/ 16 w 25"/>
                <a:gd name="T5" fmla="*/ 0 h 25"/>
                <a:gd name="T6" fmla="*/ 21 w 25"/>
                <a:gd name="T7" fmla="*/ 3 h 25"/>
                <a:gd name="T8" fmla="*/ 24 w 25"/>
                <a:gd name="T9" fmla="*/ 6 h 25"/>
                <a:gd name="T10" fmla="*/ 25 w 25"/>
                <a:gd name="T11" fmla="*/ 11 h 25"/>
                <a:gd name="T12" fmla="*/ 25 w 25"/>
                <a:gd name="T13" fmla="*/ 16 h 25"/>
                <a:gd name="T14" fmla="*/ 24 w 25"/>
                <a:gd name="T15" fmla="*/ 20 h 25"/>
                <a:gd name="T16" fmla="*/ 21 w 25"/>
                <a:gd name="T17" fmla="*/ 23 h 25"/>
                <a:gd name="T18" fmla="*/ 18 w 25"/>
                <a:gd name="T19" fmla="*/ 24 h 25"/>
                <a:gd name="T20" fmla="*/ 13 w 25"/>
                <a:gd name="T21" fmla="*/ 25 h 25"/>
                <a:gd name="T22" fmla="*/ 8 w 25"/>
                <a:gd name="T23" fmla="*/ 24 h 25"/>
                <a:gd name="T24" fmla="*/ 4 w 25"/>
                <a:gd name="T25" fmla="*/ 21 h 25"/>
                <a:gd name="T26" fmla="*/ 1 w 25"/>
                <a:gd name="T27" fmla="*/ 16 h 25"/>
                <a:gd name="T28" fmla="*/ 0 w 25"/>
                <a:gd name="T29" fmla="*/ 9 h 25"/>
                <a:gd name="T30" fmla="*/ 1 w 25"/>
                <a:gd name="T31" fmla="*/ 4 h 25"/>
                <a:gd name="T32" fmla="*/ 4 w 25"/>
                <a:gd name="T3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1" name="Freeform 309">
              <a:extLst>
                <a:ext uri="{FF2B5EF4-FFF2-40B4-BE49-F238E27FC236}">
                  <a16:creationId xmlns:a16="http://schemas.microsoft.com/office/drawing/2014/main" id="{F887DFA6-8340-4F7E-1A30-8DADAC48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2806"/>
              <a:ext cx="7" cy="5"/>
            </a:xfrm>
            <a:custGeom>
              <a:avLst/>
              <a:gdLst>
                <a:gd name="T0" fmla="*/ 2 w 21"/>
                <a:gd name="T1" fmla="*/ 1 h 16"/>
                <a:gd name="T2" fmla="*/ 6 w 21"/>
                <a:gd name="T3" fmla="*/ 0 h 16"/>
                <a:gd name="T4" fmla="*/ 12 w 21"/>
                <a:gd name="T5" fmla="*/ 0 h 16"/>
                <a:gd name="T6" fmla="*/ 16 w 21"/>
                <a:gd name="T7" fmla="*/ 0 h 16"/>
                <a:gd name="T8" fmla="*/ 18 w 21"/>
                <a:gd name="T9" fmla="*/ 2 h 16"/>
                <a:gd name="T10" fmla="*/ 21 w 21"/>
                <a:gd name="T11" fmla="*/ 5 h 16"/>
                <a:gd name="T12" fmla="*/ 21 w 21"/>
                <a:gd name="T13" fmla="*/ 7 h 16"/>
                <a:gd name="T14" fmla="*/ 20 w 21"/>
                <a:gd name="T15" fmla="*/ 10 h 16"/>
                <a:gd name="T16" fmla="*/ 18 w 21"/>
                <a:gd name="T17" fmla="*/ 13 h 16"/>
                <a:gd name="T18" fmla="*/ 14 w 21"/>
                <a:gd name="T19" fmla="*/ 16 h 16"/>
                <a:gd name="T20" fmla="*/ 9 w 21"/>
                <a:gd name="T21" fmla="*/ 15 h 16"/>
                <a:gd name="T22" fmla="*/ 4 w 21"/>
                <a:gd name="T23" fmla="*/ 13 h 16"/>
                <a:gd name="T24" fmla="*/ 2 w 21"/>
                <a:gd name="T25" fmla="*/ 12 h 16"/>
                <a:gd name="T26" fmla="*/ 1 w 21"/>
                <a:gd name="T27" fmla="*/ 11 h 16"/>
                <a:gd name="T28" fmla="*/ 0 w 21"/>
                <a:gd name="T29" fmla="*/ 8 h 16"/>
                <a:gd name="T30" fmla="*/ 0 w 21"/>
                <a:gd name="T31" fmla="*/ 5 h 16"/>
                <a:gd name="T32" fmla="*/ 2 w 21"/>
                <a:gd name="T3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6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9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2" name="Freeform 310">
              <a:extLst>
                <a:ext uri="{FF2B5EF4-FFF2-40B4-BE49-F238E27FC236}">
                  <a16:creationId xmlns:a16="http://schemas.microsoft.com/office/drawing/2014/main" id="{3D3090BD-8F72-69D2-0774-5552F68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2819"/>
              <a:ext cx="9" cy="8"/>
            </a:xfrm>
            <a:custGeom>
              <a:avLst/>
              <a:gdLst>
                <a:gd name="T0" fmla="*/ 2 w 27"/>
                <a:gd name="T1" fmla="*/ 7 h 25"/>
                <a:gd name="T2" fmla="*/ 8 w 27"/>
                <a:gd name="T3" fmla="*/ 3 h 25"/>
                <a:gd name="T4" fmla="*/ 13 w 27"/>
                <a:gd name="T5" fmla="*/ 0 h 25"/>
                <a:gd name="T6" fmla="*/ 17 w 27"/>
                <a:gd name="T7" fmla="*/ 0 h 25"/>
                <a:gd name="T8" fmla="*/ 22 w 27"/>
                <a:gd name="T9" fmla="*/ 4 h 25"/>
                <a:gd name="T10" fmla="*/ 26 w 27"/>
                <a:gd name="T11" fmla="*/ 8 h 25"/>
                <a:gd name="T12" fmla="*/ 27 w 27"/>
                <a:gd name="T13" fmla="*/ 12 h 25"/>
                <a:gd name="T14" fmla="*/ 27 w 27"/>
                <a:gd name="T15" fmla="*/ 17 h 25"/>
                <a:gd name="T16" fmla="*/ 25 w 27"/>
                <a:gd name="T17" fmla="*/ 20 h 25"/>
                <a:gd name="T18" fmla="*/ 21 w 27"/>
                <a:gd name="T19" fmla="*/ 24 h 25"/>
                <a:gd name="T20" fmla="*/ 14 w 27"/>
                <a:gd name="T21" fmla="*/ 25 h 25"/>
                <a:gd name="T22" fmla="*/ 8 w 27"/>
                <a:gd name="T23" fmla="*/ 25 h 25"/>
                <a:gd name="T24" fmla="*/ 4 w 27"/>
                <a:gd name="T25" fmla="*/ 23 h 25"/>
                <a:gd name="T26" fmla="*/ 1 w 27"/>
                <a:gd name="T27" fmla="*/ 19 h 25"/>
                <a:gd name="T28" fmla="*/ 0 w 27"/>
                <a:gd name="T29" fmla="*/ 14 h 25"/>
                <a:gd name="T30" fmla="*/ 0 w 27"/>
                <a:gd name="T31" fmla="*/ 10 h 25"/>
                <a:gd name="T32" fmla="*/ 2 w 27"/>
                <a:gd name="T3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5">
                  <a:moveTo>
                    <a:pt x="2" y="7"/>
                  </a:moveTo>
                  <a:lnTo>
                    <a:pt x="8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3" name="Freeform 311">
              <a:extLst>
                <a:ext uri="{FF2B5EF4-FFF2-40B4-BE49-F238E27FC236}">
                  <a16:creationId xmlns:a16="http://schemas.microsoft.com/office/drawing/2014/main" id="{091998AA-A607-9E14-1305-64EFF64F0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816"/>
              <a:ext cx="10" cy="9"/>
            </a:xfrm>
            <a:custGeom>
              <a:avLst/>
              <a:gdLst>
                <a:gd name="T0" fmla="*/ 16 w 30"/>
                <a:gd name="T1" fmla="*/ 0 h 27"/>
                <a:gd name="T2" fmla="*/ 23 w 30"/>
                <a:gd name="T3" fmla="*/ 1 h 27"/>
                <a:gd name="T4" fmla="*/ 28 w 30"/>
                <a:gd name="T5" fmla="*/ 2 h 27"/>
                <a:gd name="T6" fmla="*/ 29 w 30"/>
                <a:gd name="T7" fmla="*/ 6 h 27"/>
                <a:gd name="T8" fmla="*/ 30 w 30"/>
                <a:gd name="T9" fmla="*/ 12 h 27"/>
                <a:gd name="T10" fmla="*/ 29 w 30"/>
                <a:gd name="T11" fmla="*/ 18 h 27"/>
                <a:gd name="T12" fmla="*/ 26 w 30"/>
                <a:gd name="T13" fmla="*/ 23 h 27"/>
                <a:gd name="T14" fmla="*/ 23 w 30"/>
                <a:gd name="T15" fmla="*/ 26 h 27"/>
                <a:gd name="T16" fmla="*/ 17 w 30"/>
                <a:gd name="T17" fmla="*/ 27 h 27"/>
                <a:gd name="T18" fmla="*/ 11 w 30"/>
                <a:gd name="T19" fmla="*/ 26 h 27"/>
                <a:gd name="T20" fmla="*/ 5 w 30"/>
                <a:gd name="T21" fmla="*/ 22 h 27"/>
                <a:gd name="T22" fmla="*/ 1 w 30"/>
                <a:gd name="T23" fmla="*/ 20 h 27"/>
                <a:gd name="T24" fmla="*/ 0 w 30"/>
                <a:gd name="T25" fmla="*/ 15 h 27"/>
                <a:gd name="T26" fmla="*/ 1 w 30"/>
                <a:gd name="T27" fmla="*/ 10 h 27"/>
                <a:gd name="T28" fmla="*/ 4 w 30"/>
                <a:gd name="T29" fmla="*/ 5 h 27"/>
                <a:gd name="T30" fmla="*/ 9 w 30"/>
                <a:gd name="T31" fmla="*/ 1 h 27"/>
                <a:gd name="T32" fmla="*/ 16 w 30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7" y="27"/>
                  </a:lnTo>
                  <a:lnTo>
                    <a:pt x="11" y="26"/>
                  </a:lnTo>
                  <a:lnTo>
                    <a:pt x="5" y="22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4" name="Freeform 312">
              <a:extLst>
                <a:ext uri="{FF2B5EF4-FFF2-40B4-BE49-F238E27FC236}">
                  <a16:creationId xmlns:a16="http://schemas.microsoft.com/office/drawing/2014/main" id="{B1DD766E-43A0-E776-31A7-5401727E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795"/>
              <a:ext cx="10" cy="10"/>
            </a:xfrm>
            <a:custGeom>
              <a:avLst/>
              <a:gdLst>
                <a:gd name="T0" fmla="*/ 0 w 31"/>
                <a:gd name="T1" fmla="*/ 15 h 28"/>
                <a:gd name="T2" fmla="*/ 0 w 31"/>
                <a:gd name="T3" fmla="*/ 9 h 28"/>
                <a:gd name="T4" fmla="*/ 4 w 31"/>
                <a:gd name="T5" fmla="*/ 4 h 28"/>
                <a:gd name="T6" fmla="*/ 10 w 31"/>
                <a:gd name="T7" fmla="*/ 2 h 28"/>
                <a:gd name="T8" fmla="*/ 15 w 31"/>
                <a:gd name="T9" fmla="*/ 0 h 28"/>
                <a:gd name="T10" fmla="*/ 21 w 31"/>
                <a:gd name="T11" fmla="*/ 0 h 28"/>
                <a:gd name="T12" fmla="*/ 25 w 31"/>
                <a:gd name="T13" fmla="*/ 3 h 28"/>
                <a:gd name="T14" fmla="*/ 29 w 31"/>
                <a:gd name="T15" fmla="*/ 5 h 28"/>
                <a:gd name="T16" fmla="*/ 31 w 31"/>
                <a:gd name="T17" fmla="*/ 9 h 28"/>
                <a:gd name="T18" fmla="*/ 31 w 31"/>
                <a:gd name="T19" fmla="*/ 14 h 28"/>
                <a:gd name="T20" fmla="*/ 29 w 31"/>
                <a:gd name="T21" fmla="*/ 19 h 28"/>
                <a:gd name="T22" fmla="*/ 25 w 31"/>
                <a:gd name="T23" fmla="*/ 24 h 28"/>
                <a:gd name="T24" fmla="*/ 21 w 31"/>
                <a:gd name="T25" fmla="*/ 28 h 28"/>
                <a:gd name="T26" fmla="*/ 16 w 31"/>
                <a:gd name="T27" fmla="*/ 28 h 28"/>
                <a:gd name="T28" fmla="*/ 10 w 31"/>
                <a:gd name="T29" fmla="*/ 25 h 28"/>
                <a:gd name="T30" fmla="*/ 3 w 31"/>
                <a:gd name="T31" fmla="*/ 21 h 28"/>
                <a:gd name="T32" fmla="*/ 0 w 31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8">
                  <a:moveTo>
                    <a:pt x="0" y="15"/>
                  </a:moveTo>
                  <a:lnTo>
                    <a:pt x="0" y="9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25"/>
                  </a:lnTo>
                  <a:lnTo>
                    <a:pt x="3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5" name="Freeform 313">
              <a:extLst>
                <a:ext uri="{FF2B5EF4-FFF2-40B4-BE49-F238E27FC236}">
                  <a16:creationId xmlns:a16="http://schemas.microsoft.com/office/drawing/2014/main" id="{16807566-637A-6341-A616-F7D64DBF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2795"/>
              <a:ext cx="9" cy="8"/>
            </a:xfrm>
            <a:custGeom>
              <a:avLst/>
              <a:gdLst>
                <a:gd name="T0" fmla="*/ 0 w 26"/>
                <a:gd name="T1" fmla="*/ 15 h 24"/>
                <a:gd name="T2" fmla="*/ 1 w 26"/>
                <a:gd name="T3" fmla="*/ 10 h 24"/>
                <a:gd name="T4" fmla="*/ 4 w 26"/>
                <a:gd name="T5" fmla="*/ 5 h 24"/>
                <a:gd name="T6" fmla="*/ 8 w 26"/>
                <a:gd name="T7" fmla="*/ 1 h 24"/>
                <a:gd name="T8" fmla="*/ 13 w 26"/>
                <a:gd name="T9" fmla="*/ 0 h 24"/>
                <a:gd name="T10" fmla="*/ 18 w 26"/>
                <a:gd name="T11" fmla="*/ 0 h 24"/>
                <a:gd name="T12" fmla="*/ 22 w 26"/>
                <a:gd name="T13" fmla="*/ 3 h 24"/>
                <a:gd name="T14" fmla="*/ 25 w 26"/>
                <a:gd name="T15" fmla="*/ 6 h 24"/>
                <a:gd name="T16" fmla="*/ 26 w 26"/>
                <a:gd name="T17" fmla="*/ 10 h 24"/>
                <a:gd name="T18" fmla="*/ 25 w 26"/>
                <a:gd name="T19" fmla="*/ 15 h 24"/>
                <a:gd name="T20" fmla="*/ 24 w 26"/>
                <a:gd name="T21" fmla="*/ 19 h 24"/>
                <a:gd name="T22" fmla="*/ 20 w 26"/>
                <a:gd name="T23" fmla="*/ 21 h 24"/>
                <a:gd name="T24" fmla="*/ 16 w 26"/>
                <a:gd name="T25" fmla="*/ 24 h 24"/>
                <a:gd name="T26" fmla="*/ 10 w 26"/>
                <a:gd name="T27" fmla="*/ 24 h 24"/>
                <a:gd name="T28" fmla="*/ 5 w 26"/>
                <a:gd name="T29" fmla="*/ 22 h 24"/>
                <a:gd name="T30" fmla="*/ 1 w 26"/>
                <a:gd name="T31" fmla="*/ 19 h 24"/>
                <a:gd name="T32" fmla="*/ 0 w 26"/>
                <a:gd name="T3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0" y="15"/>
                  </a:move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6" name="Freeform 314">
              <a:extLst>
                <a:ext uri="{FF2B5EF4-FFF2-40B4-BE49-F238E27FC236}">
                  <a16:creationId xmlns:a16="http://schemas.microsoft.com/office/drawing/2014/main" id="{546862C1-67F6-28C2-03DC-9894029E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2781"/>
              <a:ext cx="10" cy="8"/>
            </a:xfrm>
            <a:custGeom>
              <a:avLst/>
              <a:gdLst>
                <a:gd name="T0" fmla="*/ 0 w 28"/>
                <a:gd name="T1" fmla="*/ 14 h 25"/>
                <a:gd name="T2" fmla="*/ 2 w 28"/>
                <a:gd name="T3" fmla="*/ 9 h 25"/>
                <a:gd name="T4" fmla="*/ 4 w 28"/>
                <a:gd name="T5" fmla="*/ 5 h 25"/>
                <a:gd name="T6" fmla="*/ 7 w 28"/>
                <a:gd name="T7" fmla="*/ 2 h 25"/>
                <a:gd name="T8" fmla="*/ 12 w 28"/>
                <a:gd name="T9" fmla="*/ 0 h 25"/>
                <a:gd name="T10" fmla="*/ 18 w 28"/>
                <a:gd name="T11" fmla="*/ 0 h 25"/>
                <a:gd name="T12" fmla="*/ 23 w 28"/>
                <a:gd name="T13" fmla="*/ 2 h 25"/>
                <a:gd name="T14" fmla="*/ 25 w 28"/>
                <a:gd name="T15" fmla="*/ 5 h 25"/>
                <a:gd name="T16" fmla="*/ 28 w 28"/>
                <a:gd name="T17" fmla="*/ 9 h 25"/>
                <a:gd name="T18" fmla="*/ 27 w 28"/>
                <a:gd name="T19" fmla="*/ 14 h 25"/>
                <a:gd name="T20" fmla="*/ 25 w 28"/>
                <a:gd name="T21" fmla="*/ 19 h 25"/>
                <a:gd name="T22" fmla="*/ 21 w 28"/>
                <a:gd name="T23" fmla="*/ 22 h 25"/>
                <a:gd name="T24" fmla="*/ 18 w 28"/>
                <a:gd name="T25" fmla="*/ 25 h 25"/>
                <a:gd name="T26" fmla="*/ 11 w 28"/>
                <a:gd name="T27" fmla="*/ 25 h 25"/>
                <a:gd name="T28" fmla="*/ 6 w 28"/>
                <a:gd name="T29" fmla="*/ 22 h 25"/>
                <a:gd name="T30" fmla="*/ 2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7" name="Freeform 315">
              <a:extLst>
                <a:ext uri="{FF2B5EF4-FFF2-40B4-BE49-F238E27FC236}">
                  <a16:creationId xmlns:a16="http://schemas.microsoft.com/office/drawing/2014/main" id="{5768E279-81DC-51AF-DB39-61596406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749"/>
              <a:ext cx="77" cy="68"/>
            </a:xfrm>
            <a:custGeom>
              <a:avLst/>
              <a:gdLst>
                <a:gd name="T0" fmla="*/ 177 w 224"/>
                <a:gd name="T1" fmla="*/ 162 h 206"/>
                <a:gd name="T2" fmla="*/ 197 w 224"/>
                <a:gd name="T3" fmla="*/ 148 h 206"/>
                <a:gd name="T4" fmla="*/ 191 w 224"/>
                <a:gd name="T5" fmla="*/ 116 h 206"/>
                <a:gd name="T6" fmla="*/ 172 w 224"/>
                <a:gd name="T7" fmla="*/ 111 h 206"/>
                <a:gd name="T8" fmla="*/ 156 w 224"/>
                <a:gd name="T9" fmla="*/ 103 h 206"/>
                <a:gd name="T10" fmla="*/ 147 w 224"/>
                <a:gd name="T11" fmla="*/ 88 h 206"/>
                <a:gd name="T12" fmla="*/ 157 w 224"/>
                <a:gd name="T13" fmla="*/ 90 h 206"/>
                <a:gd name="T14" fmla="*/ 174 w 224"/>
                <a:gd name="T15" fmla="*/ 95 h 206"/>
                <a:gd name="T16" fmla="*/ 182 w 224"/>
                <a:gd name="T17" fmla="*/ 106 h 206"/>
                <a:gd name="T18" fmla="*/ 210 w 224"/>
                <a:gd name="T19" fmla="*/ 105 h 206"/>
                <a:gd name="T20" fmla="*/ 224 w 224"/>
                <a:gd name="T21" fmla="*/ 79 h 206"/>
                <a:gd name="T22" fmla="*/ 220 w 224"/>
                <a:gd name="T23" fmla="*/ 64 h 206"/>
                <a:gd name="T24" fmla="*/ 208 w 224"/>
                <a:gd name="T25" fmla="*/ 54 h 206"/>
                <a:gd name="T26" fmla="*/ 189 w 224"/>
                <a:gd name="T27" fmla="*/ 50 h 206"/>
                <a:gd name="T28" fmla="*/ 174 w 224"/>
                <a:gd name="T29" fmla="*/ 56 h 206"/>
                <a:gd name="T30" fmla="*/ 157 w 224"/>
                <a:gd name="T31" fmla="*/ 58 h 206"/>
                <a:gd name="T32" fmla="*/ 176 w 224"/>
                <a:gd name="T33" fmla="*/ 35 h 206"/>
                <a:gd name="T34" fmla="*/ 176 w 224"/>
                <a:gd name="T35" fmla="*/ 5 h 206"/>
                <a:gd name="T36" fmla="*/ 157 w 224"/>
                <a:gd name="T37" fmla="*/ 0 h 206"/>
                <a:gd name="T38" fmla="*/ 139 w 224"/>
                <a:gd name="T39" fmla="*/ 7 h 206"/>
                <a:gd name="T40" fmla="*/ 128 w 224"/>
                <a:gd name="T41" fmla="*/ 30 h 206"/>
                <a:gd name="T42" fmla="*/ 135 w 224"/>
                <a:gd name="T43" fmla="*/ 54 h 206"/>
                <a:gd name="T44" fmla="*/ 127 w 224"/>
                <a:gd name="T45" fmla="*/ 60 h 206"/>
                <a:gd name="T46" fmla="*/ 122 w 224"/>
                <a:gd name="T47" fmla="*/ 49 h 206"/>
                <a:gd name="T48" fmla="*/ 114 w 224"/>
                <a:gd name="T49" fmla="*/ 28 h 206"/>
                <a:gd name="T50" fmla="*/ 81 w 224"/>
                <a:gd name="T51" fmla="*/ 25 h 206"/>
                <a:gd name="T52" fmla="*/ 57 w 224"/>
                <a:gd name="T53" fmla="*/ 15 h 206"/>
                <a:gd name="T54" fmla="*/ 31 w 224"/>
                <a:gd name="T55" fmla="*/ 27 h 206"/>
                <a:gd name="T56" fmla="*/ 23 w 224"/>
                <a:gd name="T57" fmla="*/ 42 h 206"/>
                <a:gd name="T58" fmla="*/ 27 w 224"/>
                <a:gd name="T59" fmla="*/ 50 h 206"/>
                <a:gd name="T60" fmla="*/ 54 w 224"/>
                <a:gd name="T61" fmla="*/ 66 h 206"/>
                <a:gd name="T62" fmla="*/ 74 w 224"/>
                <a:gd name="T63" fmla="*/ 74 h 206"/>
                <a:gd name="T64" fmla="*/ 62 w 224"/>
                <a:gd name="T65" fmla="*/ 91 h 206"/>
                <a:gd name="T66" fmla="*/ 41 w 224"/>
                <a:gd name="T67" fmla="*/ 99 h 206"/>
                <a:gd name="T68" fmla="*/ 23 w 224"/>
                <a:gd name="T69" fmla="*/ 99 h 206"/>
                <a:gd name="T70" fmla="*/ 10 w 224"/>
                <a:gd name="T71" fmla="*/ 106 h 206"/>
                <a:gd name="T72" fmla="*/ 0 w 224"/>
                <a:gd name="T73" fmla="*/ 126 h 206"/>
                <a:gd name="T74" fmla="*/ 10 w 224"/>
                <a:gd name="T75" fmla="*/ 146 h 206"/>
                <a:gd name="T76" fmla="*/ 25 w 224"/>
                <a:gd name="T77" fmla="*/ 151 h 206"/>
                <a:gd name="T78" fmla="*/ 43 w 224"/>
                <a:gd name="T79" fmla="*/ 151 h 206"/>
                <a:gd name="T80" fmla="*/ 56 w 224"/>
                <a:gd name="T81" fmla="*/ 138 h 206"/>
                <a:gd name="T82" fmla="*/ 64 w 224"/>
                <a:gd name="T83" fmla="*/ 119 h 206"/>
                <a:gd name="T84" fmla="*/ 86 w 224"/>
                <a:gd name="T85" fmla="*/ 106 h 206"/>
                <a:gd name="T86" fmla="*/ 94 w 224"/>
                <a:gd name="T87" fmla="*/ 115 h 206"/>
                <a:gd name="T88" fmla="*/ 89 w 224"/>
                <a:gd name="T89" fmla="*/ 133 h 206"/>
                <a:gd name="T90" fmla="*/ 73 w 224"/>
                <a:gd name="T91" fmla="*/ 153 h 206"/>
                <a:gd name="T92" fmla="*/ 58 w 224"/>
                <a:gd name="T93" fmla="*/ 181 h 206"/>
                <a:gd name="T94" fmla="*/ 81 w 224"/>
                <a:gd name="T95" fmla="*/ 204 h 206"/>
                <a:gd name="T96" fmla="*/ 104 w 224"/>
                <a:gd name="T97" fmla="*/ 202 h 206"/>
                <a:gd name="T98" fmla="*/ 122 w 224"/>
                <a:gd name="T99" fmla="*/ 191 h 206"/>
                <a:gd name="T100" fmla="*/ 127 w 224"/>
                <a:gd name="T101" fmla="*/ 179 h 206"/>
                <a:gd name="T102" fmla="*/ 115 w 224"/>
                <a:gd name="T103" fmla="*/ 156 h 206"/>
                <a:gd name="T104" fmla="*/ 112 w 224"/>
                <a:gd name="T105" fmla="*/ 135 h 206"/>
                <a:gd name="T106" fmla="*/ 119 w 224"/>
                <a:gd name="T107" fmla="*/ 124 h 206"/>
                <a:gd name="T108" fmla="*/ 128 w 224"/>
                <a:gd name="T109" fmla="*/ 121 h 206"/>
                <a:gd name="T110" fmla="*/ 145 w 224"/>
                <a:gd name="T111" fmla="*/ 1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206">
                  <a:moveTo>
                    <a:pt x="161" y="165"/>
                  </a:moveTo>
                  <a:lnTo>
                    <a:pt x="168" y="165"/>
                  </a:lnTo>
                  <a:lnTo>
                    <a:pt x="177" y="162"/>
                  </a:lnTo>
                  <a:lnTo>
                    <a:pt x="185" y="159"/>
                  </a:lnTo>
                  <a:lnTo>
                    <a:pt x="191" y="154"/>
                  </a:lnTo>
                  <a:lnTo>
                    <a:pt x="197" y="148"/>
                  </a:lnTo>
                  <a:lnTo>
                    <a:pt x="199" y="139"/>
                  </a:lnTo>
                  <a:lnTo>
                    <a:pt x="198" y="129"/>
                  </a:lnTo>
                  <a:lnTo>
                    <a:pt x="191" y="116"/>
                  </a:lnTo>
                  <a:lnTo>
                    <a:pt x="186" y="111"/>
                  </a:lnTo>
                  <a:lnTo>
                    <a:pt x="179" y="111"/>
                  </a:lnTo>
                  <a:lnTo>
                    <a:pt x="172" y="111"/>
                  </a:lnTo>
                  <a:lnTo>
                    <a:pt x="166" y="114"/>
                  </a:lnTo>
                  <a:lnTo>
                    <a:pt x="161" y="109"/>
                  </a:lnTo>
                  <a:lnTo>
                    <a:pt x="156" y="103"/>
                  </a:lnTo>
                  <a:lnTo>
                    <a:pt x="152" y="98"/>
                  </a:lnTo>
                  <a:lnTo>
                    <a:pt x="148" y="93"/>
                  </a:lnTo>
                  <a:lnTo>
                    <a:pt x="147" y="88"/>
                  </a:lnTo>
                  <a:lnTo>
                    <a:pt x="147" y="86"/>
                  </a:lnTo>
                  <a:lnTo>
                    <a:pt x="151" y="88"/>
                  </a:lnTo>
                  <a:lnTo>
                    <a:pt x="157" y="90"/>
                  </a:lnTo>
                  <a:lnTo>
                    <a:pt x="165" y="91"/>
                  </a:lnTo>
                  <a:lnTo>
                    <a:pt x="170" y="93"/>
                  </a:lnTo>
                  <a:lnTo>
                    <a:pt x="174" y="95"/>
                  </a:lnTo>
                  <a:lnTo>
                    <a:pt x="176" y="98"/>
                  </a:lnTo>
                  <a:lnTo>
                    <a:pt x="178" y="101"/>
                  </a:lnTo>
                  <a:lnTo>
                    <a:pt x="182" y="106"/>
                  </a:lnTo>
                  <a:lnTo>
                    <a:pt x="190" y="109"/>
                  </a:lnTo>
                  <a:lnTo>
                    <a:pt x="201" y="109"/>
                  </a:lnTo>
                  <a:lnTo>
                    <a:pt x="210" y="105"/>
                  </a:lnTo>
                  <a:lnTo>
                    <a:pt x="218" y="99"/>
                  </a:lnTo>
                  <a:lnTo>
                    <a:pt x="223" y="90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23" y="68"/>
                  </a:lnTo>
                  <a:lnTo>
                    <a:pt x="220" y="64"/>
                  </a:lnTo>
                  <a:lnTo>
                    <a:pt x="219" y="60"/>
                  </a:lnTo>
                  <a:lnTo>
                    <a:pt x="214" y="56"/>
                  </a:lnTo>
                  <a:lnTo>
                    <a:pt x="208" y="54"/>
                  </a:lnTo>
                  <a:lnTo>
                    <a:pt x="202" y="51"/>
                  </a:lnTo>
                  <a:lnTo>
                    <a:pt x="195" y="50"/>
                  </a:lnTo>
                  <a:lnTo>
                    <a:pt x="189" y="50"/>
                  </a:lnTo>
                  <a:lnTo>
                    <a:pt x="183" y="51"/>
                  </a:lnTo>
                  <a:lnTo>
                    <a:pt x="178" y="54"/>
                  </a:lnTo>
                  <a:lnTo>
                    <a:pt x="174" y="56"/>
                  </a:lnTo>
                  <a:lnTo>
                    <a:pt x="169" y="60"/>
                  </a:lnTo>
                  <a:lnTo>
                    <a:pt x="164" y="60"/>
                  </a:lnTo>
                  <a:lnTo>
                    <a:pt x="157" y="58"/>
                  </a:lnTo>
                  <a:lnTo>
                    <a:pt x="152" y="56"/>
                  </a:lnTo>
                  <a:lnTo>
                    <a:pt x="164" y="48"/>
                  </a:lnTo>
                  <a:lnTo>
                    <a:pt x="176" y="35"/>
                  </a:lnTo>
                  <a:lnTo>
                    <a:pt x="182" y="22"/>
                  </a:lnTo>
                  <a:lnTo>
                    <a:pt x="179" y="10"/>
                  </a:lnTo>
                  <a:lnTo>
                    <a:pt x="176" y="5"/>
                  </a:lnTo>
                  <a:lnTo>
                    <a:pt x="169" y="3"/>
                  </a:lnTo>
                  <a:lnTo>
                    <a:pt x="164" y="2"/>
                  </a:lnTo>
                  <a:lnTo>
                    <a:pt x="157" y="0"/>
                  </a:lnTo>
                  <a:lnTo>
                    <a:pt x="151" y="2"/>
                  </a:lnTo>
                  <a:lnTo>
                    <a:pt x="144" y="4"/>
                  </a:lnTo>
                  <a:lnTo>
                    <a:pt x="139" y="7"/>
                  </a:lnTo>
                  <a:lnTo>
                    <a:pt x="135" y="10"/>
                  </a:lnTo>
                  <a:lnTo>
                    <a:pt x="129" y="19"/>
                  </a:lnTo>
                  <a:lnTo>
                    <a:pt x="128" y="30"/>
                  </a:lnTo>
                  <a:lnTo>
                    <a:pt x="128" y="40"/>
                  </a:lnTo>
                  <a:lnTo>
                    <a:pt x="132" y="48"/>
                  </a:lnTo>
                  <a:lnTo>
                    <a:pt x="135" y="54"/>
                  </a:lnTo>
                  <a:lnTo>
                    <a:pt x="133" y="58"/>
                  </a:lnTo>
                  <a:lnTo>
                    <a:pt x="131" y="59"/>
                  </a:lnTo>
                  <a:lnTo>
                    <a:pt x="127" y="60"/>
                  </a:lnTo>
                  <a:lnTo>
                    <a:pt x="124" y="59"/>
                  </a:lnTo>
                  <a:lnTo>
                    <a:pt x="123" y="55"/>
                  </a:lnTo>
                  <a:lnTo>
                    <a:pt x="122" y="49"/>
                  </a:lnTo>
                  <a:lnTo>
                    <a:pt x="122" y="43"/>
                  </a:lnTo>
                  <a:lnTo>
                    <a:pt x="119" y="35"/>
                  </a:lnTo>
                  <a:lnTo>
                    <a:pt x="114" y="28"/>
                  </a:lnTo>
                  <a:lnTo>
                    <a:pt x="103" y="25"/>
                  </a:lnTo>
                  <a:lnTo>
                    <a:pt x="86" y="32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7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39" y="20"/>
                  </a:lnTo>
                  <a:lnTo>
                    <a:pt x="31" y="27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7" y="50"/>
                  </a:lnTo>
                  <a:lnTo>
                    <a:pt x="32" y="59"/>
                  </a:lnTo>
                  <a:lnTo>
                    <a:pt x="40" y="65"/>
                  </a:lnTo>
                  <a:lnTo>
                    <a:pt x="54" y="66"/>
                  </a:lnTo>
                  <a:lnTo>
                    <a:pt x="62" y="66"/>
                  </a:lnTo>
                  <a:lnTo>
                    <a:pt x="69" y="69"/>
                  </a:lnTo>
                  <a:lnTo>
                    <a:pt x="74" y="74"/>
                  </a:lnTo>
                  <a:lnTo>
                    <a:pt x="77" y="79"/>
                  </a:lnTo>
                  <a:lnTo>
                    <a:pt x="69" y="85"/>
                  </a:lnTo>
                  <a:lnTo>
                    <a:pt x="62" y="91"/>
                  </a:lnTo>
                  <a:lnTo>
                    <a:pt x="54" y="96"/>
                  </a:lnTo>
                  <a:lnTo>
                    <a:pt x="49" y="100"/>
                  </a:lnTo>
                  <a:lnTo>
                    <a:pt x="41" y="99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3" y="99"/>
                  </a:lnTo>
                  <a:lnTo>
                    <a:pt x="18" y="100"/>
                  </a:lnTo>
                  <a:lnTo>
                    <a:pt x="14" y="103"/>
                  </a:lnTo>
                  <a:lnTo>
                    <a:pt x="10" y="106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2" y="135"/>
                  </a:lnTo>
                  <a:lnTo>
                    <a:pt x="6" y="143"/>
                  </a:lnTo>
                  <a:lnTo>
                    <a:pt x="10" y="146"/>
                  </a:lnTo>
                  <a:lnTo>
                    <a:pt x="14" y="149"/>
                  </a:lnTo>
                  <a:lnTo>
                    <a:pt x="19" y="150"/>
                  </a:lnTo>
                  <a:lnTo>
                    <a:pt x="25" y="151"/>
                  </a:lnTo>
                  <a:lnTo>
                    <a:pt x="32" y="153"/>
                  </a:lnTo>
                  <a:lnTo>
                    <a:pt x="37" y="151"/>
                  </a:lnTo>
                  <a:lnTo>
                    <a:pt x="43" y="151"/>
                  </a:lnTo>
                  <a:lnTo>
                    <a:pt x="48" y="149"/>
                  </a:lnTo>
                  <a:lnTo>
                    <a:pt x="53" y="144"/>
                  </a:lnTo>
                  <a:lnTo>
                    <a:pt x="56" y="138"/>
                  </a:lnTo>
                  <a:lnTo>
                    <a:pt x="56" y="131"/>
                  </a:lnTo>
                  <a:lnTo>
                    <a:pt x="56" y="126"/>
                  </a:lnTo>
                  <a:lnTo>
                    <a:pt x="64" y="119"/>
                  </a:lnTo>
                  <a:lnTo>
                    <a:pt x="73" y="114"/>
                  </a:lnTo>
                  <a:lnTo>
                    <a:pt x="82" y="109"/>
                  </a:lnTo>
                  <a:lnTo>
                    <a:pt x="86" y="106"/>
                  </a:lnTo>
                  <a:lnTo>
                    <a:pt x="89" y="109"/>
                  </a:lnTo>
                  <a:lnTo>
                    <a:pt x="91" y="113"/>
                  </a:lnTo>
                  <a:lnTo>
                    <a:pt x="94" y="115"/>
                  </a:lnTo>
                  <a:lnTo>
                    <a:pt x="98" y="118"/>
                  </a:lnTo>
                  <a:lnTo>
                    <a:pt x="93" y="125"/>
                  </a:lnTo>
                  <a:lnTo>
                    <a:pt x="89" y="133"/>
                  </a:lnTo>
                  <a:lnTo>
                    <a:pt x="86" y="141"/>
                  </a:lnTo>
                  <a:lnTo>
                    <a:pt x="83" y="146"/>
                  </a:lnTo>
                  <a:lnTo>
                    <a:pt x="73" y="153"/>
                  </a:lnTo>
                  <a:lnTo>
                    <a:pt x="64" y="161"/>
                  </a:lnTo>
                  <a:lnTo>
                    <a:pt x="58" y="171"/>
                  </a:lnTo>
                  <a:lnTo>
                    <a:pt x="58" y="181"/>
                  </a:lnTo>
                  <a:lnTo>
                    <a:pt x="62" y="190"/>
                  </a:lnTo>
                  <a:lnTo>
                    <a:pt x="70" y="199"/>
                  </a:lnTo>
                  <a:lnTo>
                    <a:pt x="81" y="204"/>
                  </a:lnTo>
                  <a:lnTo>
                    <a:pt x="91" y="206"/>
                  </a:lnTo>
                  <a:lnTo>
                    <a:pt x="98" y="205"/>
                  </a:lnTo>
                  <a:lnTo>
                    <a:pt x="104" y="202"/>
                  </a:lnTo>
                  <a:lnTo>
                    <a:pt x="111" y="199"/>
                  </a:lnTo>
                  <a:lnTo>
                    <a:pt x="118" y="195"/>
                  </a:lnTo>
                  <a:lnTo>
                    <a:pt x="122" y="191"/>
                  </a:lnTo>
                  <a:lnTo>
                    <a:pt x="124" y="187"/>
                  </a:lnTo>
                  <a:lnTo>
                    <a:pt x="126" y="184"/>
                  </a:lnTo>
                  <a:lnTo>
                    <a:pt x="127" y="179"/>
                  </a:lnTo>
                  <a:lnTo>
                    <a:pt x="124" y="169"/>
                  </a:lnTo>
                  <a:lnTo>
                    <a:pt x="120" y="161"/>
                  </a:lnTo>
                  <a:lnTo>
                    <a:pt x="115" y="156"/>
                  </a:lnTo>
                  <a:lnTo>
                    <a:pt x="110" y="153"/>
                  </a:lnTo>
                  <a:lnTo>
                    <a:pt x="111" y="144"/>
                  </a:lnTo>
                  <a:lnTo>
                    <a:pt x="112" y="135"/>
                  </a:lnTo>
                  <a:lnTo>
                    <a:pt x="114" y="129"/>
                  </a:lnTo>
                  <a:lnTo>
                    <a:pt x="115" y="124"/>
                  </a:lnTo>
                  <a:lnTo>
                    <a:pt x="119" y="124"/>
                  </a:lnTo>
                  <a:lnTo>
                    <a:pt x="124" y="123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35" y="131"/>
                  </a:lnTo>
                  <a:lnTo>
                    <a:pt x="139" y="145"/>
                  </a:lnTo>
                  <a:lnTo>
                    <a:pt x="145" y="159"/>
                  </a:lnTo>
                  <a:lnTo>
                    <a:pt x="161" y="16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8" name="Freeform 316">
              <a:extLst>
                <a:ext uri="{FF2B5EF4-FFF2-40B4-BE49-F238E27FC236}">
                  <a16:creationId xmlns:a16="http://schemas.microsoft.com/office/drawing/2014/main" id="{A47E6EAD-4F9C-307F-8B63-F7B84666C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608"/>
              <a:ext cx="83" cy="119"/>
            </a:xfrm>
            <a:custGeom>
              <a:avLst/>
              <a:gdLst>
                <a:gd name="T0" fmla="*/ 0 w 241"/>
                <a:gd name="T1" fmla="*/ 355 h 355"/>
                <a:gd name="T2" fmla="*/ 21 w 241"/>
                <a:gd name="T3" fmla="*/ 333 h 355"/>
                <a:gd name="T4" fmla="*/ 44 w 241"/>
                <a:gd name="T5" fmla="*/ 315 h 355"/>
                <a:gd name="T6" fmla="*/ 69 w 241"/>
                <a:gd name="T7" fmla="*/ 300 h 355"/>
                <a:gd name="T8" fmla="*/ 94 w 241"/>
                <a:gd name="T9" fmla="*/ 290 h 355"/>
                <a:gd name="T10" fmla="*/ 120 w 241"/>
                <a:gd name="T11" fmla="*/ 283 h 355"/>
                <a:gd name="T12" fmla="*/ 145 w 241"/>
                <a:gd name="T13" fmla="*/ 279 h 355"/>
                <a:gd name="T14" fmla="*/ 169 w 241"/>
                <a:gd name="T15" fmla="*/ 278 h 355"/>
                <a:gd name="T16" fmla="*/ 191 w 241"/>
                <a:gd name="T17" fmla="*/ 280 h 355"/>
                <a:gd name="T18" fmla="*/ 191 w 241"/>
                <a:gd name="T19" fmla="*/ 273 h 355"/>
                <a:gd name="T20" fmla="*/ 193 w 241"/>
                <a:gd name="T21" fmla="*/ 263 h 355"/>
                <a:gd name="T22" fmla="*/ 195 w 241"/>
                <a:gd name="T23" fmla="*/ 253 h 355"/>
                <a:gd name="T24" fmla="*/ 199 w 241"/>
                <a:gd name="T25" fmla="*/ 243 h 355"/>
                <a:gd name="T26" fmla="*/ 206 w 241"/>
                <a:gd name="T27" fmla="*/ 232 h 355"/>
                <a:gd name="T28" fmla="*/ 215 w 241"/>
                <a:gd name="T29" fmla="*/ 223 h 355"/>
                <a:gd name="T30" fmla="*/ 227 w 241"/>
                <a:gd name="T31" fmla="*/ 216 h 355"/>
                <a:gd name="T32" fmla="*/ 241 w 241"/>
                <a:gd name="T33" fmla="*/ 209 h 355"/>
                <a:gd name="T34" fmla="*/ 229 w 241"/>
                <a:gd name="T35" fmla="*/ 184 h 355"/>
                <a:gd name="T36" fmla="*/ 223 w 241"/>
                <a:gd name="T37" fmla="*/ 153 h 355"/>
                <a:gd name="T38" fmla="*/ 224 w 241"/>
                <a:gd name="T39" fmla="*/ 125 h 355"/>
                <a:gd name="T40" fmla="*/ 239 w 241"/>
                <a:gd name="T41" fmla="*/ 101 h 355"/>
                <a:gd name="T42" fmla="*/ 229 w 241"/>
                <a:gd name="T43" fmla="*/ 96 h 355"/>
                <a:gd name="T44" fmla="*/ 219 w 241"/>
                <a:gd name="T45" fmla="*/ 90 h 355"/>
                <a:gd name="T46" fmla="*/ 206 w 241"/>
                <a:gd name="T47" fmla="*/ 82 h 355"/>
                <a:gd name="T48" fmla="*/ 193 w 241"/>
                <a:gd name="T49" fmla="*/ 71 h 355"/>
                <a:gd name="T50" fmla="*/ 181 w 241"/>
                <a:gd name="T51" fmla="*/ 57 h 355"/>
                <a:gd name="T52" fmla="*/ 170 w 241"/>
                <a:gd name="T53" fmla="*/ 41 h 355"/>
                <a:gd name="T54" fmla="*/ 161 w 241"/>
                <a:gd name="T55" fmla="*/ 22 h 355"/>
                <a:gd name="T56" fmla="*/ 157 w 241"/>
                <a:gd name="T57" fmla="*/ 0 h 355"/>
                <a:gd name="T58" fmla="*/ 150 w 241"/>
                <a:gd name="T59" fmla="*/ 12 h 355"/>
                <a:gd name="T60" fmla="*/ 141 w 241"/>
                <a:gd name="T61" fmla="*/ 25 h 355"/>
                <a:gd name="T62" fmla="*/ 131 w 241"/>
                <a:gd name="T63" fmla="*/ 37 h 355"/>
                <a:gd name="T64" fmla="*/ 117 w 241"/>
                <a:gd name="T65" fmla="*/ 50 h 355"/>
                <a:gd name="T66" fmla="*/ 103 w 241"/>
                <a:gd name="T67" fmla="*/ 60 h 355"/>
                <a:gd name="T68" fmla="*/ 89 w 241"/>
                <a:gd name="T69" fmla="*/ 68 h 355"/>
                <a:gd name="T70" fmla="*/ 71 w 241"/>
                <a:gd name="T71" fmla="*/ 72 h 355"/>
                <a:gd name="T72" fmla="*/ 54 w 241"/>
                <a:gd name="T73" fmla="*/ 73 h 355"/>
                <a:gd name="T74" fmla="*/ 61 w 241"/>
                <a:gd name="T75" fmla="*/ 91 h 355"/>
                <a:gd name="T76" fmla="*/ 63 w 241"/>
                <a:gd name="T77" fmla="*/ 111 h 355"/>
                <a:gd name="T78" fmla="*/ 57 w 241"/>
                <a:gd name="T79" fmla="*/ 135 h 355"/>
                <a:gd name="T80" fmla="*/ 38 w 241"/>
                <a:gd name="T81" fmla="*/ 157 h 355"/>
                <a:gd name="T82" fmla="*/ 49 w 241"/>
                <a:gd name="T83" fmla="*/ 197 h 355"/>
                <a:gd name="T84" fmla="*/ 49 w 241"/>
                <a:gd name="T85" fmla="*/ 236 h 355"/>
                <a:gd name="T86" fmla="*/ 42 w 241"/>
                <a:gd name="T87" fmla="*/ 269 h 355"/>
                <a:gd name="T88" fmla="*/ 35 w 241"/>
                <a:gd name="T89" fmla="*/ 295 h 355"/>
                <a:gd name="T90" fmla="*/ 27 w 241"/>
                <a:gd name="T91" fmla="*/ 310 h 355"/>
                <a:gd name="T92" fmla="*/ 17 w 241"/>
                <a:gd name="T93" fmla="*/ 325 h 355"/>
                <a:gd name="T94" fmla="*/ 9 w 241"/>
                <a:gd name="T95" fmla="*/ 338 h 355"/>
                <a:gd name="T96" fmla="*/ 3 w 241"/>
                <a:gd name="T97" fmla="*/ 344 h 355"/>
                <a:gd name="T98" fmla="*/ 0 w 241"/>
                <a:gd name="T99" fmla="*/ 347 h 355"/>
                <a:gd name="T100" fmla="*/ 0 w 241"/>
                <a:gd name="T101" fmla="*/ 350 h 355"/>
                <a:gd name="T102" fmla="*/ 0 w 241"/>
                <a:gd name="T103" fmla="*/ 352 h 355"/>
                <a:gd name="T104" fmla="*/ 2 w 241"/>
                <a:gd name="T105" fmla="*/ 353 h 355"/>
                <a:gd name="T106" fmla="*/ 0 w 241"/>
                <a:gd name="T10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1" h="355">
                  <a:moveTo>
                    <a:pt x="0" y="355"/>
                  </a:moveTo>
                  <a:lnTo>
                    <a:pt x="21" y="333"/>
                  </a:lnTo>
                  <a:lnTo>
                    <a:pt x="44" y="315"/>
                  </a:lnTo>
                  <a:lnTo>
                    <a:pt x="69" y="300"/>
                  </a:lnTo>
                  <a:lnTo>
                    <a:pt x="94" y="290"/>
                  </a:lnTo>
                  <a:lnTo>
                    <a:pt x="120" y="283"/>
                  </a:lnTo>
                  <a:lnTo>
                    <a:pt x="145" y="279"/>
                  </a:lnTo>
                  <a:lnTo>
                    <a:pt x="169" y="278"/>
                  </a:lnTo>
                  <a:lnTo>
                    <a:pt x="191" y="280"/>
                  </a:lnTo>
                  <a:lnTo>
                    <a:pt x="191" y="273"/>
                  </a:lnTo>
                  <a:lnTo>
                    <a:pt x="193" y="263"/>
                  </a:lnTo>
                  <a:lnTo>
                    <a:pt x="195" y="253"/>
                  </a:lnTo>
                  <a:lnTo>
                    <a:pt x="199" y="243"/>
                  </a:lnTo>
                  <a:lnTo>
                    <a:pt x="206" y="232"/>
                  </a:lnTo>
                  <a:lnTo>
                    <a:pt x="215" y="223"/>
                  </a:lnTo>
                  <a:lnTo>
                    <a:pt x="227" y="216"/>
                  </a:lnTo>
                  <a:lnTo>
                    <a:pt x="241" y="209"/>
                  </a:lnTo>
                  <a:lnTo>
                    <a:pt x="229" y="184"/>
                  </a:lnTo>
                  <a:lnTo>
                    <a:pt x="223" y="153"/>
                  </a:lnTo>
                  <a:lnTo>
                    <a:pt x="224" y="125"/>
                  </a:lnTo>
                  <a:lnTo>
                    <a:pt x="239" y="101"/>
                  </a:lnTo>
                  <a:lnTo>
                    <a:pt x="229" y="96"/>
                  </a:lnTo>
                  <a:lnTo>
                    <a:pt x="219" y="90"/>
                  </a:lnTo>
                  <a:lnTo>
                    <a:pt x="206" y="82"/>
                  </a:lnTo>
                  <a:lnTo>
                    <a:pt x="193" y="71"/>
                  </a:lnTo>
                  <a:lnTo>
                    <a:pt x="181" y="57"/>
                  </a:lnTo>
                  <a:lnTo>
                    <a:pt x="170" y="41"/>
                  </a:lnTo>
                  <a:lnTo>
                    <a:pt x="161" y="22"/>
                  </a:lnTo>
                  <a:lnTo>
                    <a:pt x="157" y="0"/>
                  </a:lnTo>
                  <a:lnTo>
                    <a:pt x="150" y="12"/>
                  </a:lnTo>
                  <a:lnTo>
                    <a:pt x="141" y="25"/>
                  </a:lnTo>
                  <a:lnTo>
                    <a:pt x="131" y="37"/>
                  </a:lnTo>
                  <a:lnTo>
                    <a:pt x="117" y="50"/>
                  </a:lnTo>
                  <a:lnTo>
                    <a:pt x="103" y="60"/>
                  </a:lnTo>
                  <a:lnTo>
                    <a:pt x="89" y="68"/>
                  </a:lnTo>
                  <a:lnTo>
                    <a:pt x="71" y="72"/>
                  </a:lnTo>
                  <a:lnTo>
                    <a:pt x="54" y="73"/>
                  </a:lnTo>
                  <a:lnTo>
                    <a:pt x="61" y="91"/>
                  </a:lnTo>
                  <a:lnTo>
                    <a:pt x="63" y="111"/>
                  </a:lnTo>
                  <a:lnTo>
                    <a:pt x="57" y="135"/>
                  </a:lnTo>
                  <a:lnTo>
                    <a:pt x="38" y="157"/>
                  </a:lnTo>
                  <a:lnTo>
                    <a:pt x="49" y="197"/>
                  </a:lnTo>
                  <a:lnTo>
                    <a:pt x="49" y="236"/>
                  </a:lnTo>
                  <a:lnTo>
                    <a:pt x="42" y="269"/>
                  </a:lnTo>
                  <a:lnTo>
                    <a:pt x="35" y="295"/>
                  </a:lnTo>
                  <a:lnTo>
                    <a:pt x="27" y="310"/>
                  </a:lnTo>
                  <a:lnTo>
                    <a:pt x="17" y="325"/>
                  </a:lnTo>
                  <a:lnTo>
                    <a:pt x="9" y="338"/>
                  </a:lnTo>
                  <a:lnTo>
                    <a:pt x="3" y="344"/>
                  </a:lnTo>
                  <a:lnTo>
                    <a:pt x="0" y="347"/>
                  </a:lnTo>
                  <a:lnTo>
                    <a:pt x="0" y="350"/>
                  </a:lnTo>
                  <a:lnTo>
                    <a:pt x="0" y="352"/>
                  </a:lnTo>
                  <a:lnTo>
                    <a:pt x="2" y="353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9" name="Freeform 317">
              <a:extLst>
                <a:ext uri="{FF2B5EF4-FFF2-40B4-BE49-F238E27FC236}">
                  <a16:creationId xmlns:a16="http://schemas.microsoft.com/office/drawing/2014/main" id="{3EF31FB8-7B83-275B-5D15-70FCDFC7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2633"/>
              <a:ext cx="134" cy="106"/>
            </a:xfrm>
            <a:custGeom>
              <a:avLst/>
              <a:gdLst>
                <a:gd name="T0" fmla="*/ 196 w 389"/>
                <a:gd name="T1" fmla="*/ 315 h 315"/>
                <a:gd name="T2" fmla="*/ 210 w 389"/>
                <a:gd name="T3" fmla="*/ 313 h 315"/>
                <a:gd name="T4" fmla="*/ 230 w 389"/>
                <a:gd name="T5" fmla="*/ 309 h 315"/>
                <a:gd name="T6" fmla="*/ 251 w 389"/>
                <a:gd name="T7" fmla="*/ 304 h 315"/>
                <a:gd name="T8" fmla="*/ 275 w 389"/>
                <a:gd name="T9" fmla="*/ 299 h 315"/>
                <a:gd name="T10" fmla="*/ 298 w 389"/>
                <a:gd name="T11" fmla="*/ 295 h 315"/>
                <a:gd name="T12" fmla="*/ 322 w 389"/>
                <a:gd name="T13" fmla="*/ 293 h 315"/>
                <a:gd name="T14" fmla="*/ 345 w 389"/>
                <a:gd name="T15" fmla="*/ 292 h 315"/>
                <a:gd name="T16" fmla="*/ 363 w 389"/>
                <a:gd name="T17" fmla="*/ 292 h 315"/>
                <a:gd name="T18" fmla="*/ 371 w 389"/>
                <a:gd name="T19" fmla="*/ 293 h 315"/>
                <a:gd name="T20" fmla="*/ 379 w 389"/>
                <a:gd name="T21" fmla="*/ 294 h 315"/>
                <a:gd name="T22" fmla="*/ 385 w 389"/>
                <a:gd name="T23" fmla="*/ 297 h 315"/>
                <a:gd name="T24" fmla="*/ 389 w 389"/>
                <a:gd name="T25" fmla="*/ 297 h 315"/>
                <a:gd name="T26" fmla="*/ 368 w 389"/>
                <a:gd name="T27" fmla="*/ 282 h 315"/>
                <a:gd name="T28" fmla="*/ 350 w 389"/>
                <a:gd name="T29" fmla="*/ 262 h 315"/>
                <a:gd name="T30" fmla="*/ 334 w 389"/>
                <a:gd name="T31" fmla="*/ 239 h 315"/>
                <a:gd name="T32" fmla="*/ 321 w 389"/>
                <a:gd name="T33" fmla="*/ 213 h 315"/>
                <a:gd name="T34" fmla="*/ 310 w 389"/>
                <a:gd name="T35" fmla="*/ 186 h 315"/>
                <a:gd name="T36" fmla="*/ 302 w 389"/>
                <a:gd name="T37" fmla="*/ 156 h 315"/>
                <a:gd name="T38" fmla="*/ 297 w 389"/>
                <a:gd name="T39" fmla="*/ 126 h 315"/>
                <a:gd name="T40" fmla="*/ 295 w 389"/>
                <a:gd name="T41" fmla="*/ 96 h 315"/>
                <a:gd name="T42" fmla="*/ 284 w 389"/>
                <a:gd name="T43" fmla="*/ 95 h 315"/>
                <a:gd name="T44" fmla="*/ 271 w 389"/>
                <a:gd name="T45" fmla="*/ 91 h 315"/>
                <a:gd name="T46" fmla="*/ 256 w 389"/>
                <a:gd name="T47" fmla="*/ 82 h 315"/>
                <a:gd name="T48" fmla="*/ 241 w 389"/>
                <a:gd name="T49" fmla="*/ 72 h 315"/>
                <a:gd name="T50" fmla="*/ 226 w 389"/>
                <a:gd name="T51" fmla="*/ 59 h 315"/>
                <a:gd name="T52" fmla="*/ 213 w 389"/>
                <a:gd name="T53" fmla="*/ 44 h 315"/>
                <a:gd name="T54" fmla="*/ 202 w 389"/>
                <a:gd name="T55" fmla="*/ 27 h 315"/>
                <a:gd name="T56" fmla="*/ 194 w 389"/>
                <a:gd name="T57" fmla="*/ 9 h 315"/>
                <a:gd name="T58" fmla="*/ 181 w 389"/>
                <a:gd name="T59" fmla="*/ 16 h 315"/>
                <a:gd name="T60" fmla="*/ 164 w 389"/>
                <a:gd name="T61" fmla="*/ 24 h 315"/>
                <a:gd name="T62" fmla="*/ 143 w 389"/>
                <a:gd name="T63" fmla="*/ 29 h 315"/>
                <a:gd name="T64" fmla="*/ 119 w 389"/>
                <a:gd name="T65" fmla="*/ 32 h 315"/>
                <a:gd name="T66" fmla="*/ 93 w 389"/>
                <a:gd name="T67" fmla="*/ 31 h 315"/>
                <a:gd name="T68" fmla="*/ 64 w 389"/>
                <a:gd name="T69" fmla="*/ 26 h 315"/>
                <a:gd name="T70" fmla="*/ 34 w 389"/>
                <a:gd name="T71" fmla="*/ 16 h 315"/>
                <a:gd name="T72" fmla="*/ 2 w 389"/>
                <a:gd name="T73" fmla="*/ 0 h 315"/>
                <a:gd name="T74" fmla="*/ 10 w 389"/>
                <a:gd name="T75" fmla="*/ 12 h 315"/>
                <a:gd name="T76" fmla="*/ 18 w 389"/>
                <a:gd name="T77" fmla="*/ 27 h 315"/>
                <a:gd name="T78" fmla="*/ 25 w 389"/>
                <a:gd name="T79" fmla="*/ 44 h 315"/>
                <a:gd name="T80" fmla="*/ 29 w 389"/>
                <a:gd name="T81" fmla="*/ 64 h 315"/>
                <a:gd name="T82" fmla="*/ 30 w 389"/>
                <a:gd name="T83" fmla="*/ 85 h 315"/>
                <a:gd name="T84" fmla="*/ 26 w 389"/>
                <a:gd name="T85" fmla="*/ 108 h 315"/>
                <a:gd name="T86" fmla="*/ 17 w 389"/>
                <a:gd name="T87" fmla="*/ 135 h 315"/>
                <a:gd name="T88" fmla="*/ 0 w 389"/>
                <a:gd name="T89" fmla="*/ 163 h 315"/>
                <a:gd name="T90" fmla="*/ 19 w 389"/>
                <a:gd name="T91" fmla="*/ 170 h 315"/>
                <a:gd name="T92" fmla="*/ 38 w 389"/>
                <a:gd name="T93" fmla="*/ 177 h 315"/>
                <a:gd name="T94" fmla="*/ 56 w 389"/>
                <a:gd name="T95" fmla="*/ 187 h 315"/>
                <a:gd name="T96" fmla="*/ 72 w 389"/>
                <a:gd name="T97" fmla="*/ 201 h 315"/>
                <a:gd name="T98" fmla="*/ 85 w 389"/>
                <a:gd name="T99" fmla="*/ 216 h 315"/>
                <a:gd name="T100" fmla="*/ 94 w 389"/>
                <a:gd name="T101" fmla="*/ 236 h 315"/>
                <a:gd name="T102" fmla="*/ 100 w 389"/>
                <a:gd name="T103" fmla="*/ 259 h 315"/>
                <a:gd name="T104" fmla="*/ 97 w 389"/>
                <a:gd name="T105" fmla="*/ 287 h 315"/>
                <a:gd name="T106" fmla="*/ 108 w 389"/>
                <a:gd name="T107" fmla="*/ 285 h 315"/>
                <a:gd name="T108" fmla="*/ 119 w 389"/>
                <a:gd name="T109" fmla="*/ 284 h 315"/>
                <a:gd name="T110" fmla="*/ 131 w 389"/>
                <a:gd name="T111" fmla="*/ 284 h 315"/>
                <a:gd name="T112" fmla="*/ 143 w 389"/>
                <a:gd name="T113" fmla="*/ 287 h 315"/>
                <a:gd name="T114" fmla="*/ 155 w 389"/>
                <a:gd name="T115" fmla="*/ 290 h 315"/>
                <a:gd name="T116" fmla="*/ 168 w 389"/>
                <a:gd name="T117" fmla="*/ 295 h 315"/>
                <a:gd name="T118" fmla="*/ 181 w 389"/>
                <a:gd name="T119" fmla="*/ 304 h 315"/>
                <a:gd name="T120" fmla="*/ 196 w 389"/>
                <a:gd name="T121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15">
                  <a:moveTo>
                    <a:pt x="196" y="315"/>
                  </a:moveTo>
                  <a:lnTo>
                    <a:pt x="210" y="313"/>
                  </a:lnTo>
                  <a:lnTo>
                    <a:pt x="230" y="309"/>
                  </a:lnTo>
                  <a:lnTo>
                    <a:pt x="251" y="304"/>
                  </a:lnTo>
                  <a:lnTo>
                    <a:pt x="275" y="299"/>
                  </a:lnTo>
                  <a:lnTo>
                    <a:pt x="298" y="295"/>
                  </a:lnTo>
                  <a:lnTo>
                    <a:pt x="322" y="293"/>
                  </a:lnTo>
                  <a:lnTo>
                    <a:pt x="345" y="292"/>
                  </a:lnTo>
                  <a:lnTo>
                    <a:pt x="363" y="292"/>
                  </a:lnTo>
                  <a:lnTo>
                    <a:pt x="371" y="293"/>
                  </a:lnTo>
                  <a:lnTo>
                    <a:pt x="379" y="294"/>
                  </a:lnTo>
                  <a:lnTo>
                    <a:pt x="385" y="297"/>
                  </a:lnTo>
                  <a:lnTo>
                    <a:pt x="389" y="297"/>
                  </a:lnTo>
                  <a:lnTo>
                    <a:pt x="368" y="282"/>
                  </a:lnTo>
                  <a:lnTo>
                    <a:pt x="350" y="262"/>
                  </a:lnTo>
                  <a:lnTo>
                    <a:pt x="334" y="239"/>
                  </a:lnTo>
                  <a:lnTo>
                    <a:pt x="321" y="213"/>
                  </a:lnTo>
                  <a:lnTo>
                    <a:pt x="310" y="186"/>
                  </a:lnTo>
                  <a:lnTo>
                    <a:pt x="302" y="156"/>
                  </a:lnTo>
                  <a:lnTo>
                    <a:pt x="297" y="126"/>
                  </a:lnTo>
                  <a:lnTo>
                    <a:pt x="295" y="96"/>
                  </a:lnTo>
                  <a:lnTo>
                    <a:pt x="284" y="95"/>
                  </a:lnTo>
                  <a:lnTo>
                    <a:pt x="271" y="91"/>
                  </a:lnTo>
                  <a:lnTo>
                    <a:pt x="256" y="82"/>
                  </a:lnTo>
                  <a:lnTo>
                    <a:pt x="241" y="72"/>
                  </a:lnTo>
                  <a:lnTo>
                    <a:pt x="226" y="59"/>
                  </a:lnTo>
                  <a:lnTo>
                    <a:pt x="213" y="44"/>
                  </a:lnTo>
                  <a:lnTo>
                    <a:pt x="202" y="27"/>
                  </a:lnTo>
                  <a:lnTo>
                    <a:pt x="194" y="9"/>
                  </a:lnTo>
                  <a:lnTo>
                    <a:pt x="181" y="16"/>
                  </a:lnTo>
                  <a:lnTo>
                    <a:pt x="164" y="24"/>
                  </a:lnTo>
                  <a:lnTo>
                    <a:pt x="143" y="29"/>
                  </a:lnTo>
                  <a:lnTo>
                    <a:pt x="119" y="32"/>
                  </a:lnTo>
                  <a:lnTo>
                    <a:pt x="93" y="31"/>
                  </a:lnTo>
                  <a:lnTo>
                    <a:pt x="64" y="26"/>
                  </a:lnTo>
                  <a:lnTo>
                    <a:pt x="34" y="16"/>
                  </a:lnTo>
                  <a:lnTo>
                    <a:pt x="2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5" y="44"/>
                  </a:lnTo>
                  <a:lnTo>
                    <a:pt x="29" y="64"/>
                  </a:lnTo>
                  <a:lnTo>
                    <a:pt x="30" y="85"/>
                  </a:lnTo>
                  <a:lnTo>
                    <a:pt x="26" y="108"/>
                  </a:lnTo>
                  <a:lnTo>
                    <a:pt x="17" y="135"/>
                  </a:lnTo>
                  <a:lnTo>
                    <a:pt x="0" y="163"/>
                  </a:lnTo>
                  <a:lnTo>
                    <a:pt x="19" y="170"/>
                  </a:lnTo>
                  <a:lnTo>
                    <a:pt x="38" y="177"/>
                  </a:lnTo>
                  <a:lnTo>
                    <a:pt x="56" y="187"/>
                  </a:lnTo>
                  <a:lnTo>
                    <a:pt x="72" y="201"/>
                  </a:lnTo>
                  <a:lnTo>
                    <a:pt x="85" y="216"/>
                  </a:lnTo>
                  <a:lnTo>
                    <a:pt x="94" y="236"/>
                  </a:lnTo>
                  <a:lnTo>
                    <a:pt x="100" y="259"/>
                  </a:lnTo>
                  <a:lnTo>
                    <a:pt x="97" y="287"/>
                  </a:lnTo>
                  <a:lnTo>
                    <a:pt x="108" y="285"/>
                  </a:lnTo>
                  <a:lnTo>
                    <a:pt x="119" y="284"/>
                  </a:lnTo>
                  <a:lnTo>
                    <a:pt x="131" y="284"/>
                  </a:lnTo>
                  <a:lnTo>
                    <a:pt x="143" y="287"/>
                  </a:lnTo>
                  <a:lnTo>
                    <a:pt x="155" y="290"/>
                  </a:lnTo>
                  <a:lnTo>
                    <a:pt x="168" y="295"/>
                  </a:lnTo>
                  <a:lnTo>
                    <a:pt x="181" y="304"/>
                  </a:lnTo>
                  <a:lnTo>
                    <a:pt x="196" y="3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0" name="Freeform 318">
              <a:extLst>
                <a:ext uri="{FF2B5EF4-FFF2-40B4-BE49-F238E27FC236}">
                  <a16:creationId xmlns:a16="http://schemas.microsoft.com/office/drawing/2014/main" id="{9C33B3B7-328F-6EA4-75EF-DDAC2968D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761"/>
              <a:ext cx="137" cy="132"/>
            </a:xfrm>
            <a:custGeom>
              <a:avLst/>
              <a:gdLst>
                <a:gd name="T0" fmla="*/ 58 w 399"/>
                <a:gd name="T1" fmla="*/ 188 h 398"/>
                <a:gd name="T2" fmla="*/ 74 w 399"/>
                <a:gd name="T3" fmla="*/ 191 h 398"/>
                <a:gd name="T4" fmla="*/ 99 w 399"/>
                <a:gd name="T5" fmla="*/ 192 h 398"/>
                <a:gd name="T6" fmla="*/ 128 w 399"/>
                <a:gd name="T7" fmla="*/ 189 h 398"/>
                <a:gd name="T8" fmla="*/ 161 w 399"/>
                <a:gd name="T9" fmla="*/ 183 h 398"/>
                <a:gd name="T10" fmla="*/ 194 w 399"/>
                <a:gd name="T11" fmla="*/ 171 h 398"/>
                <a:gd name="T12" fmla="*/ 227 w 399"/>
                <a:gd name="T13" fmla="*/ 149 h 398"/>
                <a:gd name="T14" fmla="*/ 256 w 399"/>
                <a:gd name="T15" fmla="*/ 117 h 398"/>
                <a:gd name="T16" fmla="*/ 277 w 399"/>
                <a:gd name="T17" fmla="*/ 77 h 398"/>
                <a:gd name="T18" fmla="*/ 292 w 399"/>
                <a:gd name="T19" fmla="*/ 46 h 398"/>
                <a:gd name="T20" fmla="*/ 307 w 399"/>
                <a:gd name="T21" fmla="*/ 23 h 398"/>
                <a:gd name="T22" fmla="*/ 321 w 399"/>
                <a:gd name="T23" fmla="*/ 12 h 398"/>
                <a:gd name="T24" fmla="*/ 340 w 399"/>
                <a:gd name="T25" fmla="*/ 10 h 398"/>
                <a:gd name="T26" fmla="*/ 360 w 399"/>
                <a:gd name="T27" fmla="*/ 7 h 398"/>
                <a:gd name="T28" fmla="*/ 377 w 399"/>
                <a:gd name="T29" fmla="*/ 5 h 398"/>
                <a:gd name="T30" fmla="*/ 393 w 399"/>
                <a:gd name="T31" fmla="*/ 1 h 398"/>
                <a:gd name="T32" fmla="*/ 398 w 399"/>
                <a:gd name="T33" fmla="*/ 1 h 398"/>
                <a:gd name="T34" fmla="*/ 399 w 399"/>
                <a:gd name="T35" fmla="*/ 5 h 398"/>
                <a:gd name="T36" fmla="*/ 366 w 399"/>
                <a:gd name="T37" fmla="*/ 17 h 398"/>
                <a:gd name="T38" fmla="*/ 323 w 399"/>
                <a:gd name="T39" fmla="*/ 56 h 398"/>
                <a:gd name="T40" fmla="*/ 299 w 399"/>
                <a:gd name="T41" fmla="*/ 106 h 398"/>
                <a:gd name="T42" fmla="*/ 290 w 399"/>
                <a:gd name="T43" fmla="*/ 151 h 398"/>
                <a:gd name="T44" fmla="*/ 287 w 399"/>
                <a:gd name="T45" fmla="*/ 181 h 398"/>
                <a:gd name="T46" fmla="*/ 291 w 399"/>
                <a:gd name="T47" fmla="*/ 217 h 398"/>
                <a:gd name="T48" fmla="*/ 283 w 399"/>
                <a:gd name="T49" fmla="*/ 238 h 398"/>
                <a:gd name="T50" fmla="*/ 253 w 399"/>
                <a:gd name="T51" fmla="*/ 253 h 398"/>
                <a:gd name="T52" fmla="*/ 224 w 399"/>
                <a:gd name="T53" fmla="*/ 282 h 398"/>
                <a:gd name="T54" fmla="*/ 209 w 399"/>
                <a:gd name="T55" fmla="*/ 318 h 398"/>
                <a:gd name="T56" fmla="*/ 196 w 399"/>
                <a:gd name="T57" fmla="*/ 338 h 398"/>
                <a:gd name="T58" fmla="*/ 153 w 399"/>
                <a:gd name="T59" fmla="*/ 345 h 398"/>
                <a:gd name="T60" fmla="*/ 105 w 399"/>
                <a:gd name="T61" fmla="*/ 363 h 398"/>
                <a:gd name="T62" fmla="*/ 66 w 399"/>
                <a:gd name="T63" fmla="*/ 385 h 398"/>
                <a:gd name="T64" fmla="*/ 55 w 399"/>
                <a:gd name="T65" fmla="*/ 380 h 398"/>
                <a:gd name="T66" fmla="*/ 53 w 399"/>
                <a:gd name="T67" fmla="*/ 340 h 398"/>
                <a:gd name="T68" fmla="*/ 40 w 399"/>
                <a:gd name="T69" fmla="*/ 298 h 398"/>
                <a:gd name="T70" fmla="*/ 16 w 399"/>
                <a:gd name="T71" fmla="*/ 262 h 398"/>
                <a:gd name="T72" fmla="*/ 12 w 399"/>
                <a:gd name="T73" fmla="*/ 249 h 398"/>
                <a:gd name="T74" fmla="*/ 36 w 399"/>
                <a:gd name="T75" fmla="*/ 242 h 398"/>
                <a:gd name="T76" fmla="*/ 54 w 399"/>
                <a:gd name="T77" fmla="*/ 228 h 398"/>
                <a:gd name="T78" fmla="*/ 58 w 399"/>
                <a:gd name="T79" fmla="*/ 20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9" h="398">
                  <a:moveTo>
                    <a:pt x="53" y="188"/>
                  </a:moveTo>
                  <a:lnTo>
                    <a:pt x="58" y="188"/>
                  </a:lnTo>
                  <a:lnTo>
                    <a:pt x="65" y="189"/>
                  </a:lnTo>
                  <a:lnTo>
                    <a:pt x="74" y="191"/>
                  </a:lnTo>
                  <a:lnTo>
                    <a:pt x="86" y="191"/>
                  </a:lnTo>
                  <a:lnTo>
                    <a:pt x="99" y="192"/>
                  </a:lnTo>
                  <a:lnTo>
                    <a:pt x="112" y="191"/>
                  </a:lnTo>
                  <a:lnTo>
                    <a:pt x="128" y="189"/>
                  </a:lnTo>
                  <a:lnTo>
                    <a:pt x="144" y="187"/>
                  </a:lnTo>
                  <a:lnTo>
                    <a:pt x="161" y="183"/>
                  </a:lnTo>
                  <a:lnTo>
                    <a:pt x="177" y="178"/>
                  </a:lnTo>
                  <a:lnTo>
                    <a:pt x="194" y="171"/>
                  </a:lnTo>
                  <a:lnTo>
                    <a:pt x="211" y="161"/>
                  </a:lnTo>
                  <a:lnTo>
                    <a:pt x="227" y="149"/>
                  </a:lnTo>
                  <a:lnTo>
                    <a:pt x="241" y="134"/>
                  </a:lnTo>
                  <a:lnTo>
                    <a:pt x="256" y="117"/>
                  </a:lnTo>
                  <a:lnTo>
                    <a:pt x="267" y="96"/>
                  </a:lnTo>
                  <a:lnTo>
                    <a:pt x="277" y="77"/>
                  </a:lnTo>
                  <a:lnTo>
                    <a:pt x="286" y="61"/>
                  </a:lnTo>
                  <a:lnTo>
                    <a:pt x="292" y="46"/>
                  </a:lnTo>
                  <a:lnTo>
                    <a:pt x="300" y="33"/>
                  </a:lnTo>
                  <a:lnTo>
                    <a:pt x="307" y="23"/>
                  </a:lnTo>
                  <a:lnTo>
                    <a:pt x="314" y="16"/>
                  </a:lnTo>
                  <a:lnTo>
                    <a:pt x="321" y="12"/>
                  </a:lnTo>
                  <a:lnTo>
                    <a:pt x="331" y="10"/>
                  </a:lnTo>
                  <a:lnTo>
                    <a:pt x="340" y="10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6"/>
                  </a:lnTo>
                  <a:lnTo>
                    <a:pt x="377" y="5"/>
                  </a:lnTo>
                  <a:lnTo>
                    <a:pt x="385" y="4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4"/>
                  </a:lnTo>
                  <a:lnTo>
                    <a:pt x="399" y="5"/>
                  </a:lnTo>
                  <a:lnTo>
                    <a:pt x="399" y="7"/>
                  </a:lnTo>
                  <a:lnTo>
                    <a:pt x="366" y="17"/>
                  </a:lnTo>
                  <a:lnTo>
                    <a:pt x="341" y="35"/>
                  </a:lnTo>
                  <a:lnTo>
                    <a:pt x="323" y="56"/>
                  </a:lnTo>
                  <a:lnTo>
                    <a:pt x="308" y="81"/>
                  </a:lnTo>
                  <a:lnTo>
                    <a:pt x="299" y="106"/>
                  </a:lnTo>
                  <a:lnTo>
                    <a:pt x="294" y="129"/>
                  </a:lnTo>
                  <a:lnTo>
                    <a:pt x="290" y="151"/>
                  </a:lnTo>
                  <a:lnTo>
                    <a:pt x="288" y="167"/>
                  </a:lnTo>
                  <a:lnTo>
                    <a:pt x="287" y="181"/>
                  </a:lnTo>
                  <a:lnTo>
                    <a:pt x="288" y="197"/>
                  </a:lnTo>
                  <a:lnTo>
                    <a:pt x="291" y="217"/>
                  </a:lnTo>
                  <a:lnTo>
                    <a:pt x="295" y="237"/>
                  </a:lnTo>
                  <a:lnTo>
                    <a:pt x="283" y="238"/>
                  </a:lnTo>
                  <a:lnTo>
                    <a:pt x="269" y="244"/>
                  </a:lnTo>
                  <a:lnTo>
                    <a:pt x="253" y="253"/>
                  </a:lnTo>
                  <a:lnTo>
                    <a:pt x="237" y="267"/>
                  </a:lnTo>
                  <a:lnTo>
                    <a:pt x="224" y="282"/>
                  </a:lnTo>
                  <a:lnTo>
                    <a:pt x="215" y="299"/>
                  </a:lnTo>
                  <a:lnTo>
                    <a:pt x="209" y="318"/>
                  </a:lnTo>
                  <a:lnTo>
                    <a:pt x="212" y="338"/>
                  </a:lnTo>
                  <a:lnTo>
                    <a:pt x="196" y="338"/>
                  </a:lnTo>
                  <a:lnTo>
                    <a:pt x="175" y="340"/>
                  </a:lnTo>
                  <a:lnTo>
                    <a:pt x="153" y="345"/>
                  </a:lnTo>
                  <a:lnTo>
                    <a:pt x="129" y="353"/>
                  </a:lnTo>
                  <a:lnTo>
                    <a:pt x="105" y="363"/>
                  </a:lnTo>
                  <a:lnTo>
                    <a:pt x="83" y="374"/>
                  </a:lnTo>
                  <a:lnTo>
                    <a:pt x="66" y="385"/>
                  </a:lnTo>
                  <a:lnTo>
                    <a:pt x="53" y="398"/>
                  </a:lnTo>
                  <a:lnTo>
                    <a:pt x="55" y="380"/>
                  </a:lnTo>
                  <a:lnTo>
                    <a:pt x="55" y="361"/>
                  </a:lnTo>
                  <a:lnTo>
                    <a:pt x="53" y="340"/>
                  </a:lnTo>
                  <a:lnTo>
                    <a:pt x="48" y="318"/>
                  </a:lnTo>
                  <a:lnTo>
                    <a:pt x="40" y="298"/>
                  </a:lnTo>
                  <a:lnTo>
                    <a:pt x="29" y="278"/>
                  </a:lnTo>
                  <a:lnTo>
                    <a:pt x="16" y="262"/>
                  </a:lnTo>
                  <a:lnTo>
                    <a:pt x="0" y="249"/>
                  </a:lnTo>
                  <a:lnTo>
                    <a:pt x="12" y="249"/>
                  </a:lnTo>
                  <a:lnTo>
                    <a:pt x="24" y="247"/>
                  </a:lnTo>
                  <a:lnTo>
                    <a:pt x="36" y="242"/>
                  </a:lnTo>
                  <a:lnTo>
                    <a:pt x="46" y="235"/>
                  </a:lnTo>
                  <a:lnTo>
                    <a:pt x="54" y="228"/>
                  </a:lnTo>
                  <a:lnTo>
                    <a:pt x="58" y="217"/>
                  </a:lnTo>
                  <a:lnTo>
                    <a:pt x="58" y="203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1" name="Freeform 319">
              <a:extLst>
                <a:ext uri="{FF2B5EF4-FFF2-40B4-BE49-F238E27FC236}">
                  <a16:creationId xmlns:a16="http://schemas.microsoft.com/office/drawing/2014/main" id="{66071295-618E-189B-A4ED-27596F0EF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763"/>
              <a:ext cx="84" cy="135"/>
            </a:xfrm>
            <a:custGeom>
              <a:avLst/>
              <a:gdLst>
                <a:gd name="T0" fmla="*/ 146 w 243"/>
                <a:gd name="T1" fmla="*/ 5 h 404"/>
                <a:gd name="T2" fmla="*/ 159 w 243"/>
                <a:gd name="T3" fmla="*/ 20 h 404"/>
                <a:gd name="T4" fmla="*/ 181 w 243"/>
                <a:gd name="T5" fmla="*/ 21 h 404"/>
                <a:gd name="T6" fmla="*/ 193 w 243"/>
                <a:gd name="T7" fmla="*/ 29 h 404"/>
                <a:gd name="T8" fmla="*/ 188 w 243"/>
                <a:gd name="T9" fmla="*/ 40 h 404"/>
                <a:gd name="T10" fmla="*/ 173 w 243"/>
                <a:gd name="T11" fmla="*/ 51 h 404"/>
                <a:gd name="T12" fmla="*/ 160 w 243"/>
                <a:gd name="T13" fmla="*/ 54 h 404"/>
                <a:gd name="T14" fmla="*/ 147 w 243"/>
                <a:gd name="T15" fmla="*/ 53 h 404"/>
                <a:gd name="T16" fmla="*/ 137 w 243"/>
                <a:gd name="T17" fmla="*/ 55 h 404"/>
                <a:gd name="T18" fmla="*/ 129 w 243"/>
                <a:gd name="T19" fmla="*/ 61 h 404"/>
                <a:gd name="T20" fmla="*/ 122 w 243"/>
                <a:gd name="T21" fmla="*/ 69 h 404"/>
                <a:gd name="T22" fmla="*/ 119 w 243"/>
                <a:gd name="T23" fmla="*/ 78 h 404"/>
                <a:gd name="T24" fmla="*/ 119 w 243"/>
                <a:gd name="T25" fmla="*/ 85 h 404"/>
                <a:gd name="T26" fmla="*/ 123 w 243"/>
                <a:gd name="T27" fmla="*/ 94 h 404"/>
                <a:gd name="T28" fmla="*/ 129 w 243"/>
                <a:gd name="T29" fmla="*/ 101 h 404"/>
                <a:gd name="T30" fmla="*/ 138 w 243"/>
                <a:gd name="T31" fmla="*/ 105 h 404"/>
                <a:gd name="T32" fmla="*/ 151 w 243"/>
                <a:gd name="T33" fmla="*/ 108 h 404"/>
                <a:gd name="T34" fmla="*/ 162 w 243"/>
                <a:gd name="T35" fmla="*/ 106 h 404"/>
                <a:gd name="T36" fmla="*/ 172 w 243"/>
                <a:gd name="T37" fmla="*/ 99 h 404"/>
                <a:gd name="T38" fmla="*/ 175 w 243"/>
                <a:gd name="T39" fmla="*/ 86 h 404"/>
                <a:gd name="T40" fmla="*/ 183 w 243"/>
                <a:gd name="T41" fmla="*/ 74 h 404"/>
                <a:gd name="T42" fmla="*/ 201 w 243"/>
                <a:gd name="T43" fmla="*/ 64 h 404"/>
                <a:gd name="T44" fmla="*/ 208 w 243"/>
                <a:gd name="T45" fmla="*/ 64 h 404"/>
                <a:gd name="T46" fmla="*/ 213 w 243"/>
                <a:gd name="T47" fmla="*/ 70 h 404"/>
                <a:gd name="T48" fmla="*/ 212 w 243"/>
                <a:gd name="T49" fmla="*/ 80 h 404"/>
                <a:gd name="T50" fmla="*/ 205 w 243"/>
                <a:gd name="T51" fmla="*/ 96 h 404"/>
                <a:gd name="T52" fmla="*/ 194 w 243"/>
                <a:gd name="T53" fmla="*/ 106 h 404"/>
                <a:gd name="T54" fmla="*/ 181 w 243"/>
                <a:gd name="T55" fmla="*/ 119 h 404"/>
                <a:gd name="T56" fmla="*/ 177 w 243"/>
                <a:gd name="T57" fmla="*/ 129 h 404"/>
                <a:gd name="T58" fmla="*/ 177 w 243"/>
                <a:gd name="T59" fmla="*/ 134 h 404"/>
                <a:gd name="T60" fmla="*/ 180 w 243"/>
                <a:gd name="T61" fmla="*/ 142 h 404"/>
                <a:gd name="T62" fmla="*/ 192 w 243"/>
                <a:gd name="T63" fmla="*/ 154 h 404"/>
                <a:gd name="T64" fmla="*/ 206 w 243"/>
                <a:gd name="T65" fmla="*/ 160 h 404"/>
                <a:gd name="T66" fmla="*/ 217 w 243"/>
                <a:gd name="T67" fmla="*/ 160 h 404"/>
                <a:gd name="T68" fmla="*/ 226 w 243"/>
                <a:gd name="T69" fmla="*/ 156 h 404"/>
                <a:gd name="T70" fmla="*/ 234 w 243"/>
                <a:gd name="T71" fmla="*/ 152 h 404"/>
                <a:gd name="T72" fmla="*/ 242 w 243"/>
                <a:gd name="T73" fmla="*/ 170 h 404"/>
                <a:gd name="T74" fmla="*/ 242 w 243"/>
                <a:gd name="T75" fmla="*/ 210 h 404"/>
                <a:gd name="T76" fmla="*/ 226 w 243"/>
                <a:gd name="T77" fmla="*/ 248 h 404"/>
                <a:gd name="T78" fmla="*/ 200 w 243"/>
                <a:gd name="T79" fmla="*/ 286 h 404"/>
                <a:gd name="T80" fmla="*/ 165 w 243"/>
                <a:gd name="T81" fmla="*/ 321 h 404"/>
                <a:gd name="T82" fmla="*/ 126 w 243"/>
                <a:gd name="T83" fmla="*/ 349 h 404"/>
                <a:gd name="T84" fmla="*/ 86 w 243"/>
                <a:gd name="T85" fmla="*/ 373 h 404"/>
                <a:gd name="T86" fmla="*/ 50 w 243"/>
                <a:gd name="T87" fmla="*/ 389 h 404"/>
                <a:gd name="T88" fmla="*/ 29 w 243"/>
                <a:gd name="T89" fmla="*/ 396 h 404"/>
                <a:gd name="T90" fmla="*/ 15 w 243"/>
                <a:gd name="T91" fmla="*/ 401 h 404"/>
                <a:gd name="T92" fmla="*/ 2 w 243"/>
                <a:gd name="T93" fmla="*/ 404 h 404"/>
                <a:gd name="T94" fmla="*/ 0 w 243"/>
                <a:gd name="T95" fmla="*/ 402 h 404"/>
                <a:gd name="T96" fmla="*/ 13 w 243"/>
                <a:gd name="T97" fmla="*/ 389 h 404"/>
                <a:gd name="T98" fmla="*/ 29 w 243"/>
                <a:gd name="T99" fmla="*/ 369 h 404"/>
                <a:gd name="T100" fmla="*/ 42 w 243"/>
                <a:gd name="T101" fmla="*/ 347 h 404"/>
                <a:gd name="T102" fmla="*/ 50 w 243"/>
                <a:gd name="T103" fmla="*/ 323 h 404"/>
                <a:gd name="T104" fmla="*/ 51 w 243"/>
                <a:gd name="T105" fmla="*/ 295 h 404"/>
                <a:gd name="T106" fmla="*/ 44 w 243"/>
                <a:gd name="T107" fmla="*/ 253 h 404"/>
                <a:gd name="T108" fmla="*/ 35 w 243"/>
                <a:gd name="T109" fmla="*/ 210 h 404"/>
                <a:gd name="T110" fmla="*/ 31 w 243"/>
                <a:gd name="T111" fmla="*/ 174 h 404"/>
                <a:gd name="T112" fmla="*/ 34 w 243"/>
                <a:gd name="T113" fmla="*/ 144 h 404"/>
                <a:gd name="T114" fmla="*/ 43 w 243"/>
                <a:gd name="T115" fmla="*/ 99 h 404"/>
                <a:gd name="T116" fmla="*/ 67 w 243"/>
                <a:gd name="T117" fmla="*/ 49 h 404"/>
                <a:gd name="T118" fmla="*/ 110 w 243"/>
                <a:gd name="T119" fmla="*/ 1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404">
                  <a:moveTo>
                    <a:pt x="143" y="0"/>
                  </a:moveTo>
                  <a:lnTo>
                    <a:pt x="146" y="5"/>
                  </a:lnTo>
                  <a:lnTo>
                    <a:pt x="151" y="14"/>
                  </a:lnTo>
                  <a:lnTo>
                    <a:pt x="159" y="20"/>
                  </a:lnTo>
                  <a:lnTo>
                    <a:pt x="173" y="21"/>
                  </a:lnTo>
                  <a:lnTo>
                    <a:pt x="181" y="21"/>
                  </a:lnTo>
                  <a:lnTo>
                    <a:pt x="188" y="24"/>
                  </a:lnTo>
                  <a:lnTo>
                    <a:pt x="193" y="29"/>
                  </a:lnTo>
                  <a:lnTo>
                    <a:pt x="196" y="34"/>
                  </a:lnTo>
                  <a:lnTo>
                    <a:pt x="188" y="40"/>
                  </a:lnTo>
                  <a:lnTo>
                    <a:pt x="181" y="46"/>
                  </a:lnTo>
                  <a:lnTo>
                    <a:pt x="173" y="51"/>
                  </a:lnTo>
                  <a:lnTo>
                    <a:pt x="168" y="55"/>
                  </a:lnTo>
                  <a:lnTo>
                    <a:pt x="160" y="54"/>
                  </a:lnTo>
                  <a:lnTo>
                    <a:pt x="154" y="53"/>
                  </a:lnTo>
                  <a:lnTo>
                    <a:pt x="147" y="53"/>
                  </a:lnTo>
                  <a:lnTo>
                    <a:pt x="142" y="54"/>
                  </a:lnTo>
                  <a:lnTo>
                    <a:pt x="137" y="55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25" y="65"/>
                  </a:lnTo>
                  <a:lnTo>
                    <a:pt x="122" y="69"/>
                  </a:lnTo>
                  <a:lnTo>
                    <a:pt x="121" y="73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21" y="89"/>
                  </a:lnTo>
                  <a:lnTo>
                    <a:pt x="123" y="94"/>
                  </a:lnTo>
                  <a:lnTo>
                    <a:pt x="125" y="98"/>
                  </a:lnTo>
                  <a:lnTo>
                    <a:pt x="129" y="101"/>
                  </a:lnTo>
                  <a:lnTo>
                    <a:pt x="133" y="104"/>
                  </a:lnTo>
                  <a:lnTo>
                    <a:pt x="138" y="105"/>
                  </a:lnTo>
                  <a:lnTo>
                    <a:pt x="144" y="106"/>
                  </a:lnTo>
                  <a:lnTo>
                    <a:pt x="151" y="108"/>
                  </a:lnTo>
                  <a:lnTo>
                    <a:pt x="156" y="106"/>
                  </a:lnTo>
                  <a:lnTo>
                    <a:pt x="162" y="106"/>
                  </a:lnTo>
                  <a:lnTo>
                    <a:pt x="167" y="104"/>
                  </a:lnTo>
                  <a:lnTo>
                    <a:pt x="172" y="99"/>
                  </a:lnTo>
                  <a:lnTo>
                    <a:pt x="175" y="93"/>
                  </a:lnTo>
                  <a:lnTo>
                    <a:pt x="175" y="86"/>
                  </a:lnTo>
                  <a:lnTo>
                    <a:pt x="175" y="81"/>
                  </a:lnTo>
                  <a:lnTo>
                    <a:pt x="183" y="74"/>
                  </a:lnTo>
                  <a:lnTo>
                    <a:pt x="192" y="69"/>
                  </a:lnTo>
                  <a:lnTo>
                    <a:pt x="201" y="64"/>
                  </a:lnTo>
                  <a:lnTo>
                    <a:pt x="205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3" y="70"/>
                  </a:lnTo>
                  <a:lnTo>
                    <a:pt x="217" y="73"/>
                  </a:lnTo>
                  <a:lnTo>
                    <a:pt x="212" y="80"/>
                  </a:lnTo>
                  <a:lnTo>
                    <a:pt x="208" y="88"/>
                  </a:lnTo>
                  <a:lnTo>
                    <a:pt x="205" y="96"/>
                  </a:lnTo>
                  <a:lnTo>
                    <a:pt x="202" y="101"/>
                  </a:lnTo>
                  <a:lnTo>
                    <a:pt x="194" y="106"/>
                  </a:lnTo>
                  <a:lnTo>
                    <a:pt x="187" y="111"/>
                  </a:lnTo>
                  <a:lnTo>
                    <a:pt x="181" y="119"/>
                  </a:lnTo>
                  <a:lnTo>
                    <a:pt x="179" y="126"/>
                  </a:lnTo>
                  <a:lnTo>
                    <a:pt x="177" y="129"/>
                  </a:lnTo>
                  <a:lnTo>
                    <a:pt x="177" y="131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0" y="142"/>
                  </a:lnTo>
                  <a:lnTo>
                    <a:pt x="185" y="149"/>
                  </a:lnTo>
                  <a:lnTo>
                    <a:pt x="192" y="154"/>
                  </a:lnTo>
                  <a:lnTo>
                    <a:pt x="201" y="159"/>
                  </a:lnTo>
                  <a:lnTo>
                    <a:pt x="206" y="160"/>
                  </a:lnTo>
                  <a:lnTo>
                    <a:pt x="212" y="160"/>
                  </a:lnTo>
                  <a:lnTo>
                    <a:pt x="217" y="160"/>
                  </a:lnTo>
                  <a:lnTo>
                    <a:pt x="221" y="159"/>
                  </a:lnTo>
                  <a:lnTo>
                    <a:pt x="226" y="156"/>
                  </a:lnTo>
                  <a:lnTo>
                    <a:pt x="230" y="154"/>
                  </a:lnTo>
                  <a:lnTo>
                    <a:pt x="234" y="152"/>
                  </a:lnTo>
                  <a:lnTo>
                    <a:pt x="237" y="150"/>
                  </a:lnTo>
                  <a:lnTo>
                    <a:pt x="242" y="170"/>
                  </a:lnTo>
                  <a:lnTo>
                    <a:pt x="243" y="190"/>
                  </a:lnTo>
                  <a:lnTo>
                    <a:pt x="242" y="210"/>
                  </a:lnTo>
                  <a:lnTo>
                    <a:pt x="235" y="230"/>
                  </a:lnTo>
                  <a:lnTo>
                    <a:pt x="226" y="248"/>
                  </a:lnTo>
                  <a:lnTo>
                    <a:pt x="214" y="268"/>
                  </a:lnTo>
                  <a:lnTo>
                    <a:pt x="200" y="286"/>
                  </a:lnTo>
                  <a:lnTo>
                    <a:pt x="183" y="303"/>
                  </a:lnTo>
                  <a:lnTo>
                    <a:pt x="165" y="321"/>
                  </a:lnTo>
                  <a:lnTo>
                    <a:pt x="146" y="336"/>
                  </a:lnTo>
                  <a:lnTo>
                    <a:pt x="126" y="349"/>
                  </a:lnTo>
                  <a:lnTo>
                    <a:pt x="106" y="362"/>
                  </a:lnTo>
                  <a:lnTo>
                    <a:pt x="86" y="373"/>
                  </a:lnTo>
                  <a:lnTo>
                    <a:pt x="68" y="382"/>
                  </a:lnTo>
                  <a:lnTo>
                    <a:pt x="50" y="389"/>
                  </a:lnTo>
                  <a:lnTo>
                    <a:pt x="32" y="394"/>
                  </a:lnTo>
                  <a:lnTo>
                    <a:pt x="29" y="396"/>
                  </a:lnTo>
                  <a:lnTo>
                    <a:pt x="22" y="398"/>
                  </a:lnTo>
                  <a:lnTo>
                    <a:pt x="15" y="401"/>
                  </a:lnTo>
                  <a:lnTo>
                    <a:pt x="7" y="403"/>
                  </a:lnTo>
                  <a:lnTo>
                    <a:pt x="2" y="404"/>
                  </a:lnTo>
                  <a:lnTo>
                    <a:pt x="0" y="404"/>
                  </a:lnTo>
                  <a:lnTo>
                    <a:pt x="0" y="402"/>
                  </a:lnTo>
                  <a:lnTo>
                    <a:pt x="5" y="397"/>
                  </a:lnTo>
                  <a:lnTo>
                    <a:pt x="13" y="389"/>
                  </a:lnTo>
                  <a:lnTo>
                    <a:pt x="21" y="379"/>
                  </a:lnTo>
                  <a:lnTo>
                    <a:pt x="29" y="369"/>
                  </a:lnTo>
                  <a:lnTo>
                    <a:pt x="35" y="358"/>
                  </a:lnTo>
                  <a:lnTo>
                    <a:pt x="42" y="347"/>
                  </a:lnTo>
                  <a:lnTo>
                    <a:pt x="46" y="334"/>
                  </a:lnTo>
                  <a:lnTo>
                    <a:pt x="50" y="323"/>
                  </a:lnTo>
                  <a:lnTo>
                    <a:pt x="51" y="311"/>
                  </a:lnTo>
                  <a:lnTo>
                    <a:pt x="51" y="295"/>
                  </a:lnTo>
                  <a:lnTo>
                    <a:pt x="48" y="276"/>
                  </a:lnTo>
                  <a:lnTo>
                    <a:pt x="44" y="253"/>
                  </a:lnTo>
                  <a:lnTo>
                    <a:pt x="39" y="230"/>
                  </a:lnTo>
                  <a:lnTo>
                    <a:pt x="35" y="210"/>
                  </a:lnTo>
                  <a:lnTo>
                    <a:pt x="32" y="190"/>
                  </a:lnTo>
                  <a:lnTo>
                    <a:pt x="31" y="174"/>
                  </a:lnTo>
                  <a:lnTo>
                    <a:pt x="32" y="160"/>
                  </a:lnTo>
                  <a:lnTo>
                    <a:pt x="34" y="144"/>
                  </a:lnTo>
                  <a:lnTo>
                    <a:pt x="38" y="122"/>
                  </a:lnTo>
                  <a:lnTo>
                    <a:pt x="43" y="99"/>
                  </a:lnTo>
                  <a:lnTo>
                    <a:pt x="52" y="74"/>
                  </a:lnTo>
                  <a:lnTo>
                    <a:pt x="67" y="49"/>
                  </a:lnTo>
                  <a:lnTo>
                    <a:pt x="85" y="28"/>
                  </a:lnTo>
                  <a:lnTo>
                    <a:pt x="110" y="1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2" name="Freeform 320">
              <a:extLst>
                <a:ext uri="{FF2B5EF4-FFF2-40B4-BE49-F238E27FC236}">
                  <a16:creationId xmlns:a16="http://schemas.microsoft.com/office/drawing/2014/main" id="{C623C5AE-3B92-0202-1E77-02682BDBF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601"/>
              <a:ext cx="376" cy="224"/>
            </a:xfrm>
            <a:custGeom>
              <a:avLst/>
              <a:gdLst>
                <a:gd name="T0" fmla="*/ 598 w 1094"/>
                <a:gd name="T1" fmla="*/ 178 h 671"/>
                <a:gd name="T2" fmla="*/ 644 w 1094"/>
                <a:gd name="T3" fmla="*/ 85 h 671"/>
                <a:gd name="T4" fmla="*/ 687 w 1094"/>
                <a:gd name="T5" fmla="*/ 27 h 671"/>
                <a:gd name="T6" fmla="*/ 711 w 1094"/>
                <a:gd name="T7" fmla="*/ 41 h 671"/>
                <a:gd name="T8" fmla="*/ 762 w 1094"/>
                <a:gd name="T9" fmla="*/ 125 h 671"/>
                <a:gd name="T10" fmla="*/ 811 w 1094"/>
                <a:gd name="T11" fmla="*/ 217 h 671"/>
                <a:gd name="T12" fmla="*/ 782 w 1094"/>
                <a:gd name="T13" fmla="*/ 340 h 671"/>
                <a:gd name="T14" fmla="*/ 721 w 1094"/>
                <a:gd name="T15" fmla="*/ 409 h 671"/>
                <a:gd name="T16" fmla="*/ 707 w 1094"/>
                <a:gd name="T17" fmla="*/ 459 h 671"/>
                <a:gd name="T18" fmla="*/ 739 w 1094"/>
                <a:gd name="T19" fmla="*/ 413 h 671"/>
                <a:gd name="T20" fmla="*/ 806 w 1094"/>
                <a:gd name="T21" fmla="*/ 335 h 671"/>
                <a:gd name="T22" fmla="*/ 931 w 1094"/>
                <a:gd name="T23" fmla="*/ 298 h 671"/>
                <a:gd name="T24" fmla="*/ 981 w 1094"/>
                <a:gd name="T25" fmla="*/ 309 h 671"/>
                <a:gd name="T26" fmla="*/ 1044 w 1094"/>
                <a:gd name="T27" fmla="*/ 345 h 671"/>
                <a:gd name="T28" fmla="*/ 1070 w 1094"/>
                <a:gd name="T29" fmla="*/ 377 h 671"/>
                <a:gd name="T30" fmla="*/ 999 w 1094"/>
                <a:gd name="T31" fmla="*/ 403 h 671"/>
                <a:gd name="T32" fmla="*/ 916 w 1094"/>
                <a:gd name="T33" fmla="*/ 484 h 671"/>
                <a:gd name="T34" fmla="*/ 806 w 1094"/>
                <a:gd name="T35" fmla="*/ 497 h 671"/>
                <a:gd name="T36" fmla="*/ 775 w 1094"/>
                <a:gd name="T37" fmla="*/ 492 h 671"/>
                <a:gd name="T38" fmla="*/ 749 w 1094"/>
                <a:gd name="T39" fmla="*/ 499 h 671"/>
                <a:gd name="T40" fmla="*/ 774 w 1094"/>
                <a:gd name="T41" fmla="*/ 460 h 671"/>
                <a:gd name="T42" fmla="*/ 770 w 1094"/>
                <a:gd name="T43" fmla="*/ 449 h 671"/>
                <a:gd name="T44" fmla="*/ 744 w 1094"/>
                <a:gd name="T45" fmla="*/ 443 h 671"/>
                <a:gd name="T46" fmla="*/ 720 w 1094"/>
                <a:gd name="T47" fmla="*/ 481 h 671"/>
                <a:gd name="T48" fmla="*/ 719 w 1094"/>
                <a:gd name="T49" fmla="*/ 501 h 671"/>
                <a:gd name="T50" fmla="*/ 711 w 1094"/>
                <a:gd name="T51" fmla="*/ 476 h 671"/>
                <a:gd name="T52" fmla="*/ 666 w 1094"/>
                <a:gd name="T53" fmla="*/ 461 h 671"/>
                <a:gd name="T54" fmla="*/ 623 w 1094"/>
                <a:gd name="T55" fmla="*/ 468 h 671"/>
                <a:gd name="T56" fmla="*/ 586 w 1094"/>
                <a:gd name="T57" fmla="*/ 485 h 671"/>
                <a:gd name="T58" fmla="*/ 538 w 1094"/>
                <a:gd name="T59" fmla="*/ 491 h 671"/>
                <a:gd name="T60" fmla="*/ 503 w 1094"/>
                <a:gd name="T61" fmla="*/ 540 h 671"/>
                <a:gd name="T62" fmla="*/ 444 w 1094"/>
                <a:gd name="T63" fmla="*/ 628 h 671"/>
                <a:gd name="T64" fmla="*/ 361 w 1094"/>
                <a:gd name="T65" fmla="*/ 666 h 671"/>
                <a:gd name="T66" fmla="*/ 291 w 1094"/>
                <a:gd name="T67" fmla="*/ 670 h 671"/>
                <a:gd name="T68" fmla="*/ 249 w 1094"/>
                <a:gd name="T69" fmla="*/ 663 h 671"/>
                <a:gd name="T70" fmla="*/ 166 w 1094"/>
                <a:gd name="T71" fmla="*/ 633 h 671"/>
                <a:gd name="T72" fmla="*/ 83 w 1094"/>
                <a:gd name="T73" fmla="*/ 598 h 671"/>
                <a:gd name="T74" fmla="*/ 0 w 1094"/>
                <a:gd name="T75" fmla="*/ 590 h 671"/>
                <a:gd name="T76" fmla="*/ 58 w 1094"/>
                <a:gd name="T77" fmla="*/ 530 h 671"/>
                <a:gd name="T78" fmla="*/ 192 w 1094"/>
                <a:gd name="T79" fmla="*/ 419 h 671"/>
                <a:gd name="T80" fmla="*/ 295 w 1094"/>
                <a:gd name="T81" fmla="*/ 395 h 671"/>
                <a:gd name="T82" fmla="*/ 401 w 1094"/>
                <a:gd name="T83" fmla="*/ 390 h 671"/>
                <a:gd name="T84" fmla="*/ 498 w 1094"/>
                <a:gd name="T85" fmla="*/ 430 h 671"/>
                <a:gd name="T86" fmla="*/ 540 w 1094"/>
                <a:gd name="T87" fmla="*/ 460 h 671"/>
                <a:gd name="T88" fmla="*/ 579 w 1094"/>
                <a:gd name="T89" fmla="*/ 469 h 671"/>
                <a:gd name="T90" fmla="*/ 619 w 1094"/>
                <a:gd name="T91" fmla="*/ 458 h 671"/>
                <a:gd name="T92" fmla="*/ 603 w 1094"/>
                <a:gd name="T93" fmla="*/ 441 h 671"/>
                <a:gd name="T94" fmla="*/ 552 w 1094"/>
                <a:gd name="T95" fmla="*/ 443 h 671"/>
                <a:gd name="T96" fmla="*/ 495 w 1094"/>
                <a:gd name="T97" fmla="*/ 436 h 671"/>
                <a:gd name="T98" fmla="*/ 388 w 1094"/>
                <a:gd name="T99" fmla="*/ 378 h 671"/>
                <a:gd name="T100" fmla="*/ 322 w 1094"/>
                <a:gd name="T101" fmla="*/ 252 h 671"/>
                <a:gd name="T102" fmla="*/ 320 w 1094"/>
                <a:gd name="T103" fmla="*/ 135 h 671"/>
                <a:gd name="T104" fmla="*/ 396 w 1094"/>
                <a:gd name="T105" fmla="*/ 172 h 671"/>
                <a:gd name="T106" fmla="*/ 505 w 1094"/>
                <a:gd name="T107" fmla="*/ 209 h 671"/>
                <a:gd name="T108" fmla="*/ 581 w 1094"/>
                <a:gd name="T109" fmla="*/ 249 h 671"/>
                <a:gd name="T110" fmla="*/ 621 w 1094"/>
                <a:gd name="T111" fmla="*/ 357 h 671"/>
                <a:gd name="T112" fmla="*/ 635 w 1094"/>
                <a:gd name="T113" fmla="*/ 426 h 671"/>
                <a:gd name="T114" fmla="*/ 675 w 1094"/>
                <a:gd name="T115" fmla="*/ 455 h 671"/>
                <a:gd name="T116" fmla="*/ 691 w 1094"/>
                <a:gd name="T117" fmla="*/ 439 h 671"/>
                <a:gd name="T118" fmla="*/ 660 w 1094"/>
                <a:gd name="T119" fmla="*/ 391 h 671"/>
                <a:gd name="T120" fmla="*/ 595 w 1094"/>
                <a:gd name="T121" fmla="*/ 28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671">
                  <a:moveTo>
                    <a:pt x="595" y="280"/>
                  </a:moveTo>
                  <a:lnTo>
                    <a:pt x="592" y="256"/>
                  </a:lnTo>
                  <a:lnTo>
                    <a:pt x="591" y="229"/>
                  </a:lnTo>
                  <a:lnTo>
                    <a:pt x="594" y="204"/>
                  </a:lnTo>
                  <a:lnTo>
                    <a:pt x="598" y="178"/>
                  </a:lnTo>
                  <a:lnTo>
                    <a:pt x="603" y="155"/>
                  </a:lnTo>
                  <a:lnTo>
                    <a:pt x="611" y="133"/>
                  </a:lnTo>
                  <a:lnTo>
                    <a:pt x="621" y="113"/>
                  </a:lnTo>
                  <a:lnTo>
                    <a:pt x="632" y="98"/>
                  </a:lnTo>
                  <a:lnTo>
                    <a:pt x="644" y="85"/>
                  </a:lnTo>
                  <a:lnTo>
                    <a:pt x="654" y="72"/>
                  </a:lnTo>
                  <a:lnTo>
                    <a:pt x="664" y="61"/>
                  </a:lnTo>
                  <a:lnTo>
                    <a:pt x="671" y="50"/>
                  </a:lnTo>
                  <a:lnTo>
                    <a:pt x="679" y="39"/>
                  </a:lnTo>
                  <a:lnTo>
                    <a:pt x="687" y="27"/>
                  </a:lnTo>
                  <a:lnTo>
                    <a:pt x="694" y="14"/>
                  </a:lnTo>
                  <a:lnTo>
                    <a:pt x="699" y="0"/>
                  </a:lnTo>
                  <a:lnTo>
                    <a:pt x="700" y="10"/>
                  </a:lnTo>
                  <a:lnTo>
                    <a:pt x="704" y="24"/>
                  </a:lnTo>
                  <a:lnTo>
                    <a:pt x="711" y="41"/>
                  </a:lnTo>
                  <a:lnTo>
                    <a:pt x="719" y="58"/>
                  </a:lnTo>
                  <a:lnTo>
                    <a:pt x="728" y="77"/>
                  </a:lnTo>
                  <a:lnTo>
                    <a:pt x="739" y="96"/>
                  </a:lnTo>
                  <a:lnTo>
                    <a:pt x="750" y="112"/>
                  </a:lnTo>
                  <a:lnTo>
                    <a:pt x="762" y="125"/>
                  </a:lnTo>
                  <a:lnTo>
                    <a:pt x="775" y="137"/>
                  </a:lnTo>
                  <a:lnTo>
                    <a:pt x="786" y="150"/>
                  </a:lnTo>
                  <a:lnTo>
                    <a:pt x="794" y="163"/>
                  </a:lnTo>
                  <a:lnTo>
                    <a:pt x="800" y="177"/>
                  </a:lnTo>
                  <a:lnTo>
                    <a:pt x="811" y="217"/>
                  </a:lnTo>
                  <a:lnTo>
                    <a:pt x="811" y="256"/>
                  </a:lnTo>
                  <a:lnTo>
                    <a:pt x="804" y="289"/>
                  </a:lnTo>
                  <a:lnTo>
                    <a:pt x="797" y="315"/>
                  </a:lnTo>
                  <a:lnTo>
                    <a:pt x="790" y="328"/>
                  </a:lnTo>
                  <a:lnTo>
                    <a:pt x="782" y="340"/>
                  </a:lnTo>
                  <a:lnTo>
                    <a:pt x="771" y="354"/>
                  </a:lnTo>
                  <a:lnTo>
                    <a:pt x="760" y="367"/>
                  </a:lnTo>
                  <a:lnTo>
                    <a:pt x="746" y="380"/>
                  </a:lnTo>
                  <a:lnTo>
                    <a:pt x="733" y="394"/>
                  </a:lnTo>
                  <a:lnTo>
                    <a:pt x="721" y="409"/>
                  </a:lnTo>
                  <a:lnTo>
                    <a:pt x="710" y="425"/>
                  </a:lnTo>
                  <a:lnTo>
                    <a:pt x="704" y="436"/>
                  </a:lnTo>
                  <a:lnTo>
                    <a:pt x="703" y="448"/>
                  </a:lnTo>
                  <a:lnTo>
                    <a:pt x="703" y="456"/>
                  </a:lnTo>
                  <a:lnTo>
                    <a:pt x="707" y="459"/>
                  </a:lnTo>
                  <a:lnTo>
                    <a:pt x="716" y="454"/>
                  </a:lnTo>
                  <a:lnTo>
                    <a:pt x="723" y="446"/>
                  </a:lnTo>
                  <a:lnTo>
                    <a:pt x="728" y="436"/>
                  </a:lnTo>
                  <a:lnTo>
                    <a:pt x="732" y="428"/>
                  </a:lnTo>
                  <a:lnTo>
                    <a:pt x="739" y="413"/>
                  </a:lnTo>
                  <a:lnTo>
                    <a:pt x="745" y="399"/>
                  </a:lnTo>
                  <a:lnTo>
                    <a:pt x="753" y="386"/>
                  </a:lnTo>
                  <a:lnTo>
                    <a:pt x="762" y="375"/>
                  </a:lnTo>
                  <a:lnTo>
                    <a:pt x="783" y="353"/>
                  </a:lnTo>
                  <a:lnTo>
                    <a:pt x="806" y="335"/>
                  </a:lnTo>
                  <a:lnTo>
                    <a:pt x="831" y="320"/>
                  </a:lnTo>
                  <a:lnTo>
                    <a:pt x="856" y="310"/>
                  </a:lnTo>
                  <a:lnTo>
                    <a:pt x="882" y="303"/>
                  </a:lnTo>
                  <a:lnTo>
                    <a:pt x="907" y="299"/>
                  </a:lnTo>
                  <a:lnTo>
                    <a:pt x="931" y="298"/>
                  </a:lnTo>
                  <a:lnTo>
                    <a:pt x="953" y="300"/>
                  </a:lnTo>
                  <a:lnTo>
                    <a:pt x="961" y="303"/>
                  </a:lnTo>
                  <a:lnTo>
                    <a:pt x="968" y="304"/>
                  </a:lnTo>
                  <a:lnTo>
                    <a:pt x="974" y="307"/>
                  </a:lnTo>
                  <a:lnTo>
                    <a:pt x="981" y="309"/>
                  </a:lnTo>
                  <a:lnTo>
                    <a:pt x="994" y="315"/>
                  </a:lnTo>
                  <a:lnTo>
                    <a:pt x="1006" y="322"/>
                  </a:lnTo>
                  <a:lnTo>
                    <a:pt x="1019" y="329"/>
                  </a:lnTo>
                  <a:lnTo>
                    <a:pt x="1031" y="337"/>
                  </a:lnTo>
                  <a:lnTo>
                    <a:pt x="1044" y="345"/>
                  </a:lnTo>
                  <a:lnTo>
                    <a:pt x="1059" y="354"/>
                  </a:lnTo>
                  <a:lnTo>
                    <a:pt x="1076" y="363"/>
                  </a:lnTo>
                  <a:lnTo>
                    <a:pt x="1094" y="373"/>
                  </a:lnTo>
                  <a:lnTo>
                    <a:pt x="1084" y="374"/>
                  </a:lnTo>
                  <a:lnTo>
                    <a:pt x="1070" y="377"/>
                  </a:lnTo>
                  <a:lnTo>
                    <a:pt x="1056" y="379"/>
                  </a:lnTo>
                  <a:lnTo>
                    <a:pt x="1040" y="383"/>
                  </a:lnTo>
                  <a:lnTo>
                    <a:pt x="1026" y="388"/>
                  </a:lnTo>
                  <a:lnTo>
                    <a:pt x="1011" y="394"/>
                  </a:lnTo>
                  <a:lnTo>
                    <a:pt x="999" y="403"/>
                  </a:lnTo>
                  <a:lnTo>
                    <a:pt x="990" y="414"/>
                  </a:lnTo>
                  <a:lnTo>
                    <a:pt x="977" y="431"/>
                  </a:lnTo>
                  <a:lnTo>
                    <a:pt x="960" y="450"/>
                  </a:lnTo>
                  <a:lnTo>
                    <a:pt x="940" y="468"/>
                  </a:lnTo>
                  <a:lnTo>
                    <a:pt x="916" y="484"/>
                  </a:lnTo>
                  <a:lnTo>
                    <a:pt x="891" y="497"/>
                  </a:lnTo>
                  <a:lnTo>
                    <a:pt x="865" y="505"/>
                  </a:lnTo>
                  <a:lnTo>
                    <a:pt x="837" y="507"/>
                  </a:lnTo>
                  <a:lnTo>
                    <a:pt x="811" y="501"/>
                  </a:lnTo>
                  <a:lnTo>
                    <a:pt x="806" y="497"/>
                  </a:lnTo>
                  <a:lnTo>
                    <a:pt x="800" y="495"/>
                  </a:lnTo>
                  <a:lnTo>
                    <a:pt x="794" y="492"/>
                  </a:lnTo>
                  <a:lnTo>
                    <a:pt x="787" y="491"/>
                  </a:lnTo>
                  <a:lnTo>
                    <a:pt x="781" y="491"/>
                  </a:lnTo>
                  <a:lnTo>
                    <a:pt x="775" y="492"/>
                  </a:lnTo>
                  <a:lnTo>
                    <a:pt x="770" y="495"/>
                  </a:lnTo>
                  <a:lnTo>
                    <a:pt x="766" y="497"/>
                  </a:lnTo>
                  <a:lnTo>
                    <a:pt x="761" y="501"/>
                  </a:lnTo>
                  <a:lnTo>
                    <a:pt x="756" y="501"/>
                  </a:lnTo>
                  <a:lnTo>
                    <a:pt x="749" y="499"/>
                  </a:lnTo>
                  <a:lnTo>
                    <a:pt x="744" y="497"/>
                  </a:lnTo>
                  <a:lnTo>
                    <a:pt x="754" y="491"/>
                  </a:lnTo>
                  <a:lnTo>
                    <a:pt x="764" y="481"/>
                  </a:lnTo>
                  <a:lnTo>
                    <a:pt x="771" y="471"/>
                  </a:lnTo>
                  <a:lnTo>
                    <a:pt x="774" y="460"/>
                  </a:lnTo>
                  <a:lnTo>
                    <a:pt x="774" y="458"/>
                  </a:lnTo>
                  <a:lnTo>
                    <a:pt x="774" y="455"/>
                  </a:lnTo>
                  <a:lnTo>
                    <a:pt x="773" y="454"/>
                  </a:lnTo>
                  <a:lnTo>
                    <a:pt x="771" y="451"/>
                  </a:lnTo>
                  <a:lnTo>
                    <a:pt x="770" y="449"/>
                  </a:lnTo>
                  <a:lnTo>
                    <a:pt x="768" y="448"/>
                  </a:lnTo>
                  <a:lnTo>
                    <a:pt x="766" y="446"/>
                  </a:lnTo>
                  <a:lnTo>
                    <a:pt x="764" y="445"/>
                  </a:lnTo>
                  <a:lnTo>
                    <a:pt x="754" y="443"/>
                  </a:lnTo>
                  <a:lnTo>
                    <a:pt x="744" y="443"/>
                  </a:lnTo>
                  <a:lnTo>
                    <a:pt x="735" y="446"/>
                  </a:lnTo>
                  <a:lnTo>
                    <a:pt x="727" y="451"/>
                  </a:lnTo>
                  <a:lnTo>
                    <a:pt x="721" y="460"/>
                  </a:lnTo>
                  <a:lnTo>
                    <a:pt x="720" y="471"/>
                  </a:lnTo>
                  <a:lnTo>
                    <a:pt x="720" y="481"/>
                  </a:lnTo>
                  <a:lnTo>
                    <a:pt x="724" y="489"/>
                  </a:lnTo>
                  <a:lnTo>
                    <a:pt x="727" y="495"/>
                  </a:lnTo>
                  <a:lnTo>
                    <a:pt x="725" y="499"/>
                  </a:lnTo>
                  <a:lnTo>
                    <a:pt x="723" y="500"/>
                  </a:lnTo>
                  <a:lnTo>
                    <a:pt x="719" y="501"/>
                  </a:lnTo>
                  <a:lnTo>
                    <a:pt x="716" y="500"/>
                  </a:lnTo>
                  <a:lnTo>
                    <a:pt x="715" y="496"/>
                  </a:lnTo>
                  <a:lnTo>
                    <a:pt x="714" y="490"/>
                  </a:lnTo>
                  <a:lnTo>
                    <a:pt x="714" y="484"/>
                  </a:lnTo>
                  <a:lnTo>
                    <a:pt x="711" y="476"/>
                  </a:lnTo>
                  <a:lnTo>
                    <a:pt x="706" y="469"/>
                  </a:lnTo>
                  <a:lnTo>
                    <a:pt x="695" y="466"/>
                  </a:lnTo>
                  <a:lnTo>
                    <a:pt x="678" y="473"/>
                  </a:lnTo>
                  <a:lnTo>
                    <a:pt x="673" y="466"/>
                  </a:lnTo>
                  <a:lnTo>
                    <a:pt x="666" y="461"/>
                  </a:lnTo>
                  <a:lnTo>
                    <a:pt x="658" y="458"/>
                  </a:lnTo>
                  <a:lnTo>
                    <a:pt x="649" y="456"/>
                  </a:lnTo>
                  <a:lnTo>
                    <a:pt x="640" y="458"/>
                  </a:lnTo>
                  <a:lnTo>
                    <a:pt x="631" y="461"/>
                  </a:lnTo>
                  <a:lnTo>
                    <a:pt x="623" y="468"/>
                  </a:lnTo>
                  <a:lnTo>
                    <a:pt x="615" y="479"/>
                  </a:lnTo>
                  <a:lnTo>
                    <a:pt x="610" y="480"/>
                  </a:lnTo>
                  <a:lnTo>
                    <a:pt x="602" y="483"/>
                  </a:lnTo>
                  <a:lnTo>
                    <a:pt x="594" y="484"/>
                  </a:lnTo>
                  <a:lnTo>
                    <a:pt x="586" y="485"/>
                  </a:lnTo>
                  <a:lnTo>
                    <a:pt x="577" y="486"/>
                  </a:lnTo>
                  <a:lnTo>
                    <a:pt x="567" y="487"/>
                  </a:lnTo>
                  <a:lnTo>
                    <a:pt x="557" y="489"/>
                  </a:lnTo>
                  <a:lnTo>
                    <a:pt x="548" y="489"/>
                  </a:lnTo>
                  <a:lnTo>
                    <a:pt x="538" y="491"/>
                  </a:lnTo>
                  <a:lnTo>
                    <a:pt x="531" y="495"/>
                  </a:lnTo>
                  <a:lnTo>
                    <a:pt x="524" y="502"/>
                  </a:lnTo>
                  <a:lnTo>
                    <a:pt x="517" y="512"/>
                  </a:lnTo>
                  <a:lnTo>
                    <a:pt x="509" y="525"/>
                  </a:lnTo>
                  <a:lnTo>
                    <a:pt x="503" y="540"/>
                  </a:lnTo>
                  <a:lnTo>
                    <a:pt x="494" y="556"/>
                  </a:lnTo>
                  <a:lnTo>
                    <a:pt x="484" y="575"/>
                  </a:lnTo>
                  <a:lnTo>
                    <a:pt x="473" y="596"/>
                  </a:lnTo>
                  <a:lnTo>
                    <a:pt x="458" y="613"/>
                  </a:lnTo>
                  <a:lnTo>
                    <a:pt x="444" y="628"/>
                  </a:lnTo>
                  <a:lnTo>
                    <a:pt x="428" y="640"/>
                  </a:lnTo>
                  <a:lnTo>
                    <a:pt x="411" y="650"/>
                  </a:lnTo>
                  <a:lnTo>
                    <a:pt x="394" y="657"/>
                  </a:lnTo>
                  <a:lnTo>
                    <a:pt x="378" y="662"/>
                  </a:lnTo>
                  <a:lnTo>
                    <a:pt x="361" y="666"/>
                  </a:lnTo>
                  <a:lnTo>
                    <a:pt x="345" y="668"/>
                  </a:lnTo>
                  <a:lnTo>
                    <a:pt x="329" y="670"/>
                  </a:lnTo>
                  <a:lnTo>
                    <a:pt x="316" y="671"/>
                  </a:lnTo>
                  <a:lnTo>
                    <a:pt x="303" y="670"/>
                  </a:lnTo>
                  <a:lnTo>
                    <a:pt x="291" y="670"/>
                  </a:lnTo>
                  <a:lnTo>
                    <a:pt x="282" y="668"/>
                  </a:lnTo>
                  <a:lnTo>
                    <a:pt x="275" y="667"/>
                  </a:lnTo>
                  <a:lnTo>
                    <a:pt x="270" y="667"/>
                  </a:lnTo>
                  <a:lnTo>
                    <a:pt x="261" y="666"/>
                  </a:lnTo>
                  <a:lnTo>
                    <a:pt x="249" y="663"/>
                  </a:lnTo>
                  <a:lnTo>
                    <a:pt x="234" y="660"/>
                  </a:lnTo>
                  <a:lnTo>
                    <a:pt x="217" y="655"/>
                  </a:lnTo>
                  <a:lnTo>
                    <a:pt x="200" y="648"/>
                  </a:lnTo>
                  <a:lnTo>
                    <a:pt x="182" y="642"/>
                  </a:lnTo>
                  <a:lnTo>
                    <a:pt x="166" y="633"/>
                  </a:lnTo>
                  <a:lnTo>
                    <a:pt x="150" y="625"/>
                  </a:lnTo>
                  <a:lnTo>
                    <a:pt x="134" y="616"/>
                  </a:lnTo>
                  <a:lnTo>
                    <a:pt x="118" y="608"/>
                  </a:lnTo>
                  <a:lnTo>
                    <a:pt x="101" y="603"/>
                  </a:lnTo>
                  <a:lnTo>
                    <a:pt x="83" y="598"/>
                  </a:lnTo>
                  <a:lnTo>
                    <a:pt x="66" y="596"/>
                  </a:lnTo>
                  <a:lnTo>
                    <a:pt x="49" y="594"/>
                  </a:lnTo>
                  <a:lnTo>
                    <a:pt x="31" y="592"/>
                  </a:lnTo>
                  <a:lnTo>
                    <a:pt x="17" y="592"/>
                  </a:lnTo>
                  <a:lnTo>
                    <a:pt x="0" y="590"/>
                  </a:lnTo>
                  <a:lnTo>
                    <a:pt x="1" y="584"/>
                  </a:lnTo>
                  <a:lnTo>
                    <a:pt x="9" y="577"/>
                  </a:lnTo>
                  <a:lnTo>
                    <a:pt x="17" y="571"/>
                  </a:lnTo>
                  <a:lnTo>
                    <a:pt x="35" y="552"/>
                  </a:lnTo>
                  <a:lnTo>
                    <a:pt x="58" y="530"/>
                  </a:lnTo>
                  <a:lnTo>
                    <a:pt x="83" y="504"/>
                  </a:lnTo>
                  <a:lnTo>
                    <a:pt x="109" y="479"/>
                  </a:lnTo>
                  <a:lnTo>
                    <a:pt x="137" y="455"/>
                  </a:lnTo>
                  <a:lnTo>
                    <a:pt x="166" y="434"/>
                  </a:lnTo>
                  <a:lnTo>
                    <a:pt x="192" y="419"/>
                  </a:lnTo>
                  <a:lnTo>
                    <a:pt x="216" y="411"/>
                  </a:lnTo>
                  <a:lnTo>
                    <a:pt x="230" y="409"/>
                  </a:lnTo>
                  <a:lnTo>
                    <a:pt x="250" y="405"/>
                  </a:lnTo>
                  <a:lnTo>
                    <a:pt x="271" y="400"/>
                  </a:lnTo>
                  <a:lnTo>
                    <a:pt x="295" y="395"/>
                  </a:lnTo>
                  <a:lnTo>
                    <a:pt x="318" y="391"/>
                  </a:lnTo>
                  <a:lnTo>
                    <a:pt x="342" y="389"/>
                  </a:lnTo>
                  <a:lnTo>
                    <a:pt x="365" y="388"/>
                  </a:lnTo>
                  <a:lnTo>
                    <a:pt x="383" y="388"/>
                  </a:lnTo>
                  <a:lnTo>
                    <a:pt x="401" y="390"/>
                  </a:lnTo>
                  <a:lnTo>
                    <a:pt x="421" y="396"/>
                  </a:lnTo>
                  <a:lnTo>
                    <a:pt x="442" y="404"/>
                  </a:lnTo>
                  <a:lnTo>
                    <a:pt x="463" y="413"/>
                  </a:lnTo>
                  <a:lnTo>
                    <a:pt x="482" y="421"/>
                  </a:lnTo>
                  <a:lnTo>
                    <a:pt x="498" y="430"/>
                  </a:lnTo>
                  <a:lnTo>
                    <a:pt x="511" y="436"/>
                  </a:lnTo>
                  <a:lnTo>
                    <a:pt x="517" y="441"/>
                  </a:lnTo>
                  <a:lnTo>
                    <a:pt x="525" y="448"/>
                  </a:lnTo>
                  <a:lnTo>
                    <a:pt x="532" y="454"/>
                  </a:lnTo>
                  <a:lnTo>
                    <a:pt x="540" y="460"/>
                  </a:lnTo>
                  <a:lnTo>
                    <a:pt x="548" y="465"/>
                  </a:lnTo>
                  <a:lnTo>
                    <a:pt x="553" y="468"/>
                  </a:lnTo>
                  <a:lnTo>
                    <a:pt x="561" y="469"/>
                  </a:lnTo>
                  <a:lnTo>
                    <a:pt x="570" y="469"/>
                  </a:lnTo>
                  <a:lnTo>
                    <a:pt x="579" y="469"/>
                  </a:lnTo>
                  <a:lnTo>
                    <a:pt x="588" y="468"/>
                  </a:lnTo>
                  <a:lnTo>
                    <a:pt x="598" y="466"/>
                  </a:lnTo>
                  <a:lnTo>
                    <a:pt x="604" y="465"/>
                  </a:lnTo>
                  <a:lnTo>
                    <a:pt x="611" y="463"/>
                  </a:lnTo>
                  <a:lnTo>
                    <a:pt x="619" y="458"/>
                  </a:lnTo>
                  <a:lnTo>
                    <a:pt x="621" y="454"/>
                  </a:lnTo>
                  <a:lnTo>
                    <a:pt x="620" y="450"/>
                  </a:lnTo>
                  <a:lnTo>
                    <a:pt x="615" y="445"/>
                  </a:lnTo>
                  <a:lnTo>
                    <a:pt x="610" y="443"/>
                  </a:lnTo>
                  <a:lnTo>
                    <a:pt x="603" y="441"/>
                  </a:lnTo>
                  <a:lnTo>
                    <a:pt x="594" y="441"/>
                  </a:lnTo>
                  <a:lnTo>
                    <a:pt x="585" y="441"/>
                  </a:lnTo>
                  <a:lnTo>
                    <a:pt x="574" y="441"/>
                  </a:lnTo>
                  <a:lnTo>
                    <a:pt x="562" y="441"/>
                  </a:lnTo>
                  <a:lnTo>
                    <a:pt x="552" y="443"/>
                  </a:lnTo>
                  <a:lnTo>
                    <a:pt x="541" y="443"/>
                  </a:lnTo>
                  <a:lnTo>
                    <a:pt x="531" y="443"/>
                  </a:lnTo>
                  <a:lnTo>
                    <a:pt x="520" y="443"/>
                  </a:lnTo>
                  <a:lnTo>
                    <a:pt x="508" y="440"/>
                  </a:lnTo>
                  <a:lnTo>
                    <a:pt x="495" y="436"/>
                  </a:lnTo>
                  <a:lnTo>
                    <a:pt x="478" y="430"/>
                  </a:lnTo>
                  <a:lnTo>
                    <a:pt x="459" y="420"/>
                  </a:lnTo>
                  <a:lnTo>
                    <a:pt x="437" y="409"/>
                  </a:lnTo>
                  <a:lnTo>
                    <a:pt x="409" y="393"/>
                  </a:lnTo>
                  <a:lnTo>
                    <a:pt x="388" y="378"/>
                  </a:lnTo>
                  <a:lnTo>
                    <a:pt x="370" y="358"/>
                  </a:lnTo>
                  <a:lnTo>
                    <a:pt x="354" y="335"/>
                  </a:lnTo>
                  <a:lnTo>
                    <a:pt x="341" y="309"/>
                  </a:lnTo>
                  <a:lnTo>
                    <a:pt x="330" y="282"/>
                  </a:lnTo>
                  <a:lnTo>
                    <a:pt x="322" y="252"/>
                  </a:lnTo>
                  <a:lnTo>
                    <a:pt x="317" y="222"/>
                  </a:lnTo>
                  <a:lnTo>
                    <a:pt x="315" y="192"/>
                  </a:lnTo>
                  <a:lnTo>
                    <a:pt x="315" y="172"/>
                  </a:lnTo>
                  <a:lnTo>
                    <a:pt x="317" y="153"/>
                  </a:lnTo>
                  <a:lnTo>
                    <a:pt x="320" y="135"/>
                  </a:lnTo>
                  <a:lnTo>
                    <a:pt x="324" y="117"/>
                  </a:lnTo>
                  <a:lnTo>
                    <a:pt x="334" y="132"/>
                  </a:lnTo>
                  <a:lnTo>
                    <a:pt x="351" y="146"/>
                  </a:lnTo>
                  <a:lnTo>
                    <a:pt x="372" y="160"/>
                  </a:lnTo>
                  <a:lnTo>
                    <a:pt x="396" y="172"/>
                  </a:lnTo>
                  <a:lnTo>
                    <a:pt x="421" y="183"/>
                  </a:lnTo>
                  <a:lnTo>
                    <a:pt x="448" y="192"/>
                  </a:lnTo>
                  <a:lnTo>
                    <a:pt x="471" y="199"/>
                  </a:lnTo>
                  <a:lnTo>
                    <a:pt x="492" y="206"/>
                  </a:lnTo>
                  <a:lnTo>
                    <a:pt x="505" y="209"/>
                  </a:lnTo>
                  <a:lnTo>
                    <a:pt x="520" y="213"/>
                  </a:lnTo>
                  <a:lnTo>
                    <a:pt x="536" y="219"/>
                  </a:lnTo>
                  <a:lnTo>
                    <a:pt x="552" y="227"/>
                  </a:lnTo>
                  <a:lnTo>
                    <a:pt x="567" y="237"/>
                  </a:lnTo>
                  <a:lnTo>
                    <a:pt x="581" y="249"/>
                  </a:lnTo>
                  <a:lnTo>
                    <a:pt x="591" y="264"/>
                  </a:lnTo>
                  <a:lnTo>
                    <a:pt x="598" y="284"/>
                  </a:lnTo>
                  <a:lnTo>
                    <a:pt x="607" y="312"/>
                  </a:lnTo>
                  <a:lnTo>
                    <a:pt x="616" y="333"/>
                  </a:lnTo>
                  <a:lnTo>
                    <a:pt x="621" y="357"/>
                  </a:lnTo>
                  <a:lnTo>
                    <a:pt x="617" y="389"/>
                  </a:lnTo>
                  <a:lnTo>
                    <a:pt x="617" y="399"/>
                  </a:lnTo>
                  <a:lnTo>
                    <a:pt x="620" y="409"/>
                  </a:lnTo>
                  <a:lnTo>
                    <a:pt x="627" y="418"/>
                  </a:lnTo>
                  <a:lnTo>
                    <a:pt x="635" y="426"/>
                  </a:lnTo>
                  <a:lnTo>
                    <a:pt x="642" y="434"/>
                  </a:lnTo>
                  <a:lnTo>
                    <a:pt x="652" y="441"/>
                  </a:lnTo>
                  <a:lnTo>
                    <a:pt x="660" y="446"/>
                  </a:lnTo>
                  <a:lnTo>
                    <a:pt x="666" y="450"/>
                  </a:lnTo>
                  <a:lnTo>
                    <a:pt x="675" y="455"/>
                  </a:lnTo>
                  <a:lnTo>
                    <a:pt x="685" y="459"/>
                  </a:lnTo>
                  <a:lnTo>
                    <a:pt x="690" y="458"/>
                  </a:lnTo>
                  <a:lnTo>
                    <a:pt x="691" y="454"/>
                  </a:lnTo>
                  <a:lnTo>
                    <a:pt x="691" y="446"/>
                  </a:lnTo>
                  <a:lnTo>
                    <a:pt x="691" y="439"/>
                  </a:lnTo>
                  <a:lnTo>
                    <a:pt x="690" y="430"/>
                  </a:lnTo>
                  <a:lnTo>
                    <a:pt x="686" y="421"/>
                  </a:lnTo>
                  <a:lnTo>
                    <a:pt x="681" y="415"/>
                  </a:lnTo>
                  <a:lnTo>
                    <a:pt x="671" y="405"/>
                  </a:lnTo>
                  <a:lnTo>
                    <a:pt x="660" y="391"/>
                  </a:lnTo>
                  <a:lnTo>
                    <a:pt x="645" y="375"/>
                  </a:lnTo>
                  <a:lnTo>
                    <a:pt x="629" y="355"/>
                  </a:lnTo>
                  <a:lnTo>
                    <a:pt x="615" y="333"/>
                  </a:lnTo>
                  <a:lnTo>
                    <a:pt x="603" y="308"/>
                  </a:lnTo>
                  <a:lnTo>
                    <a:pt x="595" y="28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3" name="Freeform 321">
              <a:extLst>
                <a:ext uri="{FF2B5EF4-FFF2-40B4-BE49-F238E27FC236}">
                  <a16:creationId xmlns:a16="http://schemas.microsoft.com/office/drawing/2014/main" id="{F7E27CAD-E420-7F50-1E82-85AD1C31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775"/>
              <a:ext cx="97" cy="110"/>
            </a:xfrm>
            <a:custGeom>
              <a:avLst/>
              <a:gdLst>
                <a:gd name="T0" fmla="*/ 76 w 283"/>
                <a:gd name="T1" fmla="*/ 11 h 330"/>
                <a:gd name="T2" fmla="*/ 63 w 283"/>
                <a:gd name="T3" fmla="*/ 26 h 330"/>
                <a:gd name="T4" fmla="*/ 43 w 283"/>
                <a:gd name="T5" fmla="*/ 30 h 330"/>
                <a:gd name="T6" fmla="*/ 31 w 283"/>
                <a:gd name="T7" fmla="*/ 22 h 330"/>
                <a:gd name="T8" fmla="*/ 27 w 283"/>
                <a:gd name="T9" fmla="*/ 16 h 330"/>
                <a:gd name="T10" fmla="*/ 18 w 283"/>
                <a:gd name="T11" fmla="*/ 12 h 330"/>
                <a:gd name="T12" fmla="*/ 4 w 283"/>
                <a:gd name="T13" fmla="*/ 9 h 330"/>
                <a:gd name="T14" fmla="*/ 0 w 283"/>
                <a:gd name="T15" fmla="*/ 9 h 330"/>
                <a:gd name="T16" fmla="*/ 5 w 283"/>
                <a:gd name="T17" fmla="*/ 19 h 330"/>
                <a:gd name="T18" fmla="*/ 14 w 283"/>
                <a:gd name="T19" fmla="*/ 30 h 330"/>
                <a:gd name="T20" fmla="*/ 25 w 283"/>
                <a:gd name="T21" fmla="*/ 32 h 330"/>
                <a:gd name="T22" fmla="*/ 39 w 283"/>
                <a:gd name="T23" fmla="*/ 32 h 330"/>
                <a:gd name="T24" fmla="*/ 50 w 283"/>
                <a:gd name="T25" fmla="*/ 46 h 330"/>
                <a:gd name="T26" fmla="*/ 52 w 283"/>
                <a:gd name="T27" fmla="*/ 60 h 330"/>
                <a:gd name="T28" fmla="*/ 48 w 283"/>
                <a:gd name="T29" fmla="*/ 70 h 330"/>
                <a:gd name="T30" fmla="*/ 44 w 283"/>
                <a:gd name="T31" fmla="*/ 76 h 330"/>
                <a:gd name="T32" fmla="*/ 35 w 283"/>
                <a:gd name="T33" fmla="*/ 82 h 330"/>
                <a:gd name="T34" fmla="*/ 21 w 283"/>
                <a:gd name="T35" fmla="*/ 86 h 330"/>
                <a:gd name="T36" fmla="*/ 4 w 283"/>
                <a:gd name="T37" fmla="*/ 116 h 330"/>
                <a:gd name="T38" fmla="*/ 6 w 283"/>
                <a:gd name="T39" fmla="*/ 175 h 330"/>
                <a:gd name="T40" fmla="*/ 42 w 283"/>
                <a:gd name="T41" fmla="*/ 227 h 330"/>
                <a:gd name="T42" fmla="*/ 110 w 283"/>
                <a:gd name="T43" fmla="*/ 269 h 330"/>
                <a:gd name="T44" fmla="*/ 176 w 283"/>
                <a:gd name="T45" fmla="*/ 289 h 330"/>
                <a:gd name="T46" fmla="*/ 214 w 283"/>
                <a:gd name="T47" fmla="*/ 302 h 330"/>
                <a:gd name="T48" fmla="*/ 248 w 283"/>
                <a:gd name="T49" fmla="*/ 315 h 330"/>
                <a:gd name="T50" fmla="*/ 273 w 283"/>
                <a:gd name="T51" fmla="*/ 327 h 330"/>
                <a:gd name="T52" fmla="*/ 273 w 283"/>
                <a:gd name="T53" fmla="*/ 314 h 330"/>
                <a:gd name="T54" fmla="*/ 258 w 283"/>
                <a:gd name="T55" fmla="*/ 276 h 330"/>
                <a:gd name="T56" fmla="*/ 248 w 283"/>
                <a:gd name="T57" fmla="*/ 233 h 330"/>
                <a:gd name="T58" fmla="*/ 242 w 283"/>
                <a:gd name="T59" fmla="*/ 191 h 330"/>
                <a:gd name="T60" fmla="*/ 237 w 283"/>
                <a:gd name="T61" fmla="*/ 153 h 330"/>
                <a:gd name="T62" fmla="*/ 221 w 283"/>
                <a:gd name="T63" fmla="*/ 102 h 330"/>
                <a:gd name="T64" fmla="*/ 185 w 283"/>
                <a:gd name="T65" fmla="*/ 50 h 330"/>
                <a:gd name="T66" fmla="*/ 122 w 283"/>
                <a:gd name="T67" fmla="*/ 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330">
                  <a:moveTo>
                    <a:pt x="77" y="0"/>
                  </a:moveTo>
                  <a:lnTo>
                    <a:pt x="76" y="11"/>
                  </a:lnTo>
                  <a:lnTo>
                    <a:pt x="71" y="20"/>
                  </a:lnTo>
                  <a:lnTo>
                    <a:pt x="63" y="26"/>
                  </a:lnTo>
                  <a:lnTo>
                    <a:pt x="54" y="30"/>
                  </a:lnTo>
                  <a:lnTo>
                    <a:pt x="43" y="30"/>
                  </a:lnTo>
                  <a:lnTo>
                    <a:pt x="35" y="27"/>
                  </a:lnTo>
                  <a:lnTo>
                    <a:pt x="31" y="22"/>
                  </a:lnTo>
                  <a:lnTo>
                    <a:pt x="29" y="19"/>
                  </a:lnTo>
                  <a:lnTo>
                    <a:pt x="27" y="16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9"/>
                  </a:lnTo>
                  <a:lnTo>
                    <a:pt x="9" y="24"/>
                  </a:lnTo>
                  <a:lnTo>
                    <a:pt x="14" y="30"/>
                  </a:lnTo>
                  <a:lnTo>
                    <a:pt x="19" y="35"/>
                  </a:lnTo>
                  <a:lnTo>
                    <a:pt x="25" y="32"/>
                  </a:lnTo>
                  <a:lnTo>
                    <a:pt x="32" y="32"/>
                  </a:lnTo>
                  <a:lnTo>
                    <a:pt x="39" y="32"/>
                  </a:lnTo>
                  <a:lnTo>
                    <a:pt x="44" y="37"/>
                  </a:lnTo>
                  <a:lnTo>
                    <a:pt x="50" y="46"/>
                  </a:lnTo>
                  <a:lnTo>
                    <a:pt x="52" y="54"/>
                  </a:lnTo>
                  <a:lnTo>
                    <a:pt x="52" y="60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7" y="72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35" y="82"/>
                  </a:lnTo>
                  <a:lnTo>
                    <a:pt x="27" y="85"/>
                  </a:lnTo>
                  <a:lnTo>
                    <a:pt x="21" y="86"/>
                  </a:lnTo>
                  <a:lnTo>
                    <a:pt x="14" y="86"/>
                  </a:lnTo>
                  <a:lnTo>
                    <a:pt x="4" y="116"/>
                  </a:lnTo>
                  <a:lnTo>
                    <a:pt x="1" y="146"/>
                  </a:lnTo>
                  <a:lnTo>
                    <a:pt x="6" y="175"/>
                  </a:lnTo>
                  <a:lnTo>
                    <a:pt x="21" y="202"/>
                  </a:lnTo>
                  <a:lnTo>
                    <a:pt x="42" y="227"/>
                  </a:lnTo>
                  <a:lnTo>
                    <a:pt x="72" y="251"/>
                  </a:lnTo>
                  <a:lnTo>
                    <a:pt x="110" y="269"/>
                  </a:lnTo>
                  <a:lnTo>
                    <a:pt x="158" y="284"/>
                  </a:lnTo>
                  <a:lnTo>
                    <a:pt x="176" y="289"/>
                  </a:lnTo>
                  <a:lnTo>
                    <a:pt x="194" y="295"/>
                  </a:lnTo>
                  <a:lnTo>
                    <a:pt x="214" y="302"/>
                  </a:lnTo>
                  <a:lnTo>
                    <a:pt x="231" y="308"/>
                  </a:lnTo>
                  <a:lnTo>
                    <a:pt x="248" y="315"/>
                  </a:lnTo>
                  <a:lnTo>
                    <a:pt x="262" y="322"/>
                  </a:lnTo>
                  <a:lnTo>
                    <a:pt x="273" y="327"/>
                  </a:lnTo>
                  <a:lnTo>
                    <a:pt x="283" y="330"/>
                  </a:lnTo>
                  <a:lnTo>
                    <a:pt x="273" y="314"/>
                  </a:lnTo>
                  <a:lnTo>
                    <a:pt x="266" y="295"/>
                  </a:lnTo>
                  <a:lnTo>
                    <a:pt x="258" y="276"/>
                  </a:lnTo>
                  <a:lnTo>
                    <a:pt x="252" y="254"/>
                  </a:lnTo>
                  <a:lnTo>
                    <a:pt x="248" y="233"/>
                  </a:lnTo>
                  <a:lnTo>
                    <a:pt x="245" y="212"/>
                  </a:lnTo>
                  <a:lnTo>
                    <a:pt x="242" y="191"/>
                  </a:lnTo>
                  <a:lnTo>
                    <a:pt x="239" y="173"/>
                  </a:lnTo>
                  <a:lnTo>
                    <a:pt x="237" y="153"/>
                  </a:lnTo>
                  <a:lnTo>
                    <a:pt x="230" y="130"/>
                  </a:lnTo>
                  <a:lnTo>
                    <a:pt x="221" y="102"/>
                  </a:lnTo>
                  <a:lnTo>
                    <a:pt x="206" y="75"/>
                  </a:lnTo>
                  <a:lnTo>
                    <a:pt x="185" y="50"/>
                  </a:lnTo>
                  <a:lnTo>
                    <a:pt x="158" y="27"/>
                  </a:lnTo>
                  <a:lnTo>
                    <a:pt x="122" y="1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4" name="Freeform 322">
              <a:extLst>
                <a:ext uri="{FF2B5EF4-FFF2-40B4-BE49-F238E27FC236}">
                  <a16:creationId xmlns:a16="http://schemas.microsoft.com/office/drawing/2014/main" id="{99392CD1-DA31-C72F-5B66-C84329851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801"/>
              <a:ext cx="11" cy="11"/>
            </a:xfrm>
            <a:custGeom>
              <a:avLst/>
              <a:gdLst>
                <a:gd name="T0" fmla="*/ 33 w 33"/>
                <a:gd name="T1" fmla="*/ 22 h 34"/>
                <a:gd name="T2" fmla="*/ 30 w 33"/>
                <a:gd name="T3" fmla="*/ 28 h 34"/>
                <a:gd name="T4" fmla="*/ 26 w 33"/>
                <a:gd name="T5" fmla="*/ 33 h 34"/>
                <a:gd name="T6" fmla="*/ 21 w 33"/>
                <a:gd name="T7" fmla="*/ 34 h 34"/>
                <a:gd name="T8" fmla="*/ 14 w 33"/>
                <a:gd name="T9" fmla="*/ 33 h 34"/>
                <a:gd name="T10" fmla="*/ 8 w 33"/>
                <a:gd name="T11" fmla="*/ 30 h 34"/>
                <a:gd name="T12" fmla="*/ 4 w 33"/>
                <a:gd name="T13" fmla="*/ 27 h 34"/>
                <a:gd name="T14" fmla="*/ 1 w 33"/>
                <a:gd name="T15" fmla="*/ 22 h 34"/>
                <a:gd name="T16" fmla="*/ 0 w 33"/>
                <a:gd name="T17" fmla="*/ 15 h 34"/>
                <a:gd name="T18" fmla="*/ 2 w 33"/>
                <a:gd name="T19" fmla="*/ 9 h 34"/>
                <a:gd name="T20" fmla="*/ 6 w 33"/>
                <a:gd name="T21" fmla="*/ 4 h 34"/>
                <a:gd name="T22" fmla="*/ 12 w 33"/>
                <a:gd name="T23" fmla="*/ 2 h 34"/>
                <a:gd name="T24" fmla="*/ 17 w 33"/>
                <a:gd name="T25" fmla="*/ 0 h 34"/>
                <a:gd name="T26" fmla="*/ 22 w 33"/>
                <a:gd name="T27" fmla="*/ 3 h 34"/>
                <a:gd name="T28" fmla="*/ 29 w 33"/>
                <a:gd name="T29" fmla="*/ 8 h 34"/>
                <a:gd name="T30" fmla="*/ 33 w 33"/>
                <a:gd name="T31" fmla="*/ 15 h 34"/>
                <a:gd name="T32" fmla="*/ 33 w 33"/>
                <a:gd name="T3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22"/>
                  </a:moveTo>
                  <a:lnTo>
                    <a:pt x="30" y="28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14" y="33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8"/>
                  </a:lnTo>
                  <a:lnTo>
                    <a:pt x="33" y="15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5" name="Freeform 323">
              <a:extLst>
                <a:ext uri="{FF2B5EF4-FFF2-40B4-BE49-F238E27FC236}">
                  <a16:creationId xmlns:a16="http://schemas.microsoft.com/office/drawing/2014/main" id="{A5764536-FA0F-E79C-3F54-E8C3AFB9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83"/>
              <a:ext cx="12" cy="12"/>
            </a:xfrm>
            <a:custGeom>
              <a:avLst/>
              <a:gdLst>
                <a:gd name="T0" fmla="*/ 32 w 36"/>
                <a:gd name="T1" fmla="*/ 31 h 34"/>
                <a:gd name="T2" fmla="*/ 25 w 36"/>
                <a:gd name="T3" fmla="*/ 34 h 34"/>
                <a:gd name="T4" fmla="*/ 17 w 36"/>
                <a:gd name="T5" fmla="*/ 34 h 34"/>
                <a:gd name="T6" fmla="*/ 8 w 36"/>
                <a:gd name="T7" fmla="*/ 31 h 34"/>
                <a:gd name="T8" fmla="*/ 3 w 36"/>
                <a:gd name="T9" fmla="*/ 28 h 34"/>
                <a:gd name="T10" fmla="*/ 0 w 36"/>
                <a:gd name="T11" fmla="*/ 21 h 34"/>
                <a:gd name="T12" fmla="*/ 0 w 36"/>
                <a:gd name="T13" fmla="*/ 15 h 34"/>
                <a:gd name="T14" fmla="*/ 3 w 36"/>
                <a:gd name="T15" fmla="*/ 8 h 34"/>
                <a:gd name="T16" fmla="*/ 6 w 36"/>
                <a:gd name="T17" fmla="*/ 3 h 34"/>
                <a:gd name="T18" fmla="*/ 12 w 36"/>
                <a:gd name="T19" fmla="*/ 0 h 34"/>
                <a:gd name="T20" fmla="*/ 20 w 36"/>
                <a:gd name="T21" fmla="*/ 0 h 34"/>
                <a:gd name="T22" fmla="*/ 28 w 36"/>
                <a:gd name="T23" fmla="*/ 4 h 34"/>
                <a:gd name="T24" fmla="*/ 32 w 36"/>
                <a:gd name="T25" fmla="*/ 9 h 34"/>
                <a:gd name="T26" fmla="*/ 34 w 36"/>
                <a:gd name="T27" fmla="*/ 15 h 34"/>
                <a:gd name="T28" fmla="*/ 36 w 36"/>
                <a:gd name="T29" fmla="*/ 21 h 34"/>
                <a:gd name="T30" fmla="*/ 36 w 36"/>
                <a:gd name="T31" fmla="*/ 26 h 34"/>
                <a:gd name="T32" fmla="*/ 32 w 36"/>
                <a:gd name="T3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4">
                  <a:moveTo>
                    <a:pt x="32" y="31"/>
                  </a:moveTo>
                  <a:lnTo>
                    <a:pt x="25" y="34"/>
                  </a:lnTo>
                  <a:lnTo>
                    <a:pt x="17" y="34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4" y="15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6" name="Freeform 324">
              <a:extLst>
                <a:ext uri="{FF2B5EF4-FFF2-40B4-BE49-F238E27FC236}">
                  <a16:creationId xmlns:a16="http://schemas.microsoft.com/office/drawing/2014/main" id="{6C6B43F7-9C3E-5C8F-216F-F582C0E7F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773"/>
              <a:ext cx="13" cy="11"/>
            </a:xfrm>
            <a:custGeom>
              <a:avLst/>
              <a:gdLst>
                <a:gd name="T0" fmla="*/ 31 w 35"/>
                <a:gd name="T1" fmla="*/ 30 h 35"/>
                <a:gd name="T2" fmla="*/ 26 w 35"/>
                <a:gd name="T3" fmla="*/ 33 h 35"/>
                <a:gd name="T4" fmla="*/ 18 w 35"/>
                <a:gd name="T5" fmla="*/ 35 h 35"/>
                <a:gd name="T6" fmla="*/ 10 w 35"/>
                <a:gd name="T7" fmla="*/ 35 h 35"/>
                <a:gd name="T8" fmla="*/ 4 w 35"/>
                <a:gd name="T9" fmla="*/ 30 h 35"/>
                <a:gd name="T10" fmla="*/ 0 w 35"/>
                <a:gd name="T11" fmla="*/ 22 h 35"/>
                <a:gd name="T12" fmla="*/ 1 w 35"/>
                <a:gd name="T13" fmla="*/ 15 h 35"/>
                <a:gd name="T14" fmla="*/ 4 w 35"/>
                <a:gd name="T15" fmla="*/ 8 h 35"/>
                <a:gd name="T16" fmla="*/ 9 w 35"/>
                <a:gd name="T17" fmla="*/ 3 h 35"/>
                <a:gd name="T18" fmla="*/ 14 w 35"/>
                <a:gd name="T19" fmla="*/ 1 h 35"/>
                <a:gd name="T20" fmla="*/ 21 w 35"/>
                <a:gd name="T21" fmla="*/ 0 h 35"/>
                <a:gd name="T22" fmla="*/ 28 w 35"/>
                <a:gd name="T23" fmla="*/ 1 h 35"/>
                <a:gd name="T24" fmla="*/ 33 w 35"/>
                <a:gd name="T25" fmla="*/ 5 h 35"/>
                <a:gd name="T26" fmla="*/ 35 w 35"/>
                <a:gd name="T27" fmla="*/ 11 h 35"/>
                <a:gd name="T28" fmla="*/ 35 w 35"/>
                <a:gd name="T29" fmla="*/ 18 h 35"/>
                <a:gd name="T30" fmla="*/ 34 w 35"/>
                <a:gd name="T31" fmla="*/ 25 h 35"/>
                <a:gd name="T32" fmla="*/ 31 w 35"/>
                <a:gd name="T3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5">
                  <a:moveTo>
                    <a:pt x="31" y="30"/>
                  </a:moveTo>
                  <a:lnTo>
                    <a:pt x="26" y="33"/>
                  </a:lnTo>
                  <a:lnTo>
                    <a:pt x="18" y="35"/>
                  </a:lnTo>
                  <a:lnTo>
                    <a:pt x="10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1"/>
                  </a:lnTo>
                  <a:lnTo>
                    <a:pt x="35" y="18"/>
                  </a:lnTo>
                  <a:lnTo>
                    <a:pt x="34" y="25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7" name="Freeform 325">
              <a:extLst>
                <a:ext uri="{FF2B5EF4-FFF2-40B4-BE49-F238E27FC236}">
                  <a16:creationId xmlns:a16="http://schemas.microsoft.com/office/drawing/2014/main" id="{553533C7-1AC1-238A-957B-8E9CCE3E3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789"/>
              <a:ext cx="12" cy="11"/>
            </a:xfrm>
            <a:custGeom>
              <a:avLst/>
              <a:gdLst>
                <a:gd name="T0" fmla="*/ 27 w 35"/>
                <a:gd name="T1" fmla="*/ 34 h 34"/>
                <a:gd name="T2" fmla="*/ 32 w 35"/>
                <a:gd name="T3" fmla="*/ 29 h 34"/>
                <a:gd name="T4" fmla="*/ 35 w 35"/>
                <a:gd name="T5" fmla="*/ 22 h 34"/>
                <a:gd name="T6" fmla="*/ 35 w 35"/>
                <a:gd name="T7" fmla="*/ 14 h 34"/>
                <a:gd name="T8" fmla="*/ 34 w 35"/>
                <a:gd name="T9" fmla="*/ 8 h 34"/>
                <a:gd name="T10" fmla="*/ 28 w 35"/>
                <a:gd name="T11" fmla="*/ 4 h 34"/>
                <a:gd name="T12" fmla="*/ 21 w 35"/>
                <a:gd name="T13" fmla="*/ 2 h 34"/>
                <a:gd name="T14" fmla="*/ 11 w 35"/>
                <a:gd name="T15" fmla="*/ 0 h 34"/>
                <a:gd name="T16" fmla="*/ 5 w 35"/>
                <a:gd name="T17" fmla="*/ 3 h 34"/>
                <a:gd name="T18" fmla="*/ 1 w 35"/>
                <a:gd name="T19" fmla="*/ 7 h 34"/>
                <a:gd name="T20" fmla="*/ 0 w 35"/>
                <a:gd name="T21" fmla="*/ 12 h 34"/>
                <a:gd name="T22" fmla="*/ 0 w 35"/>
                <a:gd name="T23" fmla="*/ 18 h 34"/>
                <a:gd name="T24" fmla="*/ 0 w 35"/>
                <a:gd name="T25" fmla="*/ 23 h 34"/>
                <a:gd name="T26" fmla="*/ 3 w 35"/>
                <a:gd name="T27" fmla="*/ 28 h 34"/>
                <a:gd name="T28" fmla="*/ 11 w 35"/>
                <a:gd name="T29" fmla="*/ 32 h 34"/>
                <a:gd name="T30" fmla="*/ 21 w 35"/>
                <a:gd name="T31" fmla="*/ 34 h 34"/>
                <a:gd name="T32" fmla="*/ 27 w 35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4">
                  <a:moveTo>
                    <a:pt x="27" y="34"/>
                  </a:moveTo>
                  <a:lnTo>
                    <a:pt x="32" y="29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11" y="32"/>
                  </a:lnTo>
                  <a:lnTo>
                    <a:pt x="21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8" name="Freeform 326">
              <a:extLst>
                <a:ext uri="{FF2B5EF4-FFF2-40B4-BE49-F238E27FC236}">
                  <a16:creationId xmlns:a16="http://schemas.microsoft.com/office/drawing/2014/main" id="{F0A8E0AB-7339-3597-3AE6-56016C1E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769"/>
              <a:ext cx="11" cy="10"/>
            </a:xfrm>
            <a:custGeom>
              <a:avLst/>
              <a:gdLst>
                <a:gd name="T0" fmla="*/ 32 w 32"/>
                <a:gd name="T1" fmla="*/ 12 h 30"/>
                <a:gd name="T2" fmla="*/ 32 w 32"/>
                <a:gd name="T3" fmla="*/ 17 h 30"/>
                <a:gd name="T4" fmla="*/ 31 w 32"/>
                <a:gd name="T5" fmla="*/ 22 h 30"/>
                <a:gd name="T6" fmla="*/ 27 w 32"/>
                <a:gd name="T7" fmla="*/ 27 h 30"/>
                <a:gd name="T8" fmla="*/ 19 w 32"/>
                <a:gd name="T9" fmla="*/ 30 h 30"/>
                <a:gd name="T10" fmla="*/ 11 w 32"/>
                <a:gd name="T11" fmla="*/ 30 h 30"/>
                <a:gd name="T12" fmla="*/ 6 w 32"/>
                <a:gd name="T13" fmla="*/ 27 h 30"/>
                <a:gd name="T14" fmla="*/ 2 w 32"/>
                <a:gd name="T15" fmla="*/ 24 h 30"/>
                <a:gd name="T16" fmla="*/ 0 w 32"/>
                <a:gd name="T17" fmla="*/ 19 h 30"/>
                <a:gd name="T18" fmla="*/ 2 w 32"/>
                <a:gd name="T19" fmla="*/ 14 h 30"/>
                <a:gd name="T20" fmla="*/ 4 w 32"/>
                <a:gd name="T21" fmla="*/ 7 h 30"/>
                <a:gd name="T22" fmla="*/ 10 w 32"/>
                <a:gd name="T23" fmla="*/ 2 h 30"/>
                <a:gd name="T24" fmla="*/ 14 w 32"/>
                <a:gd name="T25" fmla="*/ 0 h 30"/>
                <a:gd name="T26" fmla="*/ 19 w 32"/>
                <a:gd name="T27" fmla="*/ 0 h 30"/>
                <a:gd name="T28" fmla="*/ 25 w 32"/>
                <a:gd name="T29" fmla="*/ 4 h 30"/>
                <a:gd name="T30" fmla="*/ 31 w 32"/>
                <a:gd name="T31" fmla="*/ 7 h 30"/>
                <a:gd name="T32" fmla="*/ 32 w 32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0">
                  <a:moveTo>
                    <a:pt x="32" y="12"/>
                  </a:moveTo>
                  <a:lnTo>
                    <a:pt x="32" y="17"/>
                  </a:lnTo>
                  <a:lnTo>
                    <a:pt x="31" y="22"/>
                  </a:lnTo>
                  <a:lnTo>
                    <a:pt x="27" y="27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9" name="Freeform 327">
              <a:extLst>
                <a:ext uri="{FF2B5EF4-FFF2-40B4-BE49-F238E27FC236}">
                  <a16:creationId xmlns:a16="http://schemas.microsoft.com/office/drawing/2014/main" id="{B80AFD02-9B8A-9769-CBD5-84462E5B1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751"/>
              <a:ext cx="10" cy="11"/>
            </a:xfrm>
            <a:custGeom>
              <a:avLst/>
              <a:gdLst>
                <a:gd name="T0" fmla="*/ 20 w 28"/>
                <a:gd name="T1" fmla="*/ 0 h 34"/>
                <a:gd name="T2" fmla="*/ 25 w 28"/>
                <a:gd name="T3" fmla="*/ 2 h 34"/>
                <a:gd name="T4" fmla="*/ 28 w 28"/>
                <a:gd name="T5" fmla="*/ 6 h 34"/>
                <a:gd name="T6" fmla="*/ 28 w 28"/>
                <a:gd name="T7" fmla="*/ 12 h 34"/>
                <a:gd name="T8" fmla="*/ 28 w 28"/>
                <a:gd name="T9" fmla="*/ 20 h 34"/>
                <a:gd name="T10" fmla="*/ 24 w 28"/>
                <a:gd name="T11" fmla="*/ 26 h 34"/>
                <a:gd name="T12" fmla="*/ 19 w 28"/>
                <a:gd name="T13" fmla="*/ 30 h 34"/>
                <a:gd name="T14" fmla="*/ 14 w 28"/>
                <a:gd name="T15" fmla="*/ 32 h 34"/>
                <a:gd name="T16" fmla="*/ 8 w 28"/>
                <a:gd name="T17" fmla="*/ 34 h 34"/>
                <a:gd name="T18" fmla="*/ 4 w 28"/>
                <a:gd name="T19" fmla="*/ 32 h 34"/>
                <a:gd name="T20" fmla="*/ 2 w 28"/>
                <a:gd name="T21" fmla="*/ 27 h 34"/>
                <a:gd name="T22" fmla="*/ 0 w 28"/>
                <a:gd name="T23" fmla="*/ 21 h 34"/>
                <a:gd name="T24" fmla="*/ 0 w 28"/>
                <a:gd name="T25" fmla="*/ 15 h 34"/>
                <a:gd name="T26" fmla="*/ 3 w 28"/>
                <a:gd name="T27" fmla="*/ 10 h 34"/>
                <a:gd name="T28" fmla="*/ 7 w 28"/>
                <a:gd name="T29" fmla="*/ 5 h 34"/>
                <a:gd name="T30" fmla="*/ 14 w 28"/>
                <a:gd name="T31" fmla="*/ 1 h 34"/>
                <a:gd name="T32" fmla="*/ 20 w 2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19" y="30"/>
                  </a:lnTo>
                  <a:lnTo>
                    <a:pt x="14" y="32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0" name="Freeform 328">
              <a:extLst>
                <a:ext uri="{FF2B5EF4-FFF2-40B4-BE49-F238E27FC236}">
                  <a16:creationId xmlns:a16="http://schemas.microsoft.com/office/drawing/2014/main" id="{BB1C3E7A-CB9B-87C5-B0B0-A00FC1BE9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2759"/>
              <a:ext cx="12" cy="12"/>
            </a:xfrm>
            <a:custGeom>
              <a:avLst/>
              <a:gdLst>
                <a:gd name="T0" fmla="*/ 32 w 35"/>
                <a:gd name="T1" fmla="*/ 18 h 36"/>
                <a:gd name="T2" fmla="*/ 28 w 35"/>
                <a:gd name="T3" fmla="*/ 24 h 36"/>
                <a:gd name="T4" fmla="*/ 24 w 35"/>
                <a:gd name="T5" fmla="*/ 31 h 36"/>
                <a:gd name="T6" fmla="*/ 19 w 35"/>
                <a:gd name="T7" fmla="*/ 34 h 36"/>
                <a:gd name="T8" fmla="*/ 11 w 35"/>
                <a:gd name="T9" fmla="*/ 36 h 36"/>
                <a:gd name="T10" fmla="*/ 4 w 35"/>
                <a:gd name="T11" fmla="*/ 33 h 36"/>
                <a:gd name="T12" fmla="*/ 0 w 35"/>
                <a:gd name="T13" fmla="*/ 29 h 36"/>
                <a:gd name="T14" fmla="*/ 0 w 35"/>
                <a:gd name="T15" fmla="*/ 23 h 36"/>
                <a:gd name="T16" fmla="*/ 2 w 35"/>
                <a:gd name="T17" fmla="*/ 16 h 36"/>
                <a:gd name="T18" fmla="*/ 6 w 35"/>
                <a:gd name="T19" fmla="*/ 10 h 36"/>
                <a:gd name="T20" fmla="*/ 12 w 35"/>
                <a:gd name="T21" fmla="*/ 3 h 36"/>
                <a:gd name="T22" fmla="*/ 19 w 35"/>
                <a:gd name="T23" fmla="*/ 1 h 36"/>
                <a:gd name="T24" fmla="*/ 25 w 35"/>
                <a:gd name="T25" fmla="*/ 0 h 36"/>
                <a:gd name="T26" fmla="*/ 29 w 35"/>
                <a:gd name="T27" fmla="*/ 1 h 36"/>
                <a:gd name="T28" fmla="*/ 33 w 35"/>
                <a:gd name="T29" fmla="*/ 6 h 36"/>
                <a:gd name="T30" fmla="*/ 35 w 35"/>
                <a:gd name="T31" fmla="*/ 12 h 36"/>
                <a:gd name="T32" fmla="*/ 32 w 35"/>
                <a:gd name="T3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6">
                  <a:moveTo>
                    <a:pt x="32" y="18"/>
                  </a:moveTo>
                  <a:lnTo>
                    <a:pt x="28" y="24"/>
                  </a:lnTo>
                  <a:lnTo>
                    <a:pt x="24" y="31"/>
                  </a:lnTo>
                  <a:lnTo>
                    <a:pt x="19" y="34"/>
                  </a:lnTo>
                  <a:lnTo>
                    <a:pt x="11" y="36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2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1" name="Freeform 329">
              <a:extLst>
                <a:ext uri="{FF2B5EF4-FFF2-40B4-BE49-F238E27FC236}">
                  <a16:creationId xmlns:a16="http://schemas.microsoft.com/office/drawing/2014/main" id="{C4BF9D51-452A-99F0-1ADA-EAB942840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757"/>
              <a:ext cx="11" cy="10"/>
            </a:xfrm>
            <a:custGeom>
              <a:avLst/>
              <a:gdLst>
                <a:gd name="T0" fmla="*/ 5 w 33"/>
                <a:gd name="T1" fmla="*/ 28 h 31"/>
                <a:gd name="T2" fmla="*/ 1 w 33"/>
                <a:gd name="T3" fmla="*/ 24 h 31"/>
                <a:gd name="T4" fmla="*/ 0 w 33"/>
                <a:gd name="T5" fmla="*/ 19 h 31"/>
                <a:gd name="T6" fmla="*/ 0 w 33"/>
                <a:gd name="T7" fmla="*/ 14 h 31"/>
                <a:gd name="T8" fmla="*/ 2 w 33"/>
                <a:gd name="T9" fmla="*/ 9 h 31"/>
                <a:gd name="T10" fmla="*/ 7 w 33"/>
                <a:gd name="T11" fmla="*/ 5 h 31"/>
                <a:gd name="T12" fmla="*/ 13 w 33"/>
                <a:gd name="T13" fmla="*/ 2 h 31"/>
                <a:gd name="T14" fmla="*/ 18 w 33"/>
                <a:gd name="T15" fmla="*/ 0 h 31"/>
                <a:gd name="T16" fmla="*/ 23 w 33"/>
                <a:gd name="T17" fmla="*/ 2 h 31"/>
                <a:gd name="T18" fmla="*/ 29 w 33"/>
                <a:gd name="T19" fmla="*/ 4 h 31"/>
                <a:gd name="T20" fmla="*/ 31 w 33"/>
                <a:gd name="T21" fmla="*/ 9 h 31"/>
                <a:gd name="T22" fmla="*/ 33 w 33"/>
                <a:gd name="T23" fmla="*/ 15 h 31"/>
                <a:gd name="T24" fmla="*/ 31 w 33"/>
                <a:gd name="T25" fmla="*/ 20 h 31"/>
                <a:gd name="T26" fmla="*/ 26 w 33"/>
                <a:gd name="T27" fmla="*/ 25 h 31"/>
                <a:gd name="T28" fmla="*/ 21 w 33"/>
                <a:gd name="T29" fmla="*/ 30 h 31"/>
                <a:gd name="T30" fmla="*/ 13 w 33"/>
                <a:gd name="T31" fmla="*/ 31 h 31"/>
                <a:gd name="T32" fmla="*/ 5 w 33"/>
                <a:gd name="T3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5" y="28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1" y="30"/>
                  </a:lnTo>
                  <a:lnTo>
                    <a:pt x="13" y="31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2" name="Freeform 330">
              <a:extLst>
                <a:ext uri="{FF2B5EF4-FFF2-40B4-BE49-F238E27FC236}">
                  <a16:creationId xmlns:a16="http://schemas.microsoft.com/office/drawing/2014/main" id="{644799DC-FEFE-5859-B9F0-EC7673A00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703"/>
              <a:ext cx="97" cy="58"/>
            </a:xfrm>
            <a:custGeom>
              <a:avLst/>
              <a:gdLst>
                <a:gd name="T0" fmla="*/ 4 w 281"/>
                <a:gd name="T1" fmla="*/ 141 h 172"/>
                <a:gd name="T2" fmla="*/ 9 w 281"/>
                <a:gd name="T3" fmla="*/ 147 h 172"/>
                <a:gd name="T4" fmla="*/ 10 w 281"/>
                <a:gd name="T5" fmla="*/ 153 h 172"/>
                <a:gd name="T6" fmla="*/ 25 w 281"/>
                <a:gd name="T7" fmla="*/ 142 h 172"/>
                <a:gd name="T8" fmla="*/ 52 w 281"/>
                <a:gd name="T9" fmla="*/ 151 h 172"/>
                <a:gd name="T10" fmla="*/ 108 w 281"/>
                <a:gd name="T11" fmla="*/ 167 h 172"/>
                <a:gd name="T12" fmla="*/ 151 w 281"/>
                <a:gd name="T13" fmla="*/ 172 h 172"/>
                <a:gd name="T14" fmla="*/ 159 w 281"/>
                <a:gd name="T15" fmla="*/ 167 h 172"/>
                <a:gd name="T16" fmla="*/ 121 w 281"/>
                <a:gd name="T17" fmla="*/ 164 h 172"/>
                <a:gd name="T18" fmla="*/ 75 w 281"/>
                <a:gd name="T19" fmla="*/ 149 h 172"/>
                <a:gd name="T20" fmla="*/ 43 w 281"/>
                <a:gd name="T21" fmla="*/ 131 h 172"/>
                <a:gd name="T22" fmla="*/ 48 w 281"/>
                <a:gd name="T23" fmla="*/ 124 h 172"/>
                <a:gd name="T24" fmla="*/ 71 w 281"/>
                <a:gd name="T25" fmla="*/ 116 h 172"/>
                <a:gd name="T26" fmla="*/ 92 w 281"/>
                <a:gd name="T27" fmla="*/ 113 h 172"/>
                <a:gd name="T28" fmla="*/ 135 w 281"/>
                <a:gd name="T29" fmla="*/ 128 h 172"/>
                <a:gd name="T30" fmla="*/ 181 w 281"/>
                <a:gd name="T31" fmla="*/ 137 h 172"/>
                <a:gd name="T32" fmla="*/ 204 w 281"/>
                <a:gd name="T33" fmla="*/ 131 h 172"/>
                <a:gd name="T34" fmla="*/ 188 w 281"/>
                <a:gd name="T35" fmla="*/ 129 h 172"/>
                <a:gd name="T36" fmla="*/ 164 w 281"/>
                <a:gd name="T37" fmla="*/ 127 h 172"/>
                <a:gd name="T38" fmla="*/ 141 w 281"/>
                <a:gd name="T39" fmla="*/ 119 h 172"/>
                <a:gd name="T40" fmla="*/ 109 w 281"/>
                <a:gd name="T41" fmla="*/ 108 h 172"/>
                <a:gd name="T42" fmla="*/ 101 w 281"/>
                <a:gd name="T43" fmla="*/ 99 h 172"/>
                <a:gd name="T44" fmla="*/ 122 w 281"/>
                <a:gd name="T45" fmla="*/ 93 h 172"/>
                <a:gd name="T46" fmla="*/ 142 w 281"/>
                <a:gd name="T47" fmla="*/ 89 h 172"/>
                <a:gd name="T48" fmla="*/ 158 w 281"/>
                <a:gd name="T49" fmla="*/ 88 h 172"/>
                <a:gd name="T50" fmla="*/ 177 w 281"/>
                <a:gd name="T51" fmla="*/ 94 h 172"/>
                <a:gd name="T52" fmla="*/ 196 w 281"/>
                <a:gd name="T53" fmla="*/ 103 h 172"/>
                <a:gd name="T54" fmla="*/ 221 w 281"/>
                <a:gd name="T55" fmla="*/ 107 h 172"/>
                <a:gd name="T56" fmla="*/ 206 w 281"/>
                <a:gd name="T57" fmla="*/ 98 h 172"/>
                <a:gd name="T58" fmla="*/ 188 w 281"/>
                <a:gd name="T59" fmla="*/ 89 h 172"/>
                <a:gd name="T60" fmla="*/ 176 w 281"/>
                <a:gd name="T61" fmla="*/ 82 h 172"/>
                <a:gd name="T62" fmla="*/ 212 w 281"/>
                <a:gd name="T63" fmla="*/ 76 h 172"/>
                <a:gd name="T64" fmla="*/ 258 w 281"/>
                <a:gd name="T65" fmla="*/ 68 h 172"/>
                <a:gd name="T66" fmla="*/ 281 w 281"/>
                <a:gd name="T67" fmla="*/ 63 h 172"/>
                <a:gd name="T68" fmla="*/ 268 w 281"/>
                <a:gd name="T69" fmla="*/ 58 h 172"/>
                <a:gd name="T70" fmla="*/ 230 w 281"/>
                <a:gd name="T71" fmla="*/ 60 h 172"/>
                <a:gd name="T72" fmla="*/ 185 w 281"/>
                <a:gd name="T73" fmla="*/ 66 h 172"/>
                <a:gd name="T74" fmla="*/ 169 w 281"/>
                <a:gd name="T75" fmla="*/ 56 h 172"/>
                <a:gd name="T76" fmla="*/ 193 w 281"/>
                <a:gd name="T77" fmla="*/ 7 h 172"/>
                <a:gd name="T78" fmla="*/ 192 w 281"/>
                <a:gd name="T79" fmla="*/ 1 h 172"/>
                <a:gd name="T80" fmla="*/ 177 w 281"/>
                <a:gd name="T81" fmla="*/ 16 h 172"/>
                <a:gd name="T82" fmla="*/ 158 w 281"/>
                <a:gd name="T83" fmla="*/ 46 h 172"/>
                <a:gd name="T84" fmla="*/ 146 w 281"/>
                <a:gd name="T85" fmla="*/ 70 h 172"/>
                <a:gd name="T86" fmla="*/ 122 w 281"/>
                <a:gd name="T87" fmla="*/ 76 h 172"/>
                <a:gd name="T88" fmla="*/ 94 w 281"/>
                <a:gd name="T89" fmla="*/ 83 h 172"/>
                <a:gd name="T90" fmla="*/ 84 w 281"/>
                <a:gd name="T91" fmla="*/ 72 h 172"/>
                <a:gd name="T92" fmla="*/ 102 w 281"/>
                <a:gd name="T93" fmla="*/ 15 h 172"/>
                <a:gd name="T94" fmla="*/ 102 w 281"/>
                <a:gd name="T95" fmla="*/ 6 h 172"/>
                <a:gd name="T96" fmla="*/ 76 w 281"/>
                <a:gd name="T97" fmla="*/ 48 h 172"/>
                <a:gd name="T98" fmla="*/ 54 w 281"/>
                <a:gd name="T99" fmla="*/ 98 h 172"/>
                <a:gd name="T100" fmla="*/ 30 w 281"/>
                <a:gd name="T101" fmla="*/ 118 h 172"/>
                <a:gd name="T102" fmla="*/ 21 w 281"/>
                <a:gd name="T103" fmla="*/ 118 h 172"/>
                <a:gd name="T104" fmla="*/ 29 w 281"/>
                <a:gd name="T105" fmla="*/ 74 h 172"/>
                <a:gd name="T106" fmla="*/ 26 w 281"/>
                <a:gd name="T107" fmla="*/ 55 h 172"/>
                <a:gd name="T108" fmla="*/ 0 w 281"/>
                <a:gd name="T109" fmla="*/ 13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" h="172">
                  <a:moveTo>
                    <a:pt x="0" y="138"/>
                  </a:moveTo>
                  <a:lnTo>
                    <a:pt x="2" y="139"/>
                  </a:lnTo>
                  <a:lnTo>
                    <a:pt x="4" y="141"/>
                  </a:lnTo>
                  <a:lnTo>
                    <a:pt x="6" y="142"/>
                  </a:lnTo>
                  <a:lnTo>
                    <a:pt x="7" y="144"/>
                  </a:lnTo>
                  <a:lnTo>
                    <a:pt x="9" y="147"/>
                  </a:lnTo>
                  <a:lnTo>
                    <a:pt x="10" y="148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15" y="148"/>
                  </a:lnTo>
                  <a:lnTo>
                    <a:pt x="21" y="144"/>
                  </a:lnTo>
                  <a:lnTo>
                    <a:pt x="25" y="142"/>
                  </a:lnTo>
                  <a:lnTo>
                    <a:pt x="27" y="139"/>
                  </a:lnTo>
                  <a:lnTo>
                    <a:pt x="38" y="144"/>
                  </a:lnTo>
                  <a:lnTo>
                    <a:pt x="52" y="151"/>
                  </a:lnTo>
                  <a:lnTo>
                    <a:pt x="69" y="157"/>
                  </a:lnTo>
                  <a:lnTo>
                    <a:pt x="88" y="162"/>
                  </a:lnTo>
                  <a:lnTo>
                    <a:pt x="108" y="167"/>
                  </a:lnTo>
                  <a:lnTo>
                    <a:pt x="125" y="171"/>
                  </a:lnTo>
                  <a:lnTo>
                    <a:pt x="141" y="172"/>
                  </a:lnTo>
                  <a:lnTo>
                    <a:pt x="151" y="172"/>
                  </a:lnTo>
                  <a:lnTo>
                    <a:pt x="162" y="169"/>
                  </a:lnTo>
                  <a:lnTo>
                    <a:pt x="164" y="168"/>
                  </a:lnTo>
                  <a:lnTo>
                    <a:pt x="159" y="167"/>
                  </a:lnTo>
                  <a:lnTo>
                    <a:pt x="151" y="167"/>
                  </a:lnTo>
                  <a:lnTo>
                    <a:pt x="137" y="167"/>
                  </a:lnTo>
                  <a:lnTo>
                    <a:pt x="121" y="164"/>
                  </a:lnTo>
                  <a:lnTo>
                    <a:pt x="105" y="159"/>
                  </a:lnTo>
                  <a:lnTo>
                    <a:pt x="89" y="154"/>
                  </a:lnTo>
                  <a:lnTo>
                    <a:pt x="75" y="149"/>
                  </a:lnTo>
                  <a:lnTo>
                    <a:pt x="61" y="143"/>
                  </a:lnTo>
                  <a:lnTo>
                    <a:pt x="51" y="137"/>
                  </a:lnTo>
                  <a:lnTo>
                    <a:pt x="43" y="131"/>
                  </a:lnTo>
                  <a:lnTo>
                    <a:pt x="40" y="127"/>
                  </a:lnTo>
                  <a:lnTo>
                    <a:pt x="43" y="124"/>
                  </a:lnTo>
                  <a:lnTo>
                    <a:pt x="48" y="124"/>
                  </a:lnTo>
                  <a:lnTo>
                    <a:pt x="55" y="122"/>
                  </a:lnTo>
                  <a:lnTo>
                    <a:pt x="63" y="118"/>
                  </a:lnTo>
                  <a:lnTo>
                    <a:pt x="71" y="116"/>
                  </a:lnTo>
                  <a:lnTo>
                    <a:pt x="79" y="112"/>
                  </a:lnTo>
                  <a:lnTo>
                    <a:pt x="84" y="109"/>
                  </a:lnTo>
                  <a:lnTo>
                    <a:pt x="92" y="113"/>
                  </a:lnTo>
                  <a:lnTo>
                    <a:pt x="105" y="118"/>
                  </a:lnTo>
                  <a:lnTo>
                    <a:pt x="119" y="123"/>
                  </a:lnTo>
                  <a:lnTo>
                    <a:pt x="135" y="128"/>
                  </a:lnTo>
                  <a:lnTo>
                    <a:pt x="151" y="133"/>
                  </a:lnTo>
                  <a:lnTo>
                    <a:pt x="167" y="136"/>
                  </a:lnTo>
                  <a:lnTo>
                    <a:pt x="181" y="137"/>
                  </a:lnTo>
                  <a:lnTo>
                    <a:pt x="192" y="136"/>
                  </a:lnTo>
                  <a:lnTo>
                    <a:pt x="200" y="133"/>
                  </a:lnTo>
                  <a:lnTo>
                    <a:pt x="204" y="131"/>
                  </a:lnTo>
                  <a:lnTo>
                    <a:pt x="202" y="129"/>
                  </a:lnTo>
                  <a:lnTo>
                    <a:pt x="194" y="129"/>
                  </a:lnTo>
                  <a:lnTo>
                    <a:pt x="188" y="129"/>
                  </a:lnTo>
                  <a:lnTo>
                    <a:pt x="180" y="129"/>
                  </a:lnTo>
                  <a:lnTo>
                    <a:pt x="172" y="128"/>
                  </a:lnTo>
                  <a:lnTo>
                    <a:pt x="164" y="127"/>
                  </a:lnTo>
                  <a:lnTo>
                    <a:pt x="156" y="126"/>
                  </a:lnTo>
                  <a:lnTo>
                    <a:pt x="148" y="123"/>
                  </a:lnTo>
                  <a:lnTo>
                    <a:pt x="141" y="119"/>
                  </a:lnTo>
                  <a:lnTo>
                    <a:pt x="133" y="117"/>
                  </a:lnTo>
                  <a:lnTo>
                    <a:pt x="119" y="112"/>
                  </a:lnTo>
                  <a:lnTo>
                    <a:pt x="109" y="108"/>
                  </a:lnTo>
                  <a:lnTo>
                    <a:pt x="101" y="106"/>
                  </a:lnTo>
                  <a:lnTo>
                    <a:pt x="96" y="102"/>
                  </a:lnTo>
                  <a:lnTo>
                    <a:pt x="101" y="99"/>
                  </a:lnTo>
                  <a:lnTo>
                    <a:pt x="106" y="97"/>
                  </a:lnTo>
                  <a:lnTo>
                    <a:pt x="114" y="94"/>
                  </a:lnTo>
                  <a:lnTo>
                    <a:pt x="122" y="93"/>
                  </a:lnTo>
                  <a:lnTo>
                    <a:pt x="129" y="92"/>
                  </a:lnTo>
                  <a:lnTo>
                    <a:pt x="137" y="91"/>
                  </a:lnTo>
                  <a:lnTo>
                    <a:pt x="142" y="89"/>
                  </a:lnTo>
                  <a:lnTo>
                    <a:pt x="147" y="88"/>
                  </a:lnTo>
                  <a:lnTo>
                    <a:pt x="151" y="87"/>
                  </a:lnTo>
                  <a:lnTo>
                    <a:pt x="158" y="88"/>
                  </a:lnTo>
                  <a:lnTo>
                    <a:pt x="163" y="89"/>
                  </a:lnTo>
                  <a:lnTo>
                    <a:pt x="169" y="92"/>
                  </a:lnTo>
                  <a:lnTo>
                    <a:pt x="177" y="94"/>
                  </a:lnTo>
                  <a:lnTo>
                    <a:pt x="184" y="98"/>
                  </a:lnTo>
                  <a:lnTo>
                    <a:pt x="191" y="101"/>
                  </a:lnTo>
                  <a:lnTo>
                    <a:pt x="196" y="103"/>
                  </a:lnTo>
                  <a:lnTo>
                    <a:pt x="206" y="107"/>
                  </a:lnTo>
                  <a:lnTo>
                    <a:pt x="217" y="108"/>
                  </a:lnTo>
                  <a:lnTo>
                    <a:pt x="221" y="107"/>
                  </a:lnTo>
                  <a:lnTo>
                    <a:pt x="217" y="103"/>
                  </a:lnTo>
                  <a:lnTo>
                    <a:pt x="212" y="101"/>
                  </a:lnTo>
                  <a:lnTo>
                    <a:pt x="206" y="98"/>
                  </a:lnTo>
                  <a:lnTo>
                    <a:pt x="200" y="94"/>
                  </a:lnTo>
                  <a:lnTo>
                    <a:pt x="193" y="92"/>
                  </a:lnTo>
                  <a:lnTo>
                    <a:pt x="188" y="89"/>
                  </a:lnTo>
                  <a:lnTo>
                    <a:pt x="183" y="87"/>
                  </a:lnTo>
                  <a:lnTo>
                    <a:pt x="179" y="84"/>
                  </a:lnTo>
                  <a:lnTo>
                    <a:pt x="176" y="82"/>
                  </a:lnTo>
                  <a:lnTo>
                    <a:pt x="185" y="81"/>
                  </a:lnTo>
                  <a:lnTo>
                    <a:pt x="197" y="78"/>
                  </a:lnTo>
                  <a:lnTo>
                    <a:pt x="212" y="76"/>
                  </a:lnTo>
                  <a:lnTo>
                    <a:pt x="227" y="73"/>
                  </a:lnTo>
                  <a:lnTo>
                    <a:pt x="243" y="71"/>
                  </a:lnTo>
                  <a:lnTo>
                    <a:pt x="258" y="68"/>
                  </a:lnTo>
                  <a:lnTo>
                    <a:pt x="268" y="66"/>
                  </a:lnTo>
                  <a:lnTo>
                    <a:pt x="275" y="65"/>
                  </a:lnTo>
                  <a:lnTo>
                    <a:pt x="281" y="63"/>
                  </a:lnTo>
                  <a:lnTo>
                    <a:pt x="281" y="61"/>
                  </a:lnTo>
                  <a:lnTo>
                    <a:pt x="277" y="60"/>
                  </a:lnTo>
                  <a:lnTo>
                    <a:pt x="268" y="58"/>
                  </a:lnTo>
                  <a:lnTo>
                    <a:pt x="259" y="58"/>
                  </a:lnTo>
                  <a:lnTo>
                    <a:pt x="246" y="58"/>
                  </a:lnTo>
                  <a:lnTo>
                    <a:pt x="230" y="60"/>
                  </a:lnTo>
                  <a:lnTo>
                    <a:pt x="214" y="61"/>
                  </a:lnTo>
                  <a:lnTo>
                    <a:pt x="198" y="63"/>
                  </a:lnTo>
                  <a:lnTo>
                    <a:pt x="185" y="66"/>
                  </a:lnTo>
                  <a:lnTo>
                    <a:pt x="173" y="68"/>
                  </a:lnTo>
                  <a:lnTo>
                    <a:pt x="166" y="71"/>
                  </a:lnTo>
                  <a:lnTo>
                    <a:pt x="169" y="56"/>
                  </a:lnTo>
                  <a:lnTo>
                    <a:pt x="176" y="37"/>
                  </a:lnTo>
                  <a:lnTo>
                    <a:pt x="184" y="18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5"/>
                  </a:lnTo>
                  <a:lnTo>
                    <a:pt x="183" y="10"/>
                  </a:lnTo>
                  <a:lnTo>
                    <a:pt x="177" y="16"/>
                  </a:lnTo>
                  <a:lnTo>
                    <a:pt x="171" y="26"/>
                  </a:lnTo>
                  <a:lnTo>
                    <a:pt x="164" y="36"/>
                  </a:lnTo>
                  <a:lnTo>
                    <a:pt x="158" y="46"/>
                  </a:lnTo>
                  <a:lnTo>
                    <a:pt x="151" y="56"/>
                  </a:lnTo>
                  <a:lnTo>
                    <a:pt x="147" y="63"/>
                  </a:lnTo>
                  <a:lnTo>
                    <a:pt x="146" y="70"/>
                  </a:lnTo>
                  <a:lnTo>
                    <a:pt x="139" y="71"/>
                  </a:lnTo>
                  <a:lnTo>
                    <a:pt x="131" y="73"/>
                  </a:lnTo>
                  <a:lnTo>
                    <a:pt x="122" y="76"/>
                  </a:lnTo>
                  <a:lnTo>
                    <a:pt x="113" y="78"/>
                  </a:lnTo>
                  <a:lnTo>
                    <a:pt x="104" y="81"/>
                  </a:lnTo>
                  <a:lnTo>
                    <a:pt x="94" y="83"/>
                  </a:lnTo>
                  <a:lnTo>
                    <a:pt x="88" y="86"/>
                  </a:lnTo>
                  <a:lnTo>
                    <a:pt x="83" y="87"/>
                  </a:lnTo>
                  <a:lnTo>
                    <a:pt x="84" y="72"/>
                  </a:lnTo>
                  <a:lnTo>
                    <a:pt x="89" y="51"/>
                  </a:lnTo>
                  <a:lnTo>
                    <a:pt x="96" y="30"/>
                  </a:lnTo>
                  <a:lnTo>
                    <a:pt x="102" y="15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2" y="6"/>
                  </a:lnTo>
                  <a:lnTo>
                    <a:pt x="97" y="13"/>
                  </a:lnTo>
                  <a:lnTo>
                    <a:pt x="88" y="28"/>
                  </a:lnTo>
                  <a:lnTo>
                    <a:pt x="76" y="48"/>
                  </a:lnTo>
                  <a:lnTo>
                    <a:pt x="68" y="71"/>
                  </a:lnTo>
                  <a:lnTo>
                    <a:pt x="65" y="91"/>
                  </a:lnTo>
                  <a:lnTo>
                    <a:pt x="54" y="98"/>
                  </a:lnTo>
                  <a:lnTo>
                    <a:pt x="44" y="106"/>
                  </a:lnTo>
                  <a:lnTo>
                    <a:pt x="36" y="113"/>
                  </a:lnTo>
                  <a:lnTo>
                    <a:pt x="30" y="118"/>
                  </a:lnTo>
                  <a:lnTo>
                    <a:pt x="26" y="121"/>
                  </a:lnTo>
                  <a:lnTo>
                    <a:pt x="22" y="121"/>
                  </a:lnTo>
                  <a:lnTo>
                    <a:pt x="21" y="118"/>
                  </a:lnTo>
                  <a:lnTo>
                    <a:pt x="22" y="112"/>
                  </a:lnTo>
                  <a:lnTo>
                    <a:pt x="25" y="97"/>
                  </a:lnTo>
                  <a:lnTo>
                    <a:pt x="29" y="74"/>
                  </a:lnTo>
                  <a:lnTo>
                    <a:pt x="34" y="52"/>
                  </a:lnTo>
                  <a:lnTo>
                    <a:pt x="38" y="37"/>
                  </a:lnTo>
                  <a:lnTo>
                    <a:pt x="26" y="55"/>
                  </a:lnTo>
                  <a:lnTo>
                    <a:pt x="14" y="83"/>
                  </a:lnTo>
                  <a:lnTo>
                    <a:pt x="5" y="11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3" name="Freeform 331">
              <a:extLst>
                <a:ext uri="{FF2B5EF4-FFF2-40B4-BE49-F238E27FC236}">
                  <a16:creationId xmlns:a16="http://schemas.microsoft.com/office/drawing/2014/main" id="{E6F87B86-9731-A28B-B089-A2710E7AA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797"/>
              <a:ext cx="67" cy="72"/>
            </a:xfrm>
            <a:custGeom>
              <a:avLst/>
              <a:gdLst>
                <a:gd name="T0" fmla="*/ 6 w 195"/>
                <a:gd name="T1" fmla="*/ 4 h 217"/>
                <a:gd name="T2" fmla="*/ 2 w 195"/>
                <a:gd name="T3" fmla="*/ 10 h 217"/>
                <a:gd name="T4" fmla="*/ 8 w 195"/>
                <a:gd name="T5" fmla="*/ 20 h 217"/>
                <a:gd name="T6" fmla="*/ 19 w 195"/>
                <a:gd name="T7" fmla="*/ 37 h 217"/>
                <a:gd name="T8" fmla="*/ 18 w 195"/>
                <a:gd name="T9" fmla="*/ 59 h 217"/>
                <a:gd name="T10" fmla="*/ 21 w 195"/>
                <a:gd name="T11" fmla="*/ 107 h 217"/>
                <a:gd name="T12" fmla="*/ 27 w 195"/>
                <a:gd name="T13" fmla="*/ 131 h 217"/>
                <a:gd name="T14" fmla="*/ 33 w 195"/>
                <a:gd name="T15" fmla="*/ 133 h 217"/>
                <a:gd name="T16" fmla="*/ 31 w 195"/>
                <a:gd name="T17" fmla="*/ 111 h 217"/>
                <a:gd name="T18" fmla="*/ 34 w 195"/>
                <a:gd name="T19" fmla="*/ 72 h 217"/>
                <a:gd name="T20" fmla="*/ 42 w 195"/>
                <a:gd name="T21" fmla="*/ 62 h 217"/>
                <a:gd name="T22" fmla="*/ 54 w 195"/>
                <a:gd name="T23" fmla="*/ 70 h 217"/>
                <a:gd name="T24" fmla="*/ 64 w 195"/>
                <a:gd name="T25" fmla="*/ 80 h 217"/>
                <a:gd name="T26" fmla="*/ 73 w 195"/>
                <a:gd name="T27" fmla="*/ 90 h 217"/>
                <a:gd name="T28" fmla="*/ 80 w 195"/>
                <a:gd name="T29" fmla="*/ 106 h 217"/>
                <a:gd name="T30" fmla="*/ 85 w 195"/>
                <a:gd name="T31" fmla="*/ 143 h 217"/>
                <a:gd name="T32" fmla="*/ 84 w 195"/>
                <a:gd name="T33" fmla="*/ 170 h 217"/>
                <a:gd name="T34" fmla="*/ 84 w 195"/>
                <a:gd name="T35" fmla="*/ 191 h 217"/>
                <a:gd name="T36" fmla="*/ 89 w 195"/>
                <a:gd name="T37" fmla="*/ 202 h 217"/>
                <a:gd name="T38" fmla="*/ 92 w 195"/>
                <a:gd name="T39" fmla="*/ 195 h 217"/>
                <a:gd name="T40" fmla="*/ 91 w 195"/>
                <a:gd name="T41" fmla="*/ 177 h 217"/>
                <a:gd name="T42" fmla="*/ 96 w 195"/>
                <a:gd name="T43" fmla="*/ 161 h 217"/>
                <a:gd name="T44" fmla="*/ 98 w 195"/>
                <a:gd name="T45" fmla="*/ 146 h 217"/>
                <a:gd name="T46" fmla="*/ 98 w 195"/>
                <a:gd name="T47" fmla="*/ 117 h 217"/>
                <a:gd name="T48" fmla="*/ 110 w 195"/>
                <a:gd name="T49" fmla="*/ 121 h 217"/>
                <a:gd name="T50" fmla="*/ 138 w 195"/>
                <a:gd name="T51" fmla="*/ 155 h 217"/>
                <a:gd name="T52" fmla="*/ 166 w 195"/>
                <a:gd name="T53" fmla="*/ 188 h 217"/>
                <a:gd name="T54" fmla="*/ 187 w 195"/>
                <a:gd name="T55" fmla="*/ 212 h 217"/>
                <a:gd name="T56" fmla="*/ 189 w 195"/>
                <a:gd name="T57" fmla="*/ 208 h 217"/>
                <a:gd name="T58" fmla="*/ 177 w 195"/>
                <a:gd name="T59" fmla="*/ 187 h 217"/>
                <a:gd name="T60" fmla="*/ 164 w 195"/>
                <a:gd name="T61" fmla="*/ 166 h 217"/>
                <a:gd name="T62" fmla="*/ 154 w 195"/>
                <a:gd name="T63" fmla="*/ 148 h 217"/>
                <a:gd name="T64" fmla="*/ 149 w 195"/>
                <a:gd name="T65" fmla="*/ 138 h 217"/>
                <a:gd name="T66" fmla="*/ 138 w 195"/>
                <a:gd name="T67" fmla="*/ 126 h 217"/>
                <a:gd name="T68" fmla="*/ 125 w 195"/>
                <a:gd name="T69" fmla="*/ 112 h 217"/>
                <a:gd name="T70" fmla="*/ 112 w 195"/>
                <a:gd name="T71" fmla="*/ 101 h 217"/>
                <a:gd name="T72" fmla="*/ 113 w 195"/>
                <a:gd name="T73" fmla="*/ 97 h 217"/>
                <a:gd name="T74" fmla="*/ 126 w 195"/>
                <a:gd name="T75" fmla="*/ 100 h 217"/>
                <a:gd name="T76" fmla="*/ 141 w 195"/>
                <a:gd name="T77" fmla="*/ 104 h 217"/>
                <a:gd name="T78" fmla="*/ 152 w 195"/>
                <a:gd name="T79" fmla="*/ 110 h 217"/>
                <a:gd name="T80" fmla="*/ 162 w 195"/>
                <a:gd name="T81" fmla="*/ 116 h 217"/>
                <a:gd name="T82" fmla="*/ 170 w 195"/>
                <a:gd name="T83" fmla="*/ 116 h 217"/>
                <a:gd name="T84" fmla="*/ 160 w 195"/>
                <a:gd name="T85" fmla="*/ 105 h 217"/>
                <a:gd name="T86" fmla="*/ 143 w 195"/>
                <a:gd name="T87" fmla="*/ 94 h 217"/>
                <a:gd name="T88" fmla="*/ 120 w 195"/>
                <a:gd name="T89" fmla="*/ 82 h 217"/>
                <a:gd name="T90" fmla="*/ 97 w 195"/>
                <a:gd name="T91" fmla="*/ 74 h 217"/>
                <a:gd name="T92" fmla="*/ 81 w 195"/>
                <a:gd name="T93" fmla="*/ 70 h 217"/>
                <a:gd name="T94" fmla="*/ 70 w 195"/>
                <a:gd name="T95" fmla="*/ 62 h 217"/>
                <a:gd name="T96" fmla="*/ 58 w 195"/>
                <a:gd name="T97" fmla="*/ 54 h 217"/>
                <a:gd name="T98" fmla="*/ 48 w 195"/>
                <a:gd name="T99" fmla="*/ 45 h 217"/>
                <a:gd name="T100" fmla="*/ 51 w 195"/>
                <a:gd name="T101" fmla="*/ 37 h 217"/>
                <a:gd name="T102" fmla="*/ 68 w 195"/>
                <a:gd name="T103" fmla="*/ 35 h 217"/>
                <a:gd name="T104" fmla="*/ 89 w 195"/>
                <a:gd name="T105" fmla="*/ 35 h 217"/>
                <a:gd name="T106" fmla="*/ 106 w 195"/>
                <a:gd name="T107" fmla="*/ 36 h 217"/>
                <a:gd name="T108" fmla="*/ 122 w 195"/>
                <a:gd name="T109" fmla="*/ 40 h 217"/>
                <a:gd name="T110" fmla="*/ 125 w 195"/>
                <a:gd name="T111" fmla="*/ 35 h 217"/>
                <a:gd name="T112" fmla="*/ 102 w 195"/>
                <a:gd name="T113" fmla="*/ 27 h 217"/>
                <a:gd name="T114" fmla="*/ 79 w 195"/>
                <a:gd name="T115" fmla="*/ 24 h 217"/>
                <a:gd name="T116" fmla="*/ 55 w 195"/>
                <a:gd name="T117" fmla="*/ 22 h 217"/>
                <a:gd name="T118" fmla="*/ 37 w 195"/>
                <a:gd name="T119" fmla="*/ 21 h 217"/>
                <a:gd name="T120" fmla="*/ 22 w 195"/>
                <a:gd name="T121" fmla="*/ 19 h 217"/>
                <a:gd name="T122" fmla="*/ 13 w 195"/>
                <a:gd name="T123" fmla="*/ 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17">
                  <a:moveTo>
                    <a:pt x="9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19" y="37"/>
                  </a:lnTo>
                  <a:lnTo>
                    <a:pt x="19" y="45"/>
                  </a:lnTo>
                  <a:lnTo>
                    <a:pt x="18" y="59"/>
                  </a:lnTo>
                  <a:lnTo>
                    <a:pt x="19" y="82"/>
                  </a:lnTo>
                  <a:lnTo>
                    <a:pt x="21" y="107"/>
                  </a:lnTo>
                  <a:lnTo>
                    <a:pt x="23" y="123"/>
                  </a:lnTo>
                  <a:lnTo>
                    <a:pt x="27" y="131"/>
                  </a:lnTo>
                  <a:lnTo>
                    <a:pt x="30" y="135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1" y="111"/>
                  </a:lnTo>
                  <a:lnTo>
                    <a:pt x="33" y="91"/>
                  </a:lnTo>
                  <a:lnTo>
                    <a:pt x="34" y="72"/>
                  </a:lnTo>
                  <a:lnTo>
                    <a:pt x="37" y="59"/>
                  </a:lnTo>
                  <a:lnTo>
                    <a:pt x="42" y="62"/>
                  </a:lnTo>
                  <a:lnTo>
                    <a:pt x="47" y="66"/>
                  </a:lnTo>
                  <a:lnTo>
                    <a:pt x="54" y="70"/>
                  </a:lnTo>
                  <a:lnTo>
                    <a:pt x="59" y="75"/>
                  </a:lnTo>
                  <a:lnTo>
                    <a:pt x="64" y="80"/>
                  </a:lnTo>
                  <a:lnTo>
                    <a:pt x="70" y="85"/>
                  </a:lnTo>
                  <a:lnTo>
                    <a:pt x="73" y="90"/>
                  </a:lnTo>
                  <a:lnTo>
                    <a:pt x="76" y="94"/>
                  </a:lnTo>
                  <a:lnTo>
                    <a:pt x="80" y="106"/>
                  </a:lnTo>
                  <a:lnTo>
                    <a:pt x="83" y="123"/>
                  </a:lnTo>
                  <a:lnTo>
                    <a:pt x="85" y="143"/>
                  </a:lnTo>
                  <a:lnTo>
                    <a:pt x="85" y="158"/>
                  </a:lnTo>
                  <a:lnTo>
                    <a:pt x="84" y="170"/>
                  </a:lnTo>
                  <a:lnTo>
                    <a:pt x="83" y="180"/>
                  </a:lnTo>
                  <a:lnTo>
                    <a:pt x="84" y="191"/>
                  </a:lnTo>
                  <a:lnTo>
                    <a:pt x="87" y="198"/>
                  </a:lnTo>
                  <a:lnTo>
                    <a:pt x="89" y="202"/>
                  </a:lnTo>
                  <a:lnTo>
                    <a:pt x="91" y="200"/>
                  </a:lnTo>
                  <a:lnTo>
                    <a:pt x="92" y="195"/>
                  </a:lnTo>
                  <a:lnTo>
                    <a:pt x="91" y="187"/>
                  </a:lnTo>
                  <a:lnTo>
                    <a:pt x="91" y="177"/>
                  </a:lnTo>
                  <a:lnTo>
                    <a:pt x="93" y="168"/>
                  </a:lnTo>
                  <a:lnTo>
                    <a:pt x="96" y="161"/>
                  </a:lnTo>
                  <a:lnTo>
                    <a:pt x="97" y="15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8" y="117"/>
                  </a:lnTo>
                  <a:lnTo>
                    <a:pt x="97" y="107"/>
                  </a:lnTo>
                  <a:lnTo>
                    <a:pt x="110" y="121"/>
                  </a:lnTo>
                  <a:lnTo>
                    <a:pt x="124" y="137"/>
                  </a:lnTo>
                  <a:lnTo>
                    <a:pt x="138" y="155"/>
                  </a:lnTo>
                  <a:lnTo>
                    <a:pt x="152" y="172"/>
                  </a:lnTo>
                  <a:lnTo>
                    <a:pt x="166" y="188"/>
                  </a:lnTo>
                  <a:lnTo>
                    <a:pt x="177" y="202"/>
                  </a:lnTo>
                  <a:lnTo>
                    <a:pt x="187" y="212"/>
                  </a:lnTo>
                  <a:lnTo>
                    <a:pt x="195" y="217"/>
                  </a:lnTo>
                  <a:lnTo>
                    <a:pt x="189" y="208"/>
                  </a:lnTo>
                  <a:lnTo>
                    <a:pt x="184" y="197"/>
                  </a:lnTo>
                  <a:lnTo>
                    <a:pt x="177" y="187"/>
                  </a:lnTo>
                  <a:lnTo>
                    <a:pt x="171" y="176"/>
                  </a:lnTo>
                  <a:lnTo>
                    <a:pt x="164" y="166"/>
                  </a:lnTo>
                  <a:lnTo>
                    <a:pt x="159" y="156"/>
                  </a:lnTo>
                  <a:lnTo>
                    <a:pt x="154" y="148"/>
                  </a:lnTo>
                  <a:lnTo>
                    <a:pt x="151" y="143"/>
                  </a:lnTo>
                  <a:lnTo>
                    <a:pt x="149" y="138"/>
                  </a:lnTo>
                  <a:lnTo>
                    <a:pt x="145" y="132"/>
                  </a:lnTo>
                  <a:lnTo>
                    <a:pt x="138" y="126"/>
                  </a:lnTo>
                  <a:lnTo>
                    <a:pt x="131" y="118"/>
                  </a:lnTo>
                  <a:lnTo>
                    <a:pt x="125" y="112"/>
                  </a:lnTo>
                  <a:lnTo>
                    <a:pt x="118" y="106"/>
                  </a:lnTo>
                  <a:lnTo>
                    <a:pt x="112" y="101"/>
                  </a:lnTo>
                  <a:lnTo>
                    <a:pt x="108" y="97"/>
                  </a:lnTo>
                  <a:lnTo>
                    <a:pt x="113" y="97"/>
                  </a:lnTo>
                  <a:lnTo>
                    <a:pt x="120" y="99"/>
                  </a:lnTo>
                  <a:lnTo>
                    <a:pt x="126" y="100"/>
                  </a:lnTo>
                  <a:lnTo>
                    <a:pt x="134" y="101"/>
                  </a:lnTo>
                  <a:lnTo>
                    <a:pt x="141" y="104"/>
                  </a:lnTo>
                  <a:lnTo>
                    <a:pt x="147" y="106"/>
                  </a:lnTo>
                  <a:lnTo>
                    <a:pt x="152" y="110"/>
                  </a:lnTo>
                  <a:lnTo>
                    <a:pt x="156" y="112"/>
                  </a:lnTo>
                  <a:lnTo>
                    <a:pt x="162" y="116"/>
                  </a:lnTo>
                  <a:lnTo>
                    <a:pt x="167" y="117"/>
                  </a:lnTo>
                  <a:lnTo>
                    <a:pt x="170" y="116"/>
                  </a:lnTo>
                  <a:lnTo>
                    <a:pt x="166" y="110"/>
                  </a:lnTo>
                  <a:lnTo>
                    <a:pt x="160" y="105"/>
                  </a:lnTo>
                  <a:lnTo>
                    <a:pt x="152" y="100"/>
                  </a:lnTo>
                  <a:lnTo>
                    <a:pt x="143" y="94"/>
                  </a:lnTo>
                  <a:lnTo>
                    <a:pt x="131" y="87"/>
                  </a:lnTo>
                  <a:lnTo>
                    <a:pt x="120" y="82"/>
                  </a:lnTo>
                  <a:lnTo>
                    <a:pt x="108" y="77"/>
                  </a:lnTo>
                  <a:lnTo>
                    <a:pt x="97" y="74"/>
                  </a:lnTo>
                  <a:lnTo>
                    <a:pt x="87" y="72"/>
                  </a:lnTo>
                  <a:lnTo>
                    <a:pt x="81" y="70"/>
                  </a:lnTo>
                  <a:lnTo>
                    <a:pt x="75" y="67"/>
                  </a:lnTo>
                  <a:lnTo>
                    <a:pt x="70" y="62"/>
                  </a:lnTo>
                  <a:lnTo>
                    <a:pt x="63" y="59"/>
                  </a:lnTo>
                  <a:lnTo>
                    <a:pt x="58" y="54"/>
                  </a:lnTo>
                  <a:lnTo>
                    <a:pt x="52" y="49"/>
                  </a:lnTo>
                  <a:lnTo>
                    <a:pt x="48" y="45"/>
                  </a:lnTo>
                  <a:lnTo>
                    <a:pt x="44" y="40"/>
                  </a:lnTo>
                  <a:lnTo>
                    <a:pt x="51" y="37"/>
                  </a:lnTo>
                  <a:lnTo>
                    <a:pt x="59" y="36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89" y="35"/>
                  </a:lnTo>
                  <a:lnTo>
                    <a:pt x="98" y="35"/>
                  </a:lnTo>
                  <a:lnTo>
                    <a:pt x="106" y="36"/>
                  </a:lnTo>
                  <a:lnTo>
                    <a:pt x="113" y="37"/>
                  </a:lnTo>
                  <a:lnTo>
                    <a:pt x="122" y="40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13" y="30"/>
                  </a:lnTo>
                  <a:lnTo>
                    <a:pt x="102" y="27"/>
                  </a:lnTo>
                  <a:lnTo>
                    <a:pt x="91" y="26"/>
                  </a:lnTo>
                  <a:lnTo>
                    <a:pt x="79" y="24"/>
                  </a:lnTo>
                  <a:lnTo>
                    <a:pt x="67" y="24"/>
                  </a:lnTo>
                  <a:lnTo>
                    <a:pt x="55" y="22"/>
                  </a:lnTo>
                  <a:lnTo>
                    <a:pt x="44" y="22"/>
                  </a:lnTo>
                  <a:lnTo>
                    <a:pt x="37" y="21"/>
                  </a:lnTo>
                  <a:lnTo>
                    <a:pt x="30" y="21"/>
                  </a:lnTo>
                  <a:lnTo>
                    <a:pt x="22" y="19"/>
                  </a:lnTo>
                  <a:lnTo>
                    <a:pt x="17" y="14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4" name="Freeform 332">
              <a:extLst>
                <a:ext uri="{FF2B5EF4-FFF2-40B4-BE49-F238E27FC236}">
                  <a16:creationId xmlns:a16="http://schemas.microsoft.com/office/drawing/2014/main" id="{F5121238-62D8-EF59-0CE5-1150657DD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4"/>
              <a:ext cx="49" cy="95"/>
            </a:xfrm>
            <a:custGeom>
              <a:avLst/>
              <a:gdLst>
                <a:gd name="T0" fmla="*/ 126 w 144"/>
                <a:gd name="T1" fmla="*/ 50 h 285"/>
                <a:gd name="T2" fmla="*/ 115 w 144"/>
                <a:gd name="T3" fmla="*/ 61 h 285"/>
                <a:gd name="T4" fmla="*/ 108 w 144"/>
                <a:gd name="T5" fmla="*/ 58 h 285"/>
                <a:gd name="T6" fmla="*/ 101 w 144"/>
                <a:gd name="T7" fmla="*/ 83 h 285"/>
                <a:gd name="T8" fmla="*/ 118 w 144"/>
                <a:gd name="T9" fmla="*/ 128 h 285"/>
                <a:gd name="T10" fmla="*/ 126 w 144"/>
                <a:gd name="T11" fmla="*/ 176 h 285"/>
                <a:gd name="T12" fmla="*/ 120 w 144"/>
                <a:gd name="T13" fmla="*/ 172 h 285"/>
                <a:gd name="T14" fmla="*/ 102 w 144"/>
                <a:gd name="T15" fmla="*/ 123 h 285"/>
                <a:gd name="T16" fmla="*/ 77 w 144"/>
                <a:gd name="T17" fmla="*/ 153 h 285"/>
                <a:gd name="T18" fmla="*/ 70 w 144"/>
                <a:gd name="T19" fmla="*/ 209 h 285"/>
                <a:gd name="T20" fmla="*/ 68 w 144"/>
                <a:gd name="T21" fmla="*/ 257 h 285"/>
                <a:gd name="T22" fmla="*/ 62 w 144"/>
                <a:gd name="T23" fmla="*/ 256 h 285"/>
                <a:gd name="T24" fmla="*/ 64 w 144"/>
                <a:gd name="T25" fmla="*/ 226 h 285"/>
                <a:gd name="T26" fmla="*/ 56 w 144"/>
                <a:gd name="T27" fmla="*/ 215 h 285"/>
                <a:gd name="T28" fmla="*/ 40 w 144"/>
                <a:gd name="T29" fmla="*/ 249 h 285"/>
                <a:gd name="T30" fmla="*/ 20 w 144"/>
                <a:gd name="T31" fmla="*/ 277 h 285"/>
                <a:gd name="T32" fmla="*/ 3 w 144"/>
                <a:gd name="T33" fmla="*/ 285 h 285"/>
                <a:gd name="T34" fmla="*/ 19 w 144"/>
                <a:gd name="T35" fmla="*/ 265 h 285"/>
                <a:gd name="T36" fmla="*/ 47 w 144"/>
                <a:gd name="T37" fmla="*/ 206 h 285"/>
                <a:gd name="T38" fmla="*/ 32 w 144"/>
                <a:gd name="T39" fmla="*/ 207 h 285"/>
                <a:gd name="T40" fmla="*/ 15 w 144"/>
                <a:gd name="T41" fmla="*/ 211 h 285"/>
                <a:gd name="T42" fmla="*/ 3 w 144"/>
                <a:gd name="T43" fmla="*/ 217 h 285"/>
                <a:gd name="T44" fmla="*/ 6 w 144"/>
                <a:gd name="T45" fmla="*/ 211 h 285"/>
                <a:gd name="T46" fmla="*/ 22 w 144"/>
                <a:gd name="T47" fmla="*/ 202 h 285"/>
                <a:gd name="T48" fmla="*/ 43 w 144"/>
                <a:gd name="T49" fmla="*/ 192 h 285"/>
                <a:gd name="T50" fmla="*/ 57 w 144"/>
                <a:gd name="T51" fmla="*/ 166 h 285"/>
                <a:gd name="T52" fmla="*/ 78 w 144"/>
                <a:gd name="T53" fmla="*/ 110 h 285"/>
                <a:gd name="T54" fmla="*/ 48 w 144"/>
                <a:gd name="T55" fmla="*/ 109 h 285"/>
                <a:gd name="T56" fmla="*/ 20 w 144"/>
                <a:gd name="T57" fmla="*/ 111 h 285"/>
                <a:gd name="T58" fmla="*/ 4 w 144"/>
                <a:gd name="T59" fmla="*/ 118 h 285"/>
                <a:gd name="T60" fmla="*/ 7 w 144"/>
                <a:gd name="T61" fmla="*/ 111 h 285"/>
                <a:gd name="T62" fmla="*/ 31 w 144"/>
                <a:gd name="T63" fmla="*/ 101 h 285"/>
                <a:gd name="T64" fmla="*/ 64 w 144"/>
                <a:gd name="T65" fmla="*/ 91 h 285"/>
                <a:gd name="T66" fmla="*/ 85 w 144"/>
                <a:gd name="T67" fmla="*/ 84 h 285"/>
                <a:gd name="T68" fmla="*/ 94 w 144"/>
                <a:gd name="T69" fmla="*/ 54 h 285"/>
                <a:gd name="T70" fmla="*/ 76 w 144"/>
                <a:gd name="T71" fmla="*/ 47 h 285"/>
                <a:gd name="T72" fmla="*/ 52 w 144"/>
                <a:gd name="T73" fmla="*/ 53 h 285"/>
                <a:gd name="T74" fmla="*/ 28 w 144"/>
                <a:gd name="T75" fmla="*/ 61 h 285"/>
                <a:gd name="T76" fmla="*/ 12 w 144"/>
                <a:gd name="T77" fmla="*/ 69 h 285"/>
                <a:gd name="T78" fmla="*/ 3 w 144"/>
                <a:gd name="T79" fmla="*/ 71 h 285"/>
                <a:gd name="T80" fmla="*/ 19 w 144"/>
                <a:gd name="T81" fmla="*/ 54 h 285"/>
                <a:gd name="T82" fmla="*/ 40 w 144"/>
                <a:gd name="T83" fmla="*/ 33 h 285"/>
                <a:gd name="T84" fmla="*/ 58 w 144"/>
                <a:gd name="T85" fmla="*/ 20 h 285"/>
                <a:gd name="T86" fmla="*/ 62 w 144"/>
                <a:gd name="T87" fmla="*/ 33 h 285"/>
                <a:gd name="T88" fmla="*/ 72 w 144"/>
                <a:gd name="T89" fmla="*/ 43 h 285"/>
                <a:gd name="T90" fmla="*/ 90 w 144"/>
                <a:gd name="T91" fmla="*/ 47 h 285"/>
                <a:gd name="T92" fmla="*/ 106 w 144"/>
                <a:gd name="T93" fmla="*/ 43 h 285"/>
                <a:gd name="T94" fmla="*/ 114 w 144"/>
                <a:gd name="T95" fmla="*/ 25 h 285"/>
                <a:gd name="T96" fmla="*/ 131 w 144"/>
                <a:gd name="T97" fmla="*/ 8 h 285"/>
                <a:gd name="T98" fmla="*/ 136 w 144"/>
                <a:gd name="T99" fmla="*/ 9 h 285"/>
                <a:gd name="T100" fmla="*/ 122 w 144"/>
                <a:gd name="T101" fmla="*/ 32 h 285"/>
                <a:gd name="T102" fmla="*/ 135 w 144"/>
                <a:gd name="T103" fmla="*/ 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285">
                  <a:moveTo>
                    <a:pt x="141" y="40"/>
                  </a:moveTo>
                  <a:lnTo>
                    <a:pt x="133" y="45"/>
                  </a:lnTo>
                  <a:lnTo>
                    <a:pt x="126" y="50"/>
                  </a:lnTo>
                  <a:lnTo>
                    <a:pt x="120" y="58"/>
                  </a:lnTo>
                  <a:lnTo>
                    <a:pt x="118" y="65"/>
                  </a:lnTo>
                  <a:lnTo>
                    <a:pt x="115" y="61"/>
                  </a:lnTo>
                  <a:lnTo>
                    <a:pt x="112" y="59"/>
                  </a:lnTo>
                  <a:lnTo>
                    <a:pt x="111" y="58"/>
                  </a:lnTo>
                  <a:lnTo>
                    <a:pt x="108" y="58"/>
                  </a:lnTo>
                  <a:lnTo>
                    <a:pt x="106" y="61"/>
                  </a:lnTo>
                  <a:lnTo>
                    <a:pt x="103" y="71"/>
                  </a:lnTo>
                  <a:lnTo>
                    <a:pt x="101" y="83"/>
                  </a:lnTo>
                  <a:lnTo>
                    <a:pt x="102" y="90"/>
                  </a:lnTo>
                  <a:lnTo>
                    <a:pt x="108" y="104"/>
                  </a:lnTo>
                  <a:lnTo>
                    <a:pt x="118" y="128"/>
                  </a:lnTo>
                  <a:lnTo>
                    <a:pt x="124" y="151"/>
                  </a:lnTo>
                  <a:lnTo>
                    <a:pt x="127" y="167"/>
                  </a:lnTo>
                  <a:lnTo>
                    <a:pt x="126" y="176"/>
                  </a:lnTo>
                  <a:lnTo>
                    <a:pt x="123" y="180"/>
                  </a:lnTo>
                  <a:lnTo>
                    <a:pt x="120" y="179"/>
                  </a:lnTo>
                  <a:lnTo>
                    <a:pt x="120" y="172"/>
                  </a:lnTo>
                  <a:lnTo>
                    <a:pt x="118" y="159"/>
                  </a:lnTo>
                  <a:lnTo>
                    <a:pt x="111" y="140"/>
                  </a:lnTo>
                  <a:lnTo>
                    <a:pt x="102" y="123"/>
                  </a:lnTo>
                  <a:lnTo>
                    <a:pt x="93" y="113"/>
                  </a:lnTo>
                  <a:lnTo>
                    <a:pt x="85" y="129"/>
                  </a:lnTo>
                  <a:lnTo>
                    <a:pt x="77" y="153"/>
                  </a:lnTo>
                  <a:lnTo>
                    <a:pt x="70" y="175"/>
                  </a:lnTo>
                  <a:lnTo>
                    <a:pt x="69" y="192"/>
                  </a:lnTo>
                  <a:lnTo>
                    <a:pt x="70" y="209"/>
                  </a:lnTo>
                  <a:lnTo>
                    <a:pt x="72" y="227"/>
                  </a:lnTo>
                  <a:lnTo>
                    <a:pt x="72" y="246"/>
                  </a:lnTo>
                  <a:lnTo>
                    <a:pt x="68" y="257"/>
                  </a:lnTo>
                  <a:lnTo>
                    <a:pt x="64" y="261"/>
                  </a:lnTo>
                  <a:lnTo>
                    <a:pt x="62" y="260"/>
                  </a:lnTo>
                  <a:lnTo>
                    <a:pt x="62" y="256"/>
                  </a:lnTo>
                  <a:lnTo>
                    <a:pt x="64" y="249"/>
                  </a:lnTo>
                  <a:lnTo>
                    <a:pt x="65" y="239"/>
                  </a:lnTo>
                  <a:lnTo>
                    <a:pt x="64" y="226"/>
                  </a:lnTo>
                  <a:lnTo>
                    <a:pt x="62" y="215"/>
                  </a:lnTo>
                  <a:lnTo>
                    <a:pt x="60" y="206"/>
                  </a:lnTo>
                  <a:lnTo>
                    <a:pt x="56" y="215"/>
                  </a:lnTo>
                  <a:lnTo>
                    <a:pt x="51" y="225"/>
                  </a:lnTo>
                  <a:lnTo>
                    <a:pt x="45" y="236"/>
                  </a:lnTo>
                  <a:lnTo>
                    <a:pt x="40" y="249"/>
                  </a:lnTo>
                  <a:lnTo>
                    <a:pt x="33" y="260"/>
                  </a:lnTo>
                  <a:lnTo>
                    <a:pt x="27" y="270"/>
                  </a:lnTo>
                  <a:lnTo>
                    <a:pt x="20" y="277"/>
                  </a:lnTo>
                  <a:lnTo>
                    <a:pt x="12" y="282"/>
                  </a:lnTo>
                  <a:lnTo>
                    <a:pt x="6" y="285"/>
                  </a:lnTo>
                  <a:lnTo>
                    <a:pt x="3" y="285"/>
                  </a:lnTo>
                  <a:lnTo>
                    <a:pt x="4" y="281"/>
                  </a:lnTo>
                  <a:lnTo>
                    <a:pt x="10" y="277"/>
                  </a:lnTo>
                  <a:lnTo>
                    <a:pt x="19" y="265"/>
                  </a:lnTo>
                  <a:lnTo>
                    <a:pt x="31" y="244"/>
                  </a:lnTo>
                  <a:lnTo>
                    <a:pt x="41" y="221"/>
                  </a:lnTo>
                  <a:lnTo>
                    <a:pt x="47" y="206"/>
                  </a:lnTo>
                  <a:lnTo>
                    <a:pt x="43" y="206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5" y="209"/>
                  </a:lnTo>
                  <a:lnTo>
                    <a:pt x="20" y="210"/>
                  </a:lnTo>
                  <a:lnTo>
                    <a:pt x="15" y="211"/>
                  </a:lnTo>
                  <a:lnTo>
                    <a:pt x="11" y="214"/>
                  </a:lnTo>
                  <a:lnTo>
                    <a:pt x="7" y="215"/>
                  </a:lnTo>
                  <a:lnTo>
                    <a:pt x="3" y="217"/>
                  </a:lnTo>
                  <a:lnTo>
                    <a:pt x="0" y="217"/>
                  </a:lnTo>
                  <a:lnTo>
                    <a:pt x="2" y="215"/>
                  </a:lnTo>
                  <a:lnTo>
                    <a:pt x="6" y="211"/>
                  </a:lnTo>
                  <a:lnTo>
                    <a:pt x="10" y="209"/>
                  </a:lnTo>
                  <a:lnTo>
                    <a:pt x="15" y="205"/>
                  </a:lnTo>
                  <a:lnTo>
                    <a:pt x="22" y="202"/>
                  </a:lnTo>
                  <a:lnTo>
                    <a:pt x="29" y="199"/>
                  </a:lnTo>
                  <a:lnTo>
                    <a:pt x="36" y="195"/>
                  </a:lnTo>
                  <a:lnTo>
                    <a:pt x="43" y="192"/>
                  </a:lnTo>
                  <a:lnTo>
                    <a:pt x="48" y="189"/>
                  </a:lnTo>
                  <a:lnTo>
                    <a:pt x="52" y="187"/>
                  </a:lnTo>
                  <a:lnTo>
                    <a:pt x="57" y="166"/>
                  </a:lnTo>
                  <a:lnTo>
                    <a:pt x="65" y="143"/>
                  </a:lnTo>
                  <a:lnTo>
                    <a:pt x="73" y="121"/>
                  </a:lnTo>
                  <a:lnTo>
                    <a:pt x="78" y="110"/>
                  </a:lnTo>
                  <a:lnTo>
                    <a:pt x="69" y="109"/>
                  </a:lnTo>
                  <a:lnTo>
                    <a:pt x="58" y="109"/>
                  </a:lnTo>
                  <a:lnTo>
                    <a:pt x="48" y="109"/>
                  </a:lnTo>
                  <a:lnTo>
                    <a:pt x="39" y="109"/>
                  </a:lnTo>
                  <a:lnTo>
                    <a:pt x="28" y="110"/>
                  </a:lnTo>
                  <a:lnTo>
                    <a:pt x="20" y="111"/>
                  </a:lnTo>
                  <a:lnTo>
                    <a:pt x="14" y="114"/>
                  </a:lnTo>
                  <a:lnTo>
                    <a:pt x="10" y="115"/>
                  </a:lnTo>
                  <a:lnTo>
                    <a:pt x="4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20" y="105"/>
                  </a:lnTo>
                  <a:lnTo>
                    <a:pt x="31" y="101"/>
                  </a:lnTo>
                  <a:lnTo>
                    <a:pt x="43" y="98"/>
                  </a:lnTo>
                  <a:lnTo>
                    <a:pt x="53" y="95"/>
                  </a:lnTo>
                  <a:lnTo>
                    <a:pt x="64" y="91"/>
                  </a:lnTo>
                  <a:lnTo>
                    <a:pt x="73" y="90"/>
                  </a:lnTo>
                  <a:lnTo>
                    <a:pt x="78" y="89"/>
                  </a:lnTo>
                  <a:lnTo>
                    <a:pt x="85" y="84"/>
                  </a:lnTo>
                  <a:lnTo>
                    <a:pt x="90" y="73"/>
                  </a:lnTo>
                  <a:lnTo>
                    <a:pt x="93" y="61"/>
                  </a:lnTo>
                  <a:lnTo>
                    <a:pt x="94" y="54"/>
                  </a:lnTo>
                  <a:lnTo>
                    <a:pt x="91" y="50"/>
                  </a:lnTo>
                  <a:lnTo>
                    <a:pt x="85" y="48"/>
                  </a:lnTo>
                  <a:lnTo>
                    <a:pt x="76" y="47"/>
                  </a:lnTo>
                  <a:lnTo>
                    <a:pt x="69" y="48"/>
                  </a:lnTo>
                  <a:lnTo>
                    <a:pt x="61" y="50"/>
                  </a:lnTo>
                  <a:lnTo>
                    <a:pt x="52" y="53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61"/>
                  </a:lnTo>
                  <a:lnTo>
                    <a:pt x="22" y="64"/>
                  </a:lnTo>
                  <a:lnTo>
                    <a:pt x="16" y="66"/>
                  </a:lnTo>
                  <a:lnTo>
                    <a:pt x="12" y="69"/>
                  </a:lnTo>
                  <a:lnTo>
                    <a:pt x="7" y="73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8" y="65"/>
                  </a:lnTo>
                  <a:lnTo>
                    <a:pt x="14" y="60"/>
                  </a:lnTo>
                  <a:lnTo>
                    <a:pt x="19" y="54"/>
                  </a:lnTo>
                  <a:lnTo>
                    <a:pt x="25" y="47"/>
                  </a:lnTo>
                  <a:lnTo>
                    <a:pt x="32" y="39"/>
                  </a:lnTo>
                  <a:lnTo>
                    <a:pt x="40" y="33"/>
                  </a:lnTo>
                  <a:lnTo>
                    <a:pt x="47" y="27"/>
                  </a:lnTo>
                  <a:lnTo>
                    <a:pt x="53" y="23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2" y="33"/>
                  </a:lnTo>
                  <a:lnTo>
                    <a:pt x="64" y="37"/>
                  </a:lnTo>
                  <a:lnTo>
                    <a:pt x="68" y="40"/>
                  </a:lnTo>
                  <a:lnTo>
                    <a:pt x="72" y="43"/>
                  </a:lnTo>
                  <a:lnTo>
                    <a:pt x="77" y="44"/>
                  </a:lnTo>
                  <a:lnTo>
                    <a:pt x="83" y="45"/>
                  </a:lnTo>
                  <a:lnTo>
                    <a:pt x="90" y="47"/>
                  </a:lnTo>
                  <a:lnTo>
                    <a:pt x="95" y="45"/>
                  </a:lnTo>
                  <a:lnTo>
                    <a:pt x="101" y="45"/>
                  </a:lnTo>
                  <a:lnTo>
                    <a:pt x="106" y="43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4" y="25"/>
                  </a:lnTo>
                  <a:lnTo>
                    <a:pt x="114" y="20"/>
                  </a:lnTo>
                  <a:lnTo>
                    <a:pt x="122" y="13"/>
                  </a:lnTo>
                  <a:lnTo>
                    <a:pt x="131" y="8"/>
                  </a:lnTo>
                  <a:lnTo>
                    <a:pt x="140" y="3"/>
                  </a:lnTo>
                  <a:lnTo>
                    <a:pt x="144" y="0"/>
                  </a:lnTo>
                  <a:lnTo>
                    <a:pt x="136" y="9"/>
                  </a:lnTo>
                  <a:lnTo>
                    <a:pt x="127" y="18"/>
                  </a:lnTo>
                  <a:lnTo>
                    <a:pt x="122" y="25"/>
                  </a:lnTo>
                  <a:lnTo>
                    <a:pt x="122" y="32"/>
                  </a:lnTo>
                  <a:lnTo>
                    <a:pt x="126" y="37"/>
                  </a:lnTo>
                  <a:lnTo>
                    <a:pt x="130" y="42"/>
                  </a:lnTo>
                  <a:lnTo>
                    <a:pt x="135" y="43"/>
                  </a:lnTo>
                  <a:lnTo>
                    <a:pt x="141" y="4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5" name="Freeform 333">
              <a:extLst>
                <a:ext uri="{FF2B5EF4-FFF2-40B4-BE49-F238E27FC236}">
                  <a16:creationId xmlns:a16="http://schemas.microsoft.com/office/drawing/2014/main" id="{7D4EDCA5-7872-2CB8-9122-F9D5AABB2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816"/>
              <a:ext cx="7" cy="12"/>
            </a:xfrm>
            <a:custGeom>
              <a:avLst/>
              <a:gdLst>
                <a:gd name="T0" fmla="*/ 0 w 22"/>
                <a:gd name="T1" fmla="*/ 0 h 36"/>
                <a:gd name="T2" fmla="*/ 5 w 22"/>
                <a:gd name="T3" fmla="*/ 1 h 36"/>
                <a:gd name="T4" fmla="*/ 11 w 22"/>
                <a:gd name="T5" fmla="*/ 1 h 36"/>
                <a:gd name="T6" fmla="*/ 16 w 22"/>
                <a:gd name="T7" fmla="*/ 1 h 36"/>
                <a:gd name="T8" fmla="*/ 20 w 22"/>
                <a:gd name="T9" fmla="*/ 0 h 36"/>
                <a:gd name="T10" fmla="*/ 21 w 22"/>
                <a:gd name="T11" fmla="*/ 8 h 36"/>
                <a:gd name="T12" fmla="*/ 22 w 22"/>
                <a:gd name="T13" fmla="*/ 17 h 36"/>
                <a:gd name="T14" fmla="*/ 21 w 22"/>
                <a:gd name="T15" fmla="*/ 25 h 36"/>
                <a:gd name="T16" fmla="*/ 20 w 22"/>
                <a:gd name="T17" fmla="*/ 33 h 36"/>
                <a:gd name="T18" fmla="*/ 18 w 22"/>
                <a:gd name="T19" fmla="*/ 36 h 36"/>
                <a:gd name="T20" fmla="*/ 17 w 22"/>
                <a:gd name="T21" fmla="*/ 36 h 36"/>
                <a:gd name="T22" fmla="*/ 16 w 22"/>
                <a:gd name="T23" fmla="*/ 35 h 36"/>
                <a:gd name="T24" fmla="*/ 16 w 22"/>
                <a:gd name="T25" fmla="*/ 31 h 36"/>
                <a:gd name="T26" fmla="*/ 15 w 22"/>
                <a:gd name="T27" fmla="*/ 25 h 36"/>
                <a:gd name="T28" fmla="*/ 11 w 22"/>
                <a:gd name="T29" fmla="*/ 16 h 36"/>
                <a:gd name="T30" fmla="*/ 5 w 22"/>
                <a:gd name="T31" fmla="*/ 7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7"/>
                  </a:lnTo>
                  <a:lnTo>
                    <a:pt x="21" y="25"/>
                  </a:lnTo>
                  <a:lnTo>
                    <a:pt x="20" y="33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5" y="25"/>
                  </a:lnTo>
                  <a:lnTo>
                    <a:pt x="11" y="16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6" name="Freeform 334">
              <a:extLst>
                <a:ext uri="{FF2B5EF4-FFF2-40B4-BE49-F238E27FC236}">
                  <a16:creationId xmlns:a16="http://schemas.microsoft.com/office/drawing/2014/main" id="{53DC59D2-F4DA-5234-3271-2A33E4708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735"/>
              <a:ext cx="152" cy="84"/>
            </a:xfrm>
            <a:custGeom>
              <a:avLst/>
              <a:gdLst>
                <a:gd name="T0" fmla="*/ 397 w 441"/>
                <a:gd name="T1" fmla="*/ 93 h 250"/>
                <a:gd name="T2" fmla="*/ 355 w 441"/>
                <a:gd name="T3" fmla="*/ 112 h 250"/>
                <a:gd name="T4" fmla="*/ 323 w 441"/>
                <a:gd name="T5" fmla="*/ 168 h 250"/>
                <a:gd name="T6" fmla="*/ 286 w 441"/>
                <a:gd name="T7" fmla="*/ 210 h 250"/>
                <a:gd name="T8" fmla="*/ 240 w 441"/>
                <a:gd name="T9" fmla="*/ 245 h 250"/>
                <a:gd name="T10" fmla="*/ 227 w 441"/>
                <a:gd name="T11" fmla="*/ 247 h 250"/>
                <a:gd name="T12" fmla="*/ 256 w 441"/>
                <a:gd name="T13" fmla="*/ 222 h 250"/>
                <a:gd name="T14" fmla="*/ 301 w 441"/>
                <a:gd name="T15" fmla="*/ 181 h 250"/>
                <a:gd name="T16" fmla="*/ 322 w 441"/>
                <a:gd name="T17" fmla="*/ 138 h 250"/>
                <a:gd name="T18" fmla="*/ 319 w 441"/>
                <a:gd name="T19" fmla="*/ 126 h 250"/>
                <a:gd name="T20" fmla="*/ 291 w 441"/>
                <a:gd name="T21" fmla="*/ 139 h 250"/>
                <a:gd name="T22" fmla="*/ 257 w 441"/>
                <a:gd name="T23" fmla="*/ 156 h 250"/>
                <a:gd name="T24" fmla="*/ 210 w 441"/>
                <a:gd name="T25" fmla="*/ 198 h 250"/>
                <a:gd name="T26" fmla="*/ 144 w 441"/>
                <a:gd name="T27" fmla="*/ 233 h 250"/>
                <a:gd name="T28" fmla="*/ 120 w 441"/>
                <a:gd name="T29" fmla="*/ 234 h 250"/>
                <a:gd name="T30" fmla="*/ 174 w 441"/>
                <a:gd name="T31" fmla="*/ 207 h 250"/>
                <a:gd name="T32" fmla="*/ 228 w 441"/>
                <a:gd name="T33" fmla="*/ 161 h 250"/>
                <a:gd name="T34" fmla="*/ 224 w 441"/>
                <a:gd name="T35" fmla="*/ 149 h 250"/>
                <a:gd name="T36" fmla="*/ 194 w 441"/>
                <a:gd name="T37" fmla="*/ 152 h 250"/>
                <a:gd name="T38" fmla="*/ 168 w 441"/>
                <a:gd name="T39" fmla="*/ 154 h 250"/>
                <a:gd name="T40" fmla="*/ 119 w 441"/>
                <a:gd name="T41" fmla="*/ 177 h 250"/>
                <a:gd name="T42" fmla="*/ 54 w 441"/>
                <a:gd name="T43" fmla="*/ 198 h 250"/>
                <a:gd name="T44" fmla="*/ 37 w 441"/>
                <a:gd name="T45" fmla="*/ 195 h 250"/>
                <a:gd name="T46" fmla="*/ 87 w 441"/>
                <a:gd name="T47" fmla="*/ 181 h 250"/>
                <a:gd name="T48" fmla="*/ 132 w 441"/>
                <a:gd name="T49" fmla="*/ 154 h 250"/>
                <a:gd name="T50" fmla="*/ 89 w 441"/>
                <a:gd name="T51" fmla="*/ 144 h 250"/>
                <a:gd name="T52" fmla="*/ 27 w 441"/>
                <a:gd name="T53" fmla="*/ 152 h 250"/>
                <a:gd name="T54" fmla="*/ 0 w 441"/>
                <a:gd name="T55" fmla="*/ 157 h 250"/>
                <a:gd name="T56" fmla="*/ 40 w 441"/>
                <a:gd name="T57" fmla="*/ 138 h 250"/>
                <a:gd name="T58" fmla="*/ 115 w 441"/>
                <a:gd name="T59" fmla="*/ 128 h 250"/>
                <a:gd name="T60" fmla="*/ 108 w 441"/>
                <a:gd name="T61" fmla="*/ 108 h 250"/>
                <a:gd name="T62" fmla="*/ 65 w 441"/>
                <a:gd name="T63" fmla="*/ 80 h 250"/>
                <a:gd name="T64" fmla="*/ 49 w 441"/>
                <a:gd name="T65" fmla="*/ 65 h 250"/>
                <a:gd name="T66" fmla="*/ 95 w 441"/>
                <a:gd name="T67" fmla="*/ 84 h 250"/>
                <a:gd name="T68" fmla="*/ 154 w 441"/>
                <a:gd name="T69" fmla="*/ 118 h 250"/>
                <a:gd name="T70" fmla="*/ 185 w 441"/>
                <a:gd name="T71" fmla="*/ 126 h 250"/>
                <a:gd name="T72" fmla="*/ 219 w 441"/>
                <a:gd name="T73" fmla="*/ 126 h 250"/>
                <a:gd name="T74" fmla="*/ 208 w 441"/>
                <a:gd name="T75" fmla="*/ 102 h 250"/>
                <a:gd name="T76" fmla="*/ 178 w 441"/>
                <a:gd name="T77" fmla="*/ 72 h 250"/>
                <a:gd name="T78" fmla="*/ 156 w 441"/>
                <a:gd name="T79" fmla="*/ 56 h 250"/>
                <a:gd name="T80" fmla="*/ 136 w 441"/>
                <a:gd name="T81" fmla="*/ 43 h 250"/>
                <a:gd name="T82" fmla="*/ 128 w 441"/>
                <a:gd name="T83" fmla="*/ 27 h 250"/>
                <a:gd name="T84" fmla="*/ 181 w 441"/>
                <a:gd name="T85" fmla="*/ 65 h 250"/>
                <a:gd name="T86" fmla="*/ 233 w 441"/>
                <a:gd name="T87" fmla="*/ 104 h 250"/>
                <a:gd name="T88" fmla="*/ 260 w 441"/>
                <a:gd name="T89" fmla="*/ 117 h 250"/>
                <a:gd name="T90" fmla="*/ 289 w 441"/>
                <a:gd name="T91" fmla="*/ 112 h 250"/>
                <a:gd name="T92" fmla="*/ 318 w 441"/>
                <a:gd name="T93" fmla="*/ 104 h 250"/>
                <a:gd name="T94" fmla="*/ 323 w 441"/>
                <a:gd name="T95" fmla="*/ 92 h 250"/>
                <a:gd name="T96" fmla="*/ 287 w 441"/>
                <a:gd name="T97" fmla="*/ 58 h 250"/>
                <a:gd name="T98" fmla="*/ 233 w 441"/>
                <a:gd name="T99" fmla="*/ 15 h 250"/>
                <a:gd name="T100" fmla="*/ 228 w 441"/>
                <a:gd name="T101" fmla="*/ 2 h 250"/>
                <a:gd name="T102" fmla="*/ 281 w 441"/>
                <a:gd name="T103" fmla="*/ 40 h 250"/>
                <a:gd name="T104" fmla="*/ 336 w 441"/>
                <a:gd name="T105" fmla="*/ 80 h 250"/>
                <a:gd name="T106" fmla="*/ 373 w 441"/>
                <a:gd name="T107" fmla="*/ 78 h 250"/>
                <a:gd name="T108" fmla="*/ 431 w 441"/>
                <a:gd name="T109" fmla="*/ 67 h 250"/>
                <a:gd name="T110" fmla="*/ 431 w 441"/>
                <a:gd name="T111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1" h="250">
                  <a:moveTo>
                    <a:pt x="423" y="80"/>
                  </a:moveTo>
                  <a:lnTo>
                    <a:pt x="416" y="83"/>
                  </a:lnTo>
                  <a:lnTo>
                    <a:pt x="407" y="88"/>
                  </a:lnTo>
                  <a:lnTo>
                    <a:pt x="397" y="93"/>
                  </a:lnTo>
                  <a:lnTo>
                    <a:pt x="384" y="98"/>
                  </a:lnTo>
                  <a:lnTo>
                    <a:pt x="372" y="103"/>
                  </a:lnTo>
                  <a:lnTo>
                    <a:pt x="361" y="108"/>
                  </a:lnTo>
                  <a:lnTo>
                    <a:pt x="355" y="112"/>
                  </a:lnTo>
                  <a:lnTo>
                    <a:pt x="351" y="116"/>
                  </a:lnTo>
                  <a:lnTo>
                    <a:pt x="345" y="127"/>
                  </a:lnTo>
                  <a:lnTo>
                    <a:pt x="335" y="147"/>
                  </a:lnTo>
                  <a:lnTo>
                    <a:pt x="323" y="168"/>
                  </a:lnTo>
                  <a:lnTo>
                    <a:pt x="312" y="184"/>
                  </a:lnTo>
                  <a:lnTo>
                    <a:pt x="306" y="192"/>
                  </a:lnTo>
                  <a:lnTo>
                    <a:pt x="297" y="200"/>
                  </a:lnTo>
                  <a:lnTo>
                    <a:pt x="286" y="210"/>
                  </a:lnTo>
                  <a:lnTo>
                    <a:pt x="273" y="220"/>
                  </a:lnTo>
                  <a:lnTo>
                    <a:pt x="261" y="230"/>
                  </a:lnTo>
                  <a:lnTo>
                    <a:pt x="251" y="239"/>
                  </a:lnTo>
                  <a:lnTo>
                    <a:pt x="240" y="245"/>
                  </a:lnTo>
                  <a:lnTo>
                    <a:pt x="233" y="249"/>
                  </a:lnTo>
                  <a:lnTo>
                    <a:pt x="227" y="250"/>
                  </a:lnTo>
                  <a:lnTo>
                    <a:pt x="224" y="249"/>
                  </a:lnTo>
                  <a:lnTo>
                    <a:pt x="227" y="247"/>
                  </a:lnTo>
                  <a:lnTo>
                    <a:pt x="231" y="243"/>
                  </a:lnTo>
                  <a:lnTo>
                    <a:pt x="236" y="239"/>
                  </a:lnTo>
                  <a:lnTo>
                    <a:pt x="244" y="232"/>
                  </a:lnTo>
                  <a:lnTo>
                    <a:pt x="256" y="222"/>
                  </a:lnTo>
                  <a:lnTo>
                    <a:pt x="268" y="212"/>
                  </a:lnTo>
                  <a:lnTo>
                    <a:pt x="279" y="200"/>
                  </a:lnTo>
                  <a:lnTo>
                    <a:pt x="291" y="191"/>
                  </a:lnTo>
                  <a:lnTo>
                    <a:pt x="301" y="181"/>
                  </a:lnTo>
                  <a:lnTo>
                    <a:pt x="306" y="174"/>
                  </a:lnTo>
                  <a:lnTo>
                    <a:pt x="312" y="163"/>
                  </a:lnTo>
                  <a:lnTo>
                    <a:pt x="318" y="149"/>
                  </a:lnTo>
                  <a:lnTo>
                    <a:pt x="322" y="138"/>
                  </a:lnTo>
                  <a:lnTo>
                    <a:pt x="324" y="129"/>
                  </a:lnTo>
                  <a:lnTo>
                    <a:pt x="324" y="126"/>
                  </a:lnTo>
                  <a:lnTo>
                    <a:pt x="323" y="124"/>
                  </a:lnTo>
                  <a:lnTo>
                    <a:pt x="319" y="126"/>
                  </a:lnTo>
                  <a:lnTo>
                    <a:pt x="312" y="128"/>
                  </a:lnTo>
                  <a:lnTo>
                    <a:pt x="307" y="131"/>
                  </a:lnTo>
                  <a:lnTo>
                    <a:pt x="299" y="136"/>
                  </a:lnTo>
                  <a:lnTo>
                    <a:pt x="291" y="139"/>
                  </a:lnTo>
                  <a:lnTo>
                    <a:pt x="282" y="144"/>
                  </a:lnTo>
                  <a:lnTo>
                    <a:pt x="273" y="149"/>
                  </a:lnTo>
                  <a:lnTo>
                    <a:pt x="264" y="153"/>
                  </a:lnTo>
                  <a:lnTo>
                    <a:pt x="257" y="156"/>
                  </a:lnTo>
                  <a:lnTo>
                    <a:pt x="252" y="157"/>
                  </a:lnTo>
                  <a:lnTo>
                    <a:pt x="241" y="172"/>
                  </a:lnTo>
                  <a:lnTo>
                    <a:pt x="227" y="186"/>
                  </a:lnTo>
                  <a:lnTo>
                    <a:pt x="210" y="198"/>
                  </a:lnTo>
                  <a:lnTo>
                    <a:pt x="191" y="210"/>
                  </a:lnTo>
                  <a:lnTo>
                    <a:pt x="173" y="220"/>
                  </a:lnTo>
                  <a:lnTo>
                    <a:pt x="157" y="228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4" y="237"/>
                  </a:lnTo>
                  <a:lnTo>
                    <a:pt x="119" y="237"/>
                  </a:lnTo>
                  <a:lnTo>
                    <a:pt x="120" y="234"/>
                  </a:lnTo>
                  <a:lnTo>
                    <a:pt x="128" y="232"/>
                  </a:lnTo>
                  <a:lnTo>
                    <a:pt x="141" y="225"/>
                  </a:lnTo>
                  <a:lnTo>
                    <a:pt x="157" y="217"/>
                  </a:lnTo>
                  <a:lnTo>
                    <a:pt x="174" y="207"/>
                  </a:lnTo>
                  <a:lnTo>
                    <a:pt x="190" y="194"/>
                  </a:lnTo>
                  <a:lnTo>
                    <a:pt x="206" y="182"/>
                  </a:lnTo>
                  <a:lnTo>
                    <a:pt x="219" y="171"/>
                  </a:lnTo>
                  <a:lnTo>
                    <a:pt x="228" y="161"/>
                  </a:lnTo>
                  <a:lnTo>
                    <a:pt x="232" y="153"/>
                  </a:lnTo>
                  <a:lnTo>
                    <a:pt x="232" y="151"/>
                  </a:lnTo>
                  <a:lnTo>
                    <a:pt x="229" y="149"/>
                  </a:lnTo>
                  <a:lnTo>
                    <a:pt x="224" y="149"/>
                  </a:lnTo>
                  <a:lnTo>
                    <a:pt x="215" y="149"/>
                  </a:lnTo>
                  <a:lnTo>
                    <a:pt x="208" y="149"/>
                  </a:lnTo>
                  <a:lnTo>
                    <a:pt x="202" y="151"/>
                  </a:lnTo>
                  <a:lnTo>
                    <a:pt x="194" y="152"/>
                  </a:lnTo>
                  <a:lnTo>
                    <a:pt x="187" y="152"/>
                  </a:lnTo>
                  <a:lnTo>
                    <a:pt x="179" y="153"/>
                  </a:lnTo>
                  <a:lnTo>
                    <a:pt x="173" y="154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52" y="162"/>
                  </a:lnTo>
                  <a:lnTo>
                    <a:pt x="136" y="169"/>
                  </a:lnTo>
                  <a:lnTo>
                    <a:pt x="119" y="177"/>
                  </a:lnTo>
                  <a:lnTo>
                    <a:pt x="100" y="183"/>
                  </a:lnTo>
                  <a:lnTo>
                    <a:pt x="82" y="189"/>
                  </a:lnTo>
                  <a:lnTo>
                    <a:pt x="66" y="194"/>
                  </a:lnTo>
                  <a:lnTo>
                    <a:pt x="54" y="198"/>
                  </a:lnTo>
                  <a:lnTo>
                    <a:pt x="46" y="200"/>
                  </a:lnTo>
                  <a:lnTo>
                    <a:pt x="38" y="202"/>
                  </a:lnTo>
                  <a:lnTo>
                    <a:pt x="35" y="199"/>
                  </a:lnTo>
                  <a:lnTo>
                    <a:pt x="37" y="195"/>
                  </a:lnTo>
                  <a:lnTo>
                    <a:pt x="48" y="192"/>
                  </a:lnTo>
                  <a:lnTo>
                    <a:pt x="60" y="189"/>
                  </a:lnTo>
                  <a:lnTo>
                    <a:pt x="73" y="186"/>
                  </a:lnTo>
                  <a:lnTo>
                    <a:pt x="87" y="181"/>
                  </a:lnTo>
                  <a:lnTo>
                    <a:pt x="100" y="174"/>
                  </a:lnTo>
                  <a:lnTo>
                    <a:pt x="114" y="168"/>
                  </a:lnTo>
                  <a:lnTo>
                    <a:pt x="124" y="161"/>
                  </a:lnTo>
                  <a:lnTo>
                    <a:pt x="132" y="154"/>
                  </a:lnTo>
                  <a:lnTo>
                    <a:pt x="137" y="148"/>
                  </a:lnTo>
                  <a:lnTo>
                    <a:pt x="123" y="146"/>
                  </a:lnTo>
                  <a:lnTo>
                    <a:pt x="107" y="144"/>
                  </a:lnTo>
                  <a:lnTo>
                    <a:pt x="89" y="144"/>
                  </a:lnTo>
                  <a:lnTo>
                    <a:pt x="71" y="146"/>
                  </a:lnTo>
                  <a:lnTo>
                    <a:pt x="54" y="148"/>
                  </a:lnTo>
                  <a:lnTo>
                    <a:pt x="38" y="151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7" y="157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15" y="148"/>
                  </a:lnTo>
                  <a:lnTo>
                    <a:pt x="25" y="143"/>
                  </a:lnTo>
                  <a:lnTo>
                    <a:pt x="40" y="138"/>
                  </a:lnTo>
                  <a:lnTo>
                    <a:pt x="57" y="134"/>
                  </a:lnTo>
                  <a:lnTo>
                    <a:pt x="75" y="131"/>
                  </a:lnTo>
                  <a:lnTo>
                    <a:pt x="95" y="128"/>
                  </a:lnTo>
                  <a:lnTo>
                    <a:pt x="115" y="128"/>
                  </a:lnTo>
                  <a:lnTo>
                    <a:pt x="133" y="131"/>
                  </a:lnTo>
                  <a:lnTo>
                    <a:pt x="128" y="124"/>
                  </a:lnTo>
                  <a:lnTo>
                    <a:pt x="119" y="116"/>
                  </a:lnTo>
                  <a:lnTo>
                    <a:pt x="108" y="108"/>
                  </a:lnTo>
                  <a:lnTo>
                    <a:pt x="96" y="99"/>
                  </a:lnTo>
                  <a:lnTo>
                    <a:pt x="85" y="92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8" y="76"/>
                  </a:lnTo>
                  <a:lnTo>
                    <a:pt x="49" y="71"/>
                  </a:lnTo>
                  <a:lnTo>
                    <a:pt x="46" y="67"/>
                  </a:lnTo>
                  <a:lnTo>
                    <a:pt x="49" y="65"/>
                  </a:lnTo>
                  <a:lnTo>
                    <a:pt x="58" y="67"/>
                  </a:lnTo>
                  <a:lnTo>
                    <a:pt x="67" y="71"/>
                  </a:lnTo>
                  <a:lnTo>
                    <a:pt x="81" y="77"/>
                  </a:lnTo>
                  <a:lnTo>
                    <a:pt x="95" y="84"/>
                  </a:lnTo>
                  <a:lnTo>
                    <a:pt x="112" y="93"/>
                  </a:lnTo>
                  <a:lnTo>
                    <a:pt x="128" y="102"/>
                  </a:lnTo>
                  <a:lnTo>
                    <a:pt x="143" y="111"/>
                  </a:lnTo>
                  <a:lnTo>
                    <a:pt x="154" y="118"/>
                  </a:lnTo>
                  <a:lnTo>
                    <a:pt x="161" y="124"/>
                  </a:lnTo>
                  <a:lnTo>
                    <a:pt x="168" y="124"/>
                  </a:lnTo>
                  <a:lnTo>
                    <a:pt x="175" y="126"/>
                  </a:lnTo>
                  <a:lnTo>
                    <a:pt x="185" y="126"/>
                  </a:lnTo>
                  <a:lnTo>
                    <a:pt x="194" y="126"/>
                  </a:lnTo>
                  <a:lnTo>
                    <a:pt x="203" y="126"/>
                  </a:lnTo>
                  <a:lnTo>
                    <a:pt x="212" y="126"/>
                  </a:lnTo>
                  <a:lnTo>
                    <a:pt x="219" y="126"/>
                  </a:lnTo>
                  <a:lnTo>
                    <a:pt x="224" y="126"/>
                  </a:lnTo>
                  <a:lnTo>
                    <a:pt x="222" y="118"/>
                  </a:lnTo>
                  <a:lnTo>
                    <a:pt x="215" y="111"/>
                  </a:lnTo>
                  <a:lnTo>
                    <a:pt x="208" y="102"/>
                  </a:lnTo>
                  <a:lnTo>
                    <a:pt x="200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78" y="72"/>
                  </a:lnTo>
                  <a:lnTo>
                    <a:pt x="173" y="67"/>
                  </a:lnTo>
                  <a:lnTo>
                    <a:pt x="168" y="63"/>
                  </a:lnTo>
                  <a:lnTo>
                    <a:pt x="162" y="60"/>
                  </a:lnTo>
                  <a:lnTo>
                    <a:pt x="156" y="56"/>
                  </a:lnTo>
                  <a:lnTo>
                    <a:pt x="150" y="52"/>
                  </a:lnTo>
                  <a:lnTo>
                    <a:pt x="145" y="50"/>
                  </a:lnTo>
                  <a:lnTo>
                    <a:pt x="140" y="46"/>
                  </a:lnTo>
                  <a:lnTo>
                    <a:pt x="136" y="43"/>
                  </a:lnTo>
                  <a:lnTo>
                    <a:pt x="132" y="41"/>
                  </a:lnTo>
                  <a:lnTo>
                    <a:pt x="127" y="35"/>
                  </a:lnTo>
                  <a:lnTo>
                    <a:pt x="125" y="28"/>
                  </a:lnTo>
                  <a:lnTo>
                    <a:pt x="128" y="27"/>
                  </a:lnTo>
                  <a:lnTo>
                    <a:pt x="141" y="36"/>
                  </a:lnTo>
                  <a:lnTo>
                    <a:pt x="152" y="43"/>
                  </a:lnTo>
                  <a:lnTo>
                    <a:pt x="165" y="53"/>
                  </a:lnTo>
                  <a:lnTo>
                    <a:pt x="181" y="65"/>
                  </a:lnTo>
                  <a:lnTo>
                    <a:pt x="195" y="76"/>
                  </a:lnTo>
                  <a:lnTo>
                    <a:pt x="210" y="87"/>
                  </a:lnTo>
                  <a:lnTo>
                    <a:pt x="223" y="97"/>
                  </a:lnTo>
                  <a:lnTo>
                    <a:pt x="233" y="104"/>
                  </a:lnTo>
                  <a:lnTo>
                    <a:pt x="240" y="111"/>
                  </a:lnTo>
                  <a:lnTo>
                    <a:pt x="247" y="117"/>
                  </a:lnTo>
                  <a:lnTo>
                    <a:pt x="253" y="118"/>
                  </a:lnTo>
                  <a:lnTo>
                    <a:pt x="260" y="117"/>
                  </a:lnTo>
                  <a:lnTo>
                    <a:pt x="268" y="116"/>
                  </a:lnTo>
                  <a:lnTo>
                    <a:pt x="273" y="114"/>
                  </a:lnTo>
                  <a:lnTo>
                    <a:pt x="281" y="113"/>
                  </a:lnTo>
                  <a:lnTo>
                    <a:pt x="289" y="112"/>
                  </a:lnTo>
                  <a:lnTo>
                    <a:pt x="297" y="109"/>
                  </a:lnTo>
                  <a:lnTo>
                    <a:pt x="306" y="108"/>
                  </a:lnTo>
                  <a:lnTo>
                    <a:pt x="312" y="107"/>
                  </a:lnTo>
                  <a:lnTo>
                    <a:pt x="318" y="104"/>
                  </a:lnTo>
                  <a:lnTo>
                    <a:pt x="322" y="103"/>
                  </a:lnTo>
                  <a:lnTo>
                    <a:pt x="326" y="99"/>
                  </a:lnTo>
                  <a:lnTo>
                    <a:pt x="326" y="96"/>
                  </a:lnTo>
                  <a:lnTo>
                    <a:pt x="323" y="92"/>
                  </a:lnTo>
                  <a:lnTo>
                    <a:pt x="316" y="84"/>
                  </a:lnTo>
                  <a:lnTo>
                    <a:pt x="310" y="78"/>
                  </a:lnTo>
                  <a:lnTo>
                    <a:pt x="299" y="70"/>
                  </a:lnTo>
                  <a:lnTo>
                    <a:pt x="287" y="58"/>
                  </a:lnTo>
                  <a:lnTo>
                    <a:pt x="273" y="46"/>
                  </a:lnTo>
                  <a:lnTo>
                    <a:pt x="258" y="35"/>
                  </a:lnTo>
                  <a:lnTo>
                    <a:pt x="245" y="23"/>
                  </a:lnTo>
                  <a:lnTo>
                    <a:pt x="233" y="15"/>
                  </a:lnTo>
                  <a:lnTo>
                    <a:pt x="225" y="10"/>
                  </a:lnTo>
                  <a:lnTo>
                    <a:pt x="218" y="3"/>
                  </a:lnTo>
                  <a:lnTo>
                    <a:pt x="220" y="0"/>
                  </a:lnTo>
                  <a:lnTo>
                    <a:pt x="228" y="2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8"/>
                  </a:lnTo>
                  <a:lnTo>
                    <a:pt x="281" y="40"/>
                  </a:lnTo>
                  <a:lnTo>
                    <a:pt x="297" y="51"/>
                  </a:lnTo>
                  <a:lnTo>
                    <a:pt x="312" y="62"/>
                  </a:lnTo>
                  <a:lnTo>
                    <a:pt x="326" y="72"/>
                  </a:lnTo>
                  <a:lnTo>
                    <a:pt x="336" y="80"/>
                  </a:lnTo>
                  <a:lnTo>
                    <a:pt x="341" y="82"/>
                  </a:lnTo>
                  <a:lnTo>
                    <a:pt x="348" y="82"/>
                  </a:lnTo>
                  <a:lnTo>
                    <a:pt x="358" y="81"/>
                  </a:lnTo>
                  <a:lnTo>
                    <a:pt x="373" y="78"/>
                  </a:lnTo>
                  <a:lnTo>
                    <a:pt x="389" y="76"/>
                  </a:lnTo>
                  <a:lnTo>
                    <a:pt x="405" y="72"/>
                  </a:lnTo>
                  <a:lnTo>
                    <a:pt x="419" y="70"/>
                  </a:lnTo>
                  <a:lnTo>
                    <a:pt x="431" y="67"/>
                  </a:lnTo>
                  <a:lnTo>
                    <a:pt x="438" y="67"/>
                  </a:lnTo>
                  <a:lnTo>
                    <a:pt x="441" y="68"/>
                  </a:lnTo>
                  <a:lnTo>
                    <a:pt x="439" y="70"/>
                  </a:lnTo>
                  <a:lnTo>
                    <a:pt x="431" y="73"/>
                  </a:lnTo>
                  <a:lnTo>
                    <a:pt x="423" y="8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7" name="Freeform 335">
              <a:extLst>
                <a:ext uri="{FF2B5EF4-FFF2-40B4-BE49-F238E27FC236}">
                  <a16:creationId xmlns:a16="http://schemas.microsoft.com/office/drawing/2014/main" id="{42B2EA7A-0F53-59CC-1169-7E32FFF2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655"/>
              <a:ext cx="100" cy="92"/>
            </a:xfrm>
            <a:custGeom>
              <a:avLst/>
              <a:gdLst>
                <a:gd name="T0" fmla="*/ 269 w 290"/>
                <a:gd name="T1" fmla="*/ 261 h 275"/>
                <a:gd name="T2" fmla="*/ 250 w 290"/>
                <a:gd name="T3" fmla="*/ 246 h 275"/>
                <a:gd name="T4" fmla="*/ 232 w 290"/>
                <a:gd name="T5" fmla="*/ 240 h 275"/>
                <a:gd name="T6" fmla="*/ 175 w 290"/>
                <a:gd name="T7" fmla="*/ 244 h 275"/>
                <a:gd name="T8" fmla="*/ 112 w 290"/>
                <a:gd name="T9" fmla="*/ 241 h 275"/>
                <a:gd name="T10" fmla="*/ 78 w 290"/>
                <a:gd name="T11" fmla="*/ 229 h 275"/>
                <a:gd name="T12" fmla="*/ 99 w 290"/>
                <a:gd name="T13" fmla="*/ 230 h 275"/>
                <a:gd name="T14" fmla="*/ 142 w 290"/>
                <a:gd name="T15" fmla="*/ 233 h 275"/>
                <a:gd name="T16" fmla="*/ 196 w 290"/>
                <a:gd name="T17" fmla="*/ 231 h 275"/>
                <a:gd name="T18" fmla="*/ 212 w 290"/>
                <a:gd name="T19" fmla="*/ 221 h 275"/>
                <a:gd name="T20" fmla="*/ 187 w 290"/>
                <a:gd name="T21" fmla="*/ 208 h 275"/>
                <a:gd name="T22" fmla="*/ 165 w 290"/>
                <a:gd name="T23" fmla="*/ 197 h 275"/>
                <a:gd name="T24" fmla="*/ 125 w 290"/>
                <a:gd name="T25" fmla="*/ 193 h 275"/>
                <a:gd name="T26" fmla="*/ 61 w 290"/>
                <a:gd name="T27" fmla="*/ 180 h 275"/>
                <a:gd name="T28" fmla="*/ 18 w 290"/>
                <a:gd name="T29" fmla="*/ 160 h 275"/>
                <a:gd name="T30" fmla="*/ 17 w 290"/>
                <a:gd name="T31" fmla="*/ 150 h 275"/>
                <a:gd name="T32" fmla="*/ 50 w 290"/>
                <a:gd name="T33" fmla="*/ 164 h 275"/>
                <a:gd name="T34" fmla="*/ 101 w 290"/>
                <a:gd name="T35" fmla="*/ 177 h 275"/>
                <a:gd name="T36" fmla="*/ 142 w 290"/>
                <a:gd name="T37" fmla="*/ 179 h 275"/>
                <a:gd name="T38" fmla="*/ 109 w 290"/>
                <a:gd name="T39" fmla="*/ 152 h 275"/>
                <a:gd name="T40" fmla="*/ 80 w 290"/>
                <a:gd name="T41" fmla="*/ 140 h 275"/>
                <a:gd name="T42" fmla="*/ 32 w 290"/>
                <a:gd name="T43" fmla="*/ 123 h 275"/>
                <a:gd name="T44" fmla="*/ 0 w 290"/>
                <a:gd name="T45" fmla="*/ 81 h 275"/>
                <a:gd name="T46" fmla="*/ 29 w 290"/>
                <a:gd name="T47" fmla="*/ 104 h 275"/>
                <a:gd name="T48" fmla="*/ 64 w 290"/>
                <a:gd name="T49" fmla="*/ 122 h 275"/>
                <a:gd name="T50" fmla="*/ 75 w 290"/>
                <a:gd name="T51" fmla="*/ 110 h 275"/>
                <a:gd name="T52" fmla="*/ 41 w 290"/>
                <a:gd name="T53" fmla="*/ 68 h 275"/>
                <a:gd name="T54" fmla="*/ 18 w 290"/>
                <a:gd name="T55" fmla="*/ 39 h 275"/>
                <a:gd name="T56" fmla="*/ 13 w 290"/>
                <a:gd name="T57" fmla="*/ 19 h 275"/>
                <a:gd name="T58" fmla="*/ 16 w 290"/>
                <a:gd name="T59" fmla="*/ 12 h 275"/>
                <a:gd name="T60" fmla="*/ 54 w 290"/>
                <a:gd name="T61" fmla="*/ 67 h 275"/>
                <a:gd name="T62" fmla="*/ 91 w 290"/>
                <a:gd name="T63" fmla="*/ 114 h 275"/>
                <a:gd name="T64" fmla="*/ 107 w 290"/>
                <a:gd name="T65" fmla="*/ 118 h 275"/>
                <a:gd name="T66" fmla="*/ 104 w 290"/>
                <a:gd name="T67" fmla="*/ 92 h 275"/>
                <a:gd name="T68" fmla="*/ 87 w 290"/>
                <a:gd name="T69" fmla="*/ 36 h 275"/>
                <a:gd name="T70" fmla="*/ 93 w 290"/>
                <a:gd name="T71" fmla="*/ 33 h 275"/>
                <a:gd name="T72" fmla="*/ 114 w 290"/>
                <a:gd name="T73" fmla="*/ 84 h 275"/>
                <a:gd name="T74" fmla="*/ 126 w 290"/>
                <a:gd name="T75" fmla="*/ 142 h 275"/>
                <a:gd name="T76" fmla="*/ 149 w 290"/>
                <a:gd name="T77" fmla="*/ 160 h 275"/>
                <a:gd name="T78" fmla="*/ 165 w 290"/>
                <a:gd name="T79" fmla="*/ 172 h 275"/>
                <a:gd name="T80" fmla="*/ 172 w 290"/>
                <a:gd name="T81" fmla="*/ 177 h 275"/>
                <a:gd name="T82" fmla="*/ 179 w 290"/>
                <a:gd name="T83" fmla="*/ 152 h 275"/>
                <a:gd name="T84" fmla="*/ 157 w 290"/>
                <a:gd name="T85" fmla="*/ 72 h 275"/>
                <a:gd name="T86" fmla="*/ 157 w 290"/>
                <a:gd name="T87" fmla="*/ 59 h 275"/>
                <a:gd name="T88" fmla="*/ 172 w 290"/>
                <a:gd name="T89" fmla="*/ 83 h 275"/>
                <a:gd name="T90" fmla="*/ 190 w 290"/>
                <a:gd name="T91" fmla="*/ 129 h 275"/>
                <a:gd name="T92" fmla="*/ 187 w 290"/>
                <a:gd name="T93" fmla="*/ 187 h 275"/>
                <a:gd name="T94" fmla="*/ 204 w 290"/>
                <a:gd name="T95" fmla="*/ 202 h 275"/>
                <a:gd name="T96" fmla="*/ 222 w 290"/>
                <a:gd name="T97" fmla="*/ 212 h 275"/>
                <a:gd name="T98" fmla="*/ 236 w 290"/>
                <a:gd name="T99" fmla="*/ 207 h 275"/>
                <a:gd name="T100" fmla="*/ 234 w 290"/>
                <a:gd name="T101" fmla="*/ 157 h 275"/>
                <a:gd name="T102" fmla="*/ 229 w 290"/>
                <a:gd name="T103" fmla="*/ 102 h 275"/>
                <a:gd name="T104" fmla="*/ 230 w 290"/>
                <a:gd name="T105" fmla="*/ 88 h 275"/>
                <a:gd name="T106" fmla="*/ 242 w 290"/>
                <a:gd name="T107" fmla="*/ 133 h 275"/>
                <a:gd name="T108" fmla="*/ 249 w 290"/>
                <a:gd name="T109" fmla="*/ 223 h 275"/>
                <a:gd name="T110" fmla="*/ 270 w 290"/>
                <a:gd name="T111" fmla="*/ 248 h 275"/>
                <a:gd name="T112" fmla="*/ 284 w 290"/>
                <a:gd name="T113" fmla="*/ 265 h 275"/>
                <a:gd name="T114" fmla="*/ 290 w 290"/>
                <a:gd name="T115" fmla="*/ 274 h 275"/>
                <a:gd name="T116" fmla="*/ 279 w 290"/>
                <a:gd name="T117" fmla="*/ 27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5">
                  <a:moveTo>
                    <a:pt x="279" y="270"/>
                  </a:moveTo>
                  <a:lnTo>
                    <a:pt x="274" y="266"/>
                  </a:lnTo>
                  <a:lnTo>
                    <a:pt x="269" y="261"/>
                  </a:lnTo>
                  <a:lnTo>
                    <a:pt x="262" y="256"/>
                  </a:lnTo>
                  <a:lnTo>
                    <a:pt x="257" y="251"/>
                  </a:lnTo>
                  <a:lnTo>
                    <a:pt x="250" y="246"/>
                  </a:lnTo>
                  <a:lnTo>
                    <a:pt x="244" y="243"/>
                  </a:lnTo>
                  <a:lnTo>
                    <a:pt x="238" y="240"/>
                  </a:lnTo>
                  <a:lnTo>
                    <a:pt x="232" y="240"/>
                  </a:lnTo>
                  <a:lnTo>
                    <a:pt x="216" y="243"/>
                  </a:lnTo>
                  <a:lnTo>
                    <a:pt x="197" y="244"/>
                  </a:lnTo>
                  <a:lnTo>
                    <a:pt x="175" y="244"/>
                  </a:lnTo>
                  <a:lnTo>
                    <a:pt x="153" y="244"/>
                  </a:lnTo>
                  <a:lnTo>
                    <a:pt x="130" y="244"/>
                  </a:lnTo>
                  <a:lnTo>
                    <a:pt x="112" y="241"/>
                  </a:lnTo>
                  <a:lnTo>
                    <a:pt x="96" y="239"/>
                  </a:lnTo>
                  <a:lnTo>
                    <a:pt x="86" y="235"/>
                  </a:lnTo>
                  <a:lnTo>
                    <a:pt x="78" y="229"/>
                  </a:lnTo>
                  <a:lnTo>
                    <a:pt x="78" y="226"/>
                  </a:lnTo>
                  <a:lnTo>
                    <a:pt x="86" y="228"/>
                  </a:lnTo>
                  <a:lnTo>
                    <a:pt x="99" y="230"/>
                  </a:lnTo>
                  <a:lnTo>
                    <a:pt x="109" y="231"/>
                  </a:lnTo>
                  <a:lnTo>
                    <a:pt x="124" y="233"/>
                  </a:lnTo>
                  <a:lnTo>
                    <a:pt x="142" y="233"/>
                  </a:lnTo>
                  <a:lnTo>
                    <a:pt x="161" y="233"/>
                  </a:lnTo>
                  <a:lnTo>
                    <a:pt x="179" y="233"/>
                  </a:lnTo>
                  <a:lnTo>
                    <a:pt x="196" y="231"/>
                  </a:lnTo>
                  <a:lnTo>
                    <a:pt x="209" y="229"/>
                  </a:lnTo>
                  <a:lnTo>
                    <a:pt x="217" y="226"/>
                  </a:lnTo>
                  <a:lnTo>
                    <a:pt x="212" y="221"/>
                  </a:lnTo>
                  <a:lnTo>
                    <a:pt x="204" y="218"/>
                  </a:lnTo>
                  <a:lnTo>
                    <a:pt x="196" y="213"/>
                  </a:lnTo>
                  <a:lnTo>
                    <a:pt x="187" y="208"/>
                  </a:lnTo>
                  <a:lnTo>
                    <a:pt x="179" y="204"/>
                  </a:lnTo>
                  <a:lnTo>
                    <a:pt x="171" y="200"/>
                  </a:lnTo>
                  <a:lnTo>
                    <a:pt x="165" y="197"/>
                  </a:lnTo>
                  <a:lnTo>
                    <a:pt x="161" y="194"/>
                  </a:lnTo>
                  <a:lnTo>
                    <a:pt x="145" y="195"/>
                  </a:lnTo>
                  <a:lnTo>
                    <a:pt x="125" y="193"/>
                  </a:lnTo>
                  <a:lnTo>
                    <a:pt x="103" y="190"/>
                  </a:lnTo>
                  <a:lnTo>
                    <a:pt x="82" y="185"/>
                  </a:lnTo>
                  <a:lnTo>
                    <a:pt x="61" y="180"/>
                  </a:lnTo>
                  <a:lnTo>
                    <a:pt x="42" y="174"/>
                  </a:lnTo>
                  <a:lnTo>
                    <a:pt x="28" y="167"/>
                  </a:lnTo>
                  <a:lnTo>
                    <a:pt x="18" y="160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17" y="150"/>
                  </a:lnTo>
                  <a:lnTo>
                    <a:pt x="28" y="155"/>
                  </a:lnTo>
                  <a:lnTo>
                    <a:pt x="37" y="159"/>
                  </a:lnTo>
                  <a:lnTo>
                    <a:pt x="50" y="164"/>
                  </a:lnTo>
                  <a:lnTo>
                    <a:pt x="66" y="169"/>
                  </a:lnTo>
                  <a:lnTo>
                    <a:pt x="83" y="173"/>
                  </a:lnTo>
                  <a:lnTo>
                    <a:pt x="101" y="177"/>
                  </a:lnTo>
                  <a:lnTo>
                    <a:pt x="117" y="179"/>
                  </a:lnTo>
                  <a:lnTo>
                    <a:pt x="132" y="180"/>
                  </a:lnTo>
                  <a:lnTo>
                    <a:pt x="142" y="179"/>
                  </a:lnTo>
                  <a:lnTo>
                    <a:pt x="129" y="167"/>
                  </a:lnTo>
                  <a:lnTo>
                    <a:pt x="117" y="158"/>
                  </a:lnTo>
                  <a:lnTo>
                    <a:pt x="109" y="152"/>
                  </a:lnTo>
                  <a:lnTo>
                    <a:pt x="105" y="145"/>
                  </a:lnTo>
                  <a:lnTo>
                    <a:pt x="95" y="143"/>
                  </a:lnTo>
                  <a:lnTo>
                    <a:pt x="80" y="140"/>
                  </a:lnTo>
                  <a:lnTo>
                    <a:pt x="64" y="137"/>
                  </a:lnTo>
                  <a:lnTo>
                    <a:pt x="49" y="130"/>
                  </a:lnTo>
                  <a:lnTo>
                    <a:pt x="32" y="123"/>
                  </a:lnTo>
                  <a:lnTo>
                    <a:pt x="17" y="112"/>
                  </a:lnTo>
                  <a:lnTo>
                    <a:pt x="7" y="98"/>
                  </a:lnTo>
                  <a:lnTo>
                    <a:pt x="0" y="81"/>
                  </a:lnTo>
                  <a:lnTo>
                    <a:pt x="8" y="88"/>
                  </a:lnTo>
                  <a:lnTo>
                    <a:pt x="18" y="97"/>
                  </a:lnTo>
                  <a:lnTo>
                    <a:pt x="29" y="104"/>
                  </a:lnTo>
                  <a:lnTo>
                    <a:pt x="39" y="112"/>
                  </a:lnTo>
                  <a:lnTo>
                    <a:pt x="51" y="118"/>
                  </a:lnTo>
                  <a:lnTo>
                    <a:pt x="64" y="122"/>
                  </a:lnTo>
                  <a:lnTo>
                    <a:pt x="75" y="124"/>
                  </a:lnTo>
                  <a:lnTo>
                    <a:pt x="87" y="125"/>
                  </a:lnTo>
                  <a:lnTo>
                    <a:pt x="75" y="110"/>
                  </a:lnTo>
                  <a:lnTo>
                    <a:pt x="63" y="96"/>
                  </a:lnTo>
                  <a:lnTo>
                    <a:pt x="51" y="82"/>
                  </a:lnTo>
                  <a:lnTo>
                    <a:pt x="41" y="68"/>
                  </a:lnTo>
                  <a:lnTo>
                    <a:pt x="30" y="57"/>
                  </a:lnTo>
                  <a:lnTo>
                    <a:pt x="24" y="47"/>
                  </a:lnTo>
                  <a:lnTo>
                    <a:pt x="18" y="39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3" y="19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2"/>
                  </a:lnTo>
                  <a:lnTo>
                    <a:pt x="26" y="28"/>
                  </a:lnTo>
                  <a:lnTo>
                    <a:pt x="39" y="47"/>
                  </a:lnTo>
                  <a:lnTo>
                    <a:pt x="54" y="67"/>
                  </a:lnTo>
                  <a:lnTo>
                    <a:pt x="67" y="86"/>
                  </a:lnTo>
                  <a:lnTo>
                    <a:pt x="80" y="103"/>
                  </a:lnTo>
                  <a:lnTo>
                    <a:pt x="91" y="114"/>
                  </a:lnTo>
                  <a:lnTo>
                    <a:pt x="97" y="120"/>
                  </a:lnTo>
                  <a:lnTo>
                    <a:pt x="104" y="122"/>
                  </a:lnTo>
                  <a:lnTo>
                    <a:pt x="107" y="118"/>
                  </a:lnTo>
                  <a:lnTo>
                    <a:pt x="107" y="113"/>
                  </a:lnTo>
                  <a:lnTo>
                    <a:pt x="107" y="106"/>
                  </a:lnTo>
                  <a:lnTo>
                    <a:pt x="104" y="92"/>
                  </a:lnTo>
                  <a:lnTo>
                    <a:pt x="97" y="71"/>
                  </a:lnTo>
                  <a:lnTo>
                    <a:pt x="91" y="49"/>
                  </a:lnTo>
                  <a:lnTo>
                    <a:pt x="87" y="36"/>
                  </a:lnTo>
                  <a:lnTo>
                    <a:pt x="87" y="31"/>
                  </a:lnTo>
                  <a:lnTo>
                    <a:pt x="89" y="29"/>
                  </a:lnTo>
                  <a:lnTo>
                    <a:pt x="93" y="33"/>
                  </a:lnTo>
                  <a:lnTo>
                    <a:pt x="97" y="41"/>
                  </a:lnTo>
                  <a:lnTo>
                    <a:pt x="104" y="57"/>
                  </a:lnTo>
                  <a:lnTo>
                    <a:pt x="114" y="84"/>
                  </a:lnTo>
                  <a:lnTo>
                    <a:pt x="120" y="113"/>
                  </a:lnTo>
                  <a:lnTo>
                    <a:pt x="118" y="134"/>
                  </a:lnTo>
                  <a:lnTo>
                    <a:pt x="126" y="142"/>
                  </a:lnTo>
                  <a:lnTo>
                    <a:pt x="134" y="149"/>
                  </a:lnTo>
                  <a:lnTo>
                    <a:pt x="142" y="154"/>
                  </a:lnTo>
                  <a:lnTo>
                    <a:pt x="149" y="160"/>
                  </a:lnTo>
                  <a:lnTo>
                    <a:pt x="155" y="164"/>
                  </a:lnTo>
                  <a:lnTo>
                    <a:pt x="161" y="168"/>
                  </a:lnTo>
                  <a:lnTo>
                    <a:pt x="165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2" y="177"/>
                  </a:lnTo>
                  <a:lnTo>
                    <a:pt x="175" y="174"/>
                  </a:lnTo>
                  <a:lnTo>
                    <a:pt x="178" y="168"/>
                  </a:lnTo>
                  <a:lnTo>
                    <a:pt x="179" y="152"/>
                  </a:lnTo>
                  <a:lnTo>
                    <a:pt x="176" y="125"/>
                  </a:lnTo>
                  <a:lnTo>
                    <a:pt x="170" y="96"/>
                  </a:lnTo>
                  <a:lnTo>
                    <a:pt x="157" y="72"/>
                  </a:lnTo>
                  <a:lnTo>
                    <a:pt x="151" y="62"/>
                  </a:lnTo>
                  <a:lnTo>
                    <a:pt x="151" y="58"/>
                  </a:lnTo>
                  <a:lnTo>
                    <a:pt x="157" y="59"/>
                  </a:lnTo>
                  <a:lnTo>
                    <a:pt x="163" y="66"/>
                  </a:lnTo>
                  <a:lnTo>
                    <a:pt x="167" y="72"/>
                  </a:lnTo>
                  <a:lnTo>
                    <a:pt x="172" y="83"/>
                  </a:lnTo>
                  <a:lnTo>
                    <a:pt x="179" y="97"/>
                  </a:lnTo>
                  <a:lnTo>
                    <a:pt x="184" y="112"/>
                  </a:lnTo>
                  <a:lnTo>
                    <a:pt x="190" y="129"/>
                  </a:lnTo>
                  <a:lnTo>
                    <a:pt x="192" y="148"/>
                  </a:lnTo>
                  <a:lnTo>
                    <a:pt x="191" y="168"/>
                  </a:lnTo>
                  <a:lnTo>
                    <a:pt x="187" y="187"/>
                  </a:lnTo>
                  <a:lnTo>
                    <a:pt x="192" y="192"/>
                  </a:lnTo>
                  <a:lnTo>
                    <a:pt x="197" y="197"/>
                  </a:lnTo>
                  <a:lnTo>
                    <a:pt x="204" y="202"/>
                  </a:lnTo>
                  <a:lnTo>
                    <a:pt x="211" y="205"/>
                  </a:lnTo>
                  <a:lnTo>
                    <a:pt x="216" y="209"/>
                  </a:lnTo>
                  <a:lnTo>
                    <a:pt x="222" y="212"/>
                  </a:lnTo>
                  <a:lnTo>
                    <a:pt x="226" y="214"/>
                  </a:lnTo>
                  <a:lnTo>
                    <a:pt x="230" y="217"/>
                  </a:lnTo>
                  <a:lnTo>
                    <a:pt x="236" y="207"/>
                  </a:lnTo>
                  <a:lnTo>
                    <a:pt x="237" y="189"/>
                  </a:lnTo>
                  <a:lnTo>
                    <a:pt x="236" y="172"/>
                  </a:lnTo>
                  <a:lnTo>
                    <a:pt x="234" y="157"/>
                  </a:lnTo>
                  <a:lnTo>
                    <a:pt x="233" y="140"/>
                  </a:lnTo>
                  <a:lnTo>
                    <a:pt x="232" y="120"/>
                  </a:lnTo>
                  <a:lnTo>
                    <a:pt x="229" y="102"/>
                  </a:lnTo>
                  <a:lnTo>
                    <a:pt x="226" y="89"/>
                  </a:lnTo>
                  <a:lnTo>
                    <a:pt x="226" y="86"/>
                  </a:lnTo>
                  <a:lnTo>
                    <a:pt x="230" y="88"/>
                  </a:lnTo>
                  <a:lnTo>
                    <a:pt x="237" y="96"/>
                  </a:lnTo>
                  <a:lnTo>
                    <a:pt x="241" y="109"/>
                  </a:lnTo>
                  <a:lnTo>
                    <a:pt x="242" y="133"/>
                  </a:lnTo>
                  <a:lnTo>
                    <a:pt x="245" y="168"/>
                  </a:lnTo>
                  <a:lnTo>
                    <a:pt x="248" y="202"/>
                  </a:lnTo>
                  <a:lnTo>
                    <a:pt x="249" y="223"/>
                  </a:lnTo>
                  <a:lnTo>
                    <a:pt x="257" y="231"/>
                  </a:lnTo>
                  <a:lnTo>
                    <a:pt x="265" y="240"/>
                  </a:lnTo>
                  <a:lnTo>
                    <a:pt x="270" y="248"/>
                  </a:lnTo>
                  <a:lnTo>
                    <a:pt x="276" y="254"/>
                  </a:lnTo>
                  <a:lnTo>
                    <a:pt x="280" y="260"/>
                  </a:lnTo>
                  <a:lnTo>
                    <a:pt x="284" y="265"/>
                  </a:lnTo>
                  <a:lnTo>
                    <a:pt x="288" y="269"/>
                  </a:lnTo>
                  <a:lnTo>
                    <a:pt x="290" y="271"/>
                  </a:lnTo>
                  <a:lnTo>
                    <a:pt x="290" y="274"/>
                  </a:lnTo>
                  <a:lnTo>
                    <a:pt x="288" y="275"/>
                  </a:lnTo>
                  <a:lnTo>
                    <a:pt x="284" y="274"/>
                  </a:lnTo>
                  <a:lnTo>
                    <a:pt x="279" y="27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8" name="Freeform 336">
              <a:extLst>
                <a:ext uri="{FF2B5EF4-FFF2-40B4-BE49-F238E27FC236}">
                  <a16:creationId xmlns:a16="http://schemas.microsoft.com/office/drawing/2014/main" id="{C3BB73C0-F34E-A727-1865-655357AB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626"/>
              <a:ext cx="72" cy="113"/>
            </a:xfrm>
            <a:custGeom>
              <a:avLst/>
              <a:gdLst>
                <a:gd name="T0" fmla="*/ 96 w 212"/>
                <a:gd name="T1" fmla="*/ 335 h 338"/>
                <a:gd name="T2" fmla="*/ 94 w 212"/>
                <a:gd name="T3" fmla="*/ 299 h 338"/>
                <a:gd name="T4" fmla="*/ 91 w 212"/>
                <a:gd name="T5" fmla="*/ 284 h 338"/>
                <a:gd name="T6" fmla="*/ 77 w 212"/>
                <a:gd name="T7" fmla="*/ 272 h 338"/>
                <a:gd name="T8" fmla="*/ 58 w 212"/>
                <a:gd name="T9" fmla="*/ 250 h 338"/>
                <a:gd name="T10" fmla="*/ 39 w 212"/>
                <a:gd name="T11" fmla="*/ 223 h 338"/>
                <a:gd name="T12" fmla="*/ 19 w 212"/>
                <a:gd name="T13" fmla="*/ 179 h 338"/>
                <a:gd name="T14" fmla="*/ 2 w 212"/>
                <a:gd name="T15" fmla="*/ 147 h 338"/>
                <a:gd name="T16" fmla="*/ 1 w 212"/>
                <a:gd name="T17" fmla="*/ 132 h 338"/>
                <a:gd name="T18" fmla="*/ 6 w 212"/>
                <a:gd name="T19" fmla="*/ 133 h 338"/>
                <a:gd name="T20" fmla="*/ 13 w 212"/>
                <a:gd name="T21" fmla="*/ 149 h 338"/>
                <a:gd name="T22" fmla="*/ 25 w 212"/>
                <a:gd name="T23" fmla="*/ 174 h 338"/>
                <a:gd name="T24" fmla="*/ 39 w 212"/>
                <a:gd name="T25" fmla="*/ 204 h 338"/>
                <a:gd name="T26" fmla="*/ 54 w 212"/>
                <a:gd name="T27" fmla="*/ 228 h 338"/>
                <a:gd name="T28" fmla="*/ 67 w 212"/>
                <a:gd name="T29" fmla="*/ 243 h 338"/>
                <a:gd name="T30" fmla="*/ 81 w 212"/>
                <a:gd name="T31" fmla="*/ 253 h 338"/>
                <a:gd name="T32" fmla="*/ 89 w 212"/>
                <a:gd name="T33" fmla="*/ 238 h 338"/>
                <a:gd name="T34" fmla="*/ 93 w 212"/>
                <a:gd name="T35" fmla="*/ 199 h 338"/>
                <a:gd name="T36" fmla="*/ 85 w 212"/>
                <a:gd name="T37" fmla="*/ 178 h 338"/>
                <a:gd name="T38" fmla="*/ 62 w 212"/>
                <a:gd name="T39" fmla="*/ 154 h 338"/>
                <a:gd name="T40" fmla="*/ 38 w 212"/>
                <a:gd name="T41" fmla="*/ 122 h 338"/>
                <a:gd name="T42" fmla="*/ 23 w 212"/>
                <a:gd name="T43" fmla="*/ 81 h 338"/>
                <a:gd name="T44" fmla="*/ 23 w 212"/>
                <a:gd name="T45" fmla="*/ 51 h 338"/>
                <a:gd name="T46" fmla="*/ 31 w 212"/>
                <a:gd name="T47" fmla="*/ 67 h 338"/>
                <a:gd name="T48" fmla="*/ 42 w 212"/>
                <a:gd name="T49" fmla="*/ 101 h 338"/>
                <a:gd name="T50" fmla="*/ 55 w 212"/>
                <a:gd name="T51" fmla="*/ 123 h 338"/>
                <a:gd name="T52" fmla="*/ 71 w 212"/>
                <a:gd name="T53" fmla="*/ 143 h 338"/>
                <a:gd name="T54" fmla="*/ 87 w 212"/>
                <a:gd name="T55" fmla="*/ 156 h 338"/>
                <a:gd name="T56" fmla="*/ 85 w 212"/>
                <a:gd name="T57" fmla="*/ 129 h 338"/>
                <a:gd name="T58" fmla="*/ 83 w 212"/>
                <a:gd name="T59" fmla="*/ 43 h 338"/>
                <a:gd name="T60" fmla="*/ 93 w 212"/>
                <a:gd name="T61" fmla="*/ 0 h 338"/>
                <a:gd name="T62" fmla="*/ 97 w 212"/>
                <a:gd name="T63" fmla="*/ 5 h 338"/>
                <a:gd name="T64" fmla="*/ 96 w 212"/>
                <a:gd name="T65" fmla="*/ 40 h 338"/>
                <a:gd name="T66" fmla="*/ 104 w 212"/>
                <a:gd name="T67" fmla="*/ 122 h 338"/>
                <a:gd name="T68" fmla="*/ 117 w 212"/>
                <a:gd name="T69" fmla="*/ 143 h 338"/>
                <a:gd name="T70" fmla="*/ 135 w 212"/>
                <a:gd name="T71" fmla="*/ 129 h 338"/>
                <a:gd name="T72" fmla="*/ 155 w 212"/>
                <a:gd name="T73" fmla="*/ 111 h 338"/>
                <a:gd name="T74" fmla="*/ 168 w 212"/>
                <a:gd name="T75" fmla="*/ 89 h 338"/>
                <a:gd name="T76" fmla="*/ 176 w 212"/>
                <a:gd name="T77" fmla="*/ 71 h 338"/>
                <a:gd name="T78" fmla="*/ 181 w 212"/>
                <a:gd name="T79" fmla="*/ 78 h 338"/>
                <a:gd name="T80" fmla="*/ 172 w 212"/>
                <a:gd name="T81" fmla="*/ 99 h 338"/>
                <a:gd name="T82" fmla="*/ 156 w 212"/>
                <a:gd name="T83" fmla="*/ 123 h 338"/>
                <a:gd name="T84" fmla="*/ 138 w 212"/>
                <a:gd name="T85" fmla="*/ 148 h 338"/>
                <a:gd name="T86" fmla="*/ 121 w 212"/>
                <a:gd name="T87" fmla="*/ 168 h 338"/>
                <a:gd name="T88" fmla="*/ 112 w 212"/>
                <a:gd name="T89" fmla="*/ 195 h 338"/>
                <a:gd name="T90" fmla="*/ 105 w 212"/>
                <a:gd name="T91" fmla="*/ 240 h 338"/>
                <a:gd name="T92" fmla="*/ 116 w 212"/>
                <a:gd name="T93" fmla="*/ 248 h 338"/>
                <a:gd name="T94" fmla="*/ 146 w 212"/>
                <a:gd name="T95" fmla="*/ 227 h 338"/>
                <a:gd name="T96" fmla="*/ 175 w 212"/>
                <a:gd name="T97" fmla="*/ 200 h 338"/>
                <a:gd name="T98" fmla="*/ 199 w 212"/>
                <a:gd name="T99" fmla="*/ 172 h 338"/>
                <a:gd name="T100" fmla="*/ 209 w 212"/>
                <a:gd name="T101" fmla="*/ 152 h 338"/>
                <a:gd name="T102" fmla="*/ 212 w 212"/>
                <a:gd name="T103" fmla="*/ 157 h 338"/>
                <a:gd name="T104" fmla="*/ 204 w 212"/>
                <a:gd name="T105" fmla="*/ 176 h 338"/>
                <a:gd name="T106" fmla="*/ 183 w 212"/>
                <a:gd name="T107" fmla="*/ 204 h 338"/>
                <a:gd name="T108" fmla="*/ 154 w 212"/>
                <a:gd name="T109" fmla="*/ 239 h 338"/>
                <a:gd name="T110" fmla="*/ 123 w 212"/>
                <a:gd name="T111" fmla="*/ 268 h 338"/>
                <a:gd name="T112" fmla="*/ 102 w 212"/>
                <a:gd name="T113" fmla="*/ 287 h 338"/>
                <a:gd name="T114" fmla="*/ 104 w 212"/>
                <a:gd name="T115" fmla="*/ 316 h 338"/>
                <a:gd name="T116" fmla="*/ 105 w 212"/>
                <a:gd name="T117" fmla="*/ 329 h 338"/>
                <a:gd name="T118" fmla="*/ 102 w 212"/>
                <a:gd name="T119" fmla="*/ 3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338">
                  <a:moveTo>
                    <a:pt x="100" y="338"/>
                  </a:moveTo>
                  <a:lnTo>
                    <a:pt x="96" y="335"/>
                  </a:lnTo>
                  <a:lnTo>
                    <a:pt x="94" y="318"/>
                  </a:lnTo>
                  <a:lnTo>
                    <a:pt x="94" y="299"/>
                  </a:lnTo>
                  <a:lnTo>
                    <a:pt x="93" y="288"/>
                  </a:lnTo>
                  <a:lnTo>
                    <a:pt x="91" y="284"/>
                  </a:lnTo>
                  <a:lnTo>
                    <a:pt x="85" y="279"/>
                  </a:lnTo>
                  <a:lnTo>
                    <a:pt x="77" y="272"/>
                  </a:lnTo>
                  <a:lnTo>
                    <a:pt x="68" y="262"/>
                  </a:lnTo>
                  <a:lnTo>
                    <a:pt x="58" y="250"/>
                  </a:lnTo>
                  <a:lnTo>
                    <a:pt x="48" y="238"/>
                  </a:lnTo>
                  <a:lnTo>
                    <a:pt x="39" y="223"/>
                  </a:lnTo>
                  <a:lnTo>
                    <a:pt x="31" y="207"/>
                  </a:lnTo>
                  <a:lnTo>
                    <a:pt x="19" y="179"/>
                  </a:lnTo>
                  <a:lnTo>
                    <a:pt x="9" y="159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1" y="132"/>
                  </a:lnTo>
                  <a:lnTo>
                    <a:pt x="4" y="129"/>
                  </a:lnTo>
                  <a:lnTo>
                    <a:pt x="6" y="133"/>
                  </a:lnTo>
                  <a:lnTo>
                    <a:pt x="10" y="142"/>
                  </a:lnTo>
                  <a:lnTo>
                    <a:pt x="13" y="149"/>
                  </a:lnTo>
                  <a:lnTo>
                    <a:pt x="18" y="161"/>
                  </a:lnTo>
                  <a:lnTo>
                    <a:pt x="25" y="174"/>
                  </a:lnTo>
                  <a:lnTo>
                    <a:pt x="33" y="189"/>
                  </a:lnTo>
                  <a:lnTo>
                    <a:pt x="39" y="204"/>
                  </a:lnTo>
                  <a:lnTo>
                    <a:pt x="47" y="217"/>
                  </a:lnTo>
                  <a:lnTo>
                    <a:pt x="54" y="228"/>
                  </a:lnTo>
                  <a:lnTo>
                    <a:pt x="59" y="234"/>
                  </a:lnTo>
                  <a:lnTo>
                    <a:pt x="67" y="243"/>
                  </a:lnTo>
                  <a:lnTo>
                    <a:pt x="75" y="248"/>
                  </a:lnTo>
                  <a:lnTo>
                    <a:pt x="81" y="253"/>
                  </a:lnTo>
                  <a:lnTo>
                    <a:pt x="87" y="255"/>
                  </a:lnTo>
                  <a:lnTo>
                    <a:pt x="89" y="238"/>
                  </a:lnTo>
                  <a:lnTo>
                    <a:pt x="92" y="218"/>
                  </a:lnTo>
                  <a:lnTo>
                    <a:pt x="93" y="199"/>
                  </a:lnTo>
                  <a:lnTo>
                    <a:pt x="93" y="187"/>
                  </a:lnTo>
                  <a:lnTo>
                    <a:pt x="85" y="178"/>
                  </a:lnTo>
                  <a:lnTo>
                    <a:pt x="73" y="168"/>
                  </a:lnTo>
                  <a:lnTo>
                    <a:pt x="62" y="154"/>
                  </a:lnTo>
                  <a:lnTo>
                    <a:pt x="50" y="139"/>
                  </a:lnTo>
                  <a:lnTo>
                    <a:pt x="38" y="122"/>
                  </a:lnTo>
                  <a:lnTo>
                    <a:pt x="29" y="102"/>
                  </a:lnTo>
                  <a:lnTo>
                    <a:pt x="23" y="81"/>
                  </a:lnTo>
                  <a:lnTo>
                    <a:pt x="22" y="58"/>
                  </a:lnTo>
                  <a:lnTo>
                    <a:pt x="23" y="51"/>
                  </a:lnTo>
                  <a:lnTo>
                    <a:pt x="27" y="53"/>
                  </a:lnTo>
                  <a:lnTo>
                    <a:pt x="31" y="67"/>
                  </a:lnTo>
                  <a:lnTo>
                    <a:pt x="38" y="88"/>
                  </a:lnTo>
                  <a:lnTo>
                    <a:pt x="42" y="101"/>
                  </a:lnTo>
                  <a:lnTo>
                    <a:pt x="47" y="112"/>
                  </a:lnTo>
                  <a:lnTo>
                    <a:pt x="55" y="123"/>
                  </a:lnTo>
                  <a:lnTo>
                    <a:pt x="63" y="134"/>
                  </a:lnTo>
                  <a:lnTo>
                    <a:pt x="71" y="143"/>
                  </a:lnTo>
                  <a:lnTo>
                    <a:pt x="79" y="151"/>
                  </a:lnTo>
                  <a:lnTo>
                    <a:pt x="87" y="156"/>
                  </a:lnTo>
                  <a:lnTo>
                    <a:pt x="93" y="159"/>
                  </a:lnTo>
                  <a:lnTo>
                    <a:pt x="85" y="129"/>
                  </a:lnTo>
                  <a:lnTo>
                    <a:pt x="81" y="87"/>
                  </a:lnTo>
                  <a:lnTo>
                    <a:pt x="83" y="43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5"/>
                  </a:lnTo>
                  <a:lnTo>
                    <a:pt x="96" y="40"/>
                  </a:lnTo>
                  <a:lnTo>
                    <a:pt x="98" y="81"/>
                  </a:lnTo>
                  <a:lnTo>
                    <a:pt x="104" y="122"/>
                  </a:lnTo>
                  <a:lnTo>
                    <a:pt x="109" y="147"/>
                  </a:lnTo>
                  <a:lnTo>
                    <a:pt x="117" y="143"/>
                  </a:lnTo>
                  <a:lnTo>
                    <a:pt x="126" y="138"/>
                  </a:lnTo>
                  <a:lnTo>
                    <a:pt x="135" y="129"/>
                  </a:lnTo>
                  <a:lnTo>
                    <a:pt x="146" y="121"/>
                  </a:lnTo>
                  <a:lnTo>
                    <a:pt x="155" y="111"/>
                  </a:lnTo>
                  <a:lnTo>
                    <a:pt x="163" y="101"/>
                  </a:lnTo>
                  <a:lnTo>
                    <a:pt x="168" y="89"/>
                  </a:lnTo>
                  <a:lnTo>
                    <a:pt x="172" y="78"/>
                  </a:lnTo>
                  <a:lnTo>
                    <a:pt x="176" y="71"/>
                  </a:lnTo>
                  <a:lnTo>
                    <a:pt x="180" y="71"/>
                  </a:lnTo>
                  <a:lnTo>
                    <a:pt x="181" y="78"/>
                  </a:lnTo>
                  <a:lnTo>
                    <a:pt x="177" y="91"/>
                  </a:lnTo>
                  <a:lnTo>
                    <a:pt x="172" y="99"/>
                  </a:lnTo>
                  <a:lnTo>
                    <a:pt x="166" y="111"/>
                  </a:lnTo>
                  <a:lnTo>
                    <a:pt x="156" y="123"/>
                  </a:lnTo>
                  <a:lnTo>
                    <a:pt x="147" y="136"/>
                  </a:lnTo>
                  <a:lnTo>
                    <a:pt x="138" y="148"/>
                  </a:lnTo>
                  <a:lnTo>
                    <a:pt x="129" y="159"/>
                  </a:lnTo>
                  <a:lnTo>
                    <a:pt x="121" y="168"/>
                  </a:lnTo>
                  <a:lnTo>
                    <a:pt x="116" y="173"/>
                  </a:lnTo>
                  <a:lnTo>
                    <a:pt x="112" y="195"/>
                  </a:lnTo>
                  <a:lnTo>
                    <a:pt x="108" y="219"/>
                  </a:lnTo>
                  <a:lnTo>
                    <a:pt x="105" y="240"/>
                  </a:lnTo>
                  <a:lnTo>
                    <a:pt x="104" y="254"/>
                  </a:lnTo>
                  <a:lnTo>
                    <a:pt x="116" y="248"/>
                  </a:lnTo>
                  <a:lnTo>
                    <a:pt x="130" y="239"/>
                  </a:lnTo>
                  <a:lnTo>
                    <a:pt x="146" y="227"/>
                  </a:lnTo>
                  <a:lnTo>
                    <a:pt x="160" y="214"/>
                  </a:lnTo>
                  <a:lnTo>
                    <a:pt x="175" y="200"/>
                  </a:lnTo>
                  <a:lnTo>
                    <a:pt x="188" y="186"/>
                  </a:lnTo>
                  <a:lnTo>
                    <a:pt x="199" y="172"/>
                  </a:lnTo>
                  <a:lnTo>
                    <a:pt x="205" y="158"/>
                  </a:lnTo>
                  <a:lnTo>
                    <a:pt x="209" y="152"/>
                  </a:lnTo>
                  <a:lnTo>
                    <a:pt x="212" y="151"/>
                  </a:lnTo>
                  <a:lnTo>
                    <a:pt x="212" y="157"/>
                  </a:lnTo>
                  <a:lnTo>
                    <a:pt x="209" y="167"/>
                  </a:lnTo>
                  <a:lnTo>
                    <a:pt x="204" y="176"/>
                  </a:lnTo>
                  <a:lnTo>
                    <a:pt x="195" y="188"/>
                  </a:lnTo>
                  <a:lnTo>
                    <a:pt x="183" y="204"/>
                  </a:lnTo>
                  <a:lnTo>
                    <a:pt x="168" y="222"/>
                  </a:lnTo>
                  <a:lnTo>
                    <a:pt x="154" y="239"/>
                  </a:lnTo>
                  <a:lnTo>
                    <a:pt x="138" y="255"/>
                  </a:lnTo>
                  <a:lnTo>
                    <a:pt x="123" y="268"/>
                  </a:lnTo>
                  <a:lnTo>
                    <a:pt x="110" y="277"/>
                  </a:lnTo>
                  <a:lnTo>
                    <a:pt x="102" y="287"/>
                  </a:lnTo>
                  <a:lnTo>
                    <a:pt x="102" y="302"/>
                  </a:lnTo>
                  <a:lnTo>
                    <a:pt x="104" y="316"/>
                  </a:lnTo>
                  <a:lnTo>
                    <a:pt x="105" y="325"/>
                  </a:lnTo>
                  <a:lnTo>
                    <a:pt x="105" y="329"/>
                  </a:lnTo>
                  <a:lnTo>
                    <a:pt x="104" y="331"/>
                  </a:lnTo>
                  <a:lnTo>
                    <a:pt x="102" y="334"/>
                  </a:lnTo>
                  <a:lnTo>
                    <a:pt x="100" y="3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9" name="Freeform 337">
              <a:extLst>
                <a:ext uri="{FF2B5EF4-FFF2-40B4-BE49-F238E27FC236}">
                  <a16:creationId xmlns:a16="http://schemas.microsoft.com/office/drawing/2014/main" id="{A68211F9-7972-C56F-95F2-2F77EC4A4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764"/>
              <a:ext cx="99" cy="108"/>
            </a:xfrm>
            <a:custGeom>
              <a:avLst/>
              <a:gdLst>
                <a:gd name="T0" fmla="*/ 284 w 290"/>
                <a:gd name="T1" fmla="*/ 7 h 325"/>
                <a:gd name="T2" fmla="*/ 273 w 290"/>
                <a:gd name="T3" fmla="*/ 27 h 325"/>
                <a:gd name="T4" fmla="*/ 258 w 290"/>
                <a:gd name="T5" fmla="*/ 49 h 325"/>
                <a:gd name="T6" fmla="*/ 246 w 290"/>
                <a:gd name="T7" fmla="*/ 69 h 325"/>
                <a:gd name="T8" fmla="*/ 238 w 290"/>
                <a:gd name="T9" fmla="*/ 82 h 325"/>
                <a:gd name="T10" fmla="*/ 228 w 290"/>
                <a:gd name="T11" fmla="*/ 102 h 325"/>
                <a:gd name="T12" fmla="*/ 215 w 290"/>
                <a:gd name="T13" fmla="*/ 124 h 325"/>
                <a:gd name="T14" fmla="*/ 203 w 290"/>
                <a:gd name="T15" fmla="*/ 141 h 325"/>
                <a:gd name="T16" fmla="*/ 208 w 290"/>
                <a:gd name="T17" fmla="*/ 155 h 325"/>
                <a:gd name="T18" fmla="*/ 220 w 290"/>
                <a:gd name="T19" fmla="*/ 176 h 325"/>
                <a:gd name="T20" fmla="*/ 220 w 290"/>
                <a:gd name="T21" fmla="*/ 196 h 325"/>
                <a:gd name="T22" fmla="*/ 217 w 290"/>
                <a:gd name="T23" fmla="*/ 190 h 325"/>
                <a:gd name="T24" fmla="*/ 209 w 290"/>
                <a:gd name="T25" fmla="*/ 178 h 325"/>
                <a:gd name="T26" fmla="*/ 195 w 290"/>
                <a:gd name="T27" fmla="*/ 168 h 325"/>
                <a:gd name="T28" fmla="*/ 179 w 290"/>
                <a:gd name="T29" fmla="*/ 173 h 325"/>
                <a:gd name="T30" fmla="*/ 157 w 290"/>
                <a:gd name="T31" fmla="*/ 191 h 325"/>
                <a:gd name="T32" fmla="*/ 136 w 290"/>
                <a:gd name="T33" fmla="*/ 213 h 325"/>
                <a:gd name="T34" fmla="*/ 120 w 290"/>
                <a:gd name="T35" fmla="*/ 229 h 325"/>
                <a:gd name="T36" fmla="*/ 116 w 290"/>
                <a:gd name="T37" fmla="*/ 246 h 325"/>
                <a:gd name="T38" fmla="*/ 121 w 290"/>
                <a:gd name="T39" fmla="*/ 287 h 325"/>
                <a:gd name="T40" fmla="*/ 133 w 290"/>
                <a:gd name="T41" fmla="*/ 314 h 325"/>
                <a:gd name="T42" fmla="*/ 134 w 290"/>
                <a:gd name="T43" fmla="*/ 320 h 325"/>
                <a:gd name="T44" fmla="*/ 121 w 290"/>
                <a:gd name="T45" fmla="*/ 302 h 325"/>
                <a:gd name="T46" fmla="*/ 107 w 290"/>
                <a:gd name="T47" fmla="*/ 260 h 325"/>
                <a:gd name="T48" fmla="*/ 99 w 290"/>
                <a:gd name="T49" fmla="*/ 254 h 325"/>
                <a:gd name="T50" fmla="*/ 83 w 290"/>
                <a:gd name="T51" fmla="*/ 277 h 325"/>
                <a:gd name="T52" fmla="*/ 65 w 290"/>
                <a:gd name="T53" fmla="*/ 301 h 325"/>
                <a:gd name="T54" fmla="*/ 49 w 290"/>
                <a:gd name="T55" fmla="*/ 319 h 325"/>
                <a:gd name="T56" fmla="*/ 34 w 290"/>
                <a:gd name="T57" fmla="*/ 325 h 325"/>
                <a:gd name="T58" fmla="*/ 36 w 290"/>
                <a:gd name="T59" fmla="*/ 320 h 325"/>
                <a:gd name="T60" fmla="*/ 45 w 290"/>
                <a:gd name="T61" fmla="*/ 307 h 325"/>
                <a:gd name="T62" fmla="*/ 59 w 290"/>
                <a:gd name="T63" fmla="*/ 285 h 325"/>
                <a:gd name="T64" fmla="*/ 78 w 290"/>
                <a:gd name="T65" fmla="*/ 257 h 325"/>
                <a:gd name="T66" fmla="*/ 94 w 290"/>
                <a:gd name="T67" fmla="*/ 236 h 325"/>
                <a:gd name="T68" fmla="*/ 86 w 290"/>
                <a:gd name="T69" fmla="*/ 234 h 325"/>
                <a:gd name="T70" fmla="*/ 62 w 290"/>
                <a:gd name="T71" fmla="*/ 237 h 325"/>
                <a:gd name="T72" fmla="*/ 41 w 290"/>
                <a:gd name="T73" fmla="*/ 242 h 325"/>
                <a:gd name="T74" fmla="*/ 25 w 290"/>
                <a:gd name="T75" fmla="*/ 247 h 325"/>
                <a:gd name="T76" fmla="*/ 8 w 290"/>
                <a:gd name="T77" fmla="*/ 256 h 325"/>
                <a:gd name="T78" fmla="*/ 0 w 290"/>
                <a:gd name="T79" fmla="*/ 254 h 325"/>
                <a:gd name="T80" fmla="*/ 13 w 290"/>
                <a:gd name="T81" fmla="*/ 244 h 325"/>
                <a:gd name="T82" fmla="*/ 40 w 290"/>
                <a:gd name="T83" fmla="*/ 232 h 325"/>
                <a:gd name="T84" fmla="*/ 71 w 290"/>
                <a:gd name="T85" fmla="*/ 221 h 325"/>
                <a:gd name="T86" fmla="*/ 97 w 290"/>
                <a:gd name="T87" fmla="*/ 215 h 325"/>
                <a:gd name="T88" fmla="*/ 112 w 290"/>
                <a:gd name="T89" fmla="*/ 213 h 325"/>
                <a:gd name="T90" fmla="*/ 126 w 290"/>
                <a:gd name="T91" fmla="*/ 203 h 325"/>
                <a:gd name="T92" fmla="*/ 140 w 290"/>
                <a:gd name="T93" fmla="*/ 189 h 325"/>
                <a:gd name="T94" fmla="*/ 148 w 290"/>
                <a:gd name="T95" fmla="*/ 178 h 325"/>
                <a:gd name="T96" fmla="*/ 146 w 290"/>
                <a:gd name="T97" fmla="*/ 170 h 325"/>
                <a:gd name="T98" fmla="*/ 137 w 290"/>
                <a:gd name="T99" fmla="*/ 165 h 325"/>
                <a:gd name="T100" fmla="*/ 141 w 290"/>
                <a:gd name="T101" fmla="*/ 160 h 325"/>
                <a:gd name="T102" fmla="*/ 153 w 290"/>
                <a:gd name="T103" fmla="*/ 153 h 325"/>
                <a:gd name="T104" fmla="*/ 162 w 290"/>
                <a:gd name="T105" fmla="*/ 151 h 325"/>
                <a:gd name="T106" fmla="*/ 166 w 290"/>
                <a:gd name="T107" fmla="*/ 153 h 325"/>
                <a:gd name="T108" fmla="*/ 174 w 290"/>
                <a:gd name="T109" fmla="*/ 145 h 325"/>
                <a:gd name="T110" fmla="*/ 195 w 290"/>
                <a:gd name="T111" fmla="*/ 115 h 325"/>
                <a:gd name="T112" fmla="*/ 219 w 290"/>
                <a:gd name="T113" fmla="*/ 78 h 325"/>
                <a:gd name="T114" fmla="*/ 236 w 290"/>
                <a:gd name="T115" fmla="*/ 44 h 325"/>
                <a:gd name="T116" fmla="*/ 242 w 290"/>
                <a:gd name="T117" fmla="*/ 25 h 325"/>
                <a:gd name="T118" fmla="*/ 252 w 290"/>
                <a:gd name="T119" fmla="*/ 12 h 325"/>
                <a:gd name="T120" fmla="*/ 263 w 290"/>
                <a:gd name="T121" fmla="*/ 4 h 325"/>
                <a:gd name="T122" fmla="*/ 283 w 290"/>
                <a:gd name="T12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" h="325">
                  <a:moveTo>
                    <a:pt x="290" y="0"/>
                  </a:moveTo>
                  <a:lnTo>
                    <a:pt x="284" y="7"/>
                  </a:lnTo>
                  <a:lnTo>
                    <a:pt x="279" y="15"/>
                  </a:lnTo>
                  <a:lnTo>
                    <a:pt x="273" y="27"/>
                  </a:lnTo>
                  <a:lnTo>
                    <a:pt x="265" y="38"/>
                  </a:lnTo>
                  <a:lnTo>
                    <a:pt x="258" y="49"/>
                  </a:lnTo>
                  <a:lnTo>
                    <a:pt x="252" y="60"/>
                  </a:lnTo>
                  <a:lnTo>
                    <a:pt x="246" y="69"/>
                  </a:lnTo>
                  <a:lnTo>
                    <a:pt x="242" y="75"/>
                  </a:lnTo>
                  <a:lnTo>
                    <a:pt x="238" y="82"/>
                  </a:lnTo>
                  <a:lnTo>
                    <a:pt x="233" y="92"/>
                  </a:lnTo>
                  <a:lnTo>
                    <a:pt x="228" y="102"/>
                  </a:lnTo>
                  <a:lnTo>
                    <a:pt x="221" y="113"/>
                  </a:lnTo>
                  <a:lnTo>
                    <a:pt x="215" y="124"/>
                  </a:lnTo>
                  <a:lnTo>
                    <a:pt x="208" y="134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208" y="155"/>
                  </a:lnTo>
                  <a:lnTo>
                    <a:pt x="216" y="165"/>
                  </a:lnTo>
                  <a:lnTo>
                    <a:pt x="220" y="176"/>
                  </a:lnTo>
                  <a:lnTo>
                    <a:pt x="221" y="189"/>
                  </a:lnTo>
                  <a:lnTo>
                    <a:pt x="220" y="196"/>
                  </a:lnTo>
                  <a:lnTo>
                    <a:pt x="219" y="195"/>
                  </a:lnTo>
                  <a:lnTo>
                    <a:pt x="217" y="190"/>
                  </a:lnTo>
                  <a:lnTo>
                    <a:pt x="215" y="183"/>
                  </a:lnTo>
                  <a:lnTo>
                    <a:pt x="209" y="178"/>
                  </a:lnTo>
                  <a:lnTo>
                    <a:pt x="202" y="171"/>
                  </a:lnTo>
                  <a:lnTo>
                    <a:pt x="195" y="168"/>
                  </a:lnTo>
                  <a:lnTo>
                    <a:pt x="188" y="165"/>
                  </a:lnTo>
                  <a:lnTo>
                    <a:pt x="179" y="173"/>
                  </a:lnTo>
                  <a:lnTo>
                    <a:pt x="169" y="181"/>
                  </a:lnTo>
                  <a:lnTo>
                    <a:pt x="157" y="191"/>
                  </a:lnTo>
                  <a:lnTo>
                    <a:pt x="146" y="203"/>
                  </a:lnTo>
                  <a:lnTo>
                    <a:pt x="136" y="213"/>
                  </a:lnTo>
                  <a:lnTo>
                    <a:pt x="126" y="221"/>
                  </a:lnTo>
                  <a:lnTo>
                    <a:pt x="120" y="229"/>
                  </a:lnTo>
                  <a:lnTo>
                    <a:pt x="117" y="234"/>
                  </a:lnTo>
                  <a:lnTo>
                    <a:pt x="116" y="246"/>
                  </a:lnTo>
                  <a:lnTo>
                    <a:pt x="117" y="266"/>
                  </a:lnTo>
                  <a:lnTo>
                    <a:pt x="121" y="287"/>
                  </a:lnTo>
                  <a:lnTo>
                    <a:pt x="128" y="304"/>
                  </a:lnTo>
                  <a:lnTo>
                    <a:pt x="133" y="314"/>
                  </a:lnTo>
                  <a:lnTo>
                    <a:pt x="136" y="319"/>
                  </a:lnTo>
                  <a:lnTo>
                    <a:pt x="134" y="320"/>
                  </a:lnTo>
                  <a:lnTo>
                    <a:pt x="129" y="315"/>
                  </a:lnTo>
                  <a:lnTo>
                    <a:pt x="121" y="302"/>
                  </a:lnTo>
                  <a:lnTo>
                    <a:pt x="112" y="281"/>
                  </a:lnTo>
                  <a:lnTo>
                    <a:pt x="107" y="260"/>
                  </a:lnTo>
                  <a:lnTo>
                    <a:pt x="105" y="245"/>
                  </a:lnTo>
                  <a:lnTo>
                    <a:pt x="99" y="254"/>
                  </a:lnTo>
                  <a:lnTo>
                    <a:pt x="91" y="265"/>
                  </a:lnTo>
                  <a:lnTo>
                    <a:pt x="83" y="277"/>
                  </a:lnTo>
                  <a:lnTo>
                    <a:pt x="74" y="289"/>
                  </a:lnTo>
                  <a:lnTo>
                    <a:pt x="65" y="301"/>
                  </a:lnTo>
                  <a:lnTo>
                    <a:pt x="57" y="311"/>
                  </a:lnTo>
                  <a:lnTo>
                    <a:pt x="49" y="319"/>
                  </a:lnTo>
                  <a:lnTo>
                    <a:pt x="42" y="322"/>
                  </a:lnTo>
                  <a:lnTo>
                    <a:pt x="34" y="325"/>
                  </a:lnTo>
                  <a:lnTo>
                    <a:pt x="32" y="324"/>
                  </a:lnTo>
                  <a:lnTo>
                    <a:pt x="36" y="320"/>
                  </a:lnTo>
                  <a:lnTo>
                    <a:pt x="41" y="314"/>
                  </a:lnTo>
                  <a:lnTo>
                    <a:pt x="45" y="307"/>
                  </a:lnTo>
                  <a:lnTo>
                    <a:pt x="51" y="297"/>
                  </a:lnTo>
                  <a:lnTo>
                    <a:pt x="59" y="285"/>
                  </a:lnTo>
                  <a:lnTo>
                    <a:pt x="69" y="271"/>
                  </a:lnTo>
                  <a:lnTo>
                    <a:pt x="78" y="257"/>
                  </a:lnTo>
                  <a:lnTo>
                    <a:pt x="87" y="245"/>
                  </a:lnTo>
                  <a:lnTo>
                    <a:pt x="94" y="236"/>
                  </a:lnTo>
                  <a:lnTo>
                    <a:pt x="99" y="232"/>
                  </a:lnTo>
                  <a:lnTo>
                    <a:pt x="86" y="234"/>
                  </a:lnTo>
                  <a:lnTo>
                    <a:pt x="74" y="236"/>
                  </a:lnTo>
                  <a:lnTo>
                    <a:pt x="62" y="237"/>
                  </a:lnTo>
                  <a:lnTo>
                    <a:pt x="51" y="240"/>
                  </a:lnTo>
                  <a:lnTo>
                    <a:pt x="41" y="242"/>
                  </a:lnTo>
                  <a:lnTo>
                    <a:pt x="33" y="245"/>
                  </a:lnTo>
                  <a:lnTo>
                    <a:pt x="25" y="247"/>
                  </a:lnTo>
                  <a:lnTo>
                    <a:pt x="18" y="251"/>
                  </a:lnTo>
                  <a:lnTo>
                    <a:pt x="8" y="256"/>
                  </a:lnTo>
                  <a:lnTo>
                    <a:pt x="1" y="256"/>
                  </a:lnTo>
                  <a:lnTo>
                    <a:pt x="0" y="254"/>
                  </a:lnTo>
                  <a:lnTo>
                    <a:pt x="5" y="249"/>
                  </a:lnTo>
                  <a:lnTo>
                    <a:pt x="13" y="244"/>
                  </a:lnTo>
                  <a:lnTo>
                    <a:pt x="25" y="239"/>
                  </a:lnTo>
                  <a:lnTo>
                    <a:pt x="40" y="232"/>
                  </a:lnTo>
                  <a:lnTo>
                    <a:pt x="55" y="227"/>
                  </a:lnTo>
                  <a:lnTo>
                    <a:pt x="71" y="221"/>
                  </a:lnTo>
                  <a:lnTo>
                    <a:pt x="86" y="217"/>
                  </a:lnTo>
                  <a:lnTo>
                    <a:pt x="97" y="215"/>
                  </a:lnTo>
                  <a:lnTo>
                    <a:pt x="105" y="214"/>
                  </a:lnTo>
                  <a:lnTo>
                    <a:pt x="112" y="213"/>
                  </a:lnTo>
                  <a:lnTo>
                    <a:pt x="119" y="209"/>
                  </a:lnTo>
                  <a:lnTo>
                    <a:pt x="126" y="203"/>
                  </a:lnTo>
                  <a:lnTo>
                    <a:pt x="133" y="196"/>
                  </a:lnTo>
                  <a:lnTo>
                    <a:pt x="140" y="189"/>
                  </a:lnTo>
                  <a:lnTo>
                    <a:pt x="145" y="183"/>
                  </a:lnTo>
                  <a:lnTo>
                    <a:pt x="148" y="178"/>
                  </a:lnTo>
                  <a:lnTo>
                    <a:pt x="149" y="174"/>
                  </a:lnTo>
                  <a:lnTo>
                    <a:pt x="146" y="170"/>
                  </a:lnTo>
                  <a:lnTo>
                    <a:pt x="142" y="166"/>
                  </a:lnTo>
                  <a:lnTo>
                    <a:pt x="137" y="165"/>
                  </a:lnTo>
                  <a:lnTo>
                    <a:pt x="133" y="164"/>
                  </a:lnTo>
                  <a:lnTo>
                    <a:pt x="141" y="160"/>
                  </a:lnTo>
                  <a:lnTo>
                    <a:pt x="148" y="156"/>
                  </a:lnTo>
                  <a:lnTo>
                    <a:pt x="153" y="153"/>
                  </a:lnTo>
                  <a:lnTo>
                    <a:pt x="158" y="149"/>
                  </a:lnTo>
                  <a:lnTo>
                    <a:pt x="162" y="151"/>
                  </a:lnTo>
                  <a:lnTo>
                    <a:pt x="165" y="153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74" y="145"/>
                  </a:lnTo>
                  <a:lnTo>
                    <a:pt x="184" y="131"/>
                  </a:lnTo>
                  <a:lnTo>
                    <a:pt x="195" y="115"/>
                  </a:lnTo>
                  <a:lnTo>
                    <a:pt x="207" y="98"/>
                  </a:lnTo>
                  <a:lnTo>
                    <a:pt x="219" y="78"/>
                  </a:lnTo>
                  <a:lnTo>
                    <a:pt x="229" y="60"/>
                  </a:lnTo>
                  <a:lnTo>
                    <a:pt x="236" y="44"/>
                  </a:lnTo>
                  <a:lnTo>
                    <a:pt x="238" y="32"/>
                  </a:lnTo>
                  <a:lnTo>
                    <a:pt x="242" y="25"/>
                  </a:lnTo>
                  <a:lnTo>
                    <a:pt x="248" y="18"/>
                  </a:lnTo>
                  <a:lnTo>
                    <a:pt x="252" y="12"/>
                  </a:lnTo>
                  <a:lnTo>
                    <a:pt x="257" y="7"/>
                  </a:lnTo>
                  <a:lnTo>
                    <a:pt x="263" y="4"/>
                  </a:lnTo>
                  <a:lnTo>
                    <a:pt x="274" y="2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50" name="Freeform 338">
              <a:extLst>
                <a:ext uri="{FF2B5EF4-FFF2-40B4-BE49-F238E27FC236}">
                  <a16:creationId xmlns:a16="http://schemas.microsoft.com/office/drawing/2014/main" id="{2CEF5297-B7DC-189C-807A-10046B8F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2616"/>
              <a:ext cx="57" cy="88"/>
            </a:xfrm>
            <a:custGeom>
              <a:avLst/>
              <a:gdLst>
                <a:gd name="T0" fmla="*/ 45 w 167"/>
                <a:gd name="T1" fmla="*/ 249 h 264"/>
                <a:gd name="T2" fmla="*/ 66 w 167"/>
                <a:gd name="T3" fmla="*/ 220 h 264"/>
                <a:gd name="T4" fmla="*/ 79 w 167"/>
                <a:gd name="T5" fmla="*/ 212 h 264"/>
                <a:gd name="T6" fmla="*/ 105 w 167"/>
                <a:gd name="T7" fmla="*/ 205 h 264"/>
                <a:gd name="T8" fmla="*/ 134 w 167"/>
                <a:gd name="T9" fmla="*/ 195 h 264"/>
                <a:gd name="T10" fmla="*/ 155 w 167"/>
                <a:gd name="T11" fmla="*/ 184 h 264"/>
                <a:gd name="T12" fmla="*/ 162 w 167"/>
                <a:gd name="T13" fmla="*/ 174 h 264"/>
                <a:gd name="T14" fmla="*/ 161 w 167"/>
                <a:gd name="T15" fmla="*/ 172 h 264"/>
                <a:gd name="T16" fmla="*/ 150 w 167"/>
                <a:gd name="T17" fmla="*/ 177 h 264"/>
                <a:gd name="T18" fmla="*/ 130 w 167"/>
                <a:gd name="T19" fmla="*/ 184 h 264"/>
                <a:gd name="T20" fmla="*/ 105 w 167"/>
                <a:gd name="T21" fmla="*/ 194 h 264"/>
                <a:gd name="T22" fmla="*/ 84 w 167"/>
                <a:gd name="T23" fmla="*/ 200 h 264"/>
                <a:gd name="T24" fmla="*/ 82 w 167"/>
                <a:gd name="T25" fmla="*/ 189 h 264"/>
                <a:gd name="T26" fmla="*/ 95 w 167"/>
                <a:gd name="T27" fmla="*/ 154 h 264"/>
                <a:gd name="T28" fmla="*/ 105 w 167"/>
                <a:gd name="T29" fmla="*/ 138 h 264"/>
                <a:gd name="T30" fmla="*/ 125 w 167"/>
                <a:gd name="T31" fmla="*/ 123 h 264"/>
                <a:gd name="T32" fmla="*/ 146 w 167"/>
                <a:gd name="T33" fmla="*/ 104 h 264"/>
                <a:gd name="T34" fmla="*/ 162 w 167"/>
                <a:gd name="T35" fmla="*/ 91 h 264"/>
                <a:gd name="T36" fmla="*/ 167 w 167"/>
                <a:gd name="T37" fmla="*/ 81 h 264"/>
                <a:gd name="T38" fmla="*/ 165 w 167"/>
                <a:gd name="T39" fmla="*/ 77 h 264"/>
                <a:gd name="T40" fmla="*/ 154 w 167"/>
                <a:gd name="T41" fmla="*/ 86 h 264"/>
                <a:gd name="T42" fmla="*/ 140 w 167"/>
                <a:gd name="T43" fmla="*/ 98 h 264"/>
                <a:gd name="T44" fmla="*/ 121 w 167"/>
                <a:gd name="T45" fmla="*/ 111 h 264"/>
                <a:gd name="T46" fmla="*/ 104 w 167"/>
                <a:gd name="T47" fmla="*/ 122 h 264"/>
                <a:gd name="T48" fmla="*/ 100 w 167"/>
                <a:gd name="T49" fmla="*/ 102 h 264"/>
                <a:gd name="T50" fmla="*/ 103 w 167"/>
                <a:gd name="T51" fmla="*/ 29 h 264"/>
                <a:gd name="T52" fmla="*/ 100 w 167"/>
                <a:gd name="T53" fmla="*/ 1 h 264"/>
                <a:gd name="T54" fmla="*/ 97 w 167"/>
                <a:gd name="T55" fmla="*/ 2 h 264"/>
                <a:gd name="T56" fmla="*/ 94 w 167"/>
                <a:gd name="T57" fmla="*/ 34 h 264"/>
                <a:gd name="T58" fmla="*/ 87 w 167"/>
                <a:gd name="T59" fmla="*/ 112 h 264"/>
                <a:gd name="T60" fmla="*/ 79 w 167"/>
                <a:gd name="T61" fmla="*/ 138 h 264"/>
                <a:gd name="T62" fmla="*/ 75 w 167"/>
                <a:gd name="T63" fmla="*/ 133 h 264"/>
                <a:gd name="T64" fmla="*/ 72 w 167"/>
                <a:gd name="T65" fmla="*/ 120 h 264"/>
                <a:gd name="T66" fmla="*/ 62 w 167"/>
                <a:gd name="T67" fmla="*/ 102 h 264"/>
                <a:gd name="T68" fmla="*/ 46 w 167"/>
                <a:gd name="T69" fmla="*/ 79 h 264"/>
                <a:gd name="T70" fmla="*/ 30 w 167"/>
                <a:gd name="T71" fmla="*/ 63 h 264"/>
                <a:gd name="T72" fmla="*/ 20 w 167"/>
                <a:gd name="T73" fmla="*/ 59 h 264"/>
                <a:gd name="T74" fmla="*/ 26 w 167"/>
                <a:gd name="T75" fmla="*/ 69 h 264"/>
                <a:gd name="T76" fmla="*/ 42 w 167"/>
                <a:gd name="T77" fmla="*/ 93 h 264"/>
                <a:gd name="T78" fmla="*/ 63 w 167"/>
                <a:gd name="T79" fmla="*/ 129 h 264"/>
                <a:gd name="T80" fmla="*/ 68 w 167"/>
                <a:gd name="T81" fmla="*/ 155 h 264"/>
                <a:gd name="T82" fmla="*/ 62 w 167"/>
                <a:gd name="T83" fmla="*/ 187 h 264"/>
                <a:gd name="T84" fmla="*/ 55 w 167"/>
                <a:gd name="T85" fmla="*/ 198 h 264"/>
                <a:gd name="T86" fmla="*/ 50 w 167"/>
                <a:gd name="T87" fmla="*/ 194 h 264"/>
                <a:gd name="T88" fmla="*/ 41 w 167"/>
                <a:gd name="T89" fmla="*/ 183 h 264"/>
                <a:gd name="T90" fmla="*/ 29 w 167"/>
                <a:gd name="T91" fmla="*/ 170 h 264"/>
                <a:gd name="T92" fmla="*/ 16 w 167"/>
                <a:gd name="T93" fmla="*/ 157 h 264"/>
                <a:gd name="T94" fmla="*/ 4 w 167"/>
                <a:gd name="T95" fmla="*/ 145 h 264"/>
                <a:gd name="T96" fmla="*/ 0 w 167"/>
                <a:gd name="T97" fmla="*/ 140 h 264"/>
                <a:gd name="T98" fmla="*/ 9 w 167"/>
                <a:gd name="T99" fmla="*/ 157 h 264"/>
                <a:gd name="T100" fmla="*/ 22 w 167"/>
                <a:gd name="T101" fmla="*/ 177 h 264"/>
                <a:gd name="T102" fmla="*/ 37 w 167"/>
                <a:gd name="T103" fmla="*/ 197 h 264"/>
                <a:gd name="T104" fmla="*/ 41 w 167"/>
                <a:gd name="T105" fmla="*/ 210 h 264"/>
                <a:gd name="T106" fmla="*/ 38 w 167"/>
                <a:gd name="T107" fmla="*/ 238 h 264"/>
                <a:gd name="T108" fmla="*/ 26 w 167"/>
                <a:gd name="T109" fmla="*/ 259 h 264"/>
                <a:gd name="T110" fmla="*/ 30 w 167"/>
                <a:gd name="T1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7" h="264">
                  <a:moveTo>
                    <a:pt x="36" y="260"/>
                  </a:moveTo>
                  <a:lnTo>
                    <a:pt x="45" y="249"/>
                  </a:lnTo>
                  <a:lnTo>
                    <a:pt x="55" y="234"/>
                  </a:lnTo>
                  <a:lnTo>
                    <a:pt x="66" y="220"/>
                  </a:lnTo>
                  <a:lnTo>
                    <a:pt x="70" y="212"/>
                  </a:lnTo>
                  <a:lnTo>
                    <a:pt x="79" y="212"/>
                  </a:lnTo>
                  <a:lnTo>
                    <a:pt x="92" y="209"/>
                  </a:lnTo>
                  <a:lnTo>
                    <a:pt x="105" y="205"/>
                  </a:lnTo>
                  <a:lnTo>
                    <a:pt x="121" y="200"/>
                  </a:lnTo>
                  <a:lnTo>
                    <a:pt x="134" y="195"/>
                  </a:lnTo>
                  <a:lnTo>
                    <a:pt x="146" y="189"/>
                  </a:lnTo>
                  <a:lnTo>
                    <a:pt x="155" y="184"/>
                  </a:lnTo>
                  <a:lnTo>
                    <a:pt x="159" y="180"/>
                  </a:lnTo>
                  <a:lnTo>
                    <a:pt x="162" y="174"/>
                  </a:lnTo>
                  <a:lnTo>
                    <a:pt x="163" y="172"/>
                  </a:lnTo>
                  <a:lnTo>
                    <a:pt x="161" y="172"/>
                  </a:lnTo>
                  <a:lnTo>
                    <a:pt x="155" y="174"/>
                  </a:lnTo>
                  <a:lnTo>
                    <a:pt x="150" y="177"/>
                  </a:lnTo>
                  <a:lnTo>
                    <a:pt x="141" y="180"/>
                  </a:lnTo>
                  <a:lnTo>
                    <a:pt x="130" y="184"/>
                  </a:lnTo>
                  <a:lnTo>
                    <a:pt x="119" y="189"/>
                  </a:lnTo>
                  <a:lnTo>
                    <a:pt x="105" y="194"/>
                  </a:lnTo>
                  <a:lnTo>
                    <a:pt x="94" y="198"/>
                  </a:lnTo>
                  <a:lnTo>
                    <a:pt x="84" y="200"/>
                  </a:lnTo>
                  <a:lnTo>
                    <a:pt x="76" y="202"/>
                  </a:lnTo>
                  <a:lnTo>
                    <a:pt x="82" y="189"/>
                  </a:lnTo>
                  <a:lnTo>
                    <a:pt x="88" y="172"/>
                  </a:lnTo>
                  <a:lnTo>
                    <a:pt x="95" y="154"/>
                  </a:lnTo>
                  <a:lnTo>
                    <a:pt x="97" y="144"/>
                  </a:lnTo>
                  <a:lnTo>
                    <a:pt x="105" y="138"/>
                  </a:lnTo>
                  <a:lnTo>
                    <a:pt x="115" y="130"/>
                  </a:lnTo>
                  <a:lnTo>
                    <a:pt x="125" y="123"/>
                  </a:lnTo>
                  <a:lnTo>
                    <a:pt x="136" y="113"/>
                  </a:lnTo>
                  <a:lnTo>
                    <a:pt x="146" y="104"/>
                  </a:lnTo>
                  <a:lnTo>
                    <a:pt x="155" y="97"/>
                  </a:lnTo>
                  <a:lnTo>
                    <a:pt x="162" y="91"/>
                  </a:lnTo>
                  <a:lnTo>
                    <a:pt x="166" y="86"/>
                  </a:lnTo>
                  <a:lnTo>
                    <a:pt x="167" y="81"/>
                  </a:lnTo>
                  <a:lnTo>
                    <a:pt x="167" y="77"/>
                  </a:lnTo>
                  <a:lnTo>
                    <a:pt x="165" y="77"/>
                  </a:lnTo>
                  <a:lnTo>
                    <a:pt x="159" y="82"/>
                  </a:lnTo>
                  <a:lnTo>
                    <a:pt x="154" y="86"/>
                  </a:lnTo>
                  <a:lnTo>
                    <a:pt x="147" y="92"/>
                  </a:lnTo>
                  <a:lnTo>
                    <a:pt x="140" y="98"/>
                  </a:lnTo>
                  <a:lnTo>
                    <a:pt x="130" y="104"/>
                  </a:lnTo>
                  <a:lnTo>
                    <a:pt x="121" y="111"/>
                  </a:lnTo>
                  <a:lnTo>
                    <a:pt x="112" y="117"/>
                  </a:lnTo>
                  <a:lnTo>
                    <a:pt x="104" y="122"/>
                  </a:lnTo>
                  <a:lnTo>
                    <a:pt x="99" y="124"/>
                  </a:lnTo>
                  <a:lnTo>
                    <a:pt x="100" y="102"/>
                  </a:lnTo>
                  <a:lnTo>
                    <a:pt x="101" y="66"/>
                  </a:lnTo>
                  <a:lnTo>
                    <a:pt x="103" y="29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1"/>
                  </a:lnTo>
                  <a:lnTo>
                    <a:pt x="94" y="34"/>
                  </a:lnTo>
                  <a:lnTo>
                    <a:pt x="91" y="73"/>
                  </a:lnTo>
                  <a:lnTo>
                    <a:pt x="87" y="112"/>
                  </a:lnTo>
                  <a:lnTo>
                    <a:pt x="82" y="135"/>
                  </a:lnTo>
                  <a:lnTo>
                    <a:pt x="79" y="138"/>
                  </a:lnTo>
                  <a:lnTo>
                    <a:pt x="76" y="137"/>
                  </a:lnTo>
                  <a:lnTo>
                    <a:pt x="75" y="133"/>
                  </a:lnTo>
                  <a:lnTo>
                    <a:pt x="74" y="127"/>
                  </a:lnTo>
                  <a:lnTo>
                    <a:pt x="72" y="120"/>
                  </a:lnTo>
                  <a:lnTo>
                    <a:pt x="67" y="112"/>
                  </a:lnTo>
                  <a:lnTo>
                    <a:pt x="62" y="102"/>
                  </a:lnTo>
                  <a:lnTo>
                    <a:pt x="54" y="91"/>
                  </a:lnTo>
                  <a:lnTo>
                    <a:pt x="46" y="79"/>
                  </a:lnTo>
                  <a:lnTo>
                    <a:pt x="38" y="69"/>
                  </a:lnTo>
                  <a:lnTo>
                    <a:pt x="30" y="63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21" y="63"/>
                  </a:lnTo>
                  <a:lnTo>
                    <a:pt x="26" y="69"/>
                  </a:lnTo>
                  <a:lnTo>
                    <a:pt x="33" y="79"/>
                  </a:lnTo>
                  <a:lnTo>
                    <a:pt x="42" y="93"/>
                  </a:lnTo>
                  <a:lnTo>
                    <a:pt x="53" y="112"/>
                  </a:lnTo>
                  <a:lnTo>
                    <a:pt x="63" y="129"/>
                  </a:lnTo>
                  <a:lnTo>
                    <a:pt x="68" y="143"/>
                  </a:lnTo>
                  <a:lnTo>
                    <a:pt x="68" y="155"/>
                  </a:lnTo>
                  <a:lnTo>
                    <a:pt x="66" y="172"/>
                  </a:lnTo>
                  <a:lnTo>
                    <a:pt x="62" y="187"/>
                  </a:lnTo>
                  <a:lnTo>
                    <a:pt x="58" y="195"/>
                  </a:lnTo>
                  <a:lnTo>
                    <a:pt x="55" y="198"/>
                  </a:lnTo>
                  <a:lnTo>
                    <a:pt x="53" y="198"/>
                  </a:lnTo>
                  <a:lnTo>
                    <a:pt x="50" y="194"/>
                  </a:lnTo>
                  <a:lnTo>
                    <a:pt x="45" y="188"/>
                  </a:lnTo>
                  <a:lnTo>
                    <a:pt x="41" y="183"/>
                  </a:lnTo>
                  <a:lnTo>
                    <a:pt x="36" y="178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6" y="157"/>
                  </a:lnTo>
                  <a:lnTo>
                    <a:pt x="9" y="150"/>
                  </a:lnTo>
                  <a:lnTo>
                    <a:pt x="4" y="145"/>
                  </a:lnTo>
                  <a:lnTo>
                    <a:pt x="1" y="142"/>
                  </a:lnTo>
                  <a:lnTo>
                    <a:pt x="0" y="140"/>
                  </a:lnTo>
                  <a:lnTo>
                    <a:pt x="3" y="147"/>
                  </a:lnTo>
                  <a:lnTo>
                    <a:pt x="9" y="157"/>
                  </a:lnTo>
                  <a:lnTo>
                    <a:pt x="16" y="167"/>
                  </a:lnTo>
                  <a:lnTo>
                    <a:pt x="22" y="177"/>
                  </a:lnTo>
                  <a:lnTo>
                    <a:pt x="30" y="187"/>
                  </a:lnTo>
                  <a:lnTo>
                    <a:pt x="37" y="197"/>
                  </a:lnTo>
                  <a:lnTo>
                    <a:pt x="40" y="203"/>
                  </a:lnTo>
                  <a:lnTo>
                    <a:pt x="41" y="210"/>
                  </a:lnTo>
                  <a:lnTo>
                    <a:pt x="41" y="223"/>
                  </a:lnTo>
                  <a:lnTo>
                    <a:pt x="38" y="238"/>
                  </a:lnTo>
                  <a:lnTo>
                    <a:pt x="32" y="250"/>
                  </a:lnTo>
                  <a:lnTo>
                    <a:pt x="26" y="259"/>
                  </a:lnTo>
                  <a:lnTo>
                    <a:pt x="26" y="264"/>
                  </a:lnTo>
                  <a:lnTo>
                    <a:pt x="30" y="264"/>
                  </a:lnTo>
                  <a:lnTo>
                    <a:pt x="36" y="26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51" name="Freeform 339">
              <a:extLst>
                <a:ext uri="{FF2B5EF4-FFF2-40B4-BE49-F238E27FC236}">
                  <a16:creationId xmlns:a16="http://schemas.microsoft.com/office/drawing/2014/main" id="{FF61B259-9382-34F6-66D4-0DEB08D4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640"/>
              <a:ext cx="110" cy="82"/>
            </a:xfrm>
            <a:custGeom>
              <a:avLst/>
              <a:gdLst>
                <a:gd name="T0" fmla="*/ 304 w 318"/>
                <a:gd name="T1" fmla="*/ 229 h 246"/>
                <a:gd name="T2" fmla="*/ 288 w 318"/>
                <a:gd name="T3" fmla="*/ 216 h 246"/>
                <a:gd name="T4" fmla="*/ 271 w 318"/>
                <a:gd name="T5" fmla="*/ 206 h 246"/>
                <a:gd name="T6" fmla="*/ 252 w 318"/>
                <a:gd name="T7" fmla="*/ 194 h 246"/>
                <a:gd name="T8" fmla="*/ 256 w 318"/>
                <a:gd name="T9" fmla="*/ 142 h 246"/>
                <a:gd name="T10" fmla="*/ 254 w 318"/>
                <a:gd name="T11" fmla="*/ 93 h 246"/>
                <a:gd name="T12" fmla="*/ 252 w 318"/>
                <a:gd name="T13" fmla="*/ 108 h 246"/>
                <a:gd name="T14" fmla="*/ 238 w 318"/>
                <a:gd name="T15" fmla="*/ 173 h 246"/>
                <a:gd name="T16" fmla="*/ 222 w 318"/>
                <a:gd name="T17" fmla="*/ 177 h 246"/>
                <a:gd name="T18" fmla="*/ 197 w 318"/>
                <a:gd name="T19" fmla="*/ 151 h 246"/>
                <a:gd name="T20" fmla="*/ 179 w 318"/>
                <a:gd name="T21" fmla="*/ 133 h 246"/>
                <a:gd name="T22" fmla="*/ 172 w 318"/>
                <a:gd name="T23" fmla="*/ 29 h 246"/>
                <a:gd name="T24" fmla="*/ 159 w 318"/>
                <a:gd name="T25" fmla="*/ 2 h 246"/>
                <a:gd name="T26" fmla="*/ 164 w 318"/>
                <a:gd name="T27" fmla="*/ 42 h 246"/>
                <a:gd name="T28" fmla="*/ 164 w 318"/>
                <a:gd name="T29" fmla="*/ 122 h 246"/>
                <a:gd name="T30" fmla="*/ 108 w 318"/>
                <a:gd name="T31" fmla="*/ 85 h 246"/>
                <a:gd name="T32" fmla="*/ 40 w 318"/>
                <a:gd name="T33" fmla="*/ 37 h 246"/>
                <a:gd name="T34" fmla="*/ 14 w 318"/>
                <a:gd name="T35" fmla="*/ 17 h 246"/>
                <a:gd name="T36" fmla="*/ 23 w 318"/>
                <a:gd name="T37" fmla="*/ 34 h 246"/>
                <a:gd name="T38" fmla="*/ 67 w 318"/>
                <a:gd name="T39" fmla="*/ 68 h 246"/>
                <a:gd name="T40" fmla="*/ 129 w 318"/>
                <a:gd name="T41" fmla="*/ 115 h 246"/>
                <a:gd name="T42" fmla="*/ 163 w 318"/>
                <a:gd name="T43" fmla="*/ 136 h 246"/>
                <a:gd name="T44" fmla="*/ 139 w 318"/>
                <a:gd name="T45" fmla="*/ 138 h 246"/>
                <a:gd name="T46" fmla="*/ 93 w 318"/>
                <a:gd name="T47" fmla="*/ 143 h 246"/>
                <a:gd name="T48" fmla="*/ 35 w 318"/>
                <a:gd name="T49" fmla="*/ 138 h 246"/>
                <a:gd name="T50" fmla="*/ 0 w 318"/>
                <a:gd name="T51" fmla="*/ 123 h 246"/>
                <a:gd name="T52" fmla="*/ 13 w 318"/>
                <a:gd name="T53" fmla="*/ 141 h 246"/>
                <a:gd name="T54" fmla="*/ 60 w 318"/>
                <a:gd name="T55" fmla="*/ 148 h 246"/>
                <a:gd name="T56" fmla="*/ 129 w 318"/>
                <a:gd name="T57" fmla="*/ 153 h 246"/>
                <a:gd name="T58" fmla="*/ 162 w 318"/>
                <a:gd name="T59" fmla="*/ 156 h 246"/>
                <a:gd name="T60" fmla="*/ 187 w 318"/>
                <a:gd name="T61" fmla="*/ 176 h 246"/>
                <a:gd name="T62" fmla="*/ 209 w 318"/>
                <a:gd name="T63" fmla="*/ 197 h 246"/>
                <a:gd name="T64" fmla="*/ 189 w 318"/>
                <a:gd name="T65" fmla="*/ 209 h 246"/>
                <a:gd name="T66" fmla="*/ 146 w 318"/>
                <a:gd name="T67" fmla="*/ 228 h 246"/>
                <a:gd name="T68" fmla="*/ 113 w 318"/>
                <a:gd name="T69" fmla="*/ 237 h 246"/>
                <a:gd name="T70" fmla="*/ 114 w 318"/>
                <a:gd name="T71" fmla="*/ 243 h 246"/>
                <a:gd name="T72" fmla="*/ 151 w 318"/>
                <a:gd name="T73" fmla="*/ 237 h 246"/>
                <a:gd name="T74" fmla="*/ 196 w 318"/>
                <a:gd name="T75" fmla="*/ 223 h 246"/>
                <a:gd name="T76" fmla="*/ 226 w 318"/>
                <a:gd name="T77" fmla="*/ 212 h 246"/>
                <a:gd name="T78" fmla="*/ 250 w 318"/>
                <a:gd name="T79" fmla="*/ 213 h 246"/>
                <a:gd name="T80" fmla="*/ 275 w 318"/>
                <a:gd name="T81" fmla="*/ 228 h 246"/>
                <a:gd name="T82" fmla="*/ 301 w 318"/>
                <a:gd name="T83" fmla="*/ 241 h 246"/>
                <a:gd name="T84" fmla="*/ 318 w 318"/>
                <a:gd name="T8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8" h="246">
                  <a:moveTo>
                    <a:pt x="318" y="246"/>
                  </a:moveTo>
                  <a:lnTo>
                    <a:pt x="312" y="239"/>
                  </a:lnTo>
                  <a:lnTo>
                    <a:pt x="304" y="229"/>
                  </a:lnTo>
                  <a:lnTo>
                    <a:pt x="296" y="222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4" y="212"/>
                  </a:lnTo>
                  <a:lnTo>
                    <a:pt x="277" y="209"/>
                  </a:lnTo>
                  <a:lnTo>
                    <a:pt x="271" y="206"/>
                  </a:lnTo>
                  <a:lnTo>
                    <a:pt x="264" y="202"/>
                  </a:lnTo>
                  <a:lnTo>
                    <a:pt x="258" y="198"/>
                  </a:lnTo>
                  <a:lnTo>
                    <a:pt x="252" y="194"/>
                  </a:lnTo>
                  <a:lnTo>
                    <a:pt x="250" y="191"/>
                  </a:lnTo>
                  <a:lnTo>
                    <a:pt x="252" y="168"/>
                  </a:lnTo>
                  <a:lnTo>
                    <a:pt x="256" y="142"/>
                  </a:lnTo>
                  <a:lnTo>
                    <a:pt x="258" y="118"/>
                  </a:lnTo>
                  <a:lnTo>
                    <a:pt x="256" y="101"/>
                  </a:lnTo>
                  <a:lnTo>
                    <a:pt x="254" y="93"/>
                  </a:lnTo>
                  <a:lnTo>
                    <a:pt x="252" y="93"/>
                  </a:lnTo>
                  <a:lnTo>
                    <a:pt x="251" y="100"/>
                  </a:lnTo>
                  <a:lnTo>
                    <a:pt x="252" y="108"/>
                  </a:lnTo>
                  <a:lnTo>
                    <a:pt x="250" y="125"/>
                  </a:lnTo>
                  <a:lnTo>
                    <a:pt x="244" y="150"/>
                  </a:lnTo>
                  <a:lnTo>
                    <a:pt x="238" y="173"/>
                  </a:lnTo>
                  <a:lnTo>
                    <a:pt x="234" y="188"/>
                  </a:lnTo>
                  <a:lnTo>
                    <a:pt x="229" y="184"/>
                  </a:lnTo>
                  <a:lnTo>
                    <a:pt x="222" y="177"/>
                  </a:lnTo>
                  <a:lnTo>
                    <a:pt x="214" y="168"/>
                  </a:lnTo>
                  <a:lnTo>
                    <a:pt x="206" y="159"/>
                  </a:lnTo>
                  <a:lnTo>
                    <a:pt x="197" y="151"/>
                  </a:lnTo>
                  <a:lnTo>
                    <a:pt x="189" y="142"/>
                  </a:lnTo>
                  <a:lnTo>
                    <a:pt x="183" y="137"/>
                  </a:lnTo>
                  <a:lnTo>
                    <a:pt x="179" y="133"/>
                  </a:lnTo>
                  <a:lnTo>
                    <a:pt x="180" y="105"/>
                  </a:lnTo>
                  <a:lnTo>
                    <a:pt x="177" y="66"/>
                  </a:lnTo>
                  <a:lnTo>
                    <a:pt x="172" y="29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59" y="12"/>
                  </a:lnTo>
                  <a:lnTo>
                    <a:pt x="162" y="24"/>
                  </a:lnTo>
                  <a:lnTo>
                    <a:pt x="164" y="42"/>
                  </a:lnTo>
                  <a:lnTo>
                    <a:pt x="167" y="72"/>
                  </a:lnTo>
                  <a:lnTo>
                    <a:pt x="167" y="102"/>
                  </a:lnTo>
                  <a:lnTo>
                    <a:pt x="164" y="122"/>
                  </a:lnTo>
                  <a:lnTo>
                    <a:pt x="151" y="112"/>
                  </a:lnTo>
                  <a:lnTo>
                    <a:pt x="131" y="100"/>
                  </a:lnTo>
                  <a:lnTo>
                    <a:pt x="108" y="85"/>
                  </a:lnTo>
                  <a:lnTo>
                    <a:pt x="84" y="67"/>
                  </a:lnTo>
                  <a:lnTo>
                    <a:pt x="60" y="52"/>
                  </a:lnTo>
                  <a:lnTo>
                    <a:pt x="40" y="37"/>
                  </a:lnTo>
                  <a:lnTo>
                    <a:pt x="25" y="27"/>
                  </a:lnTo>
                  <a:lnTo>
                    <a:pt x="18" y="21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5" y="25"/>
                  </a:lnTo>
                  <a:lnTo>
                    <a:pt x="23" y="34"/>
                  </a:lnTo>
                  <a:lnTo>
                    <a:pt x="32" y="42"/>
                  </a:lnTo>
                  <a:lnTo>
                    <a:pt x="47" y="53"/>
                  </a:lnTo>
                  <a:lnTo>
                    <a:pt x="67" y="68"/>
                  </a:lnTo>
                  <a:lnTo>
                    <a:pt x="88" y="85"/>
                  </a:lnTo>
                  <a:lnTo>
                    <a:pt x="110" y="101"/>
                  </a:lnTo>
                  <a:lnTo>
                    <a:pt x="129" y="115"/>
                  </a:lnTo>
                  <a:lnTo>
                    <a:pt x="144" y="126"/>
                  </a:lnTo>
                  <a:lnTo>
                    <a:pt x="155" y="132"/>
                  </a:lnTo>
                  <a:lnTo>
                    <a:pt x="163" y="136"/>
                  </a:lnTo>
                  <a:lnTo>
                    <a:pt x="160" y="137"/>
                  </a:lnTo>
                  <a:lnTo>
                    <a:pt x="152" y="137"/>
                  </a:lnTo>
                  <a:lnTo>
                    <a:pt x="139" y="138"/>
                  </a:lnTo>
                  <a:lnTo>
                    <a:pt x="127" y="141"/>
                  </a:lnTo>
                  <a:lnTo>
                    <a:pt x="111" y="142"/>
                  </a:lnTo>
                  <a:lnTo>
                    <a:pt x="93" y="143"/>
                  </a:lnTo>
                  <a:lnTo>
                    <a:pt x="72" y="142"/>
                  </a:lnTo>
                  <a:lnTo>
                    <a:pt x="52" y="141"/>
                  </a:lnTo>
                  <a:lnTo>
                    <a:pt x="35" y="138"/>
                  </a:lnTo>
                  <a:lnTo>
                    <a:pt x="19" y="135"/>
                  </a:lnTo>
                  <a:lnTo>
                    <a:pt x="9" y="13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5" y="133"/>
                  </a:lnTo>
                  <a:lnTo>
                    <a:pt x="13" y="141"/>
                  </a:lnTo>
                  <a:lnTo>
                    <a:pt x="22" y="143"/>
                  </a:lnTo>
                  <a:lnTo>
                    <a:pt x="39" y="146"/>
                  </a:lnTo>
                  <a:lnTo>
                    <a:pt x="60" y="148"/>
                  </a:lnTo>
                  <a:lnTo>
                    <a:pt x="84" y="151"/>
                  </a:lnTo>
                  <a:lnTo>
                    <a:pt x="108" y="152"/>
                  </a:lnTo>
                  <a:lnTo>
                    <a:pt x="129" y="153"/>
                  </a:lnTo>
                  <a:lnTo>
                    <a:pt x="146" y="154"/>
                  </a:lnTo>
                  <a:lnTo>
                    <a:pt x="155" y="154"/>
                  </a:lnTo>
                  <a:lnTo>
                    <a:pt x="162" y="156"/>
                  </a:lnTo>
                  <a:lnTo>
                    <a:pt x="169" y="161"/>
                  </a:lnTo>
                  <a:lnTo>
                    <a:pt x="177" y="168"/>
                  </a:lnTo>
                  <a:lnTo>
                    <a:pt x="187" y="176"/>
                  </a:lnTo>
                  <a:lnTo>
                    <a:pt x="196" y="184"/>
                  </a:lnTo>
                  <a:lnTo>
                    <a:pt x="204" y="192"/>
                  </a:lnTo>
                  <a:lnTo>
                    <a:pt x="209" y="197"/>
                  </a:lnTo>
                  <a:lnTo>
                    <a:pt x="213" y="201"/>
                  </a:lnTo>
                  <a:lnTo>
                    <a:pt x="202" y="204"/>
                  </a:lnTo>
                  <a:lnTo>
                    <a:pt x="189" y="209"/>
                  </a:lnTo>
                  <a:lnTo>
                    <a:pt x="175" y="216"/>
                  </a:lnTo>
                  <a:lnTo>
                    <a:pt x="160" y="222"/>
                  </a:lnTo>
                  <a:lnTo>
                    <a:pt x="146" y="228"/>
                  </a:lnTo>
                  <a:lnTo>
                    <a:pt x="133" y="232"/>
                  </a:lnTo>
                  <a:lnTo>
                    <a:pt x="122" y="236"/>
                  </a:lnTo>
                  <a:lnTo>
                    <a:pt x="113" y="237"/>
                  </a:lnTo>
                  <a:lnTo>
                    <a:pt x="105" y="238"/>
                  </a:lnTo>
                  <a:lnTo>
                    <a:pt x="106" y="241"/>
                  </a:lnTo>
                  <a:lnTo>
                    <a:pt x="114" y="243"/>
                  </a:lnTo>
                  <a:lnTo>
                    <a:pt x="129" y="242"/>
                  </a:lnTo>
                  <a:lnTo>
                    <a:pt x="138" y="239"/>
                  </a:lnTo>
                  <a:lnTo>
                    <a:pt x="151" y="237"/>
                  </a:lnTo>
                  <a:lnTo>
                    <a:pt x="165" y="232"/>
                  </a:lnTo>
                  <a:lnTo>
                    <a:pt x="181" y="227"/>
                  </a:lnTo>
                  <a:lnTo>
                    <a:pt x="196" y="223"/>
                  </a:lnTo>
                  <a:lnTo>
                    <a:pt x="209" y="218"/>
                  </a:lnTo>
                  <a:lnTo>
                    <a:pt x="219" y="214"/>
                  </a:lnTo>
                  <a:lnTo>
                    <a:pt x="226" y="212"/>
                  </a:lnTo>
                  <a:lnTo>
                    <a:pt x="234" y="209"/>
                  </a:lnTo>
                  <a:lnTo>
                    <a:pt x="242" y="209"/>
                  </a:lnTo>
                  <a:lnTo>
                    <a:pt x="250" y="213"/>
                  </a:lnTo>
                  <a:lnTo>
                    <a:pt x="260" y="219"/>
                  </a:lnTo>
                  <a:lnTo>
                    <a:pt x="267" y="223"/>
                  </a:lnTo>
                  <a:lnTo>
                    <a:pt x="275" y="228"/>
                  </a:lnTo>
                  <a:lnTo>
                    <a:pt x="284" y="232"/>
                  </a:lnTo>
                  <a:lnTo>
                    <a:pt x="293" y="237"/>
                  </a:lnTo>
                  <a:lnTo>
                    <a:pt x="301" y="241"/>
                  </a:lnTo>
                  <a:lnTo>
                    <a:pt x="309" y="243"/>
                  </a:lnTo>
                  <a:lnTo>
                    <a:pt x="314" y="246"/>
                  </a:lnTo>
                  <a:lnTo>
                    <a:pt x="318" y="24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13652" name="Rectangle 340">
            <a:extLst>
              <a:ext uri="{FF2B5EF4-FFF2-40B4-BE49-F238E27FC236}">
                <a16:creationId xmlns:a16="http://schemas.microsoft.com/office/drawing/2014/main" id="{1E8C2B6A-5450-37E1-3395-3715D3C509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39976" y="857251"/>
            <a:ext cx="7489825" cy="17463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FF6600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3653" name="WordArt 341">
            <a:extLst>
              <a:ext uri="{FF2B5EF4-FFF2-40B4-BE49-F238E27FC236}">
                <a16:creationId xmlns:a16="http://schemas.microsoft.com/office/drawing/2014/main" id="{10230E12-E3C2-959C-A3CC-05A73E6F05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381000"/>
            <a:ext cx="3581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solidFill>
                  <a:srgbClr val="FF6600"/>
                </a:solidFill>
                <a:effectLst>
                  <a:outerShdw dist="35921" dir="2700000" algn="ctr" rotWithShape="0">
                    <a:srgbClr val="E4F919"/>
                  </a:outerShdw>
                </a:effectLst>
                <a:latin typeface=".VnHelvetInsH" panose="020B7200000000000000" pitchFamily="34" charset="0"/>
              </a:rPr>
              <a:t>phßng gi¸o dôc vµ ®µo t¹o QuËn d¦¥ng kinh</a:t>
            </a:r>
            <a:endParaRPr lang="en-US" sz="3600" kern="10" dirty="0">
              <a:solidFill>
                <a:srgbClr val="FF6600"/>
              </a:solidFill>
              <a:effectLst>
                <a:outerShdw dist="35921" dir="2700000" algn="ctr" rotWithShape="0">
                  <a:srgbClr val="E4F919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3654" name="WordArt 342">
            <a:extLst>
              <a:ext uri="{FF2B5EF4-FFF2-40B4-BE49-F238E27FC236}">
                <a16:creationId xmlns:a16="http://schemas.microsoft.com/office/drawing/2014/main" id="{9EDC1DE7-CC5A-CF86-F140-9A8C07A7EA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609600"/>
            <a:ext cx="41910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FFFF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tx2"/>
                </a:solidFill>
                <a:effectLst>
                  <a:outerShdw dist="35921" dir="2700000" algn="ctr" rotWithShape="0">
                    <a:srgbClr val="E4F919"/>
                  </a:outerShdw>
                </a:effectLst>
                <a:latin typeface=".VnHelvetInsH" panose="020B7200000000000000" pitchFamily="34" charset="0"/>
              </a:rPr>
              <a:t>tr­êng tiÓu häc ®a phóc</a:t>
            </a:r>
          </a:p>
        </p:txBody>
      </p:sp>
      <p:grpSp>
        <p:nvGrpSpPr>
          <p:cNvPr id="13656" name="Group 344">
            <a:extLst>
              <a:ext uri="{FF2B5EF4-FFF2-40B4-BE49-F238E27FC236}">
                <a16:creationId xmlns:a16="http://schemas.microsoft.com/office/drawing/2014/main" id="{BA97E951-68AE-3CEE-2C47-84FC33C67265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5562600"/>
            <a:ext cx="1676400" cy="1371600"/>
            <a:chOff x="4176" y="3024"/>
            <a:chExt cx="1536" cy="1296"/>
          </a:xfrm>
        </p:grpSpPr>
        <p:sp>
          <p:nvSpPr>
            <p:cNvPr id="13657" name="AutoShape 345">
              <a:extLst>
                <a:ext uri="{FF2B5EF4-FFF2-40B4-BE49-F238E27FC236}">
                  <a16:creationId xmlns:a16="http://schemas.microsoft.com/office/drawing/2014/main" id="{B2D47EA3-A630-6E71-7B04-6ED4746F0A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3071"/>
              <a:ext cx="1440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grpSp>
          <p:nvGrpSpPr>
            <p:cNvPr id="13658" name="Group 346">
              <a:extLst>
                <a:ext uri="{FF2B5EF4-FFF2-40B4-BE49-F238E27FC236}">
                  <a16:creationId xmlns:a16="http://schemas.microsoft.com/office/drawing/2014/main" id="{9CE4AE64-8906-F1FC-F1AD-EB608FFCA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4" y="3024"/>
              <a:ext cx="1164" cy="1203"/>
              <a:chOff x="4474" y="3024"/>
              <a:chExt cx="1164" cy="1203"/>
            </a:xfrm>
          </p:grpSpPr>
          <p:sp>
            <p:nvSpPr>
              <p:cNvPr id="13659" name="Freeform 347">
                <a:extLst>
                  <a:ext uri="{FF2B5EF4-FFF2-40B4-BE49-F238E27FC236}">
                    <a16:creationId xmlns:a16="http://schemas.microsoft.com/office/drawing/2014/main" id="{FC5ACBA7-5277-5405-B1B6-E0423019C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3180"/>
                <a:ext cx="509" cy="481"/>
              </a:xfrm>
              <a:custGeom>
                <a:avLst/>
                <a:gdLst>
                  <a:gd name="T0" fmla="*/ 560 w 1017"/>
                  <a:gd name="T1" fmla="*/ 960 h 963"/>
                  <a:gd name="T2" fmla="*/ 660 w 1017"/>
                  <a:gd name="T3" fmla="*/ 941 h 963"/>
                  <a:gd name="T4" fmla="*/ 751 w 1017"/>
                  <a:gd name="T5" fmla="*/ 904 h 963"/>
                  <a:gd name="T6" fmla="*/ 831 w 1017"/>
                  <a:gd name="T7" fmla="*/ 853 h 963"/>
                  <a:gd name="T8" fmla="*/ 901 w 1017"/>
                  <a:gd name="T9" fmla="*/ 787 h 963"/>
                  <a:gd name="T10" fmla="*/ 955 w 1017"/>
                  <a:gd name="T11" fmla="*/ 711 h 963"/>
                  <a:gd name="T12" fmla="*/ 995 w 1017"/>
                  <a:gd name="T13" fmla="*/ 625 h 963"/>
                  <a:gd name="T14" fmla="*/ 1014 w 1017"/>
                  <a:gd name="T15" fmla="*/ 530 h 963"/>
                  <a:gd name="T16" fmla="*/ 1014 w 1017"/>
                  <a:gd name="T17" fmla="*/ 433 h 963"/>
                  <a:gd name="T18" fmla="*/ 995 w 1017"/>
                  <a:gd name="T19" fmla="*/ 338 h 963"/>
                  <a:gd name="T20" fmla="*/ 955 w 1017"/>
                  <a:gd name="T21" fmla="*/ 252 h 963"/>
                  <a:gd name="T22" fmla="*/ 901 w 1017"/>
                  <a:gd name="T23" fmla="*/ 176 h 963"/>
                  <a:gd name="T24" fmla="*/ 831 w 1017"/>
                  <a:gd name="T25" fmla="*/ 110 h 963"/>
                  <a:gd name="T26" fmla="*/ 751 w 1017"/>
                  <a:gd name="T27" fmla="*/ 58 h 963"/>
                  <a:gd name="T28" fmla="*/ 660 w 1017"/>
                  <a:gd name="T29" fmla="*/ 21 h 963"/>
                  <a:gd name="T30" fmla="*/ 560 w 1017"/>
                  <a:gd name="T31" fmla="*/ 2 h 963"/>
                  <a:gd name="T32" fmla="*/ 457 w 1017"/>
                  <a:gd name="T33" fmla="*/ 2 h 963"/>
                  <a:gd name="T34" fmla="*/ 357 w 1017"/>
                  <a:gd name="T35" fmla="*/ 21 h 963"/>
                  <a:gd name="T36" fmla="*/ 266 w 1017"/>
                  <a:gd name="T37" fmla="*/ 58 h 963"/>
                  <a:gd name="T38" fmla="*/ 186 w 1017"/>
                  <a:gd name="T39" fmla="*/ 110 h 963"/>
                  <a:gd name="T40" fmla="*/ 116 w 1017"/>
                  <a:gd name="T41" fmla="*/ 176 h 963"/>
                  <a:gd name="T42" fmla="*/ 62 w 1017"/>
                  <a:gd name="T43" fmla="*/ 252 h 963"/>
                  <a:gd name="T44" fmla="*/ 23 w 1017"/>
                  <a:gd name="T45" fmla="*/ 338 h 963"/>
                  <a:gd name="T46" fmla="*/ 3 w 1017"/>
                  <a:gd name="T47" fmla="*/ 433 h 963"/>
                  <a:gd name="T48" fmla="*/ 3 w 1017"/>
                  <a:gd name="T49" fmla="*/ 530 h 963"/>
                  <a:gd name="T50" fmla="*/ 23 w 1017"/>
                  <a:gd name="T51" fmla="*/ 625 h 963"/>
                  <a:gd name="T52" fmla="*/ 62 w 1017"/>
                  <a:gd name="T53" fmla="*/ 711 h 963"/>
                  <a:gd name="T54" fmla="*/ 116 w 1017"/>
                  <a:gd name="T55" fmla="*/ 787 h 963"/>
                  <a:gd name="T56" fmla="*/ 186 w 1017"/>
                  <a:gd name="T57" fmla="*/ 853 h 963"/>
                  <a:gd name="T58" fmla="*/ 266 w 1017"/>
                  <a:gd name="T59" fmla="*/ 904 h 963"/>
                  <a:gd name="T60" fmla="*/ 357 w 1017"/>
                  <a:gd name="T61" fmla="*/ 941 h 963"/>
                  <a:gd name="T62" fmla="*/ 457 w 1017"/>
                  <a:gd name="T63" fmla="*/ 960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7" h="963">
                    <a:moveTo>
                      <a:pt x="509" y="963"/>
                    </a:moveTo>
                    <a:lnTo>
                      <a:pt x="560" y="960"/>
                    </a:lnTo>
                    <a:lnTo>
                      <a:pt x="612" y="953"/>
                    </a:lnTo>
                    <a:lnTo>
                      <a:pt x="660" y="941"/>
                    </a:lnTo>
                    <a:lnTo>
                      <a:pt x="706" y="925"/>
                    </a:lnTo>
                    <a:lnTo>
                      <a:pt x="751" y="904"/>
                    </a:lnTo>
                    <a:lnTo>
                      <a:pt x="793" y="880"/>
                    </a:lnTo>
                    <a:lnTo>
                      <a:pt x="831" y="853"/>
                    </a:lnTo>
                    <a:lnTo>
                      <a:pt x="868" y="822"/>
                    </a:lnTo>
                    <a:lnTo>
                      <a:pt x="901" y="787"/>
                    </a:lnTo>
                    <a:lnTo>
                      <a:pt x="930" y="751"/>
                    </a:lnTo>
                    <a:lnTo>
                      <a:pt x="955" y="711"/>
                    </a:lnTo>
                    <a:lnTo>
                      <a:pt x="978" y="668"/>
                    </a:lnTo>
                    <a:lnTo>
                      <a:pt x="995" y="625"/>
                    </a:lnTo>
                    <a:lnTo>
                      <a:pt x="1007" y="578"/>
                    </a:lnTo>
                    <a:lnTo>
                      <a:pt x="1014" y="530"/>
                    </a:lnTo>
                    <a:lnTo>
                      <a:pt x="1017" y="481"/>
                    </a:lnTo>
                    <a:lnTo>
                      <a:pt x="1014" y="433"/>
                    </a:lnTo>
                    <a:lnTo>
                      <a:pt x="1007" y="384"/>
                    </a:lnTo>
                    <a:lnTo>
                      <a:pt x="995" y="338"/>
                    </a:lnTo>
                    <a:lnTo>
                      <a:pt x="978" y="294"/>
                    </a:lnTo>
                    <a:lnTo>
                      <a:pt x="955" y="252"/>
                    </a:lnTo>
                    <a:lnTo>
                      <a:pt x="930" y="212"/>
                    </a:lnTo>
                    <a:lnTo>
                      <a:pt x="901" y="176"/>
                    </a:lnTo>
                    <a:lnTo>
                      <a:pt x="868" y="141"/>
                    </a:lnTo>
                    <a:lnTo>
                      <a:pt x="831" y="110"/>
                    </a:lnTo>
                    <a:lnTo>
                      <a:pt x="793" y="82"/>
                    </a:lnTo>
                    <a:lnTo>
                      <a:pt x="751" y="58"/>
                    </a:lnTo>
                    <a:lnTo>
                      <a:pt x="706" y="37"/>
                    </a:lnTo>
                    <a:lnTo>
                      <a:pt x="660" y="21"/>
                    </a:lnTo>
                    <a:lnTo>
                      <a:pt x="612" y="10"/>
                    </a:lnTo>
                    <a:lnTo>
                      <a:pt x="560" y="2"/>
                    </a:lnTo>
                    <a:lnTo>
                      <a:pt x="509" y="0"/>
                    </a:lnTo>
                    <a:lnTo>
                      <a:pt x="457" y="2"/>
                    </a:lnTo>
                    <a:lnTo>
                      <a:pt x="406" y="10"/>
                    </a:lnTo>
                    <a:lnTo>
                      <a:pt x="357" y="21"/>
                    </a:lnTo>
                    <a:lnTo>
                      <a:pt x="311" y="37"/>
                    </a:lnTo>
                    <a:lnTo>
                      <a:pt x="266" y="58"/>
                    </a:lnTo>
                    <a:lnTo>
                      <a:pt x="224" y="82"/>
                    </a:lnTo>
                    <a:lnTo>
                      <a:pt x="186" y="110"/>
                    </a:lnTo>
                    <a:lnTo>
                      <a:pt x="149" y="141"/>
                    </a:lnTo>
                    <a:lnTo>
                      <a:pt x="116" y="176"/>
                    </a:lnTo>
                    <a:lnTo>
                      <a:pt x="87" y="212"/>
                    </a:lnTo>
                    <a:lnTo>
                      <a:pt x="62" y="252"/>
                    </a:lnTo>
                    <a:lnTo>
                      <a:pt x="40" y="294"/>
                    </a:lnTo>
                    <a:lnTo>
                      <a:pt x="23" y="338"/>
                    </a:lnTo>
                    <a:lnTo>
                      <a:pt x="11" y="384"/>
                    </a:lnTo>
                    <a:lnTo>
                      <a:pt x="3" y="433"/>
                    </a:lnTo>
                    <a:lnTo>
                      <a:pt x="0" y="481"/>
                    </a:lnTo>
                    <a:lnTo>
                      <a:pt x="3" y="530"/>
                    </a:lnTo>
                    <a:lnTo>
                      <a:pt x="11" y="578"/>
                    </a:lnTo>
                    <a:lnTo>
                      <a:pt x="23" y="625"/>
                    </a:lnTo>
                    <a:lnTo>
                      <a:pt x="40" y="668"/>
                    </a:lnTo>
                    <a:lnTo>
                      <a:pt x="62" y="711"/>
                    </a:lnTo>
                    <a:lnTo>
                      <a:pt x="87" y="751"/>
                    </a:lnTo>
                    <a:lnTo>
                      <a:pt x="116" y="787"/>
                    </a:lnTo>
                    <a:lnTo>
                      <a:pt x="149" y="822"/>
                    </a:lnTo>
                    <a:lnTo>
                      <a:pt x="186" y="853"/>
                    </a:lnTo>
                    <a:lnTo>
                      <a:pt x="224" y="880"/>
                    </a:lnTo>
                    <a:lnTo>
                      <a:pt x="266" y="904"/>
                    </a:lnTo>
                    <a:lnTo>
                      <a:pt x="311" y="925"/>
                    </a:lnTo>
                    <a:lnTo>
                      <a:pt x="357" y="941"/>
                    </a:lnTo>
                    <a:lnTo>
                      <a:pt x="406" y="953"/>
                    </a:lnTo>
                    <a:lnTo>
                      <a:pt x="457" y="960"/>
                    </a:lnTo>
                    <a:lnTo>
                      <a:pt x="509" y="96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0" name="Freeform 348">
                <a:extLst>
                  <a:ext uri="{FF2B5EF4-FFF2-40B4-BE49-F238E27FC236}">
                    <a16:creationId xmlns:a16="http://schemas.microsoft.com/office/drawing/2014/main" id="{79E37C89-0C2F-7410-F3FD-CC78DE5D5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321"/>
                <a:ext cx="209" cy="199"/>
              </a:xfrm>
              <a:custGeom>
                <a:avLst/>
                <a:gdLst>
                  <a:gd name="T0" fmla="*/ 210 w 419"/>
                  <a:gd name="T1" fmla="*/ 398 h 398"/>
                  <a:gd name="T2" fmla="*/ 252 w 419"/>
                  <a:gd name="T3" fmla="*/ 394 h 398"/>
                  <a:gd name="T4" fmla="*/ 291 w 419"/>
                  <a:gd name="T5" fmla="*/ 382 h 398"/>
                  <a:gd name="T6" fmla="*/ 327 w 419"/>
                  <a:gd name="T7" fmla="*/ 364 h 398"/>
                  <a:gd name="T8" fmla="*/ 359 w 419"/>
                  <a:gd name="T9" fmla="*/ 339 h 398"/>
                  <a:gd name="T10" fmla="*/ 384 w 419"/>
                  <a:gd name="T11" fmla="*/ 309 h 398"/>
                  <a:gd name="T12" fmla="*/ 403 w 419"/>
                  <a:gd name="T13" fmla="*/ 275 h 398"/>
                  <a:gd name="T14" fmla="*/ 415 w 419"/>
                  <a:gd name="T15" fmla="*/ 238 h 398"/>
                  <a:gd name="T16" fmla="*/ 419 w 419"/>
                  <a:gd name="T17" fmla="*/ 198 h 398"/>
                  <a:gd name="T18" fmla="*/ 415 w 419"/>
                  <a:gd name="T19" fmla="*/ 158 h 398"/>
                  <a:gd name="T20" fmla="*/ 403 w 419"/>
                  <a:gd name="T21" fmla="*/ 121 h 398"/>
                  <a:gd name="T22" fmla="*/ 384 w 419"/>
                  <a:gd name="T23" fmla="*/ 87 h 398"/>
                  <a:gd name="T24" fmla="*/ 359 w 419"/>
                  <a:gd name="T25" fmla="*/ 57 h 398"/>
                  <a:gd name="T26" fmla="*/ 327 w 419"/>
                  <a:gd name="T27" fmla="*/ 34 h 398"/>
                  <a:gd name="T28" fmla="*/ 291 w 419"/>
                  <a:gd name="T29" fmla="*/ 15 h 398"/>
                  <a:gd name="T30" fmla="*/ 252 w 419"/>
                  <a:gd name="T31" fmla="*/ 4 h 398"/>
                  <a:gd name="T32" fmla="*/ 210 w 419"/>
                  <a:gd name="T33" fmla="*/ 0 h 398"/>
                  <a:gd name="T34" fmla="*/ 168 w 419"/>
                  <a:gd name="T35" fmla="*/ 4 h 398"/>
                  <a:gd name="T36" fmla="*/ 128 w 419"/>
                  <a:gd name="T37" fmla="*/ 15 h 398"/>
                  <a:gd name="T38" fmla="*/ 93 w 419"/>
                  <a:gd name="T39" fmla="*/ 34 h 398"/>
                  <a:gd name="T40" fmla="*/ 62 w 419"/>
                  <a:gd name="T41" fmla="*/ 57 h 398"/>
                  <a:gd name="T42" fmla="*/ 36 w 419"/>
                  <a:gd name="T43" fmla="*/ 87 h 398"/>
                  <a:gd name="T44" fmla="*/ 18 w 419"/>
                  <a:gd name="T45" fmla="*/ 121 h 398"/>
                  <a:gd name="T46" fmla="*/ 4 w 419"/>
                  <a:gd name="T47" fmla="*/ 158 h 398"/>
                  <a:gd name="T48" fmla="*/ 0 w 419"/>
                  <a:gd name="T49" fmla="*/ 198 h 398"/>
                  <a:gd name="T50" fmla="*/ 4 w 419"/>
                  <a:gd name="T51" fmla="*/ 238 h 398"/>
                  <a:gd name="T52" fmla="*/ 18 w 419"/>
                  <a:gd name="T53" fmla="*/ 275 h 398"/>
                  <a:gd name="T54" fmla="*/ 36 w 419"/>
                  <a:gd name="T55" fmla="*/ 309 h 398"/>
                  <a:gd name="T56" fmla="*/ 62 w 419"/>
                  <a:gd name="T57" fmla="*/ 339 h 398"/>
                  <a:gd name="T58" fmla="*/ 93 w 419"/>
                  <a:gd name="T59" fmla="*/ 364 h 398"/>
                  <a:gd name="T60" fmla="*/ 128 w 419"/>
                  <a:gd name="T61" fmla="*/ 382 h 398"/>
                  <a:gd name="T62" fmla="*/ 168 w 419"/>
                  <a:gd name="T63" fmla="*/ 394 h 398"/>
                  <a:gd name="T64" fmla="*/ 210 w 419"/>
                  <a:gd name="T65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9" h="398">
                    <a:moveTo>
                      <a:pt x="210" y="398"/>
                    </a:moveTo>
                    <a:lnTo>
                      <a:pt x="252" y="394"/>
                    </a:lnTo>
                    <a:lnTo>
                      <a:pt x="291" y="382"/>
                    </a:lnTo>
                    <a:lnTo>
                      <a:pt x="327" y="364"/>
                    </a:lnTo>
                    <a:lnTo>
                      <a:pt x="359" y="339"/>
                    </a:lnTo>
                    <a:lnTo>
                      <a:pt x="384" y="309"/>
                    </a:lnTo>
                    <a:lnTo>
                      <a:pt x="403" y="275"/>
                    </a:lnTo>
                    <a:lnTo>
                      <a:pt x="415" y="238"/>
                    </a:lnTo>
                    <a:lnTo>
                      <a:pt x="419" y="198"/>
                    </a:lnTo>
                    <a:lnTo>
                      <a:pt x="415" y="158"/>
                    </a:lnTo>
                    <a:lnTo>
                      <a:pt x="403" y="121"/>
                    </a:lnTo>
                    <a:lnTo>
                      <a:pt x="384" y="87"/>
                    </a:lnTo>
                    <a:lnTo>
                      <a:pt x="359" y="57"/>
                    </a:lnTo>
                    <a:lnTo>
                      <a:pt x="327" y="34"/>
                    </a:lnTo>
                    <a:lnTo>
                      <a:pt x="291" y="15"/>
                    </a:lnTo>
                    <a:lnTo>
                      <a:pt x="252" y="4"/>
                    </a:lnTo>
                    <a:lnTo>
                      <a:pt x="210" y="0"/>
                    </a:lnTo>
                    <a:lnTo>
                      <a:pt x="168" y="4"/>
                    </a:lnTo>
                    <a:lnTo>
                      <a:pt x="128" y="15"/>
                    </a:lnTo>
                    <a:lnTo>
                      <a:pt x="93" y="34"/>
                    </a:lnTo>
                    <a:lnTo>
                      <a:pt x="62" y="57"/>
                    </a:lnTo>
                    <a:lnTo>
                      <a:pt x="36" y="87"/>
                    </a:lnTo>
                    <a:lnTo>
                      <a:pt x="18" y="121"/>
                    </a:lnTo>
                    <a:lnTo>
                      <a:pt x="4" y="158"/>
                    </a:lnTo>
                    <a:lnTo>
                      <a:pt x="0" y="198"/>
                    </a:lnTo>
                    <a:lnTo>
                      <a:pt x="4" y="238"/>
                    </a:lnTo>
                    <a:lnTo>
                      <a:pt x="18" y="275"/>
                    </a:lnTo>
                    <a:lnTo>
                      <a:pt x="36" y="309"/>
                    </a:lnTo>
                    <a:lnTo>
                      <a:pt x="62" y="339"/>
                    </a:lnTo>
                    <a:lnTo>
                      <a:pt x="93" y="364"/>
                    </a:lnTo>
                    <a:lnTo>
                      <a:pt x="128" y="382"/>
                    </a:lnTo>
                    <a:lnTo>
                      <a:pt x="168" y="394"/>
                    </a:lnTo>
                    <a:lnTo>
                      <a:pt x="210" y="39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1" name="Freeform 349">
                <a:extLst>
                  <a:ext uri="{FF2B5EF4-FFF2-40B4-BE49-F238E27FC236}">
                    <a16:creationId xmlns:a16="http://schemas.microsoft.com/office/drawing/2014/main" id="{A8875458-C227-82C1-BCEC-22A5857A3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321"/>
                <a:ext cx="209" cy="199"/>
              </a:xfrm>
              <a:custGeom>
                <a:avLst/>
                <a:gdLst>
                  <a:gd name="T0" fmla="*/ 210 w 419"/>
                  <a:gd name="T1" fmla="*/ 398 h 398"/>
                  <a:gd name="T2" fmla="*/ 252 w 419"/>
                  <a:gd name="T3" fmla="*/ 394 h 398"/>
                  <a:gd name="T4" fmla="*/ 291 w 419"/>
                  <a:gd name="T5" fmla="*/ 382 h 398"/>
                  <a:gd name="T6" fmla="*/ 327 w 419"/>
                  <a:gd name="T7" fmla="*/ 364 h 398"/>
                  <a:gd name="T8" fmla="*/ 359 w 419"/>
                  <a:gd name="T9" fmla="*/ 339 h 398"/>
                  <a:gd name="T10" fmla="*/ 384 w 419"/>
                  <a:gd name="T11" fmla="*/ 309 h 398"/>
                  <a:gd name="T12" fmla="*/ 403 w 419"/>
                  <a:gd name="T13" fmla="*/ 275 h 398"/>
                  <a:gd name="T14" fmla="*/ 415 w 419"/>
                  <a:gd name="T15" fmla="*/ 238 h 398"/>
                  <a:gd name="T16" fmla="*/ 419 w 419"/>
                  <a:gd name="T17" fmla="*/ 198 h 398"/>
                  <a:gd name="T18" fmla="*/ 415 w 419"/>
                  <a:gd name="T19" fmla="*/ 158 h 398"/>
                  <a:gd name="T20" fmla="*/ 403 w 419"/>
                  <a:gd name="T21" fmla="*/ 121 h 398"/>
                  <a:gd name="T22" fmla="*/ 384 w 419"/>
                  <a:gd name="T23" fmla="*/ 87 h 398"/>
                  <a:gd name="T24" fmla="*/ 359 w 419"/>
                  <a:gd name="T25" fmla="*/ 57 h 398"/>
                  <a:gd name="T26" fmla="*/ 327 w 419"/>
                  <a:gd name="T27" fmla="*/ 34 h 398"/>
                  <a:gd name="T28" fmla="*/ 291 w 419"/>
                  <a:gd name="T29" fmla="*/ 15 h 398"/>
                  <a:gd name="T30" fmla="*/ 252 w 419"/>
                  <a:gd name="T31" fmla="*/ 4 h 398"/>
                  <a:gd name="T32" fmla="*/ 210 w 419"/>
                  <a:gd name="T33" fmla="*/ 0 h 398"/>
                  <a:gd name="T34" fmla="*/ 168 w 419"/>
                  <a:gd name="T35" fmla="*/ 4 h 398"/>
                  <a:gd name="T36" fmla="*/ 128 w 419"/>
                  <a:gd name="T37" fmla="*/ 15 h 398"/>
                  <a:gd name="T38" fmla="*/ 93 w 419"/>
                  <a:gd name="T39" fmla="*/ 34 h 398"/>
                  <a:gd name="T40" fmla="*/ 62 w 419"/>
                  <a:gd name="T41" fmla="*/ 57 h 398"/>
                  <a:gd name="T42" fmla="*/ 36 w 419"/>
                  <a:gd name="T43" fmla="*/ 87 h 398"/>
                  <a:gd name="T44" fmla="*/ 18 w 419"/>
                  <a:gd name="T45" fmla="*/ 121 h 398"/>
                  <a:gd name="T46" fmla="*/ 4 w 419"/>
                  <a:gd name="T47" fmla="*/ 158 h 398"/>
                  <a:gd name="T48" fmla="*/ 0 w 419"/>
                  <a:gd name="T49" fmla="*/ 198 h 398"/>
                  <a:gd name="T50" fmla="*/ 4 w 419"/>
                  <a:gd name="T51" fmla="*/ 238 h 398"/>
                  <a:gd name="T52" fmla="*/ 18 w 419"/>
                  <a:gd name="T53" fmla="*/ 275 h 398"/>
                  <a:gd name="T54" fmla="*/ 36 w 419"/>
                  <a:gd name="T55" fmla="*/ 309 h 398"/>
                  <a:gd name="T56" fmla="*/ 62 w 419"/>
                  <a:gd name="T57" fmla="*/ 339 h 398"/>
                  <a:gd name="T58" fmla="*/ 93 w 419"/>
                  <a:gd name="T59" fmla="*/ 364 h 398"/>
                  <a:gd name="T60" fmla="*/ 128 w 419"/>
                  <a:gd name="T61" fmla="*/ 382 h 398"/>
                  <a:gd name="T62" fmla="*/ 168 w 419"/>
                  <a:gd name="T63" fmla="*/ 394 h 398"/>
                  <a:gd name="T64" fmla="*/ 210 w 419"/>
                  <a:gd name="T65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9" h="398">
                    <a:moveTo>
                      <a:pt x="210" y="398"/>
                    </a:moveTo>
                    <a:lnTo>
                      <a:pt x="252" y="394"/>
                    </a:lnTo>
                    <a:lnTo>
                      <a:pt x="291" y="382"/>
                    </a:lnTo>
                    <a:lnTo>
                      <a:pt x="327" y="364"/>
                    </a:lnTo>
                    <a:lnTo>
                      <a:pt x="359" y="339"/>
                    </a:lnTo>
                    <a:lnTo>
                      <a:pt x="384" y="309"/>
                    </a:lnTo>
                    <a:lnTo>
                      <a:pt x="403" y="275"/>
                    </a:lnTo>
                    <a:lnTo>
                      <a:pt x="415" y="238"/>
                    </a:lnTo>
                    <a:lnTo>
                      <a:pt x="419" y="198"/>
                    </a:lnTo>
                    <a:lnTo>
                      <a:pt x="415" y="158"/>
                    </a:lnTo>
                    <a:lnTo>
                      <a:pt x="403" y="121"/>
                    </a:lnTo>
                    <a:lnTo>
                      <a:pt x="384" y="87"/>
                    </a:lnTo>
                    <a:lnTo>
                      <a:pt x="359" y="57"/>
                    </a:lnTo>
                    <a:lnTo>
                      <a:pt x="327" y="34"/>
                    </a:lnTo>
                    <a:lnTo>
                      <a:pt x="291" y="15"/>
                    </a:lnTo>
                    <a:lnTo>
                      <a:pt x="252" y="4"/>
                    </a:lnTo>
                    <a:lnTo>
                      <a:pt x="210" y="0"/>
                    </a:lnTo>
                    <a:lnTo>
                      <a:pt x="168" y="4"/>
                    </a:lnTo>
                    <a:lnTo>
                      <a:pt x="128" y="15"/>
                    </a:lnTo>
                    <a:lnTo>
                      <a:pt x="93" y="34"/>
                    </a:lnTo>
                    <a:lnTo>
                      <a:pt x="62" y="57"/>
                    </a:lnTo>
                    <a:lnTo>
                      <a:pt x="36" y="87"/>
                    </a:lnTo>
                    <a:lnTo>
                      <a:pt x="18" y="121"/>
                    </a:lnTo>
                    <a:lnTo>
                      <a:pt x="4" y="158"/>
                    </a:lnTo>
                    <a:lnTo>
                      <a:pt x="0" y="198"/>
                    </a:lnTo>
                    <a:lnTo>
                      <a:pt x="4" y="238"/>
                    </a:lnTo>
                    <a:lnTo>
                      <a:pt x="18" y="275"/>
                    </a:lnTo>
                    <a:lnTo>
                      <a:pt x="36" y="309"/>
                    </a:lnTo>
                    <a:lnTo>
                      <a:pt x="62" y="339"/>
                    </a:lnTo>
                    <a:lnTo>
                      <a:pt x="93" y="364"/>
                    </a:lnTo>
                    <a:lnTo>
                      <a:pt x="128" y="382"/>
                    </a:lnTo>
                    <a:lnTo>
                      <a:pt x="168" y="394"/>
                    </a:lnTo>
                    <a:lnTo>
                      <a:pt x="210" y="398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2" name="Freeform 350">
                <a:extLst>
                  <a:ext uri="{FF2B5EF4-FFF2-40B4-BE49-F238E27FC236}">
                    <a16:creationId xmlns:a16="http://schemas.microsoft.com/office/drawing/2014/main" id="{80A30250-E153-3F74-CFDD-4CCB782C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3839"/>
                <a:ext cx="68" cy="136"/>
              </a:xfrm>
              <a:custGeom>
                <a:avLst/>
                <a:gdLst>
                  <a:gd name="T0" fmla="*/ 136 w 136"/>
                  <a:gd name="T1" fmla="*/ 272 h 272"/>
                  <a:gd name="T2" fmla="*/ 99 w 136"/>
                  <a:gd name="T3" fmla="*/ 0 h 272"/>
                  <a:gd name="T4" fmla="*/ 36 w 136"/>
                  <a:gd name="T5" fmla="*/ 0 h 272"/>
                  <a:gd name="T6" fmla="*/ 0 w 136"/>
                  <a:gd name="T7" fmla="*/ 272 h 272"/>
                  <a:gd name="T8" fmla="*/ 136 w 136"/>
                  <a:gd name="T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72">
                    <a:moveTo>
                      <a:pt x="136" y="272"/>
                    </a:moveTo>
                    <a:lnTo>
                      <a:pt x="99" y="0"/>
                    </a:lnTo>
                    <a:lnTo>
                      <a:pt x="36" y="0"/>
                    </a:lnTo>
                    <a:lnTo>
                      <a:pt x="0" y="272"/>
                    </a:lnTo>
                    <a:lnTo>
                      <a:pt x="136" y="27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3" name="Freeform 351">
                <a:extLst>
                  <a:ext uri="{FF2B5EF4-FFF2-40B4-BE49-F238E27FC236}">
                    <a16:creationId xmlns:a16="http://schemas.microsoft.com/office/drawing/2014/main" id="{CB25F255-5DCF-8258-E517-4B02061F5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" y="4047"/>
                <a:ext cx="177" cy="67"/>
              </a:xfrm>
              <a:custGeom>
                <a:avLst/>
                <a:gdLst>
                  <a:gd name="T0" fmla="*/ 0 w 354"/>
                  <a:gd name="T1" fmla="*/ 119 h 133"/>
                  <a:gd name="T2" fmla="*/ 4 w 354"/>
                  <a:gd name="T3" fmla="*/ 122 h 133"/>
                  <a:gd name="T4" fmla="*/ 14 w 354"/>
                  <a:gd name="T5" fmla="*/ 125 h 133"/>
                  <a:gd name="T6" fmla="*/ 30 w 354"/>
                  <a:gd name="T7" fmla="*/ 128 h 133"/>
                  <a:gd name="T8" fmla="*/ 51 w 354"/>
                  <a:gd name="T9" fmla="*/ 129 h 133"/>
                  <a:gd name="T10" fmla="*/ 77 w 354"/>
                  <a:gd name="T11" fmla="*/ 130 h 133"/>
                  <a:gd name="T12" fmla="*/ 108 w 354"/>
                  <a:gd name="T13" fmla="*/ 132 h 133"/>
                  <a:gd name="T14" fmla="*/ 141 w 354"/>
                  <a:gd name="T15" fmla="*/ 133 h 133"/>
                  <a:gd name="T16" fmla="*/ 176 w 354"/>
                  <a:gd name="T17" fmla="*/ 133 h 133"/>
                  <a:gd name="T18" fmla="*/ 212 w 354"/>
                  <a:gd name="T19" fmla="*/ 133 h 133"/>
                  <a:gd name="T20" fmla="*/ 246 w 354"/>
                  <a:gd name="T21" fmla="*/ 132 h 133"/>
                  <a:gd name="T22" fmla="*/ 276 w 354"/>
                  <a:gd name="T23" fmla="*/ 130 h 133"/>
                  <a:gd name="T24" fmla="*/ 303 w 354"/>
                  <a:gd name="T25" fmla="*/ 129 h 133"/>
                  <a:gd name="T26" fmla="*/ 324 w 354"/>
                  <a:gd name="T27" fmla="*/ 128 h 133"/>
                  <a:gd name="T28" fmla="*/ 339 w 354"/>
                  <a:gd name="T29" fmla="*/ 125 h 133"/>
                  <a:gd name="T30" fmla="*/ 350 w 354"/>
                  <a:gd name="T31" fmla="*/ 122 h 133"/>
                  <a:gd name="T32" fmla="*/ 354 w 354"/>
                  <a:gd name="T33" fmla="*/ 119 h 133"/>
                  <a:gd name="T34" fmla="*/ 322 w 354"/>
                  <a:gd name="T35" fmla="*/ 116 h 133"/>
                  <a:gd name="T36" fmla="*/ 295 w 354"/>
                  <a:gd name="T37" fmla="*/ 104 h 133"/>
                  <a:gd name="T38" fmla="*/ 271 w 354"/>
                  <a:gd name="T39" fmla="*/ 88 h 133"/>
                  <a:gd name="T40" fmla="*/ 252 w 354"/>
                  <a:gd name="T41" fmla="*/ 68 h 133"/>
                  <a:gd name="T42" fmla="*/ 237 w 354"/>
                  <a:gd name="T43" fmla="*/ 48 h 133"/>
                  <a:gd name="T44" fmla="*/ 224 w 354"/>
                  <a:gd name="T45" fmla="*/ 28 h 133"/>
                  <a:gd name="T46" fmla="*/ 216 w 354"/>
                  <a:gd name="T47" fmla="*/ 12 h 133"/>
                  <a:gd name="T48" fmla="*/ 210 w 354"/>
                  <a:gd name="T49" fmla="*/ 0 h 133"/>
                  <a:gd name="T50" fmla="*/ 142 w 354"/>
                  <a:gd name="T51" fmla="*/ 0 h 133"/>
                  <a:gd name="T52" fmla="*/ 137 w 354"/>
                  <a:gd name="T53" fmla="*/ 12 h 133"/>
                  <a:gd name="T54" fmla="*/ 129 w 354"/>
                  <a:gd name="T55" fmla="*/ 28 h 133"/>
                  <a:gd name="T56" fmla="*/ 117 w 354"/>
                  <a:gd name="T57" fmla="*/ 48 h 133"/>
                  <a:gd name="T58" fmla="*/ 101 w 354"/>
                  <a:gd name="T59" fmla="*/ 68 h 133"/>
                  <a:gd name="T60" fmla="*/ 81 w 354"/>
                  <a:gd name="T61" fmla="*/ 88 h 133"/>
                  <a:gd name="T62" fmla="*/ 59 w 354"/>
                  <a:gd name="T63" fmla="*/ 104 h 133"/>
                  <a:gd name="T64" fmla="*/ 31 w 354"/>
                  <a:gd name="T65" fmla="*/ 116 h 133"/>
                  <a:gd name="T66" fmla="*/ 0 w 354"/>
                  <a:gd name="T67" fmla="*/ 11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4" h="133">
                    <a:moveTo>
                      <a:pt x="0" y="119"/>
                    </a:moveTo>
                    <a:lnTo>
                      <a:pt x="4" y="122"/>
                    </a:lnTo>
                    <a:lnTo>
                      <a:pt x="14" y="125"/>
                    </a:lnTo>
                    <a:lnTo>
                      <a:pt x="30" y="128"/>
                    </a:lnTo>
                    <a:lnTo>
                      <a:pt x="51" y="129"/>
                    </a:lnTo>
                    <a:lnTo>
                      <a:pt x="77" y="130"/>
                    </a:lnTo>
                    <a:lnTo>
                      <a:pt x="108" y="132"/>
                    </a:lnTo>
                    <a:lnTo>
                      <a:pt x="141" y="133"/>
                    </a:lnTo>
                    <a:lnTo>
                      <a:pt x="176" y="133"/>
                    </a:lnTo>
                    <a:lnTo>
                      <a:pt x="212" y="133"/>
                    </a:lnTo>
                    <a:lnTo>
                      <a:pt x="246" y="132"/>
                    </a:lnTo>
                    <a:lnTo>
                      <a:pt x="276" y="130"/>
                    </a:lnTo>
                    <a:lnTo>
                      <a:pt x="303" y="129"/>
                    </a:lnTo>
                    <a:lnTo>
                      <a:pt x="324" y="128"/>
                    </a:lnTo>
                    <a:lnTo>
                      <a:pt x="339" y="125"/>
                    </a:lnTo>
                    <a:lnTo>
                      <a:pt x="350" y="122"/>
                    </a:lnTo>
                    <a:lnTo>
                      <a:pt x="354" y="119"/>
                    </a:lnTo>
                    <a:lnTo>
                      <a:pt x="322" y="116"/>
                    </a:lnTo>
                    <a:lnTo>
                      <a:pt x="295" y="104"/>
                    </a:lnTo>
                    <a:lnTo>
                      <a:pt x="271" y="88"/>
                    </a:lnTo>
                    <a:lnTo>
                      <a:pt x="252" y="68"/>
                    </a:lnTo>
                    <a:lnTo>
                      <a:pt x="237" y="48"/>
                    </a:lnTo>
                    <a:lnTo>
                      <a:pt x="224" y="28"/>
                    </a:lnTo>
                    <a:lnTo>
                      <a:pt x="216" y="12"/>
                    </a:lnTo>
                    <a:lnTo>
                      <a:pt x="210" y="0"/>
                    </a:lnTo>
                    <a:lnTo>
                      <a:pt x="142" y="0"/>
                    </a:lnTo>
                    <a:lnTo>
                      <a:pt x="137" y="12"/>
                    </a:lnTo>
                    <a:lnTo>
                      <a:pt x="129" y="28"/>
                    </a:lnTo>
                    <a:lnTo>
                      <a:pt x="117" y="48"/>
                    </a:lnTo>
                    <a:lnTo>
                      <a:pt x="101" y="68"/>
                    </a:lnTo>
                    <a:lnTo>
                      <a:pt x="81" y="88"/>
                    </a:lnTo>
                    <a:lnTo>
                      <a:pt x="59" y="104"/>
                    </a:lnTo>
                    <a:lnTo>
                      <a:pt x="31" y="116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4" name="Rectangle 352">
                <a:extLst>
                  <a:ext uri="{FF2B5EF4-FFF2-40B4-BE49-F238E27FC236}">
                    <a16:creationId xmlns:a16="http://schemas.microsoft.com/office/drawing/2014/main" id="{DAD14997-C00A-CF38-ED9A-9B059F0A6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1" y="3767"/>
                <a:ext cx="119" cy="32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5" name="Freeform 353">
                <a:extLst>
                  <a:ext uri="{FF2B5EF4-FFF2-40B4-BE49-F238E27FC236}">
                    <a16:creationId xmlns:a16="http://schemas.microsoft.com/office/drawing/2014/main" id="{4C1C7E33-D0E3-E957-04E1-F5E76F448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3975"/>
                <a:ext cx="68" cy="29"/>
              </a:xfrm>
              <a:custGeom>
                <a:avLst/>
                <a:gdLst>
                  <a:gd name="T0" fmla="*/ 33 w 136"/>
                  <a:gd name="T1" fmla="*/ 58 h 58"/>
                  <a:gd name="T2" fmla="*/ 0 w 136"/>
                  <a:gd name="T3" fmla="*/ 0 h 58"/>
                  <a:gd name="T4" fmla="*/ 136 w 136"/>
                  <a:gd name="T5" fmla="*/ 0 h 58"/>
                  <a:gd name="T6" fmla="*/ 101 w 136"/>
                  <a:gd name="T7" fmla="*/ 58 h 58"/>
                  <a:gd name="T8" fmla="*/ 33 w 136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58">
                    <a:moveTo>
                      <a:pt x="33" y="58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01" y="58"/>
                    </a:lnTo>
                    <a:lnTo>
                      <a:pt x="33" y="58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6" name="Freeform 354">
                <a:extLst>
                  <a:ext uri="{FF2B5EF4-FFF2-40B4-BE49-F238E27FC236}">
                    <a16:creationId xmlns:a16="http://schemas.microsoft.com/office/drawing/2014/main" id="{50E9305B-0EBA-2670-70D0-8CB35C528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3799"/>
                <a:ext cx="87" cy="44"/>
              </a:xfrm>
              <a:custGeom>
                <a:avLst/>
                <a:gdLst>
                  <a:gd name="T0" fmla="*/ 0 w 174"/>
                  <a:gd name="T1" fmla="*/ 0 h 87"/>
                  <a:gd name="T2" fmla="*/ 2 w 174"/>
                  <a:gd name="T3" fmla="*/ 18 h 87"/>
                  <a:gd name="T4" fmla="*/ 7 w 174"/>
                  <a:gd name="T5" fmla="*/ 34 h 87"/>
                  <a:gd name="T6" fmla="*/ 15 w 174"/>
                  <a:gd name="T7" fmla="*/ 49 h 87"/>
                  <a:gd name="T8" fmla="*/ 25 w 174"/>
                  <a:gd name="T9" fmla="*/ 63 h 87"/>
                  <a:gd name="T10" fmla="*/ 38 w 174"/>
                  <a:gd name="T11" fmla="*/ 73 h 87"/>
                  <a:gd name="T12" fmla="*/ 53 w 174"/>
                  <a:gd name="T13" fmla="*/ 81 h 87"/>
                  <a:gd name="T14" fmla="*/ 70 w 174"/>
                  <a:gd name="T15" fmla="*/ 86 h 87"/>
                  <a:gd name="T16" fmla="*/ 87 w 174"/>
                  <a:gd name="T17" fmla="*/ 87 h 87"/>
                  <a:gd name="T18" fmla="*/ 104 w 174"/>
                  <a:gd name="T19" fmla="*/ 86 h 87"/>
                  <a:gd name="T20" fmla="*/ 121 w 174"/>
                  <a:gd name="T21" fmla="*/ 81 h 87"/>
                  <a:gd name="T22" fmla="*/ 136 w 174"/>
                  <a:gd name="T23" fmla="*/ 73 h 87"/>
                  <a:gd name="T24" fmla="*/ 149 w 174"/>
                  <a:gd name="T25" fmla="*/ 63 h 87"/>
                  <a:gd name="T26" fmla="*/ 160 w 174"/>
                  <a:gd name="T27" fmla="*/ 49 h 87"/>
                  <a:gd name="T28" fmla="*/ 167 w 174"/>
                  <a:gd name="T29" fmla="*/ 34 h 87"/>
                  <a:gd name="T30" fmla="*/ 173 w 174"/>
                  <a:gd name="T31" fmla="*/ 18 h 87"/>
                  <a:gd name="T32" fmla="*/ 174 w 174"/>
                  <a:gd name="T33" fmla="*/ 0 h 87"/>
                  <a:gd name="T34" fmla="*/ 0 w 174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87">
                    <a:moveTo>
                      <a:pt x="0" y="0"/>
                    </a:moveTo>
                    <a:lnTo>
                      <a:pt x="2" y="18"/>
                    </a:lnTo>
                    <a:lnTo>
                      <a:pt x="7" y="34"/>
                    </a:lnTo>
                    <a:lnTo>
                      <a:pt x="15" y="49"/>
                    </a:lnTo>
                    <a:lnTo>
                      <a:pt x="25" y="63"/>
                    </a:lnTo>
                    <a:lnTo>
                      <a:pt x="38" y="73"/>
                    </a:lnTo>
                    <a:lnTo>
                      <a:pt x="53" y="81"/>
                    </a:lnTo>
                    <a:lnTo>
                      <a:pt x="70" y="86"/>
                    </a:lnTo>
                    <a:lnTo>
                      <a:pt x="87" y="87"/>
                    </a:lnTo>
                    <a:lnTo>
                      <a:pt x="104" y="86"/>
                    </a:lnTo>
                    <a:lnTo>
                      <a:pt x="121" y="81"/>
                    </a:lnTo>
                    <a:lnTo>
                      <a:pt x="136" y="73"/>
                    </a:lnTo>
                    <a:lnTo>
                      <a:pt x="149" y="63"/>
                    </a:lnTo>
                    <a:lnTo>
                      <a:pt x="160" y="49"/>
                    </a:lnTo>
                    <a:lnTo>
                      <a:pt x="167" y="34"/>
                    </a:lnTo>
                    <a:lnTo>
                      <a:pt x="173" y="18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7" name="Freeform 355">
                <a:extLst>
                  <a:ext uri="{FF2B5EF4-FFF2-40B4-BE49-F238E27FC236}">
                    <a16:creationId xmlns:a16="http://schemas.microsoft.com/office/drawing/2014/main" id="{78596CC9-D428-F95A-934F-97E20D3B6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5" y="4004"/>
                <a:ext cx="73" cy="43"/>
              </a:xfrm>
              <a:custGeom>
                <a:avLst/>
                <a:gdLst>
                  <a:gd name="T0" fmla="*/ 38 w 146"/>
                  <a:gd name="T1" fmla="*/ 87 h 87"/>
                  <a:gd name="T2" fmla="*/ 22 w 146"/>
                  <a:gd name="T3" fmla="*/ 83 h 87"/>
                  <a:gd name="T4" fmla="*/ 10 w 146"/>
                  <a:gd name="T5" fmla="*/ 73 h 87"/>
                  <a:gd name="T6" fmla="*/ 2 w 146"/>
                  <a:gd name="T7" fmla="*/ 59 h 87"/>
                  <a:gd name="T8" fmla="*/ 0 w 146"/>
                  <a:gd name="T9" fmla="*/ 43 h 87"/>
                  <a:gd name="T10" fmla="*/ 2 w 146"/>
                  <a:gd name="T11" fmla="*/ 28 h 87"/>
                  <a:gd name="T12" fmla="*/ 9 w 146"/>
                  <a:gd name="T13" fmla="*/ 14 h 87"/>
                  <a:gd name="T14" fmla="*/ 21 w 146"/>
                  <a:gd name="T15" fmla="*/ 4 h 87"/>
                  <a:gd name="T16" fmla="*/ 38 w 146"/>
                  <a:gd name="T17" fmla="*/ 0 h 87"/>
                  <a:gd name="T18" fmla="*/ 106 w 146"/>
                  <a:gd name="T19" fmla="*/ 0 h 87"/>
                  <a:gd name="T20" fmla="*/ 123 w 146"/>
                  <a:gd name="T21" fmla="*/ 4 h 87"/>
                  <a:gd name="T22" fmla="*/ 137 w 146"/>
                  <a:gd name="T23" fmla="*/ 14 h 87"/>
                  <a:gd name="T24" fmla="*/ 143 w 146"/>
                  <a:gd name="T25" fmla="*/ 28 h 87"/>
                  <a:gd name="T26" fmla="*/ 146 w 146"/>
                  <a:gd name="T27" fmla="*/ 43 h 87"/>
                  <a:gd name="T28" fmla="*/ 143 w 146"/>
                  <a:gd name="T29" fmla="*/ 59 h 87"/>
                  <a:gd name="T30" fmla="*/ 135 w 146"/>
                  <a:gd name="T31" fmla="*/ 73 h 87"/>
                  <a:gd name="T32" fmla="*/ 123 w 146"/>
                  <a:gd name="T33" fmla="*/ 83 h 87"/>
                  <a:gd name="T34" fmla="*/ 106 w 146"/>
                  <a:gd name="T35" fmla="*/ 87 h 87"/>
                  <a:gd name="T36" fmla="*/ 38 w 146"/>
                  <a:gd name="T3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87">
                    <a:moveTo>
                      <a:pt x="38" y="87"/>
                    </a:moveTo>
                    <a:lnTo>
                      <a:pt x="22" y="83"/>
                    </a:lnTo>
                    <a:lnTo>
                      <a:pt x="10" y="73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9" y="14"/>
                    </a:lnTo>
                    <a:lnTo>
                      <a:pt x="21" y="4"/>
                    </a:lnTo>
                    <a:lnTo>
                      <a:pt x="38" y="0"/>
                    </a:lnTo>
                    <a:lnTo>
                      <a:pt x="106" y="0"/>
                    </a:lnTo>
                    <a:lnTo>
                      <a:pt x="123" y="4"/>
                    </a:lnTo>
                    <a:lnTo>
                      <a:pt x="137" y="14"/>
                    </a:lnTo>
                    <a:lnTo>
                      <a:pt x="143" y="28"/>
                    </a:lnTo>
                    <a:lnTo>
                      <a:pt x="146" y="43"/>
                    </a:lnTo>
                    <a:lnTo>
                      <a:pt x="143" y="59"/>
                    </a:lnTo>
                    <a:lnTo>
                      <a:pt x="135" y="73"/>
                    </a:lnTo>
                    <a:lnTo>
                      <a:pt x="123" y="83"/>
                    </a:lnTo>
                    <a:lnTo>
                      <a:pt x="106" y="87"/>
                    </a:lnTo>
                    <a:lnTo>
                      <a:pt x="38" y="87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8" name="Freeform 356">
                <a:extLst>
                  <a:ext uri="{FF2B5EF4-FFF2-40B4-BE49-F238E27FC236}">
                    <a16:creationId xmlns:a16="http://schemas.microsoft.com/office/drawing/2014/main" id="{86B6EB73-DD35-E1F7-628C-D47E137F4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4107"/>
                <a:ext cx="211" cy="29"/>
              </a:xfrm>
              <a:custGeom>
                <a:avLst/>
                <a:gdLst>
                  <a:gd name="T0" fmla="*/ 0 w 423"/>
                  <a:gd name="T1" fmla="*/ 24 h 58"/>
                  <a:gd name="T2" fmla="*/ 2 w 423"/>
                  <a:gd name="T3" fmla="*/ 28 h 58"/>
                  <a:gd name="T4" fmla="*/ 4 w 423"/>
                  <a:gd name="T5" fmla="*/ 30 h 58"/>
                  <a:gd name="T6" fmla="*/ 10 w 423"/>
                  <a:gd name="T7" fmla="*/ 34 h 58"/>
                  <a:gd name="T8" fmla="*/ 18 w 423"/>
                  <a:gd name="T9" fmla="*/ 38 h 58"/>
                  <a:gd name="T10" fmla="*/ 25 w 423"/>
                  <a:gd name="T11" fmla="*/ 40 h 58"/>
                  <a:gd name="T12" fmla="*/ 36 w 423"/>
                  <a:gd name="T13" fmla="*/ 43 h 58"/>
                  <a:gd name="T14" fmla="*/ 49 w 423"/>
                  <a:gd name="T15" fmla="*/ 45 h 58"/>
                  <a:gd name="T16" fmla="*/ 62 w 423"/>
                  <a:gd name="T17" fmla="*/ 48 h 58"/>
                  <a:gd name="T18" fmla="*/ 77 w 423"/>
                  <a:gd name="T19" fmla="*/ 50 h 58"/>
                  <a:gd name="T20" fmla="*/ 94 w 423"/>
                  <a:gd name="T21" fmla="*/ 51 h 58"/>
                  <a:gd name="T22" fmla="*/ 111 w 423"/>
                  <a:gd name="T23" fmla="*/ 54 h 58"/>
                  <a:gd name="T24" fmla="*/ 129 w 423"/>
                  <a:gd name="T25" fmla="*/ 55 h 58"/>
                  <a:gd name="T26" fmla="*/ 149 w 423"/>
                  <a:gd name="T27" fmla="*/ 56 h 58"/>
                  <a:gd name="T28" fmla="*/ 169 w 423"/>
                  <a:gd name="T29" fmla="*/ 56 h 58"/>
                  <a:gd name="T30" fmla="*/ 190 w 423"/>
                  <a:gd name="T31" fmla="*/ 58 h 58"/>
                  <a:gd name="T32" fmla="*/ 211 w 423"/>
                  <a:gd name="T33" fmla="*/ 58 h 58"/>
                  <a:gd name="T34" fmla="*/ 232 w 423"/>
                  <a:gd name="T35" fmla="*/ 58 h 58"/>
                  <a:gd name="T36" fmla="*/ 253 w 423"/>
                  <a:gd name="T37" fmla="*/ 56 h 58"/>
                  <a:gd name="T38" fmla="*/ 274 w 423"/>
                  <a:gd name="T39" fmla="*/ 56 h 58"/>
                  <a:gd name="T40" fmla="*/ 294 w 423"/>
                  <a:gd name="T41" fmla="*/ 55 h 58"/>
                  <a:gd name="T42" fmla="*/ 313 w 423"/>
                  <a:gd name="T43" fmla="*/ 54 h 58"/>
                  <a:gd name="T44" fmla="*/ 330 w 423"/>
                  <a:gd name="T45" fmla="*/ 51 h 58"/>
                  <a:gd name="T46" fmla="*/ 345 w 423"/>
                  <a:gd name="T47" fmla="*/ 50 h 58"/>
                  <a:gd name="T48" fmla="*/ 361 w 423"/>
                  <a:gd name="T49" fmla="*/ 48 h 58"/>
                  <a:gd name="T50" fmla="*/ 374 w 423"/>
                  <a:gd name="T51" fmla="*/ 45 h 58"/>
                  <a:gd name="T52" fmla="*/ 388 w 423"/>
                  <a:gd name="T53" fmla="*/ 43 h 58"/>
                  <a:gd name="T54" fmla="*/ 398 w 423"/>
                  <a:gd name="T55" fmla="*/ 40 h 58"/>
                  <a:gd name="T56" fmla="*/ 406 w 423"/>
                  <a:gd name="T57" fmla="*/ 38 h 58"/>
                  <a:gd name="T58" fmla="*/ 414 w 423"/>
                  <a:gd name="T59" fmla="*/ 34 h 58"/>
                  <a:gd name="T60" fmla="*/ 419 w 423"/>
                  <a:gd name="T61" fmla="*/ 30 h 58"/>
                  <a:gd name="T62" fmla="*/ 422 w 423"/>
                  <a:gd name="T63" fmla="*/ 28 h 58"/>
                  <a:gd name="T64" fmla="*/ 423 w 423"/>
                  <a:gd name="T65" fmla="*/ 24 h 58"/>
                  <a:gd name="T66" fmla="*/ 389 w 423"/>
                  <a:gd name="T67" fmla="*/ 0 h 58"/>
                  <a:gd name="T68" fmla="*/ 385 w 423"/>
                  <a:gd name="T69" fmla="*/ 3 h 58"/>
                  <a:gd name="T70" fmla="*/ 374 w 423"/>
                  <a:gd name="T71" fmla="*/ 6 h 58"/>
                  <a:gd name="T72" fmla="*/ 359 w 423"/>
                  <a:gd name="T73" fmla="*/ 9 h 58"/>
                  <a:gd name="T74" fmla="*/ 338 w 423"/>
                  <a:gd name="T75" fmla="*/ 10 h 58"/>
                  <a:gd name="T76" fmla="*/ 311 w 423"/>
                  <a:gd name="T77" fmla="*/ 11 h 58"/>
                  <a:gd name="T78" fmla="*/ 281 w 423"/>
                  <a:gd name="T79" fmla="*/ 13 h 58"/>
                  <a:gd name="T80" fmla="*/ 247 w 423"/>
                  <a:gd name="T81" fmla="*/ 14 h 58"/>
                  <a:gd name="T82" fmla="*/ 211 w 423"/>
                  <a:gd name="T83" fmla="*/ 14 h 58"/>
                  <a:gd name="T84" fmla="*/ 176 w 423"/>
                  <a:gd name="T85" fmla="*/ 14 h 58"/>
                  <a:gd name="T86" fmla="*/ 143 w 423"/>
                  <a:gd name="T87" fmla="*/ 13 h 58"/>
                  <a:gd name="T88" fmla="*/ 112 w 423"/>
                  <a:gd name="T89" fmla="*/ 11 h 58"/>
                  <a:gd name="T90" fmla="*/ 86 w 423"/>
                  <a:gd name="T91" fmla="*/ 10 h 58"/>
                  <a:gd name="T92" fmla="*/ 65 w 423"/>
                  <a:gd name="T93" fmla="*/ 9 h 58"/>
                  <a:gd name="T94" fmla="*/ 49 w 423"/>
                  <a:gd name="T95" fmla="*/ 6 h 58"/>
                  <a:gd name="T96" fmla="*/ 39 w 423"/>
                  <a:gd name="T97" fmla="*/ 3 h 58"/>
                  <a:gd name="T98" fmla="*/ 35 w 423"/>
                  <a:gd name="T99" fmla="*/ 0 h 58"/>
                  <a:gd name="T100" fmla="*/ 0 w 423"/>
                  <a:gd name="T101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3" h="58">
                    <a:moveTo>
                      <a:pt x="0" y="24"/>
                    </a:moveTo>
                    <a:lnTo>
                      <a:pt x="2" y="28"/>
                    </a:lnTo>
                    <a:lnTo>
                      <a:pt x="4" y="30"/>
                    </a:lnTo>
                    <a:lnTo>
                      <a:pt x="10" y="34"/>
                    </a:lnTo>
                    <a:lnTo>
                      <a:pt x="18" y="38"/>
                    </a:lnTo>
                    <a:lnTo>
                      <a:pt x="25" y="40"/>
                    </a:lnTo>
                    <a:lnTo>
                      <a:pt x="36" y="43"/>
                    </a:lnTo>
                    <a:lnTo>
                      <a:pt x="49" y="45"/>
                    </a:lnTo>
                    <a:lnTo>
                      <a:pt x="62" y="48"/>
                    </a:lnTo>
                    <a:lnTo>
                      <a:pt x="77" y="50"/>
                    </a:lnTo>
                    <a:lnTo>
                      <a:pt x="94" y="51"/>
                    </a:lnTo>
                    <a:lnTo>
                      <a:pt x="111" y="54"/>
                    </a:lnTo>
                    <a:lnTo>
                      <a:pt x="129" y="55"/>
                    </a:lnTo>
                    <a:lnTo>
                      <a:pt x="149" y="56"/>
                    </a:lnTo>
                    <a:lnTo>
                      <a:pt x="169" y="56"/>
                    </a:lnTo>
                    <a:lnTo>
                      <a:pt x="190" y="58"/>
                    </a:lnTo>
                    <a:lnTo>
                      <a:pt x="211" y="58"/>
                    </a:lnTo>
                    <a:lnTo>
                      <a:pt x="232" y="58"/>
                    </a:lnTo>
                    <a:lnTo>
                      <a:pt x="253" y="56"/>
                    </a:lnTo>
                    <a:lnTo>
                      <a:pt x="274" y="56"/>
                    </a:lnTo>
                    <a:lnTo>
                      <a:pt x="294" y="55"/>
                    </a:lnTo>
                    <a:lnTo>
                      <a:pt x="313" y="54"/>
                    </a:lnTo>
                    <a:lnTo>
                      <a:pt x="330" y="51"/>
                    </a:lnTo>
                    <a:lnTo>
                      <a:pt x="345" y="50"/>
                    </a:lnTo>
                    <a:lnTo>
                      <a:pt x="361" y="48"/>
                    </a:lnTo>
                    <a:lnTo>
                      <a:pt x="374" y="45"/>
                    </a:lnTo>
                    <a:lnTo>
                      <a:pt x="388" y="43"/>
                    </a:lnTo>
                    <a:lnTo>
                      <a:pt x="398" y="40"/>
                    </a:lnTo>
                    <a:lnTo>
                      <a:pt x="406" y="38"/>
                    </a:lnTo>
                    <a:lnTo>
                      <a:pt x="414" y="34"/>
                    </a:lnTo>
                    <a:lnTo>
                      <a:pt x="419" y="30"/>
                    </a:lnTo>
                    <a:lnTo>
                      <a:pt x="422" y="28"/>
                    </a:lnTo>
                    <a:lnTo>
                      <a:pt x="423" y="24"/>
                    </a:lnTo>
                    <a:lnTo>
                      <a:pt x="389" y="0"/>
                    </a:lnTo>
                    <a:lnTo>
                      <a:pt x="385" y="3"/>
                    </a:lnTo>
                    <a:lnTo>
                      <a:pt x="374" y="6"/>
                    </a:lnTo>
                    <a:lnTo>
                      <a:pt x="359" y="9"/>
                    </a:lnTo>
                    <a:lnTo>
                      <a:pt x="338" y="10"/>
                    </a:lnTo>
                    <a:lnTo>
                      <a:pt x="311" y="11"/>
                    </a:lnTo>
                    <a:lnTo>
                      <a:pt x="281" y="13"/>
                    </a:lnTo>
                    <a:lnTo>
                      <a:pt x="247" y="14"/>
                    </a:lnTo>
                    <a:lnTo>
                      <a:pt x="211" y="14"/>
                    </a:lnTo>
                    <a:lnTo>
                      <a:pt x="176" y="14"/>
                    </a:lnTo>
                    <a:lnTo>
                      <a:pt x="143" y="13"/>
                    </a:lnTo>
                    <a:lnTo>
                      <a:pt x="112" y="11"/>
                    </a:lnTo>
                    <a:lnTo>
                      <a:pt x="86" y="10"/>
                    </a:lnTo>
                    <a:lnTo>
                      <a:pt x="65" y="9"/>
                    </a:lnTo>
                    <a:lnTo>
                      <a:pt x="49" y="6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9" name="Freeform 357">
                <a:extLst>
                  <a:ext uri="{FF2B5EF4-FFF2-40B4-BE49-F238E27FC236}">
                    <a16:creationId xmlns:a16="http://schemas.microsoft.com/office/drawing/2014/main" id="{B13A5063-ADC9-FC4A-D4BB-575B4D6C6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3457"/>
                <a:ext cx="41" cy="310"/>
              </a:xfrm>
              <a:custGeom>
                <a:avLst/>
                <a:gdLst>
                  <a:gd name="T0" fmla="*/ 82 w 83"/>
                  <a:gd name="T1" fmla="*/ 620 h 620"/>
                  <a:gd name="T2" fmla="*/ 82 w 83"/>
                  <a:gd name="T3" fmla="*/ 501 h 620"/>
                  <a:gd name="T4" fmla="*/ 83 w 83"/>
                  <a:gd name="T5" fmla="*/ 398 h 620"/>
                  <a:gd name="T6" fmla="*/ 82 w 83"/>
                  <a:gd name="T7" fmla="*/ 307 h 620"/>
                  <a:gd name="T8" fmla="*/ 80 w 83"/>
                  <a:gd name="T9" fmla="*/ 227 h 620"/>
                  <a:gd name="T10" fmla="*/ 76 w 83"/>
                  <a:gd name="T11" fmla="*/ 157 h 620"/>
                  <a:gd name="T12" fmla="*/ 68 w 83"/>
                  <a:gd name="T13" fmla="*/ 97 h 620"/>
                  <a:gd name="T14" fmla="*/ 57 w 83"/>
                  <a:gd name="T15" fmla="*/ 45 h 620"/>
                  <a:gd name="T16" fmla="*/ 41 w 83"/>
                  <a:gd name="T17" fmla="*/ 0 h 620"/>
                  <a:gd name="T18" fmla="*/ 41 w 83"/>
                  <a:gd name="T19" fmla="*/ 0 h 620"/>
                  <a:gd name="T20" fmla="*/ 25 w 83"/>
                  <a:gd name="T21" fmla="*/ 45 h 620"/>
                  <a:gd name="T22" fmla="*/ 14 w 83"/>
                  <a:gd name="T23" fmla="*/ 97 h 620"/>
                  <a:gd name="T24" fmla="*/ 7 w 83"/>
                  <a:gd name="T25" fmla="*/ 157 h 620"/>
                  <a:gd name="T26" fmla="*/ 3 w 83"/>
                  <a:gd name="T27" fmla="*/ 227 h 620"/>
                  <a:gd name="T28" fmla="*/ 0 w 83"/>
                  <a:gd name="T29" fmla="*/ 307 h 620"/>
                  <a:gd name="T30" fmla="*/ 0 w 83"/>
                  <a:gd name="T31" fmla="*/ 398 h 620"/>
                  <a:gd name="T32" fmla="*/ 0 w 83"/>
                  <a:gd name="T33" fmla="*/ 501 h 620"/>
                  <a:gd name="T34" fmla="*/ 0 w 83"/>
                  <a:gd name="T35" fmla="*/ 620 h 620"/>
                  <a:gd name="T36" fmla="*/ 82 w 83"/>
                  <a:gd name="T37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620">
                    <a:moveTo>
                      <a:pt x="82" y="620"/>
                    </a:moveTo>
                    <a:lnTo>
                      <a:pt x="82" y="501"/>
                    </a:lnTo>
                    <a:lnTo>
                      <a:pt x="83" y="398"/>
                    </a:lnTo>
                    <a:lnTo>
                      <a:pt x="82" y="307"/>
                    </a:lnTo>
                    <a:lnTo>
                      <a:pt x="80" y="227"/>
                    </a:lnTo>
                    <a:lnTo>
                      <a:pt x="76" y="157"/>
                    </a:lnTo>
                    <a:lnTo>
                      <a:pt x="68" y="97"/>
                    </a:lnTo>
                    <a:lnTo>
                      <a:pt x="57" y="4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5" y="45"/>
                    </a:lnTo>
                    <a:lnTo>
                      <a:pt x="14" y="97"/>
                    </a:lnTo>
                    <a:lnTo>
                      <a:pt x="7" y="157"/>
                    </a:lnTo>
                    <a:lnTo>
                      <a:pt x="3" y="227"/>
                    </a:lnTo>
                    <a:lnTo>
                      <a:pt x="0" y="307"/>
                    </a:lnTo>
                    <a:lnTo>
                      <a:pt x="0" y="398"/>
                    </a:lnTo>
                    <a:lnTo>
                      <a:pt x="0" y="501"/>
                    </a:lnTo>
                    <a:lnTo>
                      <a:pt x="0" y="620"/>
                    </a:lnTo>
                    <a:lnTo>
                      <a:pt x="82" y="620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0" name="Freeform 358">
                <a:extLst>
                  <a:ext uri="{FF2B5EF4-FFF2-40B4-BE49-F238E27FC236}">
                    <a16:creationId xmlns:a16="http://schemas.microsoft.com/office/drawing/2014/main" id="{1075F2BD-81A4-ADA0-8B70-3594E7398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" y="3346"/>
                <a:ext cx="45" cy="111"/>
              </a:xfrm>
              <a:custGeom>
                <a:avLst/>
                <a:gdLst>
                  <a:gd name="T0" fmla="*/ 45 w 91"/>
                  <a:gd name="T1" fmla="*/ 223 h 223"/>
                  <a:gd name="T2" fmla="*/ 75 w 91"/>
                  <a:gd name="T3" fmla="*/ 200 h 223"/>
                  <a:gd name="T4" fmla="*/ 90 w 91"/>
                  <a:gd name="T5" fmla="*/ 173 h 223"/>
                  <a:gd name="T6" fmla="*/ 91 w 91"/>
                  <a:gd name="T7" fmla="*/ 143 h 223"/>
                  <a:gd name="T8" fmla="*/ 84 w 91"/>
                  <a:gd name="T9" fmla="*/ 111 h 223"/>
                  <a:gd name="T10" fmla="*/ 72 w 91"/>
                  <a:gd name="T11" fmla="*/ 79 h 223"/>
                  <a:gd name="T12" fmla="*/ 59 w 91"/>
                  <a:gd name="T13" fmla="*/ 48 h 223"/>
                  <a:gd name="T14" fmla="*/ 49 w 91"/>
                  <a:gd name="T15" fmla="*/ 22 h 223"/>
                  <a:gd name="T16" fmla="*/ 45 w 91"/>
                  <a:gd name="T17" fmla="*/ 0 h 223"/>
                  <a:gd name="T18" fmla="*/ 41 w 91"/>
                  <a:gd name="T19" fmla="*/ 22 h 223"/>
                  <a:gd name="T20" fmla="*/ 30 w 91"/>
                  <a:gd name="T21" fmla="*/ 48 h 223"/>
                  <a:gd name="T22" fmla="*/ 17 w 91"/>
                  <a:gd name="T23" fmla="*/ 79 h 223"/>
                  <a:gd name="T24" fmla="*/ 7 w 91"/>
                  <a:gd name="T25" fmla="*/ 111 h 223"/>
                  <a:gd name="T26" fmla="*/ 0 w 91"/>
                  <a:gd name="T27" fmla="*/ 143 h 223"/>
                  <a:gd name="T28" fmla="*/ 1 w 91"/>
                  <a:gd name="T29" fmla="*/ 173 h 223"/>
                  <a:gd name="T30" fmla="*/ 16 w 91"/>
                  <a:gd name="T31" fmla="*/ 200 h 223"/>
                  <a:gd name="T32" fmla="*/ 45 w 91"/>
                  <a:gd name="T3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223">
                    <a:moveTo>
                      <a:pt x="45" y="223"/>
                    </a:moveTo>
                    <a:lnTo>
                      <a:pt x="75" y="200"/>
                    </a:lnTo>
                    <a:lnTo>
                      <a:pt x="90" y="173"/>
                    </a:lnTo>
                    <a:lnTo>
                      <a:pt x="91" y="143"/>
                    </a:lnTo>
                    <a:lnTo>
                      <a:pt x="84" y="111"/>
                    </a:lnTo>
                    <a:lnTo>
                      <a:pt x="72" y="79"/>
                    </a:lnTo>
                    <a:lnTo>
                      <a:pt x="59" y="48"/>
                    </a:lnTo>
                    <a:lnTo>
                      <a:pt x="49" y="22"/>
                    </a:lnTo>
                    <a:lnTo>
                      <a:pt x="45" y="0"/>
                    </a:lnTo>
                    <a:lnTo>
                      <a:pt x="41" y="22"/>
                    </a:lnTo>
                    <a:lnTo>
                      <a:pt x="30" y="48"/>
                    </a:lnTo>
                    <a:lnTo>
                      <a:pt x="17" y="79"/>
                    </a:lnTo>
                    <a:lnTo>
                      <a:pt x="7" y="111"/>
                    </a:lnTo>
                    <a:lnTo>
                      <a:pt x="0" y="143"/>
                    </a:lnTo>
                    <a:lnTo>
                      <a:pt x="1" y="173"/>
                    </a:lnTo>
                    <a:lnTo>
                      <a:pt x="16" y="200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1" name="Freeform 359">
                <a:extLst>
                  <a:ext uri="{FF2B5EF4-FFF2-40B4-BE49-F238E27FC236}">
                    <a16:creationId xmlns:a16="http://schemas.microsoft.com/office/drawing/2014/main" id="{CD3E2674-AEE4-43FC-6841-E442660A1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" y="3386"/>
                <a:ext cx="64" cy="163"/>
              </a:xfrm>
              <a:custGeom>
                <a:avLst/>
                <a:gdLst>
                  <a:gd name="T0" fmla="*/ 101 w 127"/>
                  <a:gd name="T1" fmla="*/ 327 h 327"/>
                  <a:gd name="T2" fmla="*/ 100 w 127"/>
                  <a:gd name="T3" fmla="*/ 327 h 327"/>
                  <a:gd name="T4" fmla="*/ 98 w 127"/>
                  <a:gd name="T5" fmla="*/ 323 h 327"/>
                  <a:gd name="T6" fmla="*/ 96 w 127"/>
                  <a:gd name="T7" fmla="*/ 321 h 327"/>
                  <a:gd name="T8" fmla="*/ 95 w 127"/>
                  <a:gd name="T9" fmla="*/ 320 h 327"/>
                  <a:gd name="T10" fmla="*/ 110 w 127"/>
                  <a:gd name="T11" fmla="*/ 268 h 327"/>
                  <a:gd name="T12" fmla="*/ 113 w 127"/>
                  <a:gd name="T13" fmla="*/ 220 h 327"/>
                  <a:gd name="T14" fmla="*/ 104 w 127"/>
                  <a:gd name="T15" fmla="*/ 174 h 327"/>
                  <a:gd name="T16" fmla="*/ 89 w 127"/>
                  <a:gd name="T17" fmla="*/ 130 h 327"/>
                  <a:gd name="T18" fmla="*/ 68 w 127"/>
                  <a:gd name="T19" fmla="*/ 91 h 327"/>
                  <a:gd name="T20" fmla="*/ 45 w 127"/>
                  <a:gd name="T21" fmla="*/ 56 h 327"/>
                  <a:gd name="T22" fmla="*/ 21 w 127"/>
                  <a:gd name="T23" fmla="*/ 25 h 327"/>
                  <a:gd name="T24" fmla="*/ 0 w 127"/>
                  <a:gd name="T25" fmla="*/ 0 h 327"/>
                  <a:gd name="T26" fmla="*/ 26 w 127"/>
                  <a:gd name="T27" fmla="*/ 14 h 327"/>
                  <a:gd name="T28" fmla="*/ 54 w 127"/>
                  <a:gd name="T29" fmla="*/ 43 h 327"/>
                  <a:gd name="T30" fmla="*/ 81 w 127"/>
                  <a:gd name="T31" fmla="*/ 84 h 327"/>
                  <a:gd name="T32" fmla="*/ 104 w 127"/>
                  <a:gd name="T33" fmla="*/ 133 h 327"/>
                  <a:gd name="T34" fmla="*/ 121 w 127"/>
                  <a:gd name="T35" fmla="*/ 185 h 327"/>
                  <a:gd name="T36" fmla="*/ 127 w 127"/>
                  <a:gd name="T37" fmla="*/ 237 h 327"/>
                  <a:gd name="T38" fmla="*/ 122 w 127"/>
                  <a:gd name="T39" fmla="*/ 286 h 327"/>
                  <a:gd name="T40" fmla="*/ 101 w 127"/>
                  <a:gd name="T41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7">
                    <a:moveTo>
                      <a:pt x="101" y="327"/>
                    </a:moveTo>
                    <a:lnTo>
                      <a:pt x="100" y="327"/>
                    </a:lnTo>
                    <a:lnTo>
                      <a:pt x="98" y="323"/>
                    </a:lnTo>
                    <a:lnTo>
                      <a:pt x="96" y="321"/>
                    </a:lnTo>
                    <a:lnTo>
                      <a:pt x="95" y="320"/>
                    </a:lnTo>
                    <a:lnTo>
                      <a:pt x="110" y="268"/>
                    </a:lnTo>
                    <a:lnTo>
                      <a:pt x="113" y="220"/>
                    </a:lnTo>
                    <a:lnTo>
                      <a:pt x="104" y="174"/>
                    </a:lnTo>
                    <a:lnTo>
                      <a:pt x="89" y="130"/>
                    </a:lnTo>
                    <a:lnTo>
                      <a:pt x="68" y="91"/>
                    </a:lnTo>
                    <a:lnTo>
                      <a:pt x="45" y="56"/>
                    </a:lnTo>
                    <a:lnTo>
                      <a:pt x="21" y="25"/>
                    </a:lnTo>
                    <a:lnTo>
                      <a:pt x="0" y="0"/>
                    </a:lnTo>
                    <a:lnTo>
                      <a:pt x="26" y="14"/>
                    </a:lnTo>
                    <a:lnTo>
                      <a:pt x="54" y="43"/>
                    </a:lnTo>
                    <a:lnTo>
                      <a:pt x="81" y="84"/>
                    </a:lnTo>
                    <a:lnTo>
                      <a:pt x="104" y="133"/>
                    </a:lnTo>
                    <a:lnTo>
                      <a:pt x="121" y="185"/>
                    </a:lnTo>
                    <a:lnTo>
                      <a:pt x="127" y="237"/>
                    </a:lnTo>
                    <a:lnTo>
                      <a:pt x="122" y="286"/>
                    </a:lnTo>
                    <a:lnTo>
                      <a:pt x="101" y="3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2" name="Freeform 360">
                <a:extLst>
                  <a:ext uri="{FF2B5EF4-FFF2-40B4-BE49-F238E27FC236}">
                    <a16:creationId xmlns:a16="http://schemas.microsoft.com/office/drawing/2014/main" id="{2DA1A6CC-A7FD-545F-C09F-A4CD74A7F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3410"/>
                <a:ext cx="57" cy="12"/>
              </a:xfrm>
              <a:custGeom>
                <a:avLst/>
                <a:gdLst>
                  <a:gd name="T0" fmla="*/ 0 w 115"/>
                  <a:gd name="T1" fmla="*/ 2 h 25"/>
                  <a:gd name="T2" fmla="*/ 4 w 115"/>
                  <a:gd name="T3" fmla="*/ 0 h 25"/>
                  <a:gd name="T4" fmla="*/ 15 w 115"/>
                  <a:gd name="T5" fmla="*/ 0 h 25"/>
                  <a:gd name="T6" fmla="*/ 29 w 115"/>
                  <a:gd name="T7" fmla="*/ 0 h 25"/>
                  <a:gd name="T8" fmla="*/ 48 w 115"/>
                  <a:gd name="T9" fmla="*/ 1 h 25"/>
                  <a:gd name="T10" fmla="*/ 66 w 115"/>
                  <a:gd name="T11" fmla="*/ 4 h 25"/>
                  <a:gd name="T12" fmla="*/ 85 w 115"/>
                  <a:gd name="T13" fmla="*/ 9 h 25"/>
                  <a:gd name="T14" fmla="*/ 102 w 115"/>
                  <a:gd name="T15" fmla="*/ 16 h 25"/>
                  <a:gd name="T16" fmla="*/ 115 w 115"/>
                  <a:gd name="T17" fmla="*/ 25 h 25"/>
                  <a:gd name="T18" fmla="*/ 102 w 115"/>
                  <a:gd name="T19" fmla="*/ 22 h 25"/>
                  <a:gd name="T20" fmla="*/ 86 w 115"/>
                  <a:gd name="T21" fmla="*/ 19 h 25"/>
                  <a:gd name="T22" fmla="*/ 66 w 115"/>
                  <a:gd name="T23" fmla="*/ 16 h 25"/>
                  <a:gd name="T24" fmla="*/ 48 w 115"/>
                  <a:gd name="T25" fmla="*/ 14 h 25"/>
                  <a:gd name="T26" fmla="*/ 29 w 115"/>
                  <a:gd name="T27" fmla="*/ 11 h 25"/>
                  <a:gd name="T28" fmla="*/ 15 w 115"/>
                  <a:gd name="T29" fmla="*/ 7 h 25"/>
                  <a:gd name="T30" fmla="*/ 4 w 115"/>
                  <a:gd name="T31" fmla="*/ 5 h 25"/>
                  <a:gd name="T32" fmla="*/ 0 w 11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25">
                    <a:moveTo>
                      <a:pt x="0" y="2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8" y="1"/>
                    </a:lnTo>
                    <a:lnTo>
                      <a:pt x="66" y="4"/>
                    </a:lnTo>
                    <a:lnTo>
                      <a:pt x="85" y="9"/>
                    </a:lnTo>
                    <a:lnTo>
                      <a:pt x="102" y="16"/>
                    </a:lnTo>
                    <a:lnTo>
                      <a:pt x="115" y="25"/>
                    </a:lnTo>
                    <a:lnTo>
                      <a:pt x="102" y="22"/>
                    </a:lnTo>
                    <a:lnTo>
                      <a:pt x="86" y="19"/>
                    </a:lnTo>
                    <a:lnTo>
                      <a:pt x="66" y="16"/>
                    </a:lnTo>
                    <a:lnTo>
                      <a:pt x="48" y="14"/>
                    </a:lnTo>
                    <a:lnTo>
                      <a:pt x="29" y="11"/>
                    </a:lnTo>
                    <a:lnTo>
                      <a:pt x="15" y="7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3" name="Freeform 361">
                <a:extLst>
                  <a:ext uri="{FF2B5EF4-FFF2-40B4-BE49-F238E27FC236}">
                    <a16:creationId xmlns:a16="http://schemas.microsoft.com/office/drawing/2014/main" id="{465BD0C1-CEA0-2FC9-BEA8-39CC2565A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" y="3420"/>
                <a:ext cx="68" cy="17"/>
              </a:xfrm>
              <a:custGeom>
                <a:avLst/>
                <a:gdLst>
                  <a:gd name="T0" fmla="*/ 0 w 137"/>
                  <a:gd name="T1" fmla="*/ 4 h 34"/>
                  <a:gd name="T2" fmla="*/ 6 w 137"/>
                  <a:gd name="T3" fmla="*/ 1 h 34"/>
                  <a:gd name="T4" fmla="*/ 17 w 137"/>
                  <a:gd name="T5" fmla="*/ 0 h 34"/>
                  <a:gd name="T6" fmla="*/ 36 w 137"/>
                  <a:gd name="T7" fmla="*/ 1 h 34"/>
                  <a:gd name="T8" fmla="*/ 58 w 137"/>
                  <a:gd name="T9" fmla="*/ 5 h 34"/>
                  <a:gd name="T10" fmla="*/ 81 w 137"/>
                  <a:gd name="T11" fmla="*/ 10 h 34"/>
                  <a:gd name="T12" fmla="*/ 103 w 137"/>
                  <a:gd name="T13" fmla="*/ 17 h 34"/>
                  <a:gd name="T14" fmla="*/ 123 w 137"/>
                  <a:gd name="T15" fmla="*/ 25 h 34"/>
                  <a:gd name="T16" fmla="*/ 137 w 137"/>
                  <a:gd name="T17" fmla="*/ 34 h 34"/>
                  <a:gd name="T18" fmla="*/ 127 w 137"/>
                  <a:gd name="T19" fmla="*/ 31 h 34"/>
                  <a:gd name="T20" fmla="*/ 108 w 137"/>
                  <a:gd name="T21" fmla="*/ 27 h 34"/>
                  <a:gd name="T22" fmla="*/ 86 w 137"/>
                  <a:gd name="T23" fmla="*/ 25 h 34"/>
                  <a:gd name="T24" fmla="*/ 62 w 137"/>
                  <a:gd name="T25" fmla="*/ 20 h 34"/>
                  <a:gd name="T26" fmla="*/ 39 w 137"/>
                  <a:gd name="T27" fmla="*/ 16 h 34"/>
                  <a:gd name="T28" fmla="*/ 19 w 137"/>
                  <a:gd name="T29" fmla="*/ 12 h 34"/>
                  <a:gd name="T30" fmla="*/ 6 w 137"/>
                  <a:gd name="T31" fmla="*/ 7 h 34"/>
                  <a:gd name="T32" fmla="*/ 0 w 137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34">
                    <a:moveTo>
                      <a:pt x="0" y="4"/>
                    </a:moveTo>
                    <a:lnTo>
                      <a:pt x="6" y="1"/>
                    </a:lnTo>
                    <a:lnTo>
                      <a:pt x="17" y="0"/>
                    </a:lnTo>
                    <a:lnTo>
                      <a:pt x="36" y="1"/>
                    </a:lnTo>
                    <a:lnTo>
                      <a:pt x="58" y="5"/>
                    </a:lnTo>
                    <a:lnTo>
                      <a:pt x="81" y="10"/>
                    </a:lnTo>
                    <a:lnTo>
                      <a:pt x="103" y="17"/>
                    </a:lnTo>
                    <a:lnTo>
                      <a:pt x="123" y="25"/>
                    </a:lnTo>
                    <a:lnTo>
                      <a:pt x="137" y="34"/>
                    </a:lnTo>
                    <a:lnTo>
                      <a:pt x="127" y="31"/>
                    </a:lnTo>
                    <a:lnTo>
                      <a:pt x="108" y="27"/>
                    </a:lnTo>
                    <a:lnTo>
                      <a:pt x="86" y="25"/>
                    </a:lnTo>
                    <a:lnTo>
                      <a:pt x="62" y="20"/>
                    </a:lnTo>
                    <a:lnTo>
                      <a:pt x="39" y="16"/>
                    </a:lnTo>
                    <a:lnTo>
                      <a:pt x="19" y="12"/>
                    </a:lnTo>
                    <a:lnTo>
                      <a:pt x="6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4" name="Freeform 362">
                <a:extLst>
                  <a:ext uri="{FF2B5EF4-FFF2-40B4-BE49-F238E27FC236}">
                    <a16:creationId xmlns:a16="http://schemas.microsoft.com/office/drawing/2014/main" id="{53305418-4DD9-47B2-C46F-55343830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3447"/>
                <a:ext cx="71" cy="13"/>
              </a:xfrm>
              <a:custGeom>
                <a:avLst/>
                <a:gdLst>
                  <a:gd name="T0" fmla="*/ 0 w 143"/>
                  <a:gd name="T1" fmla="*/ 5 h 26"/>
                  <a:gd name="T2" fmla="*/ 6 w 143"/>
                  <a:gd name="T3" fmla="*/ 1 h 26"/>
                  <a:gd name="T4" fmla="*/ 20 w 143"/>
                  <a:gd name="T5" fmla="*/ 0 h 26"/>
                  <a:gd name="T6" fmla="*/ 40 w 143"/>
                  <a:gd name="T7" fmla="*/ 0 h 26"/>
                  <a:gd name="T8" fmla="*/ 64 w 143"/>
                  <a:gd name="T9" fmla="*/ 2 h 26"/>
                  <a:gd name="T10" fmla="*/ 87 w 143"/>
                  <a:gd name="T11" fmla="*/ 6 h 26"/>
                  <a:gd name="T12" fmla="*/ 111 w 143"/>
                  <a:gd name="T13" fmla="*/ 11 h 26"/>
                  <a:gd name="T14" fmla="*/ 130 w 143"/>
                  <a:gd name="T15" fmla="*/ 17 h 26"/>
                  <a:gd name="T16" fmla="*/ 143 w 143"/>
                  <a:gd name="T17" fmla="*/ 26 h 26"/>
                  <a:gd name="T18" fmla="*/ 132 w 143"/>
                  <a:gd name="T19" fmla="*/ 25 h 26"/>
                  <a:gd name="T20" fmla="*/ 114 w 143"/>
                  <a:gd name="T21" fmla="*/ 23 h 26"/>
                  <a:gd name="T22" fmla="*/ 90 w 143"/>
                  <a:gd name="T23" fmla="*/ 21 h 26"/>
                  <a:gd name="T24" fmla="*/ 65 w 143"/>
                  <a:gd name="T25" fmla="*/ 19 h 26"/>
                  <a:gd name="T26" fmla="*/ 41 w 143"/>
                  <a:gd name="T27" fmla="*/ 15 h 26"/>
                  <a:gd name="T28" fmla="*/ 20 w 143"/>
                  <a:gd name="T29" fmla="*/ 11 h 26"/>
                  <a:gd name="T30" fmla="*/ 6 w 143"/>
                  <a:gd name="T31" fmla="*/ 9 h 26"/>
                  <a:gd name="T32" fmla="*/ 0 w 143"/>
                  <a:gd name="T3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" h="26">
                    <a:moveTo>
                      <a:pt x="0" y="5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4" y="2"/>
                    </a:lnTo>
                    <a:lnTo>
                      <a:pt x="87" y="6"/>
                    </a:lnTo>
                    <a:lnTo>
                      <a:pt x="111" y="11"/>
                    </a:lnTo>
                    <a:lnTo>
                      <a:pt x="130" y="17"/>
                    </a:lnTo>
                    <a:lnTo>
                      <a:pt x="143" y="26"/>
                    </a:lnTo>
                    <a:lnTo>
                      <a:pt x="132" y="25"/>
                    </a:lnTo>
                    <a:lnTo>
                      <a:pt x="114" y="23"/>
                    </a:lnTo>
                    <a:lnTo>
                      <a:pt x="90" y="21"/>
                    </a:lnTo>
                    <a:lnTo>
                      <a:pt x="65" y="19"/>
                    </a:lnTo>
                    <a:lnTo>
                      <a:pt x="41" y="15"/>
                    </a:lnTo>
                    <a:lnTo>
                      <a:pt x="20" y="11"/>
                    </a:lnTo>
                    <a:lnTo>
                      <a:pt x="6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5" name="Freeform 363">
                <a:extLst>
                  <a:ext uri="{FF2B5EF4-FFF2-40B4-BE49-F238E27FC236}">
                    <a16:creationId xmlns:a16="http://schemas.microsoft.com/office/drawing/2014/main" id="{85072F21-209D-BB76-AF53-AD0E5FDA1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" y="3465"/>
                <a:ext cx="64" cy="10"/>
              </a:xfrm>
              <a:custGeom>
                <a:avLst/>
                <a:gdLst>
                  <a:gd name="T0" fmla="*/ 0 w 128"/>
                  <a:gd name="T1" fmla="*/ 3 h 21"/>
                  <a:gd name="T2" fmla="*/ 4 w 128"/>
                  <a:gd name="T3" fmla="*/ 1 h 21"/>
                  <a:gd name="T4" fmla="*/ 17 w 128"/>
                  <a:gd name="T5" fmla="*/ 0 h 21"/>
                  <a:gd name="T6" fmla="*/ 35 w 128"/>
                  <a:gd name="T7" fmla="*/ 0 h 21"/>
                  <a:gd name="T8" fmla="*/ 58 w 128"/>
                  <a:gd name="T9" fmla="*/ 2 h 21"/>
                  <a:gd name="T10" fmla="*/ 80 w 128"/>
                  <a:gd name="T11" fmla="*/ 5 h 21"/>
                  <a:gd name="T12" fmla="*/ 101 w 128"/>
                  <a:gd name="T13" fmla="*/ 8 h 21"/>
                  <a:gd name="T14" fmla="*/ 117 w 128"/>
                  <a:gd name="T15" fmla="*/ 15 h 21"/>
                  <a:gd name="T16" fmla="*/ 128 w 128"/>
                  <a:gd name="T17" fmla="*/ 21 h 21"/>
                  <a:gd name="T18" fmla="*/ 116 w 128"/>
                  <a:gd name="T19" fmla="*/ 20 h 21"/>
                  <a:gd name="T20" fmla="*/ 99 w 128"/>
                  <a:gd name="T21" fmla="*/ 18 h 21"/>
                  <a:gd name="T22" fmla="*/ 78 w 128"/>
                  <a:gd name="T23" fmla="*/ 17 h 21"/>
                  <a:gd name="T24" fmla="*/ 55 w 128"/>
                  <a:gd name="T25" fmla="*/ 16 h 21"/>
                  <a:gd name="T26" fmla="*/ 34 w 128"/>
                  <a:gd name="T27" fmla="*/ 13 h 21"/>
                  <a:gd name="T28" fmla="*/ 16 w 128"/>
                  <a:gd name="T29" fmla="*/ 11 h 21"/>
                  <a:gd name="T30" fmla="*/ 4 w 128"/>
                  <a:gd name="T31" fmla="*/ 8 h 21"/>
                  <a:gd name="T32" fmla="*/ 0 w 128"/>
                  <a:gd name="T3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21">
                    <a:moveTo>
                      <a:pt x="0" y="3"/>
                    </a:moveTo>
                    <a:lnTo>
                      <a:pt x="4" y="1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58" y="2"/>
                    </a:lnTo>
                    <a:lnTo>
                      <a:pt x="80" y="5"/>
                    </a:lnTo>
                    <a:lnTo>
                      <a:pt x="101" y="8"/>
                    </a:lnTo>
                    <a:lnTo>
                      <a:pt x="117" y="15"/>
                    </a:lnTo>
                    <a:lnTo>
                      <a:pt x="128" y="21"/>
                    </a:lnTo>
                    <a:lnTo>
                      <a:pt x="116" y="20"/>
                    </a:lnTo>
                    <a:lnTo>
                      <a:pt x="99" y="18"/>
                    </a:lnTo>
                    <a:lnTo>
                      <a:pt x="78" y="17"/>
                    </a:lnTo>
                    <a:lnTo>
                      <a:pt x="55" y="16"/>
                    </a:lnTo>
                    <a:lnTo>
                      <a:pt x="34" y="13"/>
                    </a:lnTo>
                    <a:lnTo>
                      <a:pt x="16" y="11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6" name="Freeform 364">
                <a:extLst>
                  <a:ext uri="{FF2B5EF4-FFF2-40B4-BE49-F238E27FC236}">
                    <a16:creationId xmlns:a16="http://schemas.microsoft.com/office/drawing/2014/main" id="{8D71E265-3F99-18E5-BE44-8E5EF6380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" y="3494"/>
                <a:ext cx="54" cy="8"/>
              </a:xfrm>
              <a:custGeom>
                <a:avLst/>
                <a:gdLst>
                  <a:gd name="T0" fmla="*/ 0 w 108"/>
                  <a:gd name="T1" fmla="*/ 10 h 16"/>
                  <a:gd name="T2" fmla="*/ 3 w 108"/>
                  <a:gd name="T3" fmla="*/ 6 h 16"/>
                  <a:gd name="T4" fmla="*/ 13 w 108"/>
                  <a:gd name="T5" fmla="*/ 4 h 16"/>
                  <a:gd name="T6" fmla="*/ 27 w 108"/>
                  <a:gd name="T7" fmla="*/ 1 h 16"/>
                  <a:gd name="T8" fmla="*/ 43 w 108"/>
                  <a:gd name="T9" fmla="*/ 0 h 16"/>
                  <a:gd name="T10" fmla="*/ 61 w 108"/>
                  <a:gd name="T11" fmla="*/ 1 h 16"/>
                  <a:gd name="T12" fmla="*/ 79 w 108"/>
                  <a:gd name="T13" fmla="*/ 4 h 16"/>
                  <a:gd name="T14" fmla="*/ 94 w 108"/>
                  <a:gd name="T15" fmla="*/ 9 h 16"/>
                  <a:gd name="T16" fmla="*/ 108 w 108"/>
                  <a:gd name="T17" fmla="*/ 16 h 16"/>
                  <a:gd name="T18" fmla="*/ 97 w 108"/>
                  <a:gd name="T19" fmla="*/ 15 h 16"/>
                  <a:gd name="T20" fmla="*/ 81 w 108"/>
                  <a:gd name="T21" fmla="*/ 15 h 16"/>
                  <a:gd name="T22" fmla="*/ 63 w 108"/>
                  <a:gd name="T23" fmla="*/ 15 h 16"/>
                  <a:gd name="T24" fmla="*/ 44 w 108"/>
                  <a:gd name="T25" fmla="*/ 15 h 16"/>
                  <a:gd name="T26" fmla="*/ 27 w 108"/>
                  <a:gd name="T27" fmla="*/ 15 h 16"/>
                  <a:gd name="T28" fmla="*/ 13 w 108"/>
                  <a:gd name="T29" fmla="*/ 15 h 16"/>
                  <a:gd name="T30" fmla="*/ 3 w 108"/>
                  <a:gd name="T31" fmla="*/ 13 h 16"/>
                  <a:gd name="T32" fmla="*/ 0 w 108"/>
                  <a:gd name="T3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16">
                    <a:moveTo>
                      <a:pt x="0" y="10"/>
                    </a:moveTo>
                    <a:lnTo>
                      <a:pt x="3" y="6"/>
                    </a:lnTo>
                    <a:lnTo>
                      <a:pt x="13" y="4"/>
                    </a:lnTo>
                    <a:lnTo>
                      <a:pt x="27" y="1"/>
                    </a:lnTo>
                    <a:lnTo>
                      <a:pt x="43" y="0"/>
                    </a:lnTo>
                    <a:lnTo>
                      <a:pt x="61" y="1"/>
                    </a:lnTo>
                    <a:lnTo>
                      <a:pt x="79" y="4"/>
                    </a:lnTo>
                    <a:lnTo>
                      <a:pt x="94" y="9"/>
                    </a:lnTo>
                    <a:lnTo>
                      <a:pt x="108" y="16"/>
                    </a:lnTo>
                    <a:lnTo>
                      <a:pt x="97" y="15"/>
                    </a:lnTo>
                    <a:lnTo>
                      <a:pt x="81" y="15"/>
                    </a:lnTo>
                    <a:lnTo>
                      <a:pt x="63" y="15"/>
                    </a:lnTo>
                    <a:lnTo>
                      <a:pt x="44" y="15"/>
                    </a:lnTo>
                    <a:lnTo>
                      <a:pt x="27" y="15"/>
                    </a:lnTo>
                    <a:lnTo>
                      <a:pt x="13" y="15"/>
                    </a:lnTo>
                    <a:lnTo>
                      <a:pt x="3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7" name="Freeform 365">
                <a:extLst>
                  <a:ext uri="{FF2B5EF4-FFF2-40B4-BE49-F238E27FC236}">
                    <a16:creationId xmlns:a16="http://schemas.microsoft.com/office/drawing/2014/main" id="{9016429D-E54F-14E6-5254-9F0680ADF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" y="3535"/>
                <a:ext cx="26" cy="10"/>
              </a:xfrm>
              <a:custGeom>
                <a:avLst/>
                <a:gdLst>
                  <a:gd name="T0" fmla="*/ 0 w 53"/>
                  <a:gd name="T1" fmla="*/ 18 h 20"/>
                  <a:gd name="T2" fmla="*/ 2 w 53"/>
                  <a:gd name="T3" fmla="*/ 14 h 20"/>
                  <a:gd name="T4" fmla="*/ 7 w 53"/>
                  <a:gd name="T5" fmla="*/ 10 h 20"/>
                  <a:gd name="T6" fmla="*/ 14 w 53"/>
                  <a:gd name="T7" fmla="*/ 7 h 20"/>
                  <a:gd name="T8" fmla="*/ 23 w 53"/>
                  <a:gd name="T9" fmla="*/ 4 h 20"/>
                  <a:gd name="T10" fmla="*/ 32 w 53"/>
                  <a:gd name="T11" fmla="*/ 2 h 20"/>
                  <a:gd name="T12" fmla="*/ 41 w 53"/>
                  <a:gd name="T13" fmla="*/ 0 h 20"/>
                  <a:gd name="T14" fmla="*/ 48 w 53"/>
                  <a:gd name="T15" fmla="*/ 3 h 20"/>
                  <a:gd name="T16" fmla="*/ 53 w 53"/>
                  <a:gd name="T17" fmla="*/ 7 h 20"/>
                  <a:gd name="T18" fmla="*/ 45 w 53"/>
                  <a:gd name="T19" fmla="*/ 5 h 20"/>
                  <a:gd name="T20" fmla="*/ 37 w 53"/>
                  <a:gd name="T21" fmla="*/ 7 h 20"/>
                  <a:gd name="T22" fmla="*/ 28 w 53"/>
                  <a:gd name="T23" fmla="*/ 10 h 20"/>
                  <a:gd name="T24" fmla="*/ 19 w 53"/>
                  <a:gd name="T25" fmla="*/ 14 h 20"/>
                  <a:gd name="T26" fmla="*/ 12 w 53"/>
                  <a:gd name="T27" fmla="*/ 18 h 20"/>
                  <a:gd name="T28" fmla="*/ 6 w 53"/>
                  <a:gd name="T29" fmla="*/ 20 h 20"/>
                  <a:gd name="T30" fmla="*/ 2 w 53"/>
                  <a:gd name="T31" fmla="*/ 20 h 20"/>
                  <a:gd name="T32" fmla="*/ 0 w 53"/>
                  <a:gd name="T3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0">
                    <a:moveTo>
                      <a:pt x="0" y="18"/>
                    </a:moveTo>
                    <a:lnTo>
                      <a:pt x="2" y="14"/>
                    </a:lnTo>
                    <a:lnTo>
                      <a:pt x="7" y="10"/>
                    </a:lnTo>
                    <a:lnTo>
                      <a:pt x="14" y="7"/>
                    </a:lnTo>
                    <a:lnTo>
                      <a:pt x="23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8" y="3"/>
                    </a:lnTo>
                    <a:lnTo>
                      <a:pt x="53" y="7"/>
                    </a:lnTo>
                    <a:lnTo>
                      <a:pt x="45" y="5"/>
                    </a:lnTo>
                    <a:lnTo>
                      <a:pt x="37" y="7"/>
                    </a:lnTo>
                    <a:lnTo>
                      <a:pt x="28" y="10"/>
                    </a:lnTo>
                    <a:lnTo>
                      <a:pt x="19" y="14"/>
                    </a:lnTo>
                    <a:lnTo>
                      <a:pt x="12" y="18"/>
                    </a:lnTo>
                    <a:lnTo>
                      <a:pt x="6" y="20"/>
                    </a:lnTo>
                    <a:lnTo>
                      <a:pt x="2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8" name="Freeform 366">
                <a:extLst>
                  <a:ext uri="{FF2B5EF4-FFF2-40B4-BE49-F238E27FC236}">
                    <a16:creationId xmlns:a16="http://schemas.microsoft.com/office/drawing/2014/main" id="{6200F36E-DDBE-FB8D-F51B-D7235680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" y="3394"/>
                <a:ext cx="48" cy="12"/>
              </a:xfrm>
              <a:custGeom>
                <a:avLst/>
                <a:gdLst>
                  <a:gd name="T0" fmla="*/ 0 w 98"/>
                  <a:gd name="T1" fmla="*/ 3 h 24"/>
                  <a:gd name="T2" fmla="*/ 4 w 98"/>
                  <a:gd name="T3" fmla="*/ 1 h 24"/>
                  <a:gd name="T4" fmla="*/ 12 w 98"/>
                  <a:gd name="T5" fmla="*/ 0 h 24"/>
                  <a:gd name="T6" fmla="*/ 24 w 98"/>
                  <a:gd name="T7" fmla="*/ 0 h 24"/>
                  <a:gd name="T8" fmla="*/ 40 w 98"/>
                  <a:gd name="T9" fmla="*/ 1 h 24"/>
                  <a:gd name="T10" fmla="*/ 56 w 98"/>
                  <a:gd name="T11" fmla="*/ 3 h 24"/>
                  <a:gd name="T12" fmla="*/ 72 w 98"/>
                  <a:gd name="T13" fmla="*/ 8 h 24"/>
                  <a:gd name="T14" fmla="*/ 86 w 98"/>
                  <a:gd name="T15" fmla="*/ 16 h 24"/>
                  <a:gd name="T16" fmla="*/ 98 w 98"/>
                  <a:gd name="T17" fmla="*/ 24 h 24"/>
                  <a:gd name="T18" fmla="*/ 86 w 98"/>
                  <a:gd name="T19" fmla="*/ 22 h 24"/>
                  <a:gd name="T20" fmla="*/ 72 w 98"/>
                  <a:gd name="T21" fmla="*/ 20 h 24"/>
                  <a:gd name="T22" fmla="*/ 56 w 98"/>
                  <a:gd name="T23" fmla="*/ 17 h 24"/>
                  <a:gd name="T24" fmla="*/ 40 w 98"/>
                  <a:gd name="T25" fmla="*/ 13 h 24"/>
                  <a:gd name="T26" fmla="*/ 24 w 98"/>
                  <a:gd name="T27" fmla="*/ 11 h 24"/>
                  <a:gd name="T28" fmla="*/ 12 w 98"/>
                  <a:gd name="T29" fmla="*/ 8 h 24"/>
                  <a:gd name="T30" fmla="*/ 3 w 98"/>
                  <a:gd name="T31" fmla="*/ 6 h 24"/>
                  <a:gd name="T32" fmla="*/ 0 w 9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24">
                    <a:moveTo>
                      <a:pt x="0" y="3"/>
                    </a:moveTo>
                    <a:lnTo>
                      <a:pt x="4" y="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56" y="3"/>
                    </a:lnTo>
                    <a:lnTo>
                      <a:pt x="72" y="8"/>
                    </a:lnTo>
                    <a:lnTo>
                      <a:pt x="86" y="16"/>
                    </a:lnTo>
                    <a:lnTo>
                      <a:pt x="98" y="24"/>
                    </a:lnTo>
                    <a:lnTo>
                      <a:pt x="86" y="22"/>
                    </a:lnTo>
                    <a:lnTo>
                      <a:pt x="72" y="20"/>
                    </a:lnTo>
                    <a:lnTo>
                      <a:pt x="56" y="17"/>
                    </a:lnTo>
                    <a:lnTo>
                      <a:pt x="40" y="13"/>
                    </a:lnTo>
                    <a:lnTo>
                      <a:pt x="24" y="11"/>
                    </a:lnTo>
                    <a:lnTo>
                      <a:pt x="12" y="8"/>
                    </a:lnTo>
                    <a:lnTo>
                      <a:pt x="3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9" name="Freeform 367">
                <a:extLst>
                  <a:ext uri="{FF2B5EF4-FFF2-40B4-BE49-F238E27FC236}">
                    <a16:creationId xmlns:a16="http://schemas.microsoft.com/office/drawing/2014/main" id="{E61E362E-79F5-491A-3CEC-AB68CBC0F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" y="3434"/>
                <a:ext cx="69" cy="13"/>
              </a:xfrm>
              <a:custGeom>
                <a:avLst/>
                <a:gdLst>
                  <a:gd name="T0" fmla="*/ 0 w 138"/>
                  <a:gd name="T1" fmla="*/ 5 h 26"/>
                  <a:gd name="T2" fmla="*/ 5 w 138"/>
                  <a:gd name="T3" fmla="*/ 1 h 26"/>
                  <a:gd name="T4" fmla="*/ 19 w 138"/>
                  <a:gd name="T5" fmla="*/ 0 h 26"/>
                  <a:gd name="T6" fmla="*/ 38 w 138"/>
                  <a:gd name="T7" fmla="*/ 0 h 26"/>
                  <a:gd name="T8" fmla="*/ 61 w 138"/>
                  <a:gd name="T9" fmla="*/ 2 h 26"/>
                  <a:gd name="T10" fmla="*/ 84 w 138"/>
                  <a:gd name="T11" fmla="*/ 6 h 26"/>
                  <a:gd name="T12" fmla="*/ 106 w 138"/>
                  <a:gd name="T13" fmla="*/ 11 h 26"/>
                  <a:gd name="T14" fmla="*/ 125 w 138"/>
                  <a:gd name="T15" fmla="*/ 17 h 26"/>
                  <a:gd name="T16" fmla="*/ 138 w 138"/>
                  <a:gd name="T17" fmla="*/ 26 h 26"/>
                  <a:gd name="T18" fmla="*/ 127 w 138"/>
                  <a:gd name="T19" fmla="*/ 25 h 26"/>
                  <a:gd name="T20" fmla="*/ 109 w 138"/>
                  <a:gd name="T21" fmla="*/ 23 h 26"/>
                  <a:gd name="T22" fmla="*/ 87 w 138"/>
                  <a:gd name="T23" fmla="*/ 21 h 26"/>
                  <a:gd name="T24" fmla="*/ 63 w 138"/>
                  <a:gd name="T25" fmla="*/ 18 h 26"/>
                  <a:gd name="T26" fmla="*/ 39 w 138"/>
                  <a:gd name="T27" fmla="*/ 15 h 26"/>
                  <a:gd name="T28" fmla="*/ 18 w 138"/>
                  <a:gd name="T29" fmla="*/ 11 h 26"/>
                  <a:gd name="T30" fmla="*/ 5 w 138"/>
                  <a:gd name="T31" fmla="*/ 8 h 26"/>
                  <a:gd name="T32" fmla="*/ 0 w 138"/>
                  <a:gd name="T3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26">
                    <a:moveTo>
                      <a:pt x="0" y="5"/>
                    </a:moveTo>
                    <a:lnTo>
                      <a:pt x="5" y="1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4" y="6"/>
                    </a:lnTo>
                    <a:lnTo>
                      <a:pt x="106" y="11"/>
                    </a:lnTo>
                    <a:lnTo>
                      <a:pt x="125" y="17"/>
                    </a:lnTo>
                    <a:lnTo>
                      <a:pt x="138" y="26"/>
                    </a:lnTo>
                    <a:lnTo>
                      <a:pt x="127" y="25"/>
                    </a:lnTo>
                    <a:lnTo>
                      <a:pt x="109" y="23"/>
                    </a:lnTo>
                    <a:lnTo>
                      <a:pt x="87" y="21"/>
                    </a:lnTo>
                    <a:lnTo>
                      <a:pt x="63" y="18"/>
                    </a:lnTo>
                    <a:lnTo>
                      <a:pt x="39" y="15"/>
                    </a:lnTo>
                    <a:lnTo>
                      <a:pt x="18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0" name="Freeform 368">
                <a:extLst>
                  <a:ext uri="{FF2B5EF4-FFF2-40B4-BE49-F238E27FC236}">
                    <a16:creationId xmlns:a16="http://schemas.microsoft.com/office/drawing/2014/main" id="{90089F1D-A2AE-3180-368A-B63F3713D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3482"/>
                <a:ext cx="63" cy="7"/>
              </a:xfrm>
              <a:custGeom>
                <a:avLst/>
                <a:gdLst>
                  <a:gd name="T0" fmla="*/ 0 w 125"/>
                  <a:gd name="T1" fmla="*/ 10 h 15"/>
                  <a:gd name="T2" fmla="*/ 5 w 125"/>
                  <a:gd name="T3" fmla="*/ 7 h 15"/>
                  <a:gd name="T4" fmla="*/ 16 w 125"/>
                  <a:gd name="T5" fmla="*/ 4 h 15"/>
                  <a:gd name="T6" fmla="*/ 33 w 125"/>
                  <a:gd name="T7" fmla="*/ 2 h 15"/>
                  <a:gd name="T8" fmla="*/ 52 w 125"/>
                  <a:gd name="T9" fmla="*/ 0 h 15"/>
                  <a:gd name="T10" fmla="*/ 74 w 125"/>
                  <a:gd name="T11" fmla="*/ 0 h 15"/>
                  <a:gd name="T12" fmla="*/ 93 w 125"/>
                  <a:gd name="T13" fmla="*/ 3 h 15"/>
                  <a:gd name="T14" fmla="*/ 112 w 125"/>
                  <a:gd name="T15" fmla="*/ 8 h 15"/>
                  <a:gd name="T16" fmla="*/ 125 w 125"/>
                  <a:gd name="T17" fmla="*/ 15 h 15"/>
                  <a:gd name="T18" fmla="*/ 113 w 125"/>
                  <a:gd name="T19" fmla="*/ 14 h 15"/>
                  <a:gd name="T20" fmla="*/ 96 w 125"/>
                  <a:gd name="T21" fmla="*/ 14 h 15"/>
                  <a:gd name="T22" fmla="*/ 75 w 125"/>
                  <a:gd name="T23" fmla="*/ 15 h 15"/>
                  <a:gd name="T24" fmla="*/ 54 w 125"/>
                  <a:gd name="T25" fmla="*/ 15 h 15"/>
                  <a:gd name="T26" fmla="*/ 34 w 125"/>
                  <a:gd name="T27" fmla="*/ 15 h 15"/>
                  <a:gd name="T28" fmla="*/ 16 w 125"/>
                  <a:gd name="T29" fmla="*/ 15 h 15"/>
                  <a:gd name="T30" fmla="*/ 4 w 125"/>
                  <a:gd name="T31" fmla="*/ 13 h 15"/>
                  <a:gd name="T32" fmla="*/ 0 w 125"/>
                  <a:gd name="T3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" h="15">
                    <a:moveTo>
                      <a:pt x="0" y="10"/>
                    </a:moveTo>
                    <a:lnTo>
                      <a:pt x="5" y="7"/>
                    </a:lnTo>
                    <a:lnTo>
                      <a:pt x="16" y="4"/>
                    </a:lnTo>
                    <a:lnTo>
                      <a:pt x="33" y="2"/>
                    </a:lnTo>
                    <a:lnTo>
                      <a:pt x="52" y="0"/>
                    </a:lnTo>
                    <a:lnTo>
                      <a:pt x="74" y="0"/>
                    </a:lnTo>
                    <a:lnTo>
                      <a:pt x="93" y="3"/>
                    </a:lnTo>
                    <a:lnTo>
                      <a:pt x="112" y="8"/>
                    </a:lnTo>
                    <a:lnTo>
                      <a:pt x="125" y="15"/>
                    </a:lnTo>
                    <a:lnTo>
                      <a:pt x="113" y="14"/>
                    </a:lnTo>
                    <a:lnTo>
                      <a:pt x="96" y="14"/>
                    </a:lnTo>
                    <a:lnTo>
                      <a:pt x="75" y="15"/>
                    </a:lnTo>
                    <a:lnTo>
                      <a:pt x="54" y="15"/>
                    </a:lnTo>
                    <a:lnTo>
                      <a:pt x="34" y="15"/>
                    </a:lnTo>
                    <a:lnTo>
                      <a:pt x="16" y="15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1" name="Freeform 369">
                <a:extLst>
                  <a:ext uri="{FF2B5EF4-FFF2-40B4-BE49-F238E27FC236}">
                    <a16:creationId xmlns:a16="http://schemas.microsoft.com/office/drawing/2014/main" id="{69E3EB97-6966-A44E-44C8-51FA690CB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3507"/>
                <a:ext cx="51" cy="7"/>
              </a:xfrm>
              <a:custGeom>
                <a:avLst/>
                <a:gdLst>
                  <a:gd name="T0" fmla="*/ 0 w 102"/>
                  <a:gd name="T1" fmla="*/ 5 h 15"/>
                  <a:gd name="T2" fmla="*/ 4 w 102"/>
                  <a:gd name="T3" fmla="*/ 3 h 15"/>
                  <a:gd name="T4" fmla="*/ 15 w 102"/>
                  <a:gd name="T5" fmla="*/ 0 h 15"/>
                  <a:gd name="T6" fmla="*/ 31 w 102"/>
                  <a:gd name="T7" fmla="*/ 0 h 15"/>
                  <a:gd name="T8" fmla="*/ 49 w 102"/>
                  <a:gd name="T9" fmla="*/ 2 h 15"/>
                  <a:gd name="T10" fmla="*/ 66 w 102"/>
                  <a:gd name="T11" fmla="*/ 4 h 15"/>
                  <a:gd name="T12" fmla="*/ 83 w 102"/>
                  <a:gd name="T13" fmla="*/ 7 h 15"/>
                  <a:gd name="T14" fmla="*/ 95 w 102"/>
                  <a:gd name="T15" fmla="*/ 10 h 15"/>
                  <a:gd name="T16" fmla="*/ 102 w 102"/>
                  <a:gd name="T17" fmla="*/ 15 h 15"/>
                  <a:gd name="T18" fmla="*/ 93 w 102"/>
                  <a:gd name="T19" fmla="*/ 14 h 15"/>
                  <a:gd name="T20" fmla="*/ 79 w 102"/>
                  <a:gd name="T21" fmla="*/ 14 h 15"/>
                  <a:gd name="T22" fmla="*/ 64 w 102"/>
                  <a:gd name="T23" fmla="*/ 13 h 15"/>
                  <a:gd name="T24" fmla="*/ 47 w 102"/>
                  <a:gd name="T25" fmla="*/ 12 h 15"/>
                  <a:gd name="T26" fmla="*/ 31 w 102"/>
                  <a:gd name="T27" fmla="*/ 12 h 15"/>
                  <a:gd name="T28" fmla="*/ 16 w 102"/>
                  <a:gd name="T29" fmla="*/ 9 h 15"/>
                  <a:gd name="T30" fmla="*/ 6 w 102"/>
                  <a:gd name="T31" fmla="*/ 8 h 15"/>
                  <a:gd name="T32" fmla="*/ 0 w 102"/>
                  <a:gd name="T3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5">
                    <a:moveTo>
                      <a:pt x="0" y="5"/>
                    </a:moveTo>
                    <a:lnTo>
                      <a:pt x="4" y="3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49" y="2"/>
                    </a:lnTo>
                    <a:lnTo>
                      <a:pt x="66" y="4"/>
                    </a:lnTo>
                    <a:lnTo>
                      <a:pt x="83" y="7"/>
                    </a:lnTo>
                    <a:lnTo>
                      <a:pt x="95" y="10"/>
                    </a:lnTo>
                    <a:lnTo>
                      <a:pt x="102" y="15"/>
                    </a:lnTo>
                    <a:lnTo>
                      <a:pt x="93" y="14"/>
                    </a:lnTo>
                    <a:lnTo>
                      <a:pt x="79" y="14"/>
                    </a:lnTo>
                    <a:lnTo>
                      <a:pt x="64" y="13"/>
                    </a:lnTo>
                    <a:lnTo>
                      <a:pt x="47" y="12"/>
                    </a:lnTo>
                    <a:lnTo>
                      <a:pt x="31" y="12"/>
                    </a:lnTo>
                    <a:lnTo>
                      <a:pt x="16" y="9"/>
                    </a:lnTo>
                    <a:lnTo>
                      <a:pt x="6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2" name="Freeform 370">
                <a:extLst>
                  <a:ext uri="{FF2B5EF4-FFF2-40B4-BE49-F238E27FC236}">
                    <a16:creationId xmlns:a16="http://schemas.microsoft.com/office/drawing/2014/main" id="{A37A7E5F-E308-4511-F927-4B396673A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" y="3522"/>
                <a:ext cx="32" cy="8"/>
              </a:xfrm>
              <a:custGeom>
                <a:avLst/>
                <a:gdLst>
                  <a:gd name="T0" fmla="*/ 0 w 63"/>
                  <a:gd name="T1" fmla="*/ 13 h 16"/>
                  <a:gd name="T2" fmla="*/ 2 w 63"/>
                  <a:gd name="T3" fmla="*/ 10 h 16"/>
                  <a:gd name="T4" fmla="*/ 9 w 63"/>
                  <a:gd name="T5" fmla="*/ 6 h 16"/>
                  <a:gd name="T6" fmla="*/ 17 w 63"/>
                  <a:gd name="T7" fmla="*/ 4 h 16"/>
                  <a:gd name="T8" fmla="*/ 27 w 63"/>
                  <a:gd name="T9" fmla="*/ 1 h 16"/>
                  <a:gd name="T10" fmla="*/ 39 w 63"/>
                  <a:gd name="T11" fmla="*/ 0 h 16"/>
                  <a:gd name="T12" fmla="*/ 50 w 63"/>
                  <a:gd name="T13" fmla="*/ 1 h 16"/>
                  <a:gd name="T14" fmla="*/ 58 w 63"/>
                  <a:gd name="T15" fmla="*/ 3 h 16"/>
                  <a:gd name="T16" fmla="*/ 63 w 63"/>
                  <a:gd name="T17" fmla="*/ 8 h 16"/>
                  <a:gd name="T18" fmla="*/ 55 w 63"/>
                  <a:gd name="T19" fmla="*/ 6 h 16"/>
                  <a:gd name="T20" fmla="*/ 44 w 63"/>
                  <a:gd name="T21" fmla="*/ 6 h 16"/>
                  <a:gd name="T22" fmla="*/ 34 w 63"/>
                  <a:gd name="T23" fmla="*/ 9 h 16"/>
                  <a:gd name="T24" fmla="*/ 23 w 63"/>
                  <a:gd name="T25" fmla="*/ 11 h 16"/>
                  <a:gd name="T26" fmla="*/ 14 w 63"/>
                  <a:gd name="T27" fmla="*/ 15 h 16"/>
                  <a:gd name="T28" fmla="*/ 6 w 63"/>
                  <a:gd name="T29" fmla="*/ 16 h 16"/>
                  <a:gd name="T30" fmla="*/ 1 w 63"/>
                  <a:gd name="T31" fmla="*/ 16 h 16"/>
                  <a:gd name="T32" fmla="*/ 0 w 63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0" y="13"/>
                    </a:moveTo>
                    <a:lnTo>
                      <a:pt x="2" y="10"/>
                    </a:lnTo>
                    <a:lnTo>
                      <a:pt x="9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3" y="8"/>
                    </a:lnTo>
                    <a:lnTo>
                      <a:pt x="55" y="6"/>
                    </a:lnTo>
                    <a:lnTo>
                      <a:pt x="44" y="6"/>
                    </a:lnTo>
                    <a:lnTo>
                      <a:pt x="34" y="9"/>
                    </a:lnTo>
                    <a:lnTo>
                      <a:pt x="23" y="11"/>
                    </a:lnTo>
                    <a:lnTo>
                      <a:pt x="14" y="15"/>
                    </a:lnTo>
                    <a:lnTo>
                      <a:pt x="6" y="16"/>
                    </a:lnTo>
                    <a:lnTo>
                      <a:pt x="1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3" name="Freeform 371">
                <a:extLst>
                  <a:ext uri="{FF2B5EF4-FFF2-40B4-BE49-F238E27FC236}">
                    <a16:creationId xmlns:a16="http://schemas.microsoft.com/office/drawing/2014/main" id="{E1CE6F5D-4324-8386-F173-231BCF077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3381"/>
                <a:ext cx="31" cy="12"/>
              </a:xfrm>
              <a:custGeom>
                <a:avLst/>
                <a:gdLst>
                  <a:gd name="T0" fmla="*/ 62 w 62"/>
                  <a:gd name="T1" fmla="*/ 25 h 25"/>
                  <a:gd name="T2" fmla="*/ 57 w 62"/>
                  <a:gd name="T3" fmla="*/ 24 h 25"/>
                  <a:gd name="T4" fmla="*/ 48 w 62"/>
                  <a:gd name="T5" fmla="*/ 23 h 25"/>
                  <a:gd name="T6" fmla="*/ 37 w 62"/>
                  <a:gd name="T7" fmla="*/ 22 h 25"/>
                  <a:gd name="T8" fmla="*/ 25 w 62"/>
                  <a:gd name="T9" fmla="*/ 19 h 25"/>
                  <a:gd name="T10" fmla="*/ 15 w 62"/>
                  <a:gd name="T11" fmla="*/ 17 h 25"/>
                  <a:gd name="T12" fmla="*/ 5 w 62"/>
                  <a:gd name="T13" fmla="*/ 13 h 25"/>
                  <a:gd name="T14" fmla="*/ 0 w 62"/>
                  <a:gd name="T15" fmla="*/ 9 h 25"/>
                  <a:gd name="T16" fmla="*/ 0 w 62"/>
                  <a:gd name="T17" fmla="*/ 4 h 25"/>
                  <a:gd name="T18" fmla="*/ 4 w 62"/>
                  <a:gd name="T19" fmla="*/ 0 h 25"/>
                  <a:gd name="T20" fmla="*/ 11 w 62"/>
                  <a:gd name="T21" fmla="*/ 0 h 25"/>
                  <a:gd name="T22" fmla="*/ 19 w 62"/>
                  <a:gd name="T23" fmla="*/ 3 h 25"/>
                  <a:gd name="T24" fmla="*/ 29 w 62"/>
                  <a:gd name="T25" fmla="*/ 8 h 25"/>
                  <a:gd name="T26" fmla="*/ 38 w 62"/>
                  <a:gd name="T27" fmla="*/ 13 h 25"/>
                  <a:gd name="T28" fmla="*/ 48 w 62"/>
                  <a:gd name="T29" fmla="*/ 18 h 25"/>
                  <a:gd name="T30" fmla="*/ 57 w 62"/>
                  <a:gd name="T31" fmla="*/ 23 h 25"/>
                  <a:gd name="T32" fmla="*/ 62 w 62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5">
                    <a:moveTo>
                      <a:pt x="62" y="25"/>
                    </a:moveTo>
                    <a:lnTo>
                      <a:pt x="57" y="24"/>
                    </a:lnTo>
                    <a:lnTo>
                      <a:pt x="48" y="23"/>
                    </a:lnTo>
                    <a:lnTo>
                      <a:pt x="37" y="22"/>
                    </a:lnTo>
                    <a:lnTo>
                      <a:pt x="25" y="19"/>
                    </a:lnTo>
                    <a:lnTo>
                      <a:pt x="15" y="17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9" y="3"/>
                    </a:lnTo>
                    <a:lnTo>
                      <a:pt x="29" y="8"/>
                    </a:lnTo>
                    <a:lnTo>
                      <a:pt x="38" y="13"/>
                    </a:lnTo>
                    <a:lnTo>
                      <a:pt x="48" y="18"/>
                    </a:lnTo>
                    <a:lnTo>
                      <a:pt x="57" y="23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4" name="Freeform 372">
                <a:extLst>
                  <a:ext uri="{FF2B5EF4-FFF2-40B4-BE49-F238E27FC236}">
                    <a16:creationId xmlns:a16="http://schemas.microsoft.com/office/drawing/2014/main" id="{83DD61C2-9CAB-DDAB-9B74-D14371771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" y="3367"/>
                <a:ext cx="6" cy="28"/>
              </a:xfrm>
              <a:custGeom>
                <a:avLst/>
                <a:gdLst>
                  <a:gd name="T0" fmla="*/ 7 w 11"/>
                  <a:gd name="T1" fmla="*/ 56 h 56"/>
                  <a:gd name="T2" fmla="*/ 9 w 11"/>
                  <a:gd name="T3" fmla="*/ 45 h 56"/>
                  <a:gd name="T4" fmla="*/ 11 w 11"/>
                  <a:gd name="T5" fmla="*/ 26 h 56"/>
                  <a:gd name="T6" fmla="*/ 11 w 11"/>
                  <a:gd name="T7" fmla="*/ 9 h 56"/>
                  <a:gd name="T8" fmla="*/ 5 w 11"/>
                  <a:gd name="T9" fmla="*/ 0 h 56"/>
                  <a:gd name="T10" fmla="*/ 0 w 11"/>
                  <a:gd name="T11" fmla="*/ 6 h 56"/>
                  <a:gd name="T12" fmla="*/ 1 w 11"/>
                  <a:gd name="T13" fmla="*/ 22 h 56"/>
                  <a:gd name="T14" fmla="*/ 5 w 11"/>
                  <a:gd name="T15" fmla="*/ 41 h 56"/>
                  <a:gd name="T16" fmla="*/ 7 w 11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6">
                    <a:moveTo>
                      <a:pt x="7" y="56"/>
                    </a:moveTo>
                    <a:lnTo>
                      <a:pt x="9" y="45"/>
                    </a:lnTo>
                    <a:lnTo>
                      <a:pt x="11" y="26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22"/>
                    </a:lnTo>
                    <a:lnTo>
                      <a:pt x="5" y="41"/>
                    </a:lnTo>
                    <a:lnTo>
                      <a:pt x="7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5" name="Freeform 373">
                <a:extLst>
                  <a:ext uri="{FF2B5EF4-FFF2-40B4-BE49-F238E27FC236}">
                    <a16:creationId xmlns:a16="http://schemas.microsoft.com/office/drawing/2014/main" id="{8DE5A85D-17A3-540E-287E-1B6C78E45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" y="3362"/>
                <a:ext cx="17" cy="24"/>
              </a:xfrm>
              <a:custGeom>
                <a:avLst/>
                <a:gdLst>
                  <a:gd name="T0" fmla="*/ 36 w 36"/>
                  <a:gd name="T1" fmla="*/ 49 h 49"/>
                  <a:gd name="T2" fmla="*/ 30 w 36"/>
                  <a:gd name="T3" fmla="*/ 39 h 49"/>
                  <a:gd name="T4" fmla="*/ 23 w 36"/>
                  <a:gd name="T5" fmla="*/ 20 h 49"/>
                  <a:gd name="T6" fmla="*/ 12 w 36"/>
                  <a:gd name="T7" fmla="*/ 5 h 49"/>
                  <a:gd name="T8" fmla="*/ 3 w 36"/>
                  <a:gd name="T9" fmla="*/ 0 h 49"/>
                  <a:gd name="T10" fmla="*/ 0 w 36"/>
                  <a:gd name="T11" fmla="*/ 4 h 49"/>
                  <a:gd name="T12" fmla="*/ 1 w 36"/>
                  <a:gd name="T13" fmla="*/ 9 h 49"/>
                  <a:gd name="T14" fmla="*/ 5 w 36"/>
                  <a:gd name="T15" fmla="*/ 15 h 49"/>
                  <a:gd name="T16" fmla="*/ 11 w 36"/>
                  <a:gd name="T17" fmla="*/ 22 h 49"/>
                  <a:gd name="T18" fmla="*/ 17 w 36"/>
                  <a:gd name="T19" fmla="*/ 31 h 49"/>
                  <a:gd name="T20" fmla="*/ 25 w 36"/>
                  <a:gd name="T21" fmla="*/ 39 h 49"/>
                  <a:gd name="T22" fmla="*/ 32 w 36"/>
                  <a:gd name="T23" fmla="*/ 44 h 49"/>
                  <a:gd name="T24" fmla="*/ 36 w 36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9">
                    <a:moveTo>
                      <a:pt x="36" y="49"/>
                    </a:moveTo>
                    <a:lnTo>
                      <a:pt x="30" y="39"/>
                    </a:lnTo>
                    <a:lnTo>
                      <a:pt x="23" y="20"/>
                    </a:lnTo>
                    <a:lnTo>
                      <a:pt x="12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5" y="15"/>
                    </a:lnTo>
                    <a:lnTo>
                      <a:pt x="11" y="22"/>
                    </a:lnTo>
                    <a:lnTo>
                      <a:pt x="17" y="31"/>
                    </a:lnTo>
                    <a:lnTo>
                      <a:pt x="25" y="39"/>
                    </a:lnTo>
                    <a:lnTo>
                      <a:pt x="32" y="44"/>
                    </a:lnTo>
                    <a:lnTo>
                      <a:pt x="36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6" name="Freeform 374">
                <a:extLst>
                  <a:ext uri="{FF2B5EF4-FFF2-40B4-BE49-F238E27FC236}">
                    <a16:creationId xmlns:a16="http://schemas.microsoft.com/office/drawing/2014/main" id="{AFC275CA-DFF4-E59C-0C7F-33637F8AF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" y="3520"/>
                <a:ext cx="39" cy="8"/>
              </a:xfrm>
              <a:custGeom>
                <a:avLst/>
                <a:gdLst>
                  <a:gd name="T0" fmla="*/ 0 w 79"/>
                  <a:gd name="T1" fmla="*/ 12 h 17"/>
                  <a:gd name="T2" fmla="*/ 8 w 79"/>
                  <a:gd name="T3" fmla="*/ 7 h 17"/>
                  <a:gd name="T4" fmla="*/ 20 w 79"/>
                  <a:gd name="T5" fmla="*/ 4 h 17"/>
                  <a:gd name="T6" fmla="*/ 32 w 79"/>
                  <a:gd name="T7" fmla="*/ 2 h 17"/>
                  <a:gd name="T8" fmla="*/ 45 w 79"/>
                  <a:gd name="T9" fmla="*/ 0 h 17"/>
                  <a:gd name="T10" fmla="*/ 57 w 79"/>
                  <a:gd name="T11" fmla="*/ 0 h 17"/>
                  <a:gd name="T12" fmla="*/ 68 w 79"/>
                  <a:gd name="T13" fmla="*/ 3 h 17"/>
                  <a:gd name="T14" fmla="*/ 75 w 79"/>
                  <a:gd name="T15" fmla="*/ 5 h 17"/>
                  <a:gd name="T16" fmla="*/ 79 w 79"/>
                  <a:gd name="T17" fmla="*/ 10 h 17"/>
                  <a:gd name="T18" fmla="*/ 78 w 79"/>
                  <a:gd name="T19" fmla="*/ 14 h 17"/>
                  <a:gd name="T20" fmla="*/ 71 w 79"/>
                  <a:gd name="T21" fmla="*/ 17 h 17"/>
                  <a:gd name="T22" fmla="*/ 61 w 79"/>
                  <a:gd name="T23" fmla="*/ 17 h 17"/>
                  <a:gd name="T24" fmla="*/ 48 w 79"/>
                  <a:gd name="T25" fmla="*/ 17 h 17"/>
                  <a:gd name="T26" fmla="*/ 35 w 79"/>
                  <a:gd name="T27" fmla="*/ 14 h 17"/>
                  <a:gd name="T28" fmla="*/ 21 w 79"/>
                  <a:gd name="T29" fmla="*/ 13 h 17"/>
                  <a:gd name="T30" fmla="*/ 10 w 79"/>
                  <a:gd name="T31" fmla="*/ 12 h 17"/>
                  <a:gd name="T32" fmla="*/ 0 w 79"/>
                  <a:gd name="T3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17">
                    <a:moveTo>
                      <a:pt x="0" y="12"/>
                    </a:moveTo>
                    <a:lnTo>
                      <a:pt x="8" y="7"/>
                    </a:lnTo>
                    <a:lnTo>
                      <a:pt x="20" y="4"/>
                    </a:lnTo>
                    <a:lnTo>
                      <a:pt x="32" y="2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8" y="3"/>
                    </a:lnTo>
                    <a:lnTo>
                      <a:pt x="75" y="5"/>
                    </a:lnTo>
                    <a:lnTo>
                      <a:pt x="79" y="10"/>
                    </a:lnTo>
                    <a:lnTo>
                      <a:pt x="78" y="14"/>
                    </a:lnTo>
                    <a:lnTo>
                      <a:pt x="71" y="17"/>
                    </a:lnTo>
                    <a:lnTo>
                      <a:pt x="61" y="17"/>
                    </a:lnTo>
                    <a:lnTo>
                      <a:pt x="48" y="17"/>
                    </a:lnTo>
                    <a:lnTo>
                      <a:pt x="35" y="14"/>
                    </a:lnTo>
                    <a:lnTo>
                      <a:pt x="21" y="13"/>
                    </a:lnTo>
                    <a:lnTo>
                      <a:pt x="1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7" name="Freeform 375">
                <a:extLst>
                  <a:ext uri="{FF2B5EF4-FFF2-40B4-BE49-F238E27FC236}">
                    <a16:creationId xmlns:a16="http://schemas.microsoft.com/office/drawing/2014/main" id="{5FE3D3AE-8F95-3041-70D8-5F332BD18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" y="3540"/>
                <a:ext cx="36" cy="15"/>
              </a:xfrm>
              <a:custGeom>
                <a:avLst/>
                <a:gdLst>
                  <a:gd name="T0" fmla="*/ 0 w 73"/>
                  <a:gd name="T1" fmla="*/ 0 h 30"/>
                  <a:gd name="T2" fmla="*/ 8 w 73"/>
                  <a:gd name="T3" fmla="*/ 1 h 30"/>
                  <a:gd name="T4" fmla="*/ 17 w 73"/>
                  <a:gd name="T5" fmla="*/ 2 h 30"/>
                  <a:gd name="T6" fmla="*/ 29 w 73"/>
                  <a:gd name="T7" fmla="*/ 5 h 30"/>
                  <a:gd name="T8" fmla="*/ 42 w 73"/>
                  <a:gd name="T9" fmla="*/ 8 h 30"/>
                  <a:gd name="T10" fmla="*/ 53 w 73"/>
                  <a:gd name="T11" fmla="*/ 12 h 30"/>
                  <a:gd name="T12" fmla="*/ 63 w 73"/>
                  <a:gd name="T13" fmla="*/ 17 h 30"/>
                  <a:gd name="T14" fmla="*/ 70 w 73"/>
                  <a:gd name="T15" fmla="*/ 22 h 30"/>
                  <a:gd name="T16" fmla="*/ 73 w 73"/>
                  <a:gd name="T17" fmla="*/ 27 h 30"/>
                  <a:gd name="T18" fmla="*/ 70 w 73"/>
                  <a:gd name="T19" fmla="*/ 30 h 30"/>
                  <a:gd name="T20" fmla="*/ 63 w 73"/>
                  <a:gd name="T21" fmla="*/ 30 h 30"/>
                  <a:gd name="T22" fmla="*/ 53 w 73"/>
                  <a:gd name="T23" fmla="*/ 26 h 30"/>
                  <a:gd name="T24" fmla="*/ 40 w 73"/>
                  <a:gd name="T25" fmla="*/ 21 h 30"/>
                  <a:gd name="T26" fmla="*/ 27 w 73"/>
                  <a:gd name="T27" fmla="*/ 15 h 30"/>
                  <a:gd name="T28" fmla="*/ 15 w 73"/>
                  <a:gd name="T29" fmla="*/ 8 h 30"/>
                  <a:gd name="T30" fmla="*/ 5 w 73"/>
                  <a:gd name="T31" fmla="*/ 3 h 30"/>
                  <a:gd name="T32" fmla="*/ 0 w 73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30">
                    <a:moveTo>
                      <a:pt x="0" y="0"/>
                    </a:moveTo>
                    <a:lnTo>
                      <a:pt x="8" y="1"/>
                    </a:lnTo>
                    <a:lnTo>
                      <a:pt x="17" y="2"/>
                    </a:lnTo>
                    <a:lnTo>
                      <a:pt x="29" y="5"/>
                    </a:lnTo>
                    <a:lnTo>
                      <a:pt x="42" y="8"/>
                    </a:lnTo>
                    <a:lnTo>
                      <a:pt x="53" y="12"/>
                    </a:lnTo>
                    <a:lnTo>
                      <a:pt x="63" y="17"/>
                    </a:lnTo>
                    <a:lnTo>
                      <a:pt x="70" y="22"/>
                    </a:lnTo>
                    <a:lnTo>
                      <a:pt x="73" y="27"/>
                    </a:lnTo>
                    <a:lnTo>
                      <a:pt x="70" y="30"/>
                    </a:lnTo>
                    <a:lnTo>
                      <a:pt x="63" y="30"/>
                    </a:lnTo>
                    <a:lnTo>
                      <a:pt x="53" y="26"/>
                    </a:lnTo>
                    <a:lnTo>
                      <a:pt x="40" y="21"/>
                    </a:lnTo>
                    <a:lnTo>
                      <a:pt x="27" y="15"/>
                    </a:lnTo>
                    <a:lnTo>
                      <a:pt x="15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8" name="Freeform 376">
                <a:extLst>
                  <a:ext uri="{FF2B5EF4-FFF2-40B4-BE49-F238E27FC236}">
                    <a16:creationId xmlns:a16="http://schemas.microsoft.com/office/drawing/2014/main" id="{61FEEB5A-3B44-07E5-AFBA-88DC5E6D9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506"/>
                <a:ext cx="36" cy="8"/>
              </a:xfrm>
              <a:custGeom>
                <a:avLst/>
                <a:gdLst>
                  <a:gd name="T0" fmla="*/ 0 w 73"/>
                  <a:gd name="T1" fmla="*/ 16 h 16"/>
                  <a:gd name="T2" fmla="*/ 3 w 73"/>
                  <a:gd name="T3" fmla="*/ 11 h 16"/>
                  <a:gd name="T4" fmla="*/ 11 w 73"/>
                  <a:gd name="T5" fmla="*/ 6 h 16"/>
                  <a:gd name="T6" fmla="*/ 21 w 73"/>
                  <a:gd name="T7" fmla="*/ 3 h 16"/>
                  <a:gd name="T8" fmla="*/ 33 w 73"/>
                  <a:gd name="T9" fmla="*/ 0 h 16"/>
                  <a:gd name="T10" fmla="*/ 46 w 73"/>
                  <a:gd name="T11" fmla="*/ 0 h 16"/>
                  <a:gd name="T12" fmla="*/ 58 w 73"/>
                  <a:gd name="T13" fmla="*/ 1 h 16"/>
                  <a:gd name="T14" fmla="*/ 67 w 73"/>
                  <a:gd name="T15" fmla="*/ 4 h 16"/>
                  <a:gd name="T16" fmla="*/ 73 w 73"/>
                  <a:gd name="T17" fmla="*/ 8 h 16"/>
                  <a:gd name="T18" fmla="*/ 73 w 73"/>
                  <a:gd name="T19" fmla="*/ 11 h 16"/>
                  <a:gd name="T20" fmla="*/ 67 w 73"/>
                  <a:gd name="T21" fmla="*/ 14 h 16"/>
                  <a:gd name="T22" fmla="*/ 60 w 73"/>
                  <a:gd name="T23" fmla="*/ 15 h 16"/>
                  <a:gd name="T24" fmla="*/ 48 w 73"/>
                  <a:gd name="T25" fmla="*/ 15 h 16"/>
                  <a:gd name="T26" fmla="*/ 34 w 73"/>
                  <a:gd name="T27" fmla="*/ 15 h 16"/>
                  <a:gd name="T28" fmla="*/ 21 w 73"/>
                  <a:gd name="T29" fmla="*/ 15 h 16"/>
                  <a:gd name="T30" fmla="*/ 9 w 73"/>
                  <a:gd name="T31" fmla="*/ 15 h 16"/>
                  <a:gd name="T32" fmla="*/ 0 w 73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16">
                    <a:moveTo>
                      <a:pt x="0" y="16"/>
                    </a:moveTo>
                    <a:lnTo>
                      <a:pt x="3" y="11"/>
                    </a:lnTo>
                    <a:lnTo>
                      <a:pt x="11" y="6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4"/>
                    </a:lnTo>
                    <a:lnTo>
                      <a:pt x="73" y="8"/>
                    </a:lnTo>
                    <a:lnTo>
                      <a:pt x="73" y="11"/>
                    </a:lnTo>
                    <a:lnTo>
                      <a:pt x="67" y="14"/>
                    </a:lnTo>
                    <a:lnTo>
                      <a:pt x="60" y="15"/>
                    </a:lnTo>
                    <a:lnTo>
                      <a:pt x="48" y="15"/>
                    </a:lnTo>
                    <a:lnTo>
                      <a:pt x="34" y="15"/>
                    </a:lnTo>
                    <a:lnTo>
                      <a:pt x="21" y="15"/>
                    </a:lnTo>
                    <a:lnTo>
                      <a:pt x="9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9" name="Freeform 377">
                <a:extLst>
                  <a:ext uri="{FF2B5EF4-FFF2-40B4-BE49-F238E27FC236}">
                    <a16:creationId xmlns:a16="http://schemas.microsoft.com/office/drawing/2014/main" id="{8C2F3A5C-71D7-3A57-6833-BAD5CDF92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491"/>
                <a:ext cx="38" cy="11"/>
              </a:xfrm>
              <a:custGeom>
                <a:avLst/>
                <a:gdLst>
                  <a:gd name="T0" fmla="*/ 0 w 76"/>
                  <a:gd name="T1" fmla="*/ 21 h 21"/>
                  <a:gd name="T2" fmla="*/ 5 w 76"/>
                  <a:gd name="T3" fmla="*/ 15 h 21"/>
                  <a:gd name="T4" fmla="*/ 13 w 76"/>
                  <a:gd name="T5" fmla="*/ 10 h 21"/>
                  <a:gd name="T6" fmla="*/ 25 w 76"/>
                  <a:gd name="T7" fmla="*/ 5 h 21"/>
                  <a:gd name="T8" fmla="*/ 38 w 76"/>
                  <a:gd name="T9" fmla="*/ 3 h 21"/>
                  <a:gd name="T10" fmla="*/ 50 w 76"/>
                  <a:gd name="T11" fmla="*/ 0 h 21"/>
                  <a:gd name="T12" fmla="*/ 61 w 76"/>
                  <a:gd name="T13" fmla="*/ 0 h 21"/>
                  <a:gd name="T14" fmla="*/ 71 w 76"/>
                  <a:gd name="T15" fmla="*/ 1 h 21"/>
                  <a:gd name="T16" fmla="*/ 76 w 76"/>
                  <a:gd name="T17" fmla="*/ 5 h 21"/>
                  <a:gd name="T18" fmla="*/ 76 w 76"/>
                  <a:gd name="T19" fmla="*/ 9 h 21"/>
                  <a:gd name="T20" fmla="*/ 71 w 76"/>
                  <a:gd name="T21" fmla="*/ 10 h 21"/>
                  <a:gd name="T22" fmla="*/ 63 w 76"/>
                  <a:gd name="T23" fmla="*/ 13 h 21"/>
                  <a:gd name="T24" fmla="*/ 51 w 76"/>
                  <a:gd name="T25" fmla="*/ 14 h 21"/>
                  <a:gd name="T26" fmla="*/ 38 w 76"/>
                  <a:gd name="T27" fmla="*/ 15 h 21"/>
                  <a:gd name="T28" fmla="*/ 23 w 76"/>
                  <a:gd name="T29" fmla="*/ 16 h 21"/>
                  <a:gd name="T30" fmla="*/ 10 w 76"/>
                  <a:gd name="T31" fmla="*/ 19 h 21"/>
                  <a:gd name="T32" fmla="*/ 0 w 76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21">
                    <a:moveTo>
                      <a:pt x="0" y="21"/>
                    </a:moveTo>
                    <a:lnTo>
                      <a:pt x="5" y="15"/>
                    </a:lnTo>
                    <a:lnTo>
                      <a:pt x="13" y="10"/>
                    </a:lnTo>
                    <a:lnTo>
                      <a:pt x="25" y="5"/>
                    </a:lnTo>
                    <a:lnTo>
                      <a:pt x="38" y="3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1" y="1"/>
                    </a:lnTo>
                    <a:lnTo>
                      <a:pt x="76" y="5"/>
                    </a:lnTo>
                    <a:lnTo>
                      <a:pt x="76" y="9"/>
                    </a:lnTo>
                    <a:lnTo>
                      <a:pt x="71" y="10"/>
                    </a:lnTo>
                    <a:lnTo>
                      <a:pt x="63" y="13"/>
                    </a:lnTo>
                    <a:lnTo>
                      <a:pt x="51" y="14"/>
                    </a:lnTo>
                    <a:lnTo>
                      <a:pt x="38" y="15"/>
                    </a:lnTo>
                    <a:lnTo>
                      <a:pt x="23" y="16"/>
                    </a:lnTo>
                    <a:lnTo>
                      <a:pt x="10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0" name="Freeform 378">
                <a:extLst>
                  <a:ext uri="{FF2B5EF4-FFF2-40B4-BE49-F238E27FC236}">
                    <a16:creationId xmlns:a16="http://schemas.microsoft.com/office/drawing/2014/main" id="{2C7D6349-A894-CEB9-21A7-788CD1C79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3477"/>
                <a:ext cx="37" cy="14"/>
              </a:xfrm>
              <a:custGeom>
                <a:avLst/>
                <a:gdLst>
                  <a:gd name="T0" fmla="*/ 0 w 74"/>
                  <a:gd name="T1" fmla="*/ 29 h 29"/>
                  <a:gd name="T2" fmla="*/ 7 w 74"/>
                  <a:gd name="T3" fmla="*/ 22 h 29"/>
                  <a:gd name="T4" fmla="*/ 16 w 74"/>
                  <a:gd name="T5" fmla="*/ 15 h 29"/>
                  <a:gd name="T6" fmla="*/ 28 w 74"/>
                  <a:gd name="T7" fmla="*/ 9 h 29"/>
                  <a:gd name="T8" fmla="*/ 39 w 74"/>
                  <a:gd name="T9" fmla="*/ 5 h 29"/>
                  <a:gd name="T10" fmla="*/ 51 w 74"/>
                  <a:gd name="T11" fmla="*/ 2 h 29"/>
                  <a:gd name="T12" fmla="*/ 62 w 74"/>
                  <a:gd name="T13" fmla="*/ 0 h 29"/>
                  <a:gd name="T14" fmla="*/ 70 w 74"/>
                  <a:gd name="T15" fmla="*/ 2 h 29"/>
                  <a:gd name="T16" fmla="*/ 74 w 74"/>
                  <a:gd name="T17" fmla="*/ 4 h 29"/>
                  <a:gd name="T18" fmla="*/ 72 w 74"/>
                  <a:gd name="T19" fmla="*/ 8 h 29"/>
                  <a:gd name="T20" fmla="*/ 67 w 74"/>
                  <a:gd name="T21" fmla="*/ 12 h 29"/>
                  <a:gd name="T22" fmla="*/ 58 w 74"/>
                  <a:gd name="T23" fmla="*/ 15 h 29"/>
                  <a:gd name="T24" fmla="*/ 46 w 74"/>
                  <a:gd name="T25" fmla="*/ 18 h 29"/>
                  <a:gd name="T26" fmla="*/ 34 w 74"/>
                  <a:gd name="T27" fmla="*/ 20 h 29"/>
                  <a:gd name="T28" fmla="*/ 21 w 74"/>
                  <a:gd name="T29" fmla="*/ 23 h 29"/>
                  <a:gd name="T30" fmla="*/ 9 w 74"/>
                  <a:gd name="T31" fmla="*/ 25 h 29"/>
                  <a:gd name="T32" fmla="*/ 0 w 7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29">
                    <a:moveTo>
                      <a:pt x="0" y="29"/>
                    </a:moveTo>
                    <a:lnTo>
                      <a:pt x="7" y="22"/>
                    </a:lnTo>
                    <a:lnTo>
                      <a:pt x="16" y="15"/>
                    </a:lnTo>
                    <a:lnTo>
                      <a:pt x="28" y="9"/>
                    </a:lnTo>
                    <a:lnTo>
                      <a:pt x="39" y="5"/>
                    </a:lnTo>
                    <a:lnTo>
                      <a:pt x="51" y="2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72" y="8"/>
                    </a:lnTo>
                    <a:lnTo>
                      <a:pt x="67" y="12"/>
                    </a:lnTo>
                    <a:lnTo>
                      <a:pt x="58" y="15"/>
                    </a:lnTo>
                    <a:lnTo>
                      <a:pt x="46" y="18"/>
                    </a:lnTo>
                    <a:lnTo>
                      <a:pt x="34" y="20"/>
                    </a:lnTo>
                    <a:lnTo>
                      <a:pt x="21" y="23"/>
                    </a:lnTo>
                    <a:lnTo>
                      <a:pt x="9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1" name="Freeform 379">
                <a:extLst>
                  <a:ext uri="{FF2B5EF4-FFF2-40B4-BE49-F238E27FC236}">
                    <a16:creationId xmlns:a16="http://schemas.microsoft.com/office/drawing/2014/main" id="{76089EEC-2A1D-95AD-C007-099301D2D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" y="3456"/>
                <a:ext cx="39" cy="22"/>
              </a:xfrm>
              <a:custGeom>
                <a:avLst/>
                <a:gdLst>
                  <a:gd name="T0" fmla="*/ 0 w 76"/>
                  <a:gd name="T1" fmla="*/ 44 h 44"/>
                  <a:gd name="T2" fmla="*/ 8 w 76"/>
                  <a:gd name="T3" fmla="*/ 36 h 44"/>
                  <a:gd name="T4" fmla="*/ 18 w 76"/>
                  <a:gd name="T5" fmla="*/ 29 h 44"/>
                  <a:gd name="T6" fmla="*/ 29 w 76"/>
                  <a:gd name="T7" fmla="*/ 20 h 44"/>
                  <a:gd name="T8" fmla="*/ 42 w 76"/>
                  <a:gd name="T9" fmla="*/ 13 h 44"/>
                  <a:gd name="T10" fmla="*/ 52 w 76"/>
                  <a:gd name="T11" fmla="*/ 5 h 44"/>
                  <a:gd name="T12" fmla="*/ 63 w 76"/>
                  <a:gd name="T13" fmla="*/ 2 h 44"/>
                  <a:gd name="T14" fmla="*/ 71 w 76"/>
                  <a:gd name="T15" fmla="*/ 0 h 44"/>
                  <a:gd name="T16" fmla="*/ 76 w 76"/>
                  <a:gd name="T17" fmla="*/ 4 h 44"/>
                  <a:gd name="T18" fmla="*/ 76 w 76"/>
                  <a:gd name="T19" fmla="*/ 10 h 44"/>
                  <a:gd name="T20" fmla="*/ 69 w 76"/>
                  <a:gd name="T21" fmla="*/ 15 h 44"/>
                  <a:gd name="T22" fmla="*/ 59 w 76"/>
                  <a:gd name="T23" fmla="*/ 20 h 44"/>
                  <a:gd name="T24" fmla="*/ 46 w 76"/>
                  <a:gd name="T25" fmla="*/ 25 h 44"/>
                  <a:gd name="T26" fmla="*/ 33 w 76"/>
                  <a:gd name="T27" fmla="*/ 30 h 44"/>
                  <a:gd name="T28" fmla="*/ 19 w 76"/>
                  <a:gd name="T29" fmla="*/ 35 h 44"/>
                  <a:gd name="T30" fmla="*/ 8 w 76"/>
                  <a:gd name="T31" fmla="*/ 40 h 44"/>
                  <a:gd name="T32" fmla="*/ 0 w 76"/>
                  <a:gd name="T3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44">
                    <a:moveTo>
                      <a:pt x="0" y="44"/>
                    </a:moveTo>
                    <a:lnTo>
                      <a:pt x="8" y="36"/>
                    </a:lnTo>
                    <a:lnTo>
                      <a:pt x="18" y="29"/>
                    </a:lnTo>
                    <a:lnTo>
                      <a:pt x="29" y="20"/>
                    </a:lnTo>
                    <a:lnTo>
                      <a:pt x="42" y="13"/>
                    </a:lnTo>
                    <a:lnTo>
                      <a:pt x="52" y="5"/>
                    </a:lnTo>
                    <a:lnTo>
                      <a:pt x="63" y="2"/>
                    </a:lnTo>
                    <a:lnTo>
                      <a:pt x="71" y="0"/>
                    </a:lnTo>
                    <a:lnTo>
                      <a:pt x="76" y="4"/>
                    </a:lnTo>
                    <a:lnTo>
                      <a:pt x="76" y="10"/>
                    </a:lnTo>
                    <a:lnTo>
                      <a:pt x="69" y="15"/>
                    </a:lnTo>
                    <a:lnTo>
                      <a:pt x="59" y="20"/>
                    </a:lnTo>
                    <a:lnTo>
                      <a:pt x="46" y="25"/>
                    </a:lnTo>
                    <a:lnTo>
                      <a:pt x="33" y="30"/>
                    </a:lnTo>
                    <a:lnTo>
                      <a:pt x="19" y="35"/>
                    </a:lnTo>
                    <a:lnTo>
                      <a:pt x="8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2" name="Freeform 380">
                <a:extLst>
                  <a:ext uri="{FF2B5EF4-FFF2-40B4-BE49-F238E27FC236}">
                    <a16:creationId xmlns:a16="http://schemas.microsoft.com/office/drawing/2014/main" id="{F9CF9BD3-4F6C-AD72-A382-A322CFAD3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" y="3434"/>
                <a:ext cx="39" cy="29"/>
              </a:xfrm>
              <a:custGeom>
                <a:avLst/>
                <a:gdLst>
                  <a:gd name="T0" fmla="*/ 0 w 76"/>
                  <a:gd name="T1" fmla="*/ 59 h 59"/>
                  <a:gd name="T2" fmla="*/ 6 w 76"/>
                  <a:gd name="T3" fmla="*/ 51 h 59"/>
                  <a:gd name="T4" fmla="*/ 16 w 76"/>
                  <a:gd name="T5" fmla="*/ 42 h 59"/>
                  <a:gd name="T6" fmla="*/ 27 w 76"/>
                  <a:gd name="T7" fmla="*/ 30 h 59"/>
                  <a:gd name="T8" fmla="*/ 41 w 76"/>
                  <a:gd name="T9" fmla="*/ 19 h 59"/>
                  <a:gd name="T10" fmla="*/ 52 w 76"/>
                  <a:gd name="T11" fmla="*/ 10 h 59"/>
                  <a:gd name="T12" fmla="*/ 64 w 76"/>
                  <a:gd name="T13" fmla="*/ 3 h 59"/>
                  <a:gd name="T14" fmla="*/ 72 w 76"/>
                  <a:gd name="T15" fmla="*/ 0 h 59"/>
                  <a:gd name="T16" fmla="*/ 76 w 76"/>
                  <a:gd name="T17" fmla="*/ 3 h 59"/>
                  <a:gd name="T18" fmla="*/ 75 w 76"/>
                  <a:gd name="T19" fmla="*/ 9 h 59"/>
                  <a:gd name="T20" fmla="*/ 67 w 76"/>
                  <a:gd name="T21" fmla="*/ 18 h 59"/>
                  <a:gd name="T22" fmla="*/ 56 w 76"/>
                  <a:gd name="T23" fmla="*/ 25 h 59"/>
                  <a:gd name="T24" fmla="*/ 43 w 76"/>
                  <a:gd name="T25" fmla="*/ 34 h 59"/>
                  <a:gd name="T26" fmla="*/ 29 w 76"/>
                  <a:gd name="T27" fmla="*/ 42 h 59"/>
                  <a:gd name="T28" fmla="*/ 16 w 76"/>
                  <a:gd name="T29" fmla="*/ 49 h 59"/>
                  <a:gd name="T30" fmla="*/ 6 w 76"/>
                  <a:gd name="T31" fmla="*/ 55 h 59"/>
                  <a:gd name="T32" fmla="*/ 0 w 7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59">
                    <a:moveTo>
                      <a:pt x="0" y="59"/>
                    </a:moveTo>
                    <a:lnTo>
                      <a:pt x="6" y="51"/>
                    </a:lnTo>
                    <a:lnTo>
                      <a:pt x="16" y="42"/>
                    </a:lnTo>
                    <a:lnTo>
                      <a:pt x="27" y="30"/>
                    </a:lnTo>
                    <a:lnTo>
                      <a:pt x="41" y="19"/>
                    </a:lnTo>
                    <a:lnTo>
                      <a:pt x="52" y="10"/>
                    </a:lnTo>
                    <a:lnTo>
                      <a:pt x="64" y="3"/>
                    </a:lnTo>
                    <a:lnTo>
                      <a:pt x="72" y="0"/>
                    </a:lnTo>
                    <a:lnTo>
                      <a:pt x="76" y="3"/>
                    </a:lnTo>
                    <a:lnTo>
                      <a:pt x="75" y="9"/>
                    </a:lnTo>
                    <a:lnTo>
                      <a:pt x="67" y="18"/>
                    </a:lnTo>
                    <a:lnTo>
                      <a:pt x="56" y="25"/>
                    </a:lnTo>
                    <a:lnTo>
                      <a:pt x="43" y="34"/>
                    </a:lnTo>
                    <a:lnTo>
                      <a:pt x="29" y="42"/>
                    </a:lnTo>
                    <a:lnTo>
                      <a:pt x="16" y="49"/>
                    </a:lnTo>
                    <a:lnTo>
                      <a:pt x="6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3" name="Freeform 381">
                <a:extLst>
                  <a:ext uri="{FF2B5EF4-FFF2-40B4-BE49-F238E27FC236}">
                    <a16:creationId xmlns:a16="http://schemas.microsoft.com/office/drawing/2014/main" id="{0108CD6F-097B-A16E-4C85-AB0030332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412"/>
                <a:ext cx="40" cy="33"/>
              </a:xfrm>
              <a:custGeom>
                <a:avLst/>
                <a:gdLst>
                  <a:gd name="T0" fmla="*/ 0 w 79"/>
                  <a:gd name="T1" fmla="*/ 66 h 66"/>
                  <a:gd name="T2" fmla="*/ 5 w 79"/>
                  <a:gd name="T3" fmla="*/ 58 h 66"/>
                  <a:gd name="T4" fmla="*/ 14 w 79"/>
                  <a:gd name="T5" fmla="*/ 47 h 66"/>
                  <a:gd name="T6" fmla="*/ 26 w 79"/>
                  <a:gd name="T7" fmla="*/ 35 h 66"/>
                  <a:gd name="T8" fmla="*/ 38 w 79"/>
                  <a:gd name="T9" fmla="*/ 22 h 66"/>
                  <a:gd name="T10" fmla="*/ 51 w 79"/>
                  <a:gd name="T11" fmla="*/ 11 h 66"/>
                  <a:gd name="T12" fmla="*/ 63 w 79"/>
                  <a:gd name="T13" fmla="*/ 3 h 66"/>
                  <a:gd name="T14" fmla="*/ 72 w 79"/>
                  <a:gd name="T15" fmla="*/ 0 h 66"/>
                  <a:gd name="T16" fmla="*/ 79 w 79"/>
                  <a:gd name="T17" fmla="*/ 2 h 66"/>
                  <a:gd name="T18" fmla="*/ 79 w 79"/>
                  <a:gd name="T19" fmla="*/ 8 h 66"/>
                  <a:gd name="T20" fmla="*/ 72 w 79"/>
                  <a:gd name="T21" fmla="*/ 16 h 66"/>
                  <a:gd name="T22" fmla="*/ 62 w 79"/>
                  <a:gd name="T23" fmla="*/ 25 h 66"/>
                  <a:gd name="T24" fmla="*/ 47 w 79"/>
                  <a:gd name="T25" fmla="*/ 33 h 66"/>
                  <a:gd name="T26" fmla="*/ 33 w 79"/>
                  <a:gd name="T27" fmla="*/ 43 h 66"/>
                  <a:gd name="T28" fmla="*/ 18 w 79"/>
                  <a:gd name="T29" fmla="*/ 52 h 66"/>
                  <a:gd name="T30" fmla="*/ 7 w 79"/>
                  <a:gd name="T31" fmla="*/ 60 h 66"/>
                  <a:gd name="T32" fmla="*/ 0 w 7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66">
                    <a:moveTo>
                      <a:pt x="0" y="66"/>
                    </a:moveTo>
                    <a:lnTo>
                      <a:pt x="5" y="58"/>
                    </a:lnTo>
                    <a:lnTo>
                      <a:pt x="14" y="47"/>
                    </a:lnTo>
                    <a:lnTo>
                      <a:pt x="26" y="35"/>
                    </a:lnTo>
                    <a:lnTo>
                      <a:pt x="38" y="22"/>
                    </a:lnTo>
                    <a:lnTo>
                      <a:pt x="51" y="11"/>
                    </a:lnTo>
                    <a:lnTo>
                      <a:pt x="63" y="3"/>
                    </a:lnTo>
                    <a:lnTo>
                      <a:pt x="72" y="0"/>
                    </a:lnTo>
                    <a:lnTo>
                      <a:pt x="79" y="2"/>
                    </a:lnTo>
                    <a:lnTo>
                      <a:pt x="79" y="8"/>
                    </a:lnTo>
                    <a:lnTo>
                      <a:pt x="72" y="16"/>
                    </a:lnTo>
                    <a:lnTo>
                      <a:pt x="62" y="25"/>
                    </a:lnTo>
                    <a:lnTo>
                      <a:pt x="47" y="33"/>
                    </a:lnTo>
                    <a:lnTo>
                      <a:pt x="33" y="43"/>
                    </a:lnTo>
                    <a:lnTo>
                      <a:pt x="18" y="52"/>
                    </a:lnTo>
                    <a:lnTo>
                      <a:pt x="7" y="6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4" name="Freeform 382">
                <a:extLst>
                  <a:ext uri="{FF2B5EF4-FFF2-40B4-BE49-F238E27FC236}">
                    <a16:creationId xmlns:a16="http://schemas.microsoft.com/office/drawing/2014/main" id="{7FE72CA9-64E0-F4AD-3189-250E670C5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3393"/>
                <a:ext cx="36" cy="39"/>
              </a:xfrm>
              <a:custGeom>
                <a:avLst/>
                <a:gdLst>
                  <a:gd name="T0" fmla="*/ 0 w 74"/>
                  <a:gd name="T1" fmla="*/ 79 h 79"/>
                  <a:gd name="T2" fmla="*/ 4 w 74"/>
                  <a:gd name="T3" fmla="*/ 69 h 79"/>
                  <a:gd name="T4" fmla="*/ 11 w 74"/>
                  <a:gd name="T5" fmla="*/ 56 h 79"/>
                  <a:gd name="T6" fmla="*/ 19 w 74"/>
                  <a:gd name="T7" fmla="*/ 43 h 79"/>
                  <a:gd name="T8" fmla="*/ 28 w 74"/>
                  <a:gd name="T9" fmla="*/ 30 h 79"/>
                  <a:gd name="T10" fmla="*/ 38 w 74"/>
                  <a:gd name="T11" fmla="*/ 19 h 79"/>
                  <a:gd name="T12" fmla="*/ 50 w 74"/>
                  <a:gd name="T13" fmla="*/ 9 h 79"/>
                  <a:gd name="T14" fmla="*/ 61 w 74"/>
                  <a:gd name="T15" fmla="*/ 3 h 79"/>
                  <a:gd name="T16" fmla="*/ 73 w 74"/>
                  <a:gd name="T17" fmla="*/ 0 h 79"/>
                  <a:gd name="T18" fmla="*/ 74 w 74"/>
                  <a:gd name="T19" fmla="*/ 4 h 79"/>
                  <a:gd name="T20" fmla="*/ 70 w 74"/>
                  <a:gd name="T21" fmla="*/ 12 h 79"/>
                  <a:gd name="T22" fmla="*/ 59 w 74"/>
                  <a:gd name="T23" fmla="*/ 23 h 79"/>
                  <a:gd name="T24" fmla="*/ 48 w 74"/>
                  <a:gd name="T25" fmla="*/ 35 h 79"/>
                  <a:gd name="T26" fmla="*/ 33 w 74"/>
                  <a:gd name="T27" fmla="*/ 49 h 79"/>
                  <a:gd name="T28" fmla="*/ 20 w 74"/>
                  <a:gd name="T29" fmla="*/ 61 h 79"/>
                  <a:gd name="T30" fmla="*/ 8 w 74"/>
                  <a:gd name="T31" fmla="*/ 73 h 79"/>
                  <a:gd name="T32" fmla="*/ 0 w 74"/>
                  <a:gd name="T3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9">
                    <a:moveTo>
                      <a:pt x="0" y="79"/>
                    </a:moveTo>
                    <a:lnTo>
                      <a:pt x="4" y="69"/>
                    </a:lnTo>
                    <a:lnTo>
                      <a:pt x="11" y="56"/>
                    </a:lnTo>
                    <a:lnTo>
                      <a:pt x="19" y="43"/>
                    </a:lnTo>
                    <a:lnTo>
                      <a:pt x="28" y="30"/>
                    </a:lnTo>
                    <a:lnTo>
                      <a:pt x="38" y="19"/>
                    </a:lnTo>
                    <a:lnTo>
                      <a:pt x="50" y="9"/>
                    </a:lnTo>
                    <a:lnTo>
                      <a:pt x="61" y="3"/>
                    </a:lnTo>
                    <a:lnTo>
                      <a:pt x="73" y="0"/>
                    </a:lnTo>
                    <a:lnTo>
                      <a:pt x="74" y="4"/>
                    </a:lnTo>
                    <a:lnTo>
                      <a:pt x="70" y="12"/>
                    </a:lnTo>
                    <a:lnTo>
                      <a:pt x="59" y="23"/>
                    </a:lnTo>
                    <a:lnTo>
                      <a:pt x="48" y="35"/>
                    </a:lnTo>
                    <a:lnTo>
                      <a:pt x="33" y="49"/>
                    </a:lnTo>
                    <a:lnTo>
                      <a:pt x="20" y="61"/>
                    </a:lnTo>
                    <a:lnTo>
                      <a:pt x="8" y="7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5" name="Freeform 383">
                <a:extLst>
                  <a:ext uri="{FF2B5EF4-FFF2-40B4-BE49-F238E27FC236}">
                    <a16:creationId xmlns:a16="http://schemas.microsoft.com/office/drawing/2014/main" id="{DFBDD6C0-51EE-4AAF-334F-7239DF05F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" y="3379"/>
                <a:ext cx="18" cy="43"/>
              </a:xfrm>
              <a:custGeom>
                <a:avLst/>
                <a:gdLst>
                  <a:gd name="T0" fmla="*/ 37 w 37"/>
                  <a:gd name="T1" fmla="*/ 1 h 86"/>
                  <a:gd name="T2" fmla="*/ 37 w 37"/>
                  <a:gd name="T3" fmla="*/ 5 h 86"/>
                  <a:gd name="T4" fmla="*/ 34 w 37"/>
                  <a:gd name="T5" fmla="*/ 13 h 86"/>
                  <a:gd name="T6" fmla="*/ 31 w 37"/>
                  <a:gd name="T7" fmla="*/ 26 h 86"/>
                  <a:gd name="T8" fmla="*/ 24 w 37"/>
                  <a:gd name="T9" fmla="*/ 38 h 86"/>
                  <a:gd name="T10" fmla="*/ 17 w 37"/>
                  <a:gd name="T11" fmla="*/ 52 h 86"/>
                  <a:gd name="T12" fmla="*/ 11 w 37"/>
                  <a:gd name="T13" fmla="*/ 66 h 86"/>
                  <a:gd name="T14" fmla="*/ 6 w 37"/>
                  <a:gd name="T15" fmla="*/ 77 h 86"/>
                  <a:gd name="T16" fmla="*/ 3 w 37"/>
                  <a:gd name="T17" fmla="*/ 86 h 86"/>
                  <a:gd name="T18" fmla="*/ 0 w 37"/>
                  <a:gd name="T19" fmla="*/ 74 h 86"/>
                  <a:gd name="T20" fmla="*/ 2 w 37"/>
                  <a:gd name="T21" fmla="*/ 59 h 86"/>
                  <a:gd name="T22" fmla="*/ 4 w 37"/>
                  <a:gd name="T23" fmla="*/ 45 h 86"/>
                  <a:gd name="T24" fmla="*/ 8 w 37"/>
                  <a:gd name="T25" fmla="*/ 30 h 86"/>
                  <a:gd name="T26" fmla="*/ 15 w 37"/>
                  <a:gd name="T27" fmla="*/ 16 h 86"/>
                  <a:gd name="T28" fmla="*/ 21 w 37"/>
                  <a:gd name="T29" fmla="*/ 6 h 86"/>
                  <a:gd name="T30" fmla="*/ 29 w 37"/>
                  <a:gd name="T31" fmla="*/ 0 h 86"/>
                  <a:gd name="T32" fmla="*/ 37 w 37"/>
                  <a:gd name="T33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86">
                    <a:moveTo>
                      <a:pt x="37" y="1"/>
                    </a:moveTo>
                    <a:lnTo>
                      <a:pt x="37" y="5"/>
                    </a:lnTo>
                    <a:lnTo>
                      <a:pt x="34" y="13"/>
                    </a:lnTo>
                    <a:lnTo>
                      <a:pt x="31" y="26"/>
                    </a:lnTo>
                    <a:lnTo>
                      <a:pt x="24" y="38"/>
                    </a:lnTo>
                    <a:lnTo>
                      <a:pt x="17" y="52"/>
                    </a:lnTo>
                    <a:lnTo>
                      <a:pt x="11" y="66"/>
                    </a:lnTo>
                    <a:lnTo>
                      <a:pt x="6" y="77"/>
                    </a:lnTo>
                    <a:lnTo>
                      <a:pt x="3" y="86"/>
                    </a:lnTo>
                    <a:lnTo>
                      <a:pt x="0" y="74"/>
                    </a:lnTo>
                    <a:lnTo>
                      <a:pt x="2" y="59"/>
                    </a:lnTo>
                    <a:lnTo>
                      <a:pt x="4" y="45"/>
                    </a:lnTo>
                    <a:lnTo>
                      <a:pt x="8" y="30"/>
                    </a:lnTo>
                    <a:lnTo>
                      <a:pt x="15" y="16"/>
                    </a:lnTo>
                    <a:lnTo>
                      <a:pt x="21" y="6"/>
                    </a:lnTo>
                    <a:lnTo>
                      <a:pt x="29" y="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6" name="Freeform 384">
                <a:extLst>
                  <a:ext uri="{FF2B5EF4-FFF2-40B4-BE49-F238E27FC236}">
                    <a16:creationId xmlns:a16="http://schemas.microsoft.com/office/drawing/2014/main" id="{4351D1F2-7CD8-8D57-B76B-E70B863F9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3365"/>
                <a:ext cx="18" cy="42"/>
              </a:xfrm>
              <a:custGeom>
                <a:avLst/>
                <a:gdLst>
                  <a:gd name="T0" fmla="*/ 36 w 36"/>
                  <a:gd name="T1" fmla="*/ 0 h 85"/>
                  <a:gd name="T2" fmla="*/ 36 w 36"/>
                  <a:gd name="T3" fmla="*/ 5 h 85"/>
                  <a:gd name="T4" fmla="*/ 33 w 36"/>
                  <a:gd name="T5" fmla="*/ 14 h 85"/>
                  <a:gd name="T6" fmla="*/ 29 w 36"/>
                  <a:gd name="T7" fmla="*/ 25 h 85"/>
                  <a:gd name="T8" fmla="*/ 23 w 36"/>
                  <a:gd name="T9" fmla="*/ 39 h 85"/>
                  <a:gd name="T10" fmla="*/ 16 w 36"/>
                  <a:gd name="T11" fmla="*/ 54 h 85"/>
                  <a:gd name="T12" fmla="*/ 11 w 36"/>
                  <a:gd name="T13" fmla="*/ 66 h 85"/>
                  <a:gd name="T14" fmla="*/ 6 w 36"/>
                  <a:gd name="T15" fmla="*/ 78 h 85"/>
                  <a:gd name="T16" fmla="*/ 2 w 36"/>
                  <a:gd name="T17" fmla="*/ 85 h 85"/>
                  <a:gd name="T18" fmla="*/ 0 w 36"/>
                  <a:gd name="T19" fmla="*/ 73 h 85"/>
                  <a:gd name="T20" fmla="*/ 0 w 36"/>
                  <a:gd name="T21" fmla="*/ 59 h 85"/>
                  <a:gd name="T22" fmla="*/ 3 w 36"/>
                  <a:gd name="T23" fmla="*/ 44 h 85"/>
                  <a:gd name="T24" fmla="*/ 8 w 36"/>
                  <a:gd name="T25" fmla="*/ 29 h 85"/>
                  <a:gd name="T26" fmla="*/ 13 w 36"/>
                  <a:gd name="T27" fmla="*/ 15 h 85"/>
                  <a:gd name="T28" fmla="*/ 20 w 36"/>
                  <a:gd name="T29" fmla="*/ 5 h 85"/>
                  <a:gd name="T30" fmla="*/ 28 w 36"/>
                  <a:gd name="T31" fmla="*/ 0 h 85"/>
                  <a:gd name="T32" fmla="*/ 36 w 36"/>
                  <a:gd name="T3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85">
                    <a:moveTo>
                      <a:pt x="36" y="0"/>
                    </a:moveTo>
                    <a:lnTo>
                      <a:pt x="36" y="5"/>
                    </a:lnTo>
                    <a:lnTo>
                      <a:pt x="33" y="14"/>
                    </a:lnTo>
                    <a:lnTo>
                      <a:pt x="29" y="25"/>
                    </a:lnTo>
                    <a:lnTo>
                      <a:pt x="23" y="39"/>
                    </a:lnTo>
                    <a:lnTo>
                      <a:pt x="16" y="54"/>
                    </a:lnTo>
                    <a:lnTo>
                      <a:pt x="11" y="66"/>
                    </a:lnTo>
                    <a:lnTo>
                      <a:pt x="6" y="78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3" y="44"/>
                    </a:lnTo>
                    <a:lnTo>
                      <a:pt x="8" y="29"/>
                    </a:lnTo>
                    <a:lnTo>
                      <a:pt x="13" y="15"/>
                    </a:lnTo>
                    <a:lnTo>
                      <a:pt x="20" y="5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7" name="Freeform 385">
                <a:extLst>
                  <a:ext uri="{FF2B5EF4-FFF2-40B4-BE49-F238E27FC236}">
                    <a16:creationId xmlns:a16="http://schemas.microsoft.com/office/drawing/2014/main" id="{DCE0B9A6-B4C2-46A1-FB19-CA8A2F95F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" y="3238"/>
                <a:ext cx="46" cy="214"/>
              </a:xfrm>
              <a:custGeom>
                <a:avLst/>
                <a:gdLst>
                  <a:gd name="T0" fmla="*/ 77 w 92"/>
                  <a:gd name="T1" fmla="*/ 421 h 428"/>
                  <a:gd name="T2" fmla="*/ 81 w 92"/>
                  <a:gd name="T3" fmla="*/ 424 h 428"/>
                  <a:gd name="T4" fmla="*/ 85 w 92"/>
                  <a:gd name="T5" fmla="*/ 425 h 428"/>
                  <a:gd name="T6" fmla="*/ 88 w 92"/>
                  <a:gd name="T7" fmla="*/ 426 h 428"/>
                  <a:gd name="T8" fmla="*/ 92 w 92"/>
                  <a:gd name="T9" fmla="*/ 428 h 428"/>
                  <a:gd name="T10" fmla="*/ 60 w 92"/>
                  <a:gd name="T11" fmla="*/ 364 h 428"/>
                  <a:gd name="T12" fmla="*/ 38 w 92"/>
                  <a:gd name="T13" fmla="*/ 303 h 428"/>
                  <a:gd name="T14" fmla="*/ 23 w 92"/>
                  <a:gd name="T15" fmla="*/ 243 h 428"/>
                  <a:gd name="T16" fmla="*/ 15 w 92"/>
                  <a:gd name="T17" fmla="*/ 187 h 428"/>
                  <a:gd name="T18" fmla="*/ 11 w 92"/>
                  <a:gd name="T19" fmla="*/ 134 h 428"/>
                  <a:gd name="T20" fmla="*/ 11 w 92"/>
                  <a:gd name="T21" fmla="*/ 85 h 428"/>
                  <a:gd name="T22" fmla="*/ 14 w 92"/>
                  <a:gd name="T23" fmla="*/ 40 h 428"/>
                  <a:gd name="T24" fmla="*/ 15 w 92"/>
                  <a:gd name="T25" fmla="*/ 0 h 428"/>
                  <a:gd name="T26" fmla="*/ 8 w 92"/>
                  <a:gd name="T27" fmla="*/ 30 h 428"/>
                  <a:gd name="T28" fmla="*/ 2 w 92"/>
                  <a:gd name="T29" fmla="*/ 76 h 428"/>
                  <a:gd name="T30" fmla="*/ 0 w 92"/>
                  <a:gd name="T31" fmla="*/ 132 h 428"/>
                  <a:gd name="T32" fmla="*/ 4 w 92"/>
                  <a:gd name="T33" fmla="*/ 194 h 428"/>
                  <a:gd name="T34" fmla="*/ 11 w 92"/>
                  <a:gd name="T35" fmla="*/ 259 h 428"/>
                  <a:gd name="T36" fmla="*/ 26 w 92"/>
                  <a:gd name="T37" fmla="*/ 322 h 428"/>
                  <a:gd name="T38" fmla="*/ 47 w 92"/>
                  <a:gd name="T39" fmla="*/ 376 h 428"/>
                  <a:gd name="T40" fmla="*/ 77 w 92"/>
                  <a:gd name="T41" fmla="*/ 42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428">
                    <a:moveTo>
                      <a:pt x="77" y="421"/>
                    </a:moveTo>
                    <a:lnTo>
                      <a:pt x="81" y="424"/>
                    </a:lnTo>
                    <a:lnTo>
                      <a:pt x="85" y="425"/>
                    </a:lnTo>
                    <a:lnTo>
                      <a:pt x="88" y="426"/>
                    </a:lnTo>
                    <a:lnTo>
                      <a:pt x="92" y="428"/>
                    </a:lnTo>
                    <a:lnTo>
                      <a:pt x="60" y="364"/>
                    </a:lnTo>
                    <a:lnTo>
                      <a:pt x="38" y="303"/>
                    </a:lnTo>
                    <a:lnTo>
                      <a:pt x="23" y="243"/>
                    </a:lnTo>
                    <a:lnTo>
                      <a:pt x="15" y="187"/>
                    </a:lnTo>
                    <a:lnTo>
                      <a:pt x="11" y="134"/>
                    </a:lnTo>
                    <a:lnTo>
                      <a:pt x="11" y="85"/>
                    </a:lnTo>
                    <a:lnTo>
                      <a:pt x="14" y="40"/>
                    </a:lnTo>
                    <a:lnTo>
                      <a:pt x="15" y="0"/>
                    </a:lnTo>
                    <a:lnTo>
                      <a:pt x="8" y="30"/>
                    </a:lnTo>
                    <a:lnTo>
                      <a:pt x="2" y="76"/>
                    </a:lnTo>
                    <a:lnTo>
                      <a:pt x="0" y="132"/>
                    </a:lnTo>
                    <a:lnTo>
                      <a:pt x="4" y="194"/>
                    </a:lnTo>
                    <a:lnTo>
                      <a:pt x="11" y="259"/>
                    </a:lnTo>
                    <a:lnTo>
                      <a:pt x="26" y="322"/>
                    </a:lnTo>
                    <a:lnTo>
                      <a:pt x="47" y="376"/>
                    </a:lnTo>
                    <a:lnTo>
                      <a:pt x="77" y="4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8" name="Freeform 386">
                <a:extLst>
                  <a:ext uri="{FF2B5EF4-FFF2-40B4-BE49-F238E27FC236}">
                    <a16:creationId xmlns:a16="http://schemas.microsoft.com/office/drawing/2014/main" id="{2E05E5A3-72B1-10DD-7756-37FED920D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252"/>
                <a:ext cx="34" cy="30"/>
              </a:xfrm>
              <a:custGeom>
                <a:avLst/>
                <a:gdLst>
                  <a:gd name="T0" fmla="*/ 68 w 68"/>
                  <a:gd name="T1" fmla="*/ 2 h 59"/>
                  <a:gd name="T2" fmla="*/ 64 w 68"/>
                  <a:gd name="T3" fmla="*/ 0 h 59"/>
                  <a:gd name="T4" fmla="*/ 56 w 68"/>
                  <a:gd name="T5" fmla="*/ 2 h 59"/>
                  <a:gd name="T6" fmla="*/ 47 w 68"/>
                  <a:gd name="T7" fmla="*/ 5 h 59"/>
                  <a:gd name="T8" fmla="*/ 35 w 68"/>
                  <a:gd name="T9" fmla="*/ 12 h 59"/>
                  <a:gd name="T10" fmla="*/ 23 w 68"/>
                  <a:gd name="T11" fmla="*/ 22 h 59"/>
                  <a:gd name="T12" fmla="*/ 13 w 68"/>
                  <a:gd name="T13" fmla="*/ 32 h 59"/>
                  <a:gd name="T14" fmla="*/ 5 w 68"/>
                  <a:gd name="T15" fmla="*/ 45 h 59"/>
                  <a:gd name="T16" fmla="*/ 0 w 68"/>
                  <a:gd name="T17" fmla="*/ 59 h 59"/>
                  <a:gd name="T18" fmla="*/ 7 w 68"/>
                  <a:gd name="T19" fmla="*/ 53 h 59"/>
                  <a:gd name="T20" fmla="*/ 17 w 68"/>
                  <a:gd name="T21" fmla="*/ 44 h 59"/>
                  <a:gd name="T22" fmla="*/ 28 w 68"/>
                  <a:gd name="T23" fmla="*/ 37 h 59"/>
                  <a:gd name="T24" fmla="*/ 40 w 68"/>
                  <a:gd name="T25" fmla="*/ 28 h 59"/>
                  <a:gd name="T26" fmla="*/ 52 w 68"/>
                  <a:gd name="T27" fmla="*/ 19 h 59"/>
                  <a:gd name="T28" fmla="*/ 61 w 68"/>
                  <a:gd name="T29" fmla="*/ 12 h 59"/>
                  <a:gd name="T30" fmla="*/ 67 w 68"/>
                  <a:gd name="T31" fmla="*/ 5 h 59"/>
                  <a:gd name="T32" fmla="*/ 68 w 68"/>
                  <a:gd name="T33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9">
                    <a:moveTo>
                      <a:pt x="68" y="2"/>
                    </a:moveTo>
                    <a:lnTo>
                      <a:pt x="64" y="0"/>
                    </a:lnTo>
                    <a:lnTo>
                      <a:pt x="56" y="2"/>
                    </a:lnTo>
                    <a:lnTo>
                      <a:pt x="47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3" y="32"/>
                    </a:lnTo>
                    <a:lnTo>
                      <a:pt x="5" y="45"/>
                    </a:lnTo>
                    <a:lnTo>
                      <a:pt x="0" y="59"/>
                    </a:lnTo>
                    <a:lnTo>
                      <a:pt x="7" y="53"/>
                    </a:lnTo>
                    <a:lnTo>
                      <a:pt x="17" y="44"/>
                    </a:lnTo>
                    <a:lnTo>
                      <a:pt x="28" y="37"/>
                    </a:lnTo>
                    <a:lnTo>
                      <a:pt x="40" y="28"/>
                    </a:lnTo>
                    <a:lnTo>
                      <a:pt x="52" y="19"/>
                    </a:lnTo>
                    <a:lnTo>
                      <a:pt x="61" y="12"/>
                    </a:lnTo>
                    <a:lnTo>
                      <a:pt x="67" y="5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9" name="Freeform 387">
                <a:extLst>
                  <a:ext uri="{FF2B5EF4-FFF2-40B4-BE49-F238E27FC236}">
                    <a16:creationId xmlns:a16="http://schemas.microsoft.com/office/drawing/2014/main" id="{9ED24B59-6A52-09F4-95E5-C3A22674B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281"/>
                <a:ext cx="39" cy="39"/>
              </a:xfrm>
              <a:custGeom>
                <a:avLst/>
                <a:gdLst>
                  <a:gd name="T0" fmla="*/ 79 w 79"/>
                  <a:gd name="T1" fmla="*/ 2 h 77"/>
                  <a:gd name="T2" fmla="*/ 75 w 79"/>
                  <a:gd name="T3" fmla="*/ 0 h 77"/>
                  <a:gd name="T4" fmla="*/ 66 w 79"/>
                  <a:gd name="T5" fmla="*/ 2 h 77"/>
                  <a:gd name="T6" fmla="*/ 54 w 79"/>
                  <a:gd name="T7" fmla="*/ 10 h 77"/>
                  <a:gd name="T8" fmla="*/ 42 w 79"/>
                  <a:gd name="T9" fmla="*/ 20 h 77"/>
                  <a:gd name="T10" fmla="*/ 28 w 79"/>
                  <a:gd name="T11" fmla="*/ 32 h 77"/>
                  <a:gd name="T12" fmla="*/ 16 w 79"/>
                  <a:gd name="T13" fmla="*/ 47 h 77"/>
                  <a:gd name="T14" fmla="*/ 7 w 79"/>
                  <a:gd name="T15" fmla="*/ 62 h 77"/>
                  <a:gd name="T16" fmla="*/ 0 w 79"/>
                  <a:gd name="T17" fmla="*/ 77 h 77"/>
                  <a:gd name="T18" fmla="*/ 7 w 79"/>
                  <a:gd name="T19" fmla="*/ 71 h 77"/>
                  <a:gd name="T20" fmla="*/ 17 w 79"/>
                  <a:gd name="T21" fmla="*/ 62 h 77"/>
                  <a:gd name="T22" fmla="*/ 31 w 79"/>
                  <a:gd name="T23" fmla="*/ 52 h 77"/>
                  <a:gd name="T24" fmla="*/ 46 w 79"/>
                  <a:gd name="T25" fmla="*/ 41 h 77"/>
                  <a:gd name="T26" fmla="*/ 60 w 79"/>
                  <a:gd name="T27" fmla="*/ 29 h 77"/>
                  <a:gd name="T28" fmla="*/ 71 w 79"/>
                  <a:gd name="T29" fmla="*/ 19 h 77"/>
                  <a:gd name="T30" fmla="*/ 78 w 79"/>
                  <a:gd name="T31" fmla="*/ 9 h 77"/>
                  <a:gd name="T32" fmla="*/ 79 w 79"/>
                  <a:gd name="T33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77">
                    <a:moveTo>
                      <a:pt x="79" y="2"/>
                    </a:moveTo>
                    <a:lnTo>
                      <a:pt x="75" y="0"/>
                    </a:lnTo>
                    <a:lnTo>
                      <a:pt x="66" y="2"/>
                    </a:lnTo>
                    <a:lnTo>
                      <a:pt x="54" y="10"/>
                    </a:lnTo>
                    <a:lnTo>
                      <a:pt x="42" y="20"/>
                    </a:lnTo>
                    <a:lnTo>
                      <a:pt x="28" y="32"/>
                    </a:lnTo>
                    <a:lnTo>
                      <a:pt x="16" y="47"/>
                    </a:lnTo>
                    <a:lnTo>
                      <a:pt x="7" y="62"/>
                    </a:lnTo>
                    <a:lnTo>
                      <a:pt x="0" y="77"/>
                    </a:lnTo>
                    <a:lnTo>
                      <a:pt x="7" y="71"/>
                    </a:lnTo>
                    <a:lnTo>
                      <a:pt x="17" y="62"/>
                    </a:lnTo>
                    <a:lnTo>
                      <a:pt x="31" y="52"/>
                    </a:lnTo>
                    <a:lnTo>
                      <a:pt x="46" y="41"/>
                    </a:lnTo>
                    <a:lnTo>
                      <a:pt x="60" y="29"/>
                    </a:lnTo>
                    <a:lnTo>
                      <a:pt x="71" y="19"/>
                    </a:lnTo>
                    <a:lnTo>
                      <a:pt x="78" y="9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0" name="Freeform 388">
                <a:extLst>
                  <a:ext uri="{FF2B5EF4-FFF2-40B4-BE49-F238E27FC236}">
                    <a16:creationId xmlns:a16="http://schemas.microsoft.com/office/drawing/2014/main" id="{885D385E-2504-F6A7-2886-B4D323602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305"/>
                <a:ext cx="44" cy="34"/>
              </a:xfrm>
              <a:custGeom>
                <a:avLst/>
                <a:gdLst>
                  <a:gd name="T0" fmla="*/ 88 w 88"/>
                  <a:gd name="T1" fmla="*/ 3 h 68"/>
                  <a:gd name="T2" fmla="*/ 82 w 88"/>
                  <a:gd name="T3" fmla="*/ 0 h 68"/>
                  <a:gd name="T4" fmla="*/ 72 w 88"/>
                  <a:gd name="T5" fmla="*/ 2 h 68"/>
                  <a:gd name="T6" fmla="*/ 59 w 88"/>
                  <a:gd name="T7" fmla="*/ 8 h 68"/>
                  <a:gd name="T8" fmla="*/ 44 w 88"/>
                  <a:gd name="T9" fmla="*/ 17 h 68"/>
                  <a:gd name="T10" fmla="*/ 28 w 88"/>
                  <a:gd name="T11" fmla="*/ 28 h 68"/>
                  <a:gd name="T12" fmla="*/ 15 w 88"/>
                  <a:gd name="T13" fmla="*/ 40 h 68"/>
                  <a:gd name="T14" fmla="*/ 5 w 88"/>
                  <a:gd name="T15" fmla="*/ 54 h 68"/>
                  <a:gd name="T16" fmla="*/ 0 w 88"/>
                  <a:gd name="T17" fmla="*/ 68 h 68"/>
                  <a:gd name="T18" fmla="*/ 6 w 88"/>
                  <a:gd name="T19" fmla="*/ 64 h 68"/>
                  <a:gd name="T20" fmla="*/ 18 w 88"/>
                  <a:gd name="T21" fmla="*/ 57 h 68"/>
                  <a:gd name="T22" fmla="*/ 34 w 88"/>
                  <a:gd name="T23" fmla="*/ 47 h 68"/>
                  <a:gd name="T24" fmla="*/ 50 w 88"/>
                  <a:gd name="T25" fmla="*/ 37 h 68"/>
                  <a:gd name="T26" fmla="*/ 64 w 88"/>
                  <a:gd name="T27" fmla="*/ 27 h 68"/>
                  <a:gd name="T28" fmla="*/ 77 w 88"/>
                  <a:gd name="T29" fmla="*/ 17 h 68"/>
                  <a:gd name="T30" fmla="*/ 85 w 88"/>
                  <a:gd name="T31" fmla="*/ 8 h 68"/>
                  <a:gd name="T32" fmla="*/ 88 w 88"/>
                  <a:gd name="T33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68">
                    <a:moveTo>
                      <a:pt x="88" y="3"/>
                    </a:moveTo>
                    <a:lnTo>
                      <a:pt x="82" y="0"/>
                    </a:lnTo>
                    <a:lnTo>
                      <a:pt x="72" y="2"/>
                    </a:lnTo>
                    <a:lnTo>
                      <a:pt x="59" y="8"/>
                    </a:lnTo>
                    <a:lnTo>
                      <a:pt x="44" y="17"/>
                    </a:lnTo>
                    <a:lnTo>
                      <a:pt x="28" y="28"/>
                    </a:lnTo>
                    <a:lnTo>
                      <a:pt x="15" y="40"/>
                    </a:lnTo>
                    <a:lnTo>
                      <a:pt x="5" y="54"/>
                    </a:lnTo>
                    <a:lnTo>
                      <a:pt x="0" y="68"/>
                    </a:lnTo>
                    <a:lnTo>
                      <a:pt x="6" y="64"/>
                    </a:lnTo>
                    <a:lnTo>
                      <a:pt x="18" y="57"/>
                    </a:lnTo>
                    <a:lnTo>
                      <a:pt x="34" y="47"/>
                    </a:lnTo>
                    <a:lnTo>
                      <a:pt x="50" y="37"/>
                    </a:lnTo>
                    <a:lnTo>
                      <a:pt x="64" y="27"/>
                    </a:lnTo>
                    <a:lnTo>
                      <a:pt x="77" y="17"/>
                    </a:lnTo>
                    <a:lnTo>
                      <a:pt x="85" y="8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1" name="Freeform 389">
                <a:extLst>
                  <a:ext uri="{FF2B5EF4-FFF2-40B4-BE49-F238E27FC236}">
                    <a16:creationId xmlns:a16="http://schemas.microsoft.com/office/drawing/2014/main" id="{E31D005F-3350-CE23-1793-CAA3CEDFA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" y="3346"/>
                <a:ext cx="41" cy="29"/>
              </a:xfrm>
              <a:custGeom>
                <a:avLst/>
                <a:gdLst>
                  <a:gd name="T0" fmla="*/ 82 w 82"/>
                  <a:gd name="T1" fmla="*/ 2 h 58"/>
                  <a:gd name="T2" fmla="*/ 78 w 82"/>
                  <a:gd name="T3" fmla="*/ 0 h 58"/>
                  <a:gd name="T4" fmla="*/ 68 w 82"/>
                  <a:gd name="T5" fmla="*/ 2 h 58"/>
                  <a:gd name="T6" fmla="*/ 56 w 82"/>
                  <a:gd name="T7" fmla="*/ 7 h 58"/>
                  <a:gd name="T8" fmla="*/ 41 w 82"/>
                  <a:gd name="T9" fmla="*/ 16 h 58"/>
                  <a:gd name="T10" fmla="*/ 27 w 82"/>
                  <a:gd name="T11" fmla="*/ 26 h 58"/>
                  <a:gd name="T12" fmla="*/ 15 w 82"/>
                  <a:gd name="T13" fmla="*/ 36 h 58"/>
                  <a:gd name="T14" fmla="*/ 4 w 82"/>
                  <a:gd name="T15" fmla="*/ 47 h 58"/>
                  <a:gd name="T16" fmla="*/ 0 w 82"/>
                  <a:gd name="T17" fmla="*/ 58 h 58"/>
                  <a:gd name="T18" fmla="*/ 8 w 82"/>
                  <a:gd name="T19" fmla="*/ 53 h 58"/>
                  <a:gd name="T20" fmla="*/ 20 w 82"/>
                  <a:gd name="T21" fmla="*/ 48 h 58"/>
                  <a:gd name="T22" fmla="*/ 35 w 82"/>
                  <a:gd name="T23" fmla="*/ 41 h 58"/>
                  <a:gd name="T24" fmla="*/ 49 w 82"/>
                  <a:gd name="T25" fmla="*/ 33 h 58"/>
                  <a:gd name="T26" fmla="*/ 62 w 82"/>
                  <a:gd name="T27" fmla="*/ 24 h 58"/>
                  <a:gd name="T28" fmla="*/ 74 w 82"/>
                  <a:gd name="T29" fmla="*/ 17 h 58"/>
                  <a:gd name="T30" fmla="*/ 81 w 82"/>
                  <a:gd name="T31" fmla="*/ 9 h 58"/>
                  <a:gd name="T32" fmla="*/ 82 w 82"/>
                  <a:gd name="T33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8">
                    <a:moveTo>
                      <a:pt x="82" y="2"/>
                    </a:moveTo>
                    <a:lnTo>
                      <a:pt x="78" y="0"/>
                    </a:lnTo>
                    <a:lnTo>
                      <a:pt x="68" y="2"/>
                    </a:lnTo>
                    <a:lnTo>
                      <a:pt x="56" y="7"/>
                    </a:lnTo>
                    <a:lnTo>
                      <a:pt x="41" y="16"/>
                    </a:lnTo>
                    <a:lnTo>
                      <a:pt x="27" y="26"/>
                    </a:lnTo>
                    <a:lnTo>
                      <a:pt x="15" y="36"/>
                    </a:lnTo>
                    <a:lnTo>
                      <a:pt x="4" y="47"/>
                    </a:lnTo>
                    <a:lnTo>
                      <a:pt x="0" y="58"/>
                    </a:lnTo>
                    <a:lnTo>
                      <a:pt x="8" y="53"/>
                    </a:lnTo>
                    <a:lnTo>
                      <a:pt x="20" y="48"/>
                    </a:lnTo>
                    <a:lnTo>
                      <a:pt x="35" y="41"/>
                    </a:lnTo>
                    <a:lnTo>
                      <a:pt x="49" y="33"/>
                    </a:lnTo>
                    <a:lnTo>
                      <a:pt x="62" y="24"/>
                    </a:lnTo>
                    <a:lnTo>
                      <a:pt x="74" y="17"/>
                    </a:lnTo>
                    <a:lnTo>
                      <a:pt x="81" y="9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2" name="Freeform 390">
                <a:extLst>
                  <a:ext uri="{FF2B5EF4-FFF2-40B4-BE49-F238E27FC236}">
                    <a16:creationId xmlns:a16="http://schemas.microsoft.com/office/drawing/2014/main" id="{D74D7268-6B79-ADE7-3EF0-33A721226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3369"/>
                <a:ext cx="37" cy="21"/>
              </a:xfrm>
              <a:custGeom>
                <a:avLst/>
                <a:gdLst>
                  <a:gd name="T0" fmla="*/ 72 w 72"/>
                  <a:gd name="T1" fmla="*/ 4 h 41"/>
                  <a:gd name="T2" fmla="*/ 68 w 72"/>
                  <a:gd name="T3" fmla="*/ 0 h 41"/>
                  <a:gd name="T4" fmla="*/ 61 w 72"/>
                  <a:gd name="T5" fmla="*/ 0 h 41"/>
                  <a:gd name="T6" fmla="*/ 50 w 72"/>
                  <a:gd name="T7" fmla="*/ 1 h 41"/>
                  <a:gd name="T8" fmla="*/ 38 w 72"/>
                  <a:gd name="T9" fmla="*/ 4 h 41"/>
                  <a:gd name="T10" fmla="*/ 25 w 72"/>
                  <a:gd name="T11" fmla="*/ 10 h 41"/>
                  <a:gd name="T12" fmla="*/ 14 w 72"/>
                  <a:gd name="T13" fmla="*/ 17 h 41"/>
                  <a:gd name="T14" fmla="*/ 5 w 72"/>
                  <a:gd name="T15" fmla="*/ 29 h 41"/>
                  <a:gd name="T16" fmla="*/ 0 w 72"/>
                  <a:gd name="T17" fmla="*/ 41 h 41"/>
                  <a:gd name="T18" fmla="*/ 8 w 72"/>
                  <a:gd name="T19" fmla="*/ 37 h 41"/>
                  <a:gd name="T20" fmla="*/ 18 w 72"/>
                  <a:gd name="T21" fmla="*/ 32 h 41"/>
                  <a:gd name="T22" fmla="*/ 30 w 72"/>
                  <a:gd name="T23" fmla="*/ 29 h 41"/>
                  <a:gd name="T24" fmla="*/ 43 w 72"/>
                  <a:gd name="T25" fmla="*/ 24 h 41"/>
                  <a:gd name="T26" fmla="*/ 55 w 72"/>
                  <a:gd name="T27" fmla="*/ 19 h 41"/>
                  <a:gd name="T28" fmla="*/ 66 w 72"/>
                  <a:gd name="T29" fmla="*/ 14 h 41"/>
                  <a:gd name="T30" fmla="*/ 71 w 72"/>
                  <a:gd name="T31" fmla="*/ 9 h 41"/>
                  <a:gd name="T32" fmla="*/ 72 w 72"/>
                  <a:gd name="T3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41">
                    <a:moveTo>
                      <a:pt x="72" y="4"/>
                    </a:moveTo>
                    <a:lnTo>
                      <a:pt x="68" y="0"/>
                    </a:lnTo>
                    <a:lnTo>
                      <a:pt x="61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5" y="10"/>
                    </a:lnTo>
                    <a:lnTo>
                      <a:pt x="14" y="17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8" y="37"/>
                    </a:lnTo>
                    <a:lnTo>
                      <a:pt x="18" y="32"/>
                    </a:lnTo>
                    <a:lnTo>
                      <a:pt x="30" y="29"/>
                    </a:lnTo>
                    <a:lnTo>
                      <a:pt x="43" y="24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71" y="9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3" name="Freeform 391">
                <a:extLst>
                  <a:ext uri="{FF2B5EF4-FFF2-40B4-BE49-F238E27FC236}">
                    <a16:creationId xmlns:a16="http://schemas.microsoft.com/office/drawing/2014/main" id="{3A596C0F-2E86-037C-2E94-F515E1899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3407"/>
                <a:ext cx="27" cy="16"/>
              </a:xfrm>
              <a:custGeom>
                <a:avLst/>
                <a:gdLst>
                  <a:gd name="T0" fmla="*/ 56 w 56"/>
                  <a:gd name="T1" fmla="*/ 2 h 31"/>
                  <a:gd name="T2" fmla="*/ 52 w 56"/>
                  <a:gd name="T3" fmla="*/ 0 h 31"/>
                  <a:gd name="T4" fmla="*/ 45 w 56"/>
                  <a:gd name="T5" fmla="*/ 0 h 31"/>
                  <a:gd name="T6" fmla="*/ 36 w 56"/>
                  <a:gd name="T7" fmla="*/ 1 h 31"/>
                  <a:gd name="T8" fmla="*/ 27 w 56"/>
                  <a:gd name="T9" fmla="*/ 6 h 31"/>
                  <a:gd name="T10" fmla="*/ 16 w 56"/>
                  <a:gd name="T11" fmla="*/ 11 h 31"/>
                  <a:gd name="T12" fmla="*/ 8 w 56"/>
                  <a:gd name="T13" fmla="*/ 19 h 31"/>
                  <a:gd name="T14" fmla="*/ 2 w 56"/>
                  <a:gd name="T15" fmla="*/ 25 h 31"/>
                  <a:gd name="T16" fmla="*/ 0 w 56"/>
                  <a:gd name="T17" fmla="*/ 31 h 31"/>
                  <a:gd name="T18" fmla="*/ 6 w 56"/>
                  <a:gd name="T19" fmla="*/ 29 h 31"/>
                  <a:gd name="T20" fmla="*/ 13 w 56"/>
                  <a:gd name="T21" fmla="*/ 26 h 31"/>
                  <a:gd name="T22" fmla="*/ 23 w 56"/>
                  <a:gd name="T23" fmla="*/ 22 h 31"/>
                  <a:gd name="T24" fmla="*/ 32 w 56"/>
                  <a:gd name="T25" fmla="*/ 19 h 31"/>
                  <a:gd name="T26" fmla="*/ 41 w 56"/>
                  <a:gd name="T27" fmla="*/ 15 h 31"/>
                  <a:gd name="T28" fmla="*/ 48 w 56"/>
                  <a:gd name="T29" fmla="*/ 11 h 31"/>
                  <a:gd name="T30" fmla="*/ 53 w 56"/>
                  <a:gd name="T31" fmla="*/ 6 h 31"/>
                  <a:gd name="T32" fmla="*/ 56 w 56"/>
                  <a:gd name="T33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31">
                    <a:moveTo>
                      <a:pt x="56" y="2"/>
                    </a:moveTo>
                    <a:lnTo>
                      <a:pt x="52" y="0"/>
                    </a:lnTo>
                    <a:lnTo>
                      <a:pt x="45" y="0"/>
                    </a:lnTo>
                    <a:lnTo>
                      <a:pt x="36" y="1"/>
                    </a:lnTo>
                    <a:lnTo>
                      <a:pt x="27" y="6"/>
                    </a:lnTo>
                    <a:lnTo>
                      <a:pt x="16" y="11"/>
                    </a:lnTo>
                    <a:lnTo>
                      <a:pt x="8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6" y="29"/>
                    </a:lnTo>
                    <a:lnTo>
                      <a:pt x="13" y="26"/>
                    </a:lnTo>
                    <a:lnTo>
                      <a:pt x="23" y="22"/>
                    </a:lnTo>
                    <a:lnTo>
                      <a:pt x="32" y="19"/>
                    </a:lnTo>
                    <a:lnTo>
                      <a:pt x="41" y="15"/>
                    </a:lnTo>
                    <a:lnTo>
                      <a:pt x="48" y="11"/>
                    </a:lnTo>
                    <a:lnTo>
                      <a:pt x="53" y="6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4" name="Freeform 392">
                <a:extLst>
                  <a:ext uri="{FF2B5EF4-FFF2-40B4-BE49-F238E27FC236}">
                    <a16:creationId xmlns:a16="http://schemas.microsoft.com/office/drawing/2014/main" id="{32E2C25C-059A-0BEF-E2E4-BDF1D1635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426"/>
                <a:ext cx="19" cy="12"/>
              </a:xfrm>
              <a:custGeom>
                <a:avLst/>
                <a:gdLst>
                  <a:gd name="T0" fmla="*/ 36 w 38"/>
                  <a:gd name="T1" fmla="*/ 2 h 24"/>
                  <a:gd name="T2" fmla="*/ 32 w 38"/>
                  <a:gd name="T3" fmla="*/ 0 h 24"/>
                  <a:gd name="T4" fmla="*/ 26 w 38"/>
                  <a:gd name="T5" fmla="*/ 0 h 24"/>
                  <a:gd name="T6" fmla="*/ 20 w 38"/>
                  <a:gd name="T7" fmla="*/ 2 h 24"/>
                  <a:gd name="T8" fmla="*/ 12 w 38"/>
                  <a:gd name="T9" fmla="*/ 3 h 24"/>
                  <a:gd name="T10" fmla="*/ 7 w 38"/>
                  <a:gd name="T11" fmla="*/ 7 h 24"/>
                  <a:gd name="T12" fmla="*/ 1 w 38"/>
                  <a:gd name="T13" fmla="*/ 12 h 24"/>
                  <a:gd name="T14" fmla="*/ 0 w 38"/>
                  <a:gd name="T15" fmla="*/ 18 h 24"/>
                  <a:gd name="T16" fmla="*/ 3 w 38"/>
                  <a:gd name="T17" fmla="*/ 24 h 24"/>
                  <a:gd name="T18" fmla="*/ 4 w 38"/>
                  <a:gd name="T19" fmla="*/ 18 h 24"/>
                  <a:gd name="T20" fmla="*/ 9 w 38"/>
                  <a:gd name="T21" fmla="*/ 14 h 24"/>
                  <a:gd name="T22" fmla="*/ 17 w 38"/>
                  <a:gd name="T23" fmla="*/ 12 h 24"/>
                  <a:gd name="T24" fmla="*/ 25 w 38"/>
                  <a:gd name="T25" fmla="*/ 10 h 24"/>
                  <a:gd name="T26" fmla="*/ 32 w 38"/>
                  <a:gd name="T27" fmla="*/ 9 h 24"/>
                  <a:gd name="T28" fmla="*/ 37 w 38"/>
                  <a:gd name="T29" fmla="*/ 7 h 24"/>
                  <a:gd name="T30" fmla="*/ 38 w 38"/>
                  <a:gd name="T31" fmla="*/ 5 h 24"/>
                  <a:gd name="T32" fmla="*/ 36 w 38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24">
                    <a:moveTo>
                      <a:pt x="36" y="2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17" y="12"/>
                    </a:lnTo>
                    <a:lnTo>
                      <a:pt x="25" y="10"/>
                    </a:lnTo>
                    <a:lnTo>
                      <a:pt x="32" y="9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5" name="Freeform 393">
                <a:extLst>
                  <a:ext uri="{FF2B5EF4-FFF2-40B4-BE49-F238E27FC236}">
                    <a16:creationId xmlns:a16="http://schemas.microsoft.com/office/drawing/2014/main" id="{2ECA6E6B-41B9-6F46-A6B2-AE07ECA1C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267"/>
                <a:ext cx="38" cy="34"/>
              </a:xfrm>
              <a:custGeom>
                <a:avLst/>
                <a:gdLst>
                  <a:gd name="T0" fmla="*/ 75 w 75"/>
                  <a:gd name="T1" fmla="*/ 3 h 69"/>
                  <a:gd name="T2" fmla="*/ 71 w 75"/>
                  <a:gd name="T3" fmla="*/ 0 h 69"/>
                  <a:gd name="T4" fmla="*/ 63 w 75"/>
                  <a:gd name="T5" fmla="*/ 2 h 69"/>
                  <a:gd name="T6" fmla="*/ 51 w 75"/>
                  <a:gd name="T7" fmla="*/ 7 h 69"/>
                  <a:gd name="T8" fmla="*/ 39 w 75"/>
                  <a:gd name="T9" fmla="*/ 15 h 69"/>
                  <a:gd name="T10" fmla="*/ 26 w 75"/>
                  <a:gd name="T11" fmla="*/ 27 h 69"/>
                  <a:gd name="T12" fmla="*/ 15 w 75"/>
                  <a:gd name="T13" fmla="*/ 40 h 69"/>
                  <a:gd name="T14" fmla="*/ 6 w 75"/>
                  <a:gd name="T15" fmla="*/ 54 h 69"/>
                  <a:gd name="T16" fmla="*/ 0 w 75"/>
                  <a:gd name="T17" fmla="*/ 69 h 69"/>
                  <a:gd name="T18" fmla="*/ 6 w 75"/>
                  <a:gd name="T19" fmla="*/ 64 h 69"/>
                  <a:gd name="T20" fmla="*/ 15 w 75"/>
                  <a:gd name="T21" fmla="*/ 55 h 69"/>
                  <a:gd name="T22" fmla="*/ 29 w 75"/>
                  <a:gd name="T23" fmla="*/ 47 h 69"/>
                  <a:gd name="T24" fmla="*/ 43 w 75"/>
                  <a:gd name="T25" fmla="*/ 37 h 69"/>
                  <a:gd name="T26" fmla="*/ 56 w 75"/>
                  <a:gd name="T27" fmla="*/ 27 h 69"/>
                  <a:gd name="T28" fmla="*/ 67 w 75"/>
                  <a:gd name="T29" fmla="*/ 18 h 69"/>
                  <a:gd name="T30" fmla="*/ 73 w 75"/>
                  <a:gd name="T31" fmla="*/ 9 h 69"/>
                  <a:gd name="T32" fmla="*/ 75 w 75"/>
                  <a:gd name="T33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69">
                    <a:moveTo>
                      <a:pt x="75" y="3"/>
                    </a:moveTo>
                    <a:lnTo>
                      <a:pt x="71" y="0"/>
                    </a:lnTo>
                    <a:lnTo>
                      <a:pt x="63" y="2"/>
                    </a:lnTo>
                    <a:lnTo>
                      <a:pt x="51" y="7"/>
                    </a:lnTo>
                    <a:lnTo>
                      <a:pt x="39" y="15"/>
                    </a:lnTo>
                    <a:lnTo>
                      <a:pt x="26" y="27"/>
                    </a:lnTo>
                    <a:lnTo>
                      <a:pt x="15" y="40"/>
                    </a:lnTo>
                    <a:lnTo>
                      <a:pt x="6" y="54"/>
                    </a:lnTo>
                    <a:lnTo>
                      <a:pt x="0" y="69"/>
                    </a:lnTo>
                    <a:lnTo>
                      <a:pt x="6" y="64"/>
                    </a:lnTo>
                    <a:lnTo>
                      <a:pt x="15" y="55"/>
                    </a:lnTo>
                    <a:lnTo>
                      <a:pt x="29" y="47"/>
                    </a:lnTo>
                    <a:lnTo>
                      <a:pt x="43" y="37"/>
                    </a:lnTo>
                    <a:lnTo>
                      <a:pt x="56" y="27"/>
                    </a:lnTo>
                    <a:lnTo>
                      <a:pt x="67" y="18"/>
                    </a:lnTo>
                    <a:lnTo>
                      <a:pt x="73" y="9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6" name="Freeform 394">
                <a:extLst>
                  <a:ext uri="{FF2B5EF4-FFF2-40B4-BE49-F238E27FC236}">
                    <a16:creationId xmlns:a16="http://schemas.microsoft.com/office/drawing/2014/main" id="{8470D73A-0E99-1777-4725-03A2B8761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236"/>
                <a:ext cx="30" cy="27"/>
              </a:xfrm>
              <a:custGeom>
                <a:avLst/>
                <a:gdLst>
                  <a:gd name="T0" fmla="*/ 59 w 59"/>
                  <a:gd name="T1" fmla="*/ 3 h 55"/>
                  <a:gd name="T2" fmla="*/ 56 w 59"/>
                  <a:gd name="T3" fmla="*/ 0 h 55"/>
                  <a:gd name="T4" fmla="*/ 50 w 59"/>
                  <a:gd name="T5" fmla="*/ 1 h 55"/>
                  <a:gd name="T6" fmla="*/ 42 w 59"/>
                  <a:gd name="T7" fmla="*/ 5 h 55"/>
                  <a:gd name="T8" fmla="*/ 31 w 59"/>
                  <a:gd name="T9" fmla="*/ 10 h 55"/>
                  <a:gd name="T10" fmla="*/ 22 w 59"/>
                  <a:gd name="T11" fmla="*/ 17 h 55"/>
                  <a:gd name="T12" fmla="*/ 13 w 59"/>
                  <a:gd name="T13" fmla="*/ 29 h 55"/>
                  <a:gd name="T14" fmla="*/ 5 w 59"/>
                  <a:gd name="T15" fmla="*/ 40 h 55"/>
                  <a:gd name="T16" fmla="*/ 0 w 59"/>
                  <a:gd name="T17" fmla="*/ 55 h 55"/>
                  <a:gd name="T18" fmla="*/ 7 w 59"/>
                  <a:gd name="T19" fmla="*/ 47 h 55"/>
                  <a:gd name="T20" fmla="*/ 17 w 59"/>
                  <a:gd name="T21" fmla="*/ 41 h 55"/>
                  <a:gd name="T22" fmla="*/ 26 w 59"/>
                  <a:gd name="T23" fmla="*/ 32 h 55"/>
                  <a:gd name="T24" fmla="*/ 36 w 59"/>
                  <a:gd name="T25" fmla="*/ 25 h 55"/>
                  <a:gd name="T26" fmla="*/ 46 w 59"/>
                  <a:gd name="T27" fmla="*/ 19 h 55"/>
                  <a:gd name="T28" fmla="*/ 54 w 59"/>
                  <a:gd name="T29" fmla="*/ 12 h 55"/>
                  <a:gd name="T30" fmla="*/ 57 w 59"/>
                  <a:gd name="T31" fmla="*/ 6 h 55"/>
                  <a:gd name="T32" fmla="*/ 59 w 59"/>
                  <a:gd name="T33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9" y="3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5"/>
                    </a:lnTo>
                    <a:lnTo>
                      <a:pt x="31" y="10"/>
                    </a:lnTo>
                    <a:lnTo>
                      <a:pt x="22" y="17"/>
                    </a:lnTo>
                    <a:lnTo>
                      <a:pt x="13" y="29"/>
                    </a:lnTo>
                    <a:lnTo>
                      <a:pt x="5" y="40"/>
                    </a:lnTo>
                    <a:lnTo>
                      <a:pt x="0" y="55"/>
                    </a:lnTo>
                    <a:lnTo>
                      <a:pt x="7" y="47"/>
                    </a:lnTo>
                    <a:lnTo>
                      <a:pt x="17" y="41"/>
                    </a:lnTo>
                    <a:lnTo>
                      <a:pt x="26" y="32"/>
                    </a:lnTo>
                    <a:lnTo>
                      <a:pt x="36" y="25"/>
                    </a:lnTo>
                    <a:lnTo>
                      <a:pt x="46" y="19"/>
                    </a:lnTo>
                    <a:lnTo>
                      <a:pt x="54" y="12"/>
                    </a:lnTo>
                    <a:lnTo>
                      <a:pt x="57" y="6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7" name="Freeform 395">
                <a:extLst>
                  <a:ext uri="{FF2B5EF4-FFF2-40B4-BE49-F238E27FC236}">
                    <a16:creationId xmlns:a16="http://schemas.microsoft.com/office/drawing/2014/main" id="{0C1BAC75-E809-B21E-218D-DA22761B5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331"/>
                <a:ext cx="41" cy="28"/>
              </a:xfrm>
              <a:custGeom>
                <a:avLst/>
                <a:gdLst>
                  <a:gd name="T0" fmla="*/ 81 w 81"/>
                  <a:gd name="T1" fmla="*/ 1 h 57"/>
                  <a:gd name="T2" fmla="*/ 77 w 81"/>
                  <a:gd name="T3" fmla="*/ 0 h 57"/>
                  <a:gd name="T4" fmla="*/ 67 w 81"/>
                  <a:gd name="T5" fmla="*/ 2 h 57"/>
                  <a:gd name="T6" fmla="*/ 55 w 81"/>
                  <a:gd name="T7" fmla="*/ 7 h 57"/>
                  <a:gd name="T8" fmla="*/ 40 w 81"/>
                  <a:gd name="T9" fmla="*/ 16 h 57"/>
                  <a:gd name="T10" fmla="*/ 26 w 81"/>
                  <a:gd name="T11" fmla="*/ 25 h 57"/>
                  <a:gd name="T12" fmla="*/ 14 w 81"/>
                  <a:gd name="T13" fmla="*/ 36 h 57"/>
                  <a:gd name="T14" fmla="*/ 3 w 81"/>
                  <a:gd name="T15" fmla="*/ 47 h 57"/>
                  <a:gd name="T16" fmla="*/ 0 w 81"/>
                  <a:gd name="T17" fmla="*/ 57 h 57"/>
                  <a:gd name="T18" fmla="*/ 7 w 81"/>
                  <a:gd name="T19" fmla="*/ 53 h 57"/>
                  <a:gd name="T20" fmla="*/ 19 w 81"/>
                  <a:gd name="T21" fmla="*/ 47 h 57"/>
                  <a:gd name="T22" fmla="*/ 34 w 81"/>
                  <a:gd name="T23" fmla="*/ 39 h 57"/>
                  <a:gd name="T24" fmla="*/ 48 w 81"/>
                  <a:gd name="T25" fmla="*/ 32 h 57"/>
                  <a:gd name="T26" fmla="*/ 61 w 81"/>
                  <a:gd name="T27" fmla="*/ 25 h 57"/>
                  <a:gd name="T28" fmla="*/ 73 w 81"/>
                  <a:gd name="T29" fmla="*/ 16 h 57"/>
                  <a:gd name="T30" fmla="*/ 80 w 81"/>
                  <a:gd name="T31" fmla="*/ 8 h 57"/>
                  <a:gd name="T32" fmla="*/ 81 w 81"/>
                  <a:gd name="T3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57">
                    <a:moveTo>
                      <a:pt x="81" y="1"/>
                    </a:moveTo>
                    <a:lnTo>
                      <a:pt x="77" y="0"/>
                    </a:lnTo>
                    <a:lnTo>
                      <a:pt x="67" y="2"/>
                    </a:lnTo>
                    <a:lnTo>
                      <a:pt x="55" y="7"/>
                    </a:lnTo>
                    <a:lnTo>
                      <a:pt x="40" y="16"/>
                    </a:lnTo>
                    <a:lnTo>
                      <a:pt x="26" y="25"/>
                    </a:lnTo>
                    <a:lnTo>
                      <a:pt x="14" y="36"/>
                    </a:lnTo>
                    <a:lnTo>
                      <a:pt x="3" y="47"/>
                    </a:lnTo>
                    <a:lnTo>
                      <a:pt x="0" y="57"/>
                    </a:lnTo>
                    <a:lnTo>
                      <a:pt x="7" y="53"/>
                    </a:lnTo>
                    <a:lnTo>
                      <a:pt x="19" y="47"/>
                    </a:lnTo>
                    <a:lnTo>
                      <a:pt x="34" y="39"/>
                    </a:lnTo>
                    <a:lnTo>
                      <a:pt x="48" y="32"/>
                    </a:lnTo>
                    <a:lnTo>
                      <a:pt x="61" y="25"/>
                    </a:lnTo>
                    <a:lnTo>
                      <a:pt x="73" y="16"/>
                    </a:lnTo>
                    <a:lnTo>
                      <a:pt x="80" y="8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8" name="Freeform 396">
                <a:extLst>
                  <a:ext uri="{FF2B5EF4-FFF2-40B4-BE49-F238E27FC236}">
                    <a16:creationId xmlns:a16="http://schemas.microsoft.com/office/drawing/2014/main" id="{8755B1FB-EBB8-CE0C-DD9B-1B817F7D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" y="3386"/>
                <a:ext cx="34" cy="21"/>
              </a:xfrm>
              <a:custGeom>
                <a:avLst/>
                <a:gdLst>
                  <a:gd name="T0" fmla="*/ 69 w 69"/>
                  <a:gd name="T1" fmla="*/ 3 h 44"/>
                  <a:gd name="T2" fmla="*/ 65 w 69"/>
                  <a:gd name="T3" fmla="*/ 0 h 44"/>
                  <a:gd name="T4" fmla="*/ 57 w 69"/>
                  <a:gd name="T5" fmla="*/ 2 h 44"/>
                  <a:gd name="T6" fmla="*/ 45 w 69"/>
                  <a:gd name="T7" fmla="*/ 5 h 44"/>
                  <a:gd name="T8" fmla="*/ 33 w 69"/>
                  <a:gd name="T9" fmla="*/ 12 h 44"/>
                  <a:gd name="T10" fmla="*/ 21 w 69"/>
                  <a:gd name="T11" fmla="*/ 20 h 44"/>
                  <a:gd name="T12" fmla="*/ 11 w 69"/>
                  <a:gd name="T13" fmla="*/ 29 h 44"/>
                  <a:gd name="T14" fmla="*/ 3 w 69"/>
                  <a:gd name="T15" fmla="*/ 37 h 44"/>
                  <a:gd name="T16" fmla="*/ 0 w 69"/>
                  <a:gd name="T17" fmla="*/ 44 h 44"/>
                  <a:gd name="T18" fmla="*/ 7 w 69"/>
                  <a:gd name="T19" fmla="*/ 40 h 44"/>
                  <a:gd name="T20" fmla="*/ 16 w 69"/>
                  <a:gd name="T21" fmla="*/ 37 h 44"/>
                  <a:gd name="T22" fmla="*/ 27 w 69"/>
                  <a:gd name="T23" fmla="*/ 32 h 44"/>
                  <a:gd name="T24" fmla="*/ 38 w 69"/>
                  <a:gd name="T25" fmla="*/ 25 h 44"/>
                  <a:gd name="T26" fmla="*/ 49 w 69"/>
                  <a:gd name="T27" fmla="*/ 19 h 44"/>
                  <a:gd name="T28" fmla="*/ 58 w 69"/>
                  <a:gd name="T29" fmla="*/ 14 h 44"/>
                  <a:gd name="T30" fmla="*/ 66 w 69"/>
                  <a:gd name="T31" fmla="*/ 8 h 44"/>
                  <a:gd name="T32" fmla="*/ 69 w 69"/>
                  <a:gd name="T33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4">
                    <a:moveTo>
                      <a:pt x="69" y="3"/>
                    </a:moveTo>
                    <a:lnTo>
                      <a:pt x="65" y="0"/>
                    </a:lnTo>
                    <a:lnTo>
                      <a:pt x="57" y="2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1" y="20"/>
                    </a:lnTo>
                    <a:lnTo>
                      <a:pt x="11" y="29"/>
                    </a:lnTo>
                    <a:lnTo>
                      <a:pt x="3" y="37"/>
                    </a:lnTo>
                    <a:lnTo>
                      <a:pt x="0" y="44"/>
                    </a:lnTo>
                    <a:lnTo>
                      <a:pt x="7" y="40"/>
                    </a:lnTo>
                    <a:lnTo>
                      <a:pt x="16" y="37"/>
                    </a:lnTo>
                    <a:lnTo>
                      <a:pt x="27" y="32"/>
                    </a:lnTo>
                    <a:lnTo>
                      <a:pt x="38" y="25"/>
                    </a:lnTo>
                    <a:lnTo>
                      <a:pt x="49" y="19"/>
                    </a:lnTo>
                    <a:lnTo>
                      <a:pt x="58" y="14"/>
                    </a:lnTo>
                    <a:lnTo>
                      <a:pt x="66" y="8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9" name="Freeform 397">
                <a:extLst>
                  <a:ext uri="{FF2B5EF4-FFF2-40B4-BE49-F238E27FC236}">
                    <a16:creationId xmlns:a16="http://schemas.microsoft.com/office/drawing/2014/main" id="{FD824904-1E33-EF73-D3E1-104BF54CB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" y="3217"/>
                <a:ext cx="4" cy="33"/>
              </a:xfrm>
              <a:custGeom>
                <a:avLst/>
                <a:gdLst>
                  <a:gd name="T0" fmla="*/ 4 w 9"/>
                  <a:gd name="T1" fmla="*/ 66 h 66"/>
                  <a:gd name="T2" fmla="*/ 3 w 9"/>
                  <a:gd name="T3" fmla="*/ 53 h 66"/>
                  <a:gd name="T4" fmla="*/ 0 w 9"/>
                  <a:gd name="T5" fmla="*/ 29 h 66"/>
                  <a:gd name="T6" fmla="*/ 0 w 9"/>
                  <a:gd name="T7" fmla="*/ 9 h 66"/>
                  <a:gd name="T8" fmla="*/ 4 w 9"/>
                  <a:gd name="T9" fmla="*/ 0 h 66"/>
                  <a:gd name="T10" fmla="*/ 9 w 9"/>
                  <a:gd name="T11" fmla="*/ 10 h 66"/>
                  <a:gd name="T12" fmla="*/ 9 w 9"/>
                  <a:gd name="T13" fmla="*/ 29 h 66"/>
                  <a:gd name="T14" fmla="*/ 7 w 9"/>
                  <a:gd name="T15" fmla="*/ 50 h 66"/>
                  <a:gd name="T16" fmla="*/ 4 w 9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6">
                    <a:moveTo>
                      <a:pt x="4" y="66"/>
                    </a:moveTo>
                    <a:lnTo>
                      <a:pt x="3" y="53"/>
                    </a:lnTo>
                    <a:lnTo>
                      <a:pt x="0" y="29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9" y="10"/>
                    </a:lnTo>
                    <a:lnTo>
                      <a:pt x="9" y="29"/>
                    </a:lnTo>
                    <a:lnTo>
                      <a:pt x="7" y="50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0" name="Freeform 398">
                <a:extLst>
                  <a:ext uri="{FF2B5EF4-FFF2-40B4-BE49-F238E27FC236}">
                    <a16:creationId xmlns:a16="http://schemas.microsoft.com/office/drawing/2014/main" id="{B95E0D5B-4409-4909-67EB-08F483A37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" y="3240"/>
                <a:ext cx="37" cy="47"/>
              </a:xfrm>
              <a:custGeom>
                <a:avLst/>
                <a:gdLst>
                  <a:gd name="T0" fmla="*/ 74 w 74"/>
                  <a:gd name="T1" fmla="*/ 92 h 92"/>
                  <a:gd name="T2" fmla="*/ 69 w 74"/>
                  <a:gd name="T3" fmla="*/ 81 h 92"/>
                  <a:gd name="T4" fmla="*/ 61 w 74"/>
                  <a:gd name="T5" fmla="*/ 67 h 92"/>
                  <a:gd name="T6" fmla="*/ 50 w 74"/>
                  <a:gd name="T7" fmla="*/ 50 h 92"/>
                  <a:gd name="T8" fmla="*/ 38 w 74"/>
                  <a:gd name="T9" fmla="*/ 33 h 92"/>
                  <a:gd name="T10" fmla="*/ 26 w 74"/>
                  <a:gd name="T11" fmla="*/ 17 h 92"/>
                  <a:gd name="T12" fmla="*/ 16 w 74"/>
                  <a:gd name="T13" fmla="*/ 6 h 92"/>
                  <a:gd name="T14" fmla="*/ 7 w 74"/>
                  <a:gd name="T15" fmla="*/ 0 h 92"/>
                  <a:gd name="T16" fmla="*/ 1 w 74"/>
                  <a:gd name="T17" fmla="*/ 1 h 92"/>
                  <a:gd name="T18" fmla="*/ 0 w 74"/>
                  <a:gd name="T19" fmla="*/ 8 h 92"/>
                  <a:gd name="T20" fmla="*/ 7 w 74"/>
                  <a:gd name="T21" fmla="*/ 18 h 92"/>
                  <a:gd name="T22" fmla="*/ 17 w 74"/>
                  <a:gd name="T23" fmla="*/ 31 h 92"/>
                  <a:gd name="T24" fmla="*/ 30 w 74"/>
                  <a:gd name="T25" fmla="*/ 45 h 92"/>
                  <a:gd name="T26" fmla="*/ 44 w 74"/>
                  <a:gd name="T27" fmla="*/ 58 h 92"/>
                  <a:gd name="T28" fmla="*/ 57 w 74"/>
                  <a:gd name="T29" fmla="*/ 71 h 92"/>
                  <a:gd name="T30" fmla="*/ 67 w 74"/>
                  <a:gd name="T31" fmla="*/ 82 h 92"/>
                  <a:gd name="T32" fmla="*/ 74 w 7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92">
                    <a:moveTo>
                      <a:pt x="74" y="92"/>
                    </a:moveTo>
                    <a:lnTo>
                      <a:pt x="69" y="81"/>
                    </a:lnTo>
                    <a:lnTo>
                      <a:pt x="61" y="67"/>
                    </a:lnTo>
                    <a:lnTo>
                      <a:pt x="50" y="50"/>
                    </a:lnTo>
                    <a:lnTo>
                      <a:pt x="38" y="33"/>
                    </a:lnTo>
                    <a:lnTo>
                      <a:pt x="26" y="17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7" y="18"/>
                    </a:lnTo>
                    <a:lnTo>
                      <a:pt x="17" y="31"/>
                    </a:lnTo>
                    <a:lnTo>
                      <a:pt x="30" y="45"/>
                    </a:lnTo>
                    <a:lnTo>
                      <a:pt x="44" y="58"/>
                    </a:lnTo>
                    <a:lnTo>
                      <a:pt x="57" y="71"/>
                    </a:lnTo>
                    <a:lnTo>
                      <a:pt x="67" y="82"/>
                    </a:lnTo>
                    <a:lnTo>
                      <a:pt x="74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1" name="Freeform 399">
                <a:extLst>
                  <a:ext uri="{FF2B5EF4-FFF2-40B4-BE49-F238E27FC236}">
                    <a16:creationId xmlns:a16="http://schemas.microsoft.com/office/drawing/2014/main" id="{74A2FFC9-6DE5-0440-DCA7-405A766E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" y="3260"/>
                <a:ext cx="39" cy="41"/>
              </a:xfrm>
              <a:custGeom>
                <a:avLst/>
                <a:gdLst>
                  <a:gd name="T0" fmla="*/ 77 w 77"/>
                  <a:gd name="T1" fmla="*/ 84 h 84"/>
                  <a:gd name="T2" fmla="*/ 71 w 77"/>
                  <a:gd name="T3" fmla="*/ 74 h 84"/>
                  <a:gd name="T4" fmla="*/ 60 w 77"/>
                  <a:gd name="T5" fmla="*/ 60 h 84"/>
                  <a:gd name="T6" fmla="*/ 48 w 77"/>
                  <a:gd name="T7" fmla="*/ 45 h 84"/>
                  <a:gd name="T8" fmla="*/ 35 w 77"/>
                  <a:gd name="T9" fmla="*/ 29 h 84"/>
                  <a:gd name="T10" fmla="*/ 23 w 77"/>
                  <a:gd name="T11" fmla="*/ 15 h 84"/>
                  <a:gd name="T12" fmla="*/ 11 w 77"/>
                  <a:gd name="T13" fmla="*/ 5 h 84"/>
                  <a:gd name="T14" fmla="*/ 3 w 77"/>
                  <a:gd name="T15" fmla="*/ 0 h 84"/>
                  <a:gd name="T16" fmla="*/ 0 w 77"/>
                  <a:gd name="T17" fmla="*/ 3 h 84"/>
                  <a:gd name="T18" fmla="*/ 1 w 77"/>
                  <a:gd name="T19" fmla="*/ 10 h 84"/>
                  <a:gd name="T20" fmla="*/ 9 w 77"/>
                  <a:gd name="T21" fmla="*/ 22 h 84"/>
                  <a:gd name="T22" fmla="*/ 21 w 77"/>
                  <a:gd name="T23" fmla="*/ 33 h 84"/>
                  <a:gd name="T24" fmla="*/ 35 w 77"/>
                  <a:gd name="T25" fmla="*/ 45 h 84"/>
                  <a:gd name="T26" fmla="*/ 48 w 77"/>
                  <a:gd name="T27" fmla="*/ 58 h 84"/>
                  <a:gd name="T28" fmla="*/ 61 w 77"/>
                  <a:gd name="T29" fmla="*/ 69 h 84"/>
                  <a:gd name="T30" fmla="*/ 72 w 77"/>
                  <a:gd name="T31" fmla="*/ 78 h 84"/>
                  <a:gd name="T32" fmla="*/ 77 w 77"/>
                  <a:gd name="T3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84">
                    <a:moveTo>
                      <a:pt x="77" y="84"/>
                    </a:moveTo>
                    <a:lnTo>
                      <a:pt x="71" y="74"/>
                    </a:lnTo>
                    <a:lnTo>
                      <a:pt x="60" y="60"/>
                    </a:lnTo>
                    <a:lnTo>
                      <a:pt x="48" y="45"/>
                    </a:lnTo>
                    <a:lnTo>
                      <a:pt x="35" y="29"/>
                    </a:lnTo>
                    <a:lnTo>
                      <a:pt x="23" y="15"/>
                    </a:lnTo>
                    <a:lnTo>
                      <a:pt x="11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10"/>
                    </a:lnTo>
                    <a:lnTo>
                      <a:pt x="9" y="22"/>
                    </a:lnTo>
                    <a:lnTo>
                      <a:pt x="21" y="33"/>
                    </a:lnTo>
                    <a:lnTo>
                      <a:pt x="35" y="45"/>
                    </a:lnTo>
                    <a:lnTo>
                      <a:pt x="48" y="58"/>
                    </a:lnTo>
                    <a:lnTo>
                      <a:pt x="61" y="69"/>
                    </a:lnTo>
                    <a:lnTo>
                      <a:pt x="72" y="78"/>
                    </a:lnTo>
                    <a:lnTo>
                      <a:pt x="77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2" name="Freeform 400">
                <a:extLst>
                  <a:ext uri="{FF2B5EF4-FFF2-40B4-BE49-F238E27FC236}">
                    <a16:creationId xmlns:a16="http://schemas.microsoft.com/office/drawing/2014/main" id="{618D43B9-705C-2136-DA14-6459EFF26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3282"/>
                <a:ext cx="42" cy="38"/>
              </a:xfrm>
              <a:custGeom>
                <a:avLst/>
                <a:gdLst>
                  <a:gd name="T0" fmla="*/ 83 w 83"/>
                  <a:gd name="T1" fmla="*/ 76 h 76"/>
                  <a:gd name="T2" fmla="*/ 75 w 83"/>
                  <a:gd name="T3" fmla="*/ 65 h 76"/>
                  <a:gd name="T4" fmla="*/ 65 w 83"/>
                  <a:gd name="T5" fmla="*/ 51 h 76"/>
                  <a:gd name="T6" fmla="*/ 52 w 83"/>
                  <a:gd name="T7" fmla="*/ 36 h 76"/>
                  <a:gd name="T8" fmla="*/ 37 w 83"/>
                  <a:gd name="T9" fmla="*/ 24 h 76"/>
                  <a:gd name="T10" fmla="*/ 24 w 83"/>
                  <a:gd name="T11" fmla="*/ 13 h 76"/>
                  <a:gd name="T12" fmla="*/ 12 w 83"/>
                  <a:gd name="T13" fmla="*/ 4 h 76"/>
                  <a:gd name="T14" fmla="*/ 4 w 83"/>
                  <a:gd name="T15" fmla="*/ 0 h 76"/>
                  <a:gd name="T16" fmla="*/ 0 w 83"/>
                  <a:gd name="T17" fmla="*/ 3 h 76"/>
                  <a:gd name="T18" fmla="*/ 3 w 83"/>
                  <a:gd name="T19" fmla="*/ 9 h 76"/>
                  <a:gd name="T20" fmla="*/ 11 w 83"/>
                  <a:gd name="T21" fmla="*/ 18 h 76"/>
                  <a:gd name="T22" fmla="*/ 23 w 83"/>
                  <a:gd name="T23" fmla="*/ 28 h 76"/>
                  <a:gd name="T24" fmla="*/ 37 w 83"/>
                  <a:gd name="T25" fmla="*/ 38 h 76"/>
                  <a:gd name="T26" fmla="*/ 52 w 83"/>
                  <a:gd name="T27" fmla="*/ 49 h 76"/>
                  <a:gd name="T28" fmla="*/ 66 w 83"/>
                  <a:gd name="T29" fmla="*/ 59 h 76"/>
                  <a:gd name="T30" fmla="*/ 77 w 83"/>
                  <a:gd name="T31" fmla="*/ 69 h 76"/>
                  <a:gd name="T32" fmla="*/ 83 w 83"/>
                  <a:gd name="T3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76">
                    <a:moveTo>
                      <a:pt x="83" y="76"/>
                    </a:moveTo>
                    <a:lnTo>
                      <a:pt x="75" y="65"/>
                    </a:lnTo>
                    <a:lnTo>
                      <a:pt x="65" y="51"/>
                    </a:lnTo>
                    <a:lnTo>
                      <a:pt x="52" y="36"/>
                    </a:lnTo>
                    <a:lnTo>
                      <a:pt x="37" y="24"/>
                    </a:lnTo>
                    <a:lnTo>
                      <a:pt x="24" y="13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11" y="18"/>
                    </a:lnTo>
                    <a:lnTo>
                      <a:pt x="23" y="28"/>
                    </a:lnTo>
                    <a:lnTo>
                      <a:pt x="37" y="38"/>
                    </a:lnTo>
                    <a:lnTo>
                      <a:pt x="52" y="49"/>
                    </a:lnTo>
                    <a:lnTo>
                      <a:pt x="66" y="59"/>
                    </a:lnTo>
                    <a:lnTo>
                      <a:pt x="77" y="69"/>
                    </a:lnTo>
                    <a:lnTo>
                      <a:pt x="83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3" name="Freeform 401">
                <a:extLst>
                  <a:ext uri="{FF2B5EF4-FFF2-40B4-BE49-F238E27FC236}">
                    <a16:creationId xmlns:a16="http://schemas.microsoft.com/office/drawing/2014/main" id="{767C54CA-1145-58A3-71B9-EC6329944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" y="3310"/>
                <a:ext cx="40" cy="28"/>
              </a:xfrm>
              <a:custGeom>
                <a:avLst/>
                <a:gdLst>
                  <a:gd name="T0" fmla="*/ 79 w 79"/>
                  <a:gd name="T1" fmla="*/ 58 h 58"/>
                  <a:gd name="T2" fmla="*/ 71 w 79"/>
                  <a:gd name="T3" fmla="*/ 49 h 58"/>
                  <a:gd name="T4" fmla="*/ 60 w 79"/>
                  <a:gd name="T5" fmla="*/ 39 h 58"/>
                  <a:gd name="T6" fmla="*/ 47 w 79"/>
                  <a:gd name="T7" fmla="*/ 26 h 58"/>
                  <a:gd name="T8" fmla="*/ 34 w 79"/>
                  <a:gd name="T9" fmla="*/ 16 h 58"/>
                  <a:gd name="T10" fmla="*/ 22 w 79"/>
                  <a:gd name="T11" fmla="*/ 6 h 58"/>
                  <a:gd name="T12" fmla="*/ 10 w 79"/>
                  <a:gd name="T13" fmla="*/ 1 h 58"/>
                  <a:gd name="T14" fmla="*/ 2 w 79"/>
                  <a:gd name="T15" fmla="*/ 0 h 58"/>
                  <a:gd name="T16" fmla="*/ 0 w 79"/>
                  <a:gd name="T17" fmla="*/ 5 h 58"/>
                  <a:gd name="T18" fmla="*/ 2 w 79"/>
                  <a:gd name="T19" fmla="*/ 13 h 58"/>
                  <a:gd name="T20" fmla="*/ 9 w 79"/>
                  <a:gd name="T21" fmla="*/ 20 h 58"/>
                  <a:gd name="T22" fmla="*/ 21 w 79"/>
                  <a:gd name="T23" fmla="*/ 26 h 58"/>
                  <a:gd name="T24" fmla="*/ 34 w 79"/>
                  <a:gd name="T25" fmla="*/ 33 h 58"/>
                  <a:gd name="T26" fmla="*/ 47 w 79"/>
                  <a:gd name="T27" fmla="*/ 39 h 58"/>
                  <a:gd name="T28" fmla="*/ 60 w 79"/>
                  <a:gd name="T29" fmla="*/ 45 h 58"/>
                  <a:gd name="T30" fmla="*/ 71 w 79"/>
                  <a:gd name="T31" fmla="*/ 51 h 58"/>
                  <a:gd name="T32" fmla="*/ 79 w 7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58">
                    <a:moveTo>
                      <a:pt x="79" y="58"/>
                    </a:moveTo>
                    <a:lnTo>
                      <a:pt x="71" y="49"/>
                    </a:lnTo>
                    <a:lnTo>
                      <a:pt x="60" y="39"/>
                    </a:lnTo>
                    <a:lnTo>
                      <a:pt x="47" y="26"/>
                    </a:lnTo>
                    <a:lnTo>
                      <a:pt x="34" y="16"/>
                    </a:lnTo>
                    <a:lnTo>
                      <a:pt x="22" y="6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21" y="26"/>
                    </a:lnTo>
                    <a:lnTo>
                      <a:pt x="34" y="33"/>
                    </a:lnTo>
                    <a:lnTo>
                      <a:pt x="47" y="39"/>
                    </a:lnTo>
                    <a:lnTo>
                      <a:pt x="60" y="45"/>
                    </a:lnTo>
                    <a:lnTo>
                      <a:pt x="71" y="51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4" name="Freeform 402">
                <a:extLst>
                  <a:ext uri="{FF2B5EF4-FFF2-40B4-BE49-F238E27FC236}">
                    <a16:creationId xmlns:a16="http://schemas.microsoft.com/office/drawing/2014/main" id="{049C48FA-FEA5-360D-AD91-551DDF8B6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333"/>
                <a:ext cx="38" cy="26"/>
              </a:xfrm>
              <a:custGeom>
                <a:avLst/>
                <a:gdLst>
                  <a:gd name="T0" fmla="*/ 76 w 76"/>
                  <a:gd name="T1" fmla="*/ 53 h 53"/>
                  <a:gd name="T2" fmla="*/ 70 w 76"/>
                  <a:gd name="T3" fmla="*/ 46 h 53"/>
                  <a:gd name="T4" fmla="*/ 58 w 76"/>
                  <a:gd name="T5" fmla="*/ 36 h 53"/>
                  <a:gd name="T6" fmla="*/ 45 w 76"/>
                  <a:gd name="T7" fmla="*/ 27 h 53"/>
                  <a:gd name="T8" fmla="*/ 32 w 76"/>
                  <a:gd name="T9" fmla="*/ 15 h 53"/>
                  <a:gd name="T10" fmla="*/ 18 w 76"/>
                  <a:gd name="T11" fmla="*/ 8 h 53"/>
                  <a:gd name="T12" fmla="*/ 8 w 76"/>
                  <a:gd name="T13" fmla="*/ 2 h 53"/>
                  <a:gd name="T14" fmla="*/ 1 w 76"/>
                  <a:gd name="T15" fmla="*/ 0 h 53"/>
                  <a:gd name="T16" fmla="*/ 0 w 76"/>
                  <a:gd name="T17" fmla="*/ 5 h 53"/>
                  <a:gd name="T18" fmla="*/ 4 w 76"/>
                  <a:gd name="T19" fmla="*/ 13 h 53"/>
                  <a:gd name="T20" fmla="*/ 12 w 76"/>
                  <a:gd name="T21" fmla="*/ 20 h 53"/>
                  <a:gd name="T22" fmla="*/ 22 w 76"/>
                  <a:gd name="T23" fmla="*/ 28 h 53"/>
                  <a:gd name="T24" fmla="*/ 36 w 76"/>
                  <a:gd name="T25" fmla="*/ 34 h 53"/>
                  <a:gd name="T26" fmla="*/ 49 w 76"/>
                  <a:gd name="T27" fmla="*/ 40 h 53"/>
                  <a:gd name="T28" fmla="*/ 61 w 76"/>
                  <a:gd name="T29" fmla="*/ 45 h 53"/>
                  <a:gd name="T30" fmla="*/ 71 w 76"/>
                  <a:gd name="T31" fmla="*/ 49 h 53"/>
                  <a:gd name="T32" fmla="*/ 76 w 76"/>
                  <a:gd name="T3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53">
                    <a:moveTo>
                      <a:pt x="76" y="53"/>
                    </a:moveTo>
                    <a:lnTo>
                      <a:pt x="70" y="46"/>
                    </a:lnTo>
                    <a:lnTo>
                      <a:pt x="58" y="36"/>
                    </a:lnTo>
                    <a:lnTo>
                      <a:pt x="45" y="27"/>
                    </a:lnTo>
                    <a:lnTo>
                      <a:pt x="32" y="15"/>
                    </a:lnTo>
                    <a:lnTo>
                      <a:pt x="18" y="8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3"/>
                    </a:lnTo>
                    <a:lnTo>
                      <a:pt x="12" y="20"/>
                    </a:lnTo>
                    <a:lnTo>
                      <a:pt x="22" y="28"/>
                    </a:lnTo>
                    <a:lnTo>
                      <a:pt x="36" y="34"/>
                    </a:lnTo>
                    <a:lnTo>
                      <a:pt x="49" y="40"/>
                    </a:lnTo>
                    <a:lnTo>
                      <a:pt x="61" y="45"/>
                    </a:lnTo>
                    <a:lnTo>
                      <a:pt x="71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5" name="Freeform 403">
                <a:extLst>
                  <a:ext uri="{FF2B5EF4-FFF2-40B4-BE49-F238E27FC236}">
                    <a16:creationId xmlns:a16="http://schemas.microsoft.com/office/drawing/2014/main" id="{6B3345DD-C6E9-66B3-797B-49C856AC3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" y="3364"/>
                <a:ext cx="34" cy="14"/>
              </a:xfrm>
              <a:custGeom>
                <a:avLst/>
                <a:gdLst>
                  <a:gd name="T0" fmla="*/ 67 w 67"/>
                  <a:gd name="T1" fmla="*/ 27 h 27"/>
                  <a:gd name="T2" fmla="*/ 59 w 67"/>
                  <a:gd name="T3" fmla="*/ 21 h 27"/>
                  <a:gd name="T4" fmla="*/ 49 w 67"/>
                  <a:gd name="T5" fmla="*/ 15 h 27"/>
                  <a:gd name="T6" fmla="*/ 37 w 67"/>
                  <a:gd name="T7" fmla="*/ 8 h 27"/>
                  <a:gd name="T8" fmla="*/ 26 w 67"/>
                  <a:gd name="T9" fmla="*/ 3 h 27"/>
                  <a:gd name="T10" fmla="*/ 16 w 67"/>
                  <a:gd name="T11" fmla="*/ 0 h 27"/>
                  <a:gd name="T12" fmla="*/ 8 w 67"/>
                  <a:gd name="T13" fmla="*/ 0 h 27"/>
                  <a:gd name="T14" fmla="*/ 1 w 67"/>
                  <a:gd name="T15" fmla="*/ 1 h 27"/>
                  <a:gd name="T16" fmla="*/ 0 w 67"/>
                  <a:gd name="T17" fmla="*/ 7 h 27"/>
                  <a:gd name="T18" fmla="*/ 2 w 67"/>
                  <a:gd name="T19" fmla="*/ 13 h 27"/>
                  <a:gd name="T20" fmla="*/ 9 w 67"/>
                  <a:gd name="T21" fmla="*/ 18 h 27"/>
                  <a:gd name="T22" fmla="*/ 18 w 67"/>
                  <a:gd name="T23" fmla="*/ 21 h 27"/>
                  <a:gd name="T24" fmla="*/ 29 w 67"/>
                  <a:gd name="T25" fmla="*/ 22 h 27"/>
                  <a:gd name="T26" fmla="*/ 39 w 67"/>
                  <a:gd name="T27" fmla="*/ 22 h 27"/>
                  <a:gd name="T28" fmla="*/ 51 w 67"/>
                  <a:gd name="T29" fmla="*/ 23 h 27"/>
                  <a:gd name="T30" fmla="*/ 60 w 67"/>
                  <a:gd name="T31" fmla="*/ 25 h 27"/>
                  <a:gd name="T32" fmla="*/ 67 w 67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27">
                    <a:moveTo>
                      <a:pt x="67" y="27"/>
                    </a:moveTo>
                    <a:lnTo>
                      <a:pt x="59" y="21"/>
                    </a:lnTo>
                    <a:lnTo>
                      <a:pt x="49" y="15"/>
                    </a:lnTo>
                    <a:lnTo>
                      <a:pt x="37" y="8"/>
                    </a:lnTo>
                    <a:lnTo>
                      <a:pt x="26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9" y="18"/>
                    </a:lnTo>
                    <a:lnTo>
                      <a:pt x="18" y="21"/>
                    </a:lnTo>
                    <a:lnTo>
                      <a:pt x="29" y="22"/>
                    </a:lnTo>
                    <a:lnTo>
                      <a:pt x="39" y="22"/>
                    </a:lnTo>
                    <a:lnTo>
                      <a:pt x="51" y="23"/>
                    </a:lnTo>
                    <a:lnTo>
                      <a:pt x="60" y="25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6" name="Freeform 404">
                <a:extLst>
                  <a:ext uri="{FF2B5EF4-FFF2-40B4-BE49-F238E27FC236}">
                    <a16:creationId xmlns:a16="http://schemas.microsoft.com/office/drawing/2014/main" id="{2867431C-9A28-6BBC-19A7-7D78E5750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386"/>
                <a:ext cx="29" cy="7"/>
              </a:xfrm>
              <a:custGeom>
                <a:avLst/>
                <a:gdLst>
                  <a:gd name="T0" fmla="*/ 59 w 59"/>
                  <a:gd name="T1" fmla="*/ 14 h 14"/>
                  <a:gd name="T2" fmla="*/ 52 w 59"/>
                  <a:gd name="T3" fmla="*/ 12 h 14"/>
                  <a:gd name="T4" fmla="*/ 43 w 59"/>
                  <a:gd name="T5" fmla="*/ 8 h 14"/>
                  <a:gd name="T6" fmla="*/ 34 w 59"/>
                  <a:gd name="T7" fmla="*/ 4 h 14"/>
                  <a:gd name="T8" fmla="*/ 23 w 59"/>
                  <a:gd name="T9" fmla="*/ 2 h 14"/>
                  <a:gd name="T10" fmla="*/ 14 w 59"/>
                  <a:gd name="T11" fmla="*/ 0 h 14"/>
                  <a:gd name="T12" fmla="*/ 6 w 59"/>
                  <a:gd name="T13" fmla="*/ 0 h 14"/>
                  <a:gd name="T14" fmla="*/ 1 w 59"/>
                  <a:gd name="T15" fmla="*/ 2 h 14"/>
                  <a:gd name="T16" fmla="*/ 0 w 59"/>
                  <a:gd name="T17" fmla="*/ 7 h 14"/>
                  <a:gd name="T18" fmla="*/ 2 w 59"/>
                  <a:gd name="T19" fmla="*/ 10 h 14"/>
                  <a:gd name="T20" fmla="*/ 8 w 59"/>
                  <a:gd name="T21" fmla="*/ 13 h 14"/>
                  <a:gd name="T22" fmla="*/ 14 w 59"/>
                  <a:gd name="T23" fmla="*/ 14 h 14"/>
                  <a:gd name="T24" fmla="*/ 23 w 59"/>
                  <a:gd name="T25" fmla="*/ 14 h 14"/>
                  <a:gd name="T26" fmla="*/ 33 w 59"/>
                  <a:gd name="T27" fmla="*/ 13 h 14"/>
                  <a:gd name="T28" fmla="*/ 42 w 59"/>
                  <a:gd name="T29" fmla="*/ 13 h 14"/>
                  <a:gd name="T30" fmla="*/ 51 w 59"/>
                  <a:gd name="T31" fmla="*/ 13 h 14"/>
                  <a:gd name="T32" fmla="*/ 59 w 59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4">
                    <a:moveTo>
                      <a:pt x="59" y="14"/>
                    </a:moveTo>
                    <a:lnTo>
                      <a:pt x="52" y="12"/>
                    </a:lnTo>
                    <a:lnTo>
                      <a:pt x="43" y="8"/>
                    </a:lnTo>
                    <a:lnTo>
                      <a:pt x="34" y="4"/>
                    </a:lnTo>
                    <a:lnTo>
                      <a:pt x="23" y="2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8" y="13"/>
                    </a:lnTo>
                    <a:lnTo>
                      <a:pt x="14" y="14"/>
                    </a:lnTo>
                    <a:lnTo>
                      <a:pt x="23" y="14"/>
                    </a:lnTo>
                    <a:lnTo>
                      <a:pt x="33" y="13"/>
                    </a:lnTo>
                    <a:lnTo>
                      <a:pt x="42" y="13"/>
                    </a:lnTo>
                    <a:lnTo>
                      <a:pt x="51" y="13"/>
                    </a:lnTo>
                    <a:lnTo>
                      <a:pt x="59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7" name="Freeform 405">
                <a:extLst>
                  <a:ext uri="{FF2B5EF4-FFF2-40B4-BE49-F238E27FC236}">
                    <a16:creationId xmlns:a16="http://schemas.microsoft.com/office/drawing/2014/main" id="{595E9F52-0DF7-D8F9-4AF3-F7B23FA99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" y="3403"/>
                <a:ext cx="29" cy="7"/>
              </a:xfrm>
              <a:custGeom>
                <a:avLst/>
                <a:gdLst>
                  <a:gd name="T0" fmla="*/ 58 w 58"/>
                  <a:gd name="T1" fmla="*/ 7 h 15"/>
                  <a:gd name="T2" fmla="*/ 53 w 58"/>
                  <a:gd name="T3" fmla="*/ 5 h 15"/>
                  <a:gd name="T4" fmla="*/ 45 w 58"/>
                  <a:gd name="T5" fmla="*/ 3 h 15"/>
                  <a:gd name="T6" fmla="*/ 35 w 58"/>
                  <a:gd name="T7" fmla="*/ 1 h 15"/>
                  <a:gd name="T8" fmla="*/ 25 w 58"/>
                  <a:gd name="T9" fmla="*/ 0 h 15"/>
                  <a:gd name="T10" fmla="*/ 16 w 58"/>
                  <a:gd name="T11" fmla="*/ 0 h 15"/>
                  <a:gd name="T12" fmla="*/ 8 w 58"/>
                  <a:gd name="T13" fmla="*/ 1 h 15"/>
                  <a:gd name="T14" fmla="*/ 2 w 58"/>
                  <a:gd name="T15" fmla="*/ 5 h 15"/>
                  <a:gd name="T16" fmla="*/ 0 w 58"/>
                  <a:gd name="T17" fmla="*/ 10 h 15"/>
                  <a:gd name="T18" fmla="*/ 1 w 58"/>
                  <a:gd name="T19" fmla="*/ 14 h 15"/>
                  <a:gd name="T20" fmla="*/ 5 w 58"/>
                  <a:gd name="T21" fmla="*/ 15 h 15"/>
                  <a:gd name="T22" fmla="*/ 12 w 58"/>
                  <a:gd name="T23" fmla="*/ 15 h 15"/>
                  <a:gd name="T24" fmla="*/ 20 w 58"/>
                  <a:gd name="T25" fmla="*/ 14 h 15"/>
                  <a:gd name="T26" fmla="*/ 29 w 58"/>
                  <a:gd name="T27" fmla="*/ 11 h 15"/>
                  <a:gd name="T28" fmla="*/ 39 w 58"/>
                  <a:gd name="T29" fmla="*/ 9 h 15"/>
                  <a:gd name="T30" fmla="*/ 49 w 58"/>
                  <a:gd name="T31" fmla="*/ 7 h 15"/>
                  <a:gd name="T32" fmla="*/ 58 w 58"/>
                  <a:gd name="T3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15">
                    <a:moveTo>
                      <a:pt x="58" y="7"/>
                    </a:moveTo>
                    <a:lnTo>
                      <a:pt x="53" y="5"/>
                    </a:lnTo>
                    <a:lnTo>
                      <a:pt x="45" y="3"/>
                    </a:lnTo>
                    <a:lnTo>
                      <a:pt x="35" y="1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5" y="15"/>
                    </a:lnTo>
                    <a:lnTo>
                      <a:pt x="12" y="15"/>
                    </a:lnTo>
                    <a:lnTo>
                      <a:pt x="20" y="14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49" y="7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8" name="Freeform 406">
                <a:extLst>
                  <a:ext uri="{FF2B5EF4-FFF2-40B4-BE49-F238E27FC236}">
                    <a16:creationId xmlns:a16="http://schemas.microsoft.com/office/drawing/2014/main" id="{16EE2E7D-D667-1EBB-B51E-701844470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" y="3416"/>
                <a:ext cx="28" cy="9"/>
              </a:xfrm>
              <a:custGeom>
                <a:avLst/>
                <a:gdLst>
                  <a:gd name="T0" fmla="*/ 57 w 57"/>
                  <a:gd name="T1" fmla="*/ 18 h 18"/>
                  <a:gd name="T2" fmla="*/ 54 w 57"/>
                  <a:gd name="T3" fmla="*/ 13 h 18"/>
                  <a:gd name="T4" fmla="*/ 49 w 57"/>
                  <a:gd name="T5" fmla="*/ 9 h 18"/>
                  <a:gd name="T6" fmla="*/ 41 w 57"/>
                  <a:gd name="T7" fmla="*/ 5 h 18"/>
                  <a:gd name="T8" fmla="*/ 32 w 57"/>
                  <a:gd name="T9" fmla="*/ 2 h 18"/>
                  <a:gd name="T10" fmla="*/ 21 w 57"/>
                  <a:gd name="T11" fmla="*/ 0 h 18"/>
                  <a:gd name="T12" fmla="*/ 12 w 57"/>
                  <a:gd name="T13" fmla="*/ 0 h 18"/>
                  <a:gd name="T14" fmla="*/ 6 w 57"/>
                  <a:gd name="T15" fmla="*/ 3 h 18"/>
                  <a:gd name="T16" fmla="*/ 0 w 57"/>
                  <a:gd name="T17" fmla="*/ 8 h 18"/>
                  <a:gd name="T18" fmla="*/ 0 w 57"/>
                  <a:gd name="T19" fmla="*/ 13 h 18"/>
                  <a:gd name="T20" fmla="*/ 4 w 57"/>
                  <a:gd name="T21" fmla="*/ 17 h 18"/>
                  <a:gd name="T22" fmla="*/ 11 w 57"/>
                  <a:gd name="T23" fmla="*/ 18 h 18"/>
                  <a:gd name="T24" fmla="*/ 20 w 57"/>
                  <a:gd name="T25" fmla="*/ 18 h 18"/>
                  <a:gd name="T26" fmla="*/ 31 w 57"/>
                  <a:gd name="T27" fmla="*/ 17 h 18"/>
                  <a:gd name="T28" fmla="*/ 40 w 57"/>
                  <a:gd name="T29" fmla="*/ 17 h 18"/>
                  <a:gd name="T30" fmla="*/ 49 w 57"/>
                  <a:gd name="T31" fmla="*/ 17 h 18"/>
                  <a:gd name="T32" fmla="*/ 57 w 57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8">
                    <a:moveTo>
                      <a:pt x="57" y="18"/>
                    </a:moveTo>
                    <a:lnTo>
                      <a:pt x="54" y="13"/>
                    </a:lnTo>
                    <a:lnTo>
                      <a:pt x="49" y="9"/>
                    </a:lnTo>
                    <a:lnTo>
                      <a:pt x="41" y="5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11" y="18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0" y="17"/>
                    </a:lnTo>
                    <a:lnTo>
                      <a:pt x="49" y="17"/>
                    </a:lnTo>
                    <a:lnTo>
                      <a:pt x="57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9" name="Freeform 407">
                <a:extLst>
                  <a:ext uri="{FF2B5EF4-FFF2-40B4-BE49-F238E27FC236}">
                    <a16:creationId xmlns:a16="http://schemas.microsoft.com/office/drawing/2014/main" id="{98BB2315-5746-4BD4-04A1-E62D12FD4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427"/>
                <a:ext cx="31" cy="8"/>
              </a:xfrm>
              <a:custGeom>
                <a:avLst/>
                <a:gdLst>
                  <a:gd name="T0" fmla="*/ 63 w 63"/>
                  <a:gd name="T1" fmla="*/ 13 h 16"/>
                  <a:gd name="T2" fmla="*/ 58 w 63"/>
                  <a:gd name="T3" fmla="*/ 11 h 16"/>
                  <a:gd name="T4" fmla="*/ 50 w 63"/>
                  <a:gd name="T5" fmla="*/ 8 h 16"/>
                  <a:gd name="T6" fmla="*/ 42 w 63"/>
                  <a:gd name="T7" fmla="*/ 5 h 16"/>
                  <a:gd name="T8" fmla="*/ 33 w 63"/>
                  <a:gd name="T9" fmla="*/ 2 h 16"/>
                  <a:gd name="T10" fmla="*/ 23 w 63"/>
                  <a:gd name="T11" fmla="*/ 0 h 16"/>
                  <a:gd name="T12" fmla="*/ 15 w 63"/>
                  <a:gd name="T13" fmla="*/ 0 h 16"/>
                  <a:gd name="T14" fmla="*/ 7 w 63"/>
                  <a:gd name="T15" fmla="*/ 1 h 16"/>
                  <a:gd name="T16" fmla="*/ 2 w 63"/>
                  <a:gd name="T17" fmla="*/ 6 h 16"/>
                  <a:gd name="T18" fmla="*/ 0 w 63"/>
                  <a:gd name="T19" fmla="*/ 11 h 16"/>
                  <a:gd name="T20" fmla="*/ 6 w 63"/>
                  <a:gd name="T21" fmla="*/ 13 h 16"/>
                  <a:gd name="T22" fmla="*/ 13 w 63"/>
                  <a:gd name="T23" fmla="*/ 16 h 16"/>
                  <a:gd name="T24" fmla="*/ 25 w 63"/>
                  <a:gd name="T25" fmla="*/ 16 h 16"/>
                  <a:gd name="T26" fmla="*/ 37 w 63"/>
                  <a:gd name="T27" fmla="*/ 16 h 16"/>
                  <a:gd name="T28" fmla="*/ 48 w 63"/>
                  <a:gd name="T29" fmla="*/ 16 h 16"/>
                  <a:gd name="T30" fmla="*/ 58 w 63"/>
                  <a:gd name="T31" fmla="*/ 15 h 16"/>
                  <a:gd name="T32" fmla="*/ 63 w 63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13"/>
                    </a:moveTo>
                    <a:lnTo>
                      <a:pt x="58" y="11"/>
                    </a:lnTo>
                    <a:lnTo>
                      <a:pt x="50" y="8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6" y="13"/>
                    </a:lnTo>
                    <a:lnTo>
                      <a:pt x="13" y="16"/>
                    </a:lnTo>
                    <a:lnTo>
                      <a:pt x="25" y="16"/>
                    </a:lnTo>
                    <a:lnTo>
                      <a:pt x="37" y="16"/>
                    </a:lnTo>
                    <a:lnTo>
                      <a:pt x="48" y="16"/>
                    </a:lnTo>
                    <a:lnTo>
                      <a:pt x="58" y="15"/>
                    </a:lnTo>
                    <a:lnTo>
                      <a:pt x="63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0" name="Freeform 408">
                <a:extLst>
                  <a:ext uri="{FF2B5EF4-FFF2-40B4-BE49-F238E27FC236}">
                    <a16:creationId xmlns:a16="http://schemas.microsoft.com/office/drawing/2014/main" id="{9F3EA6DF-9A8D-B93D-0714-9049AEC3F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" y="3222"/>
                <a:ext cx="29" cy="46"/>
              </a:xfrm>
              <a:custGeom>
                <a:avLst/>
                <a:gdLst>
                  <a:gd name="T0" fmla="*/ 0 w 60"/>
                  <a:gd name="T1" fmla="*/ 2 h 92"/>
                  <a:gd name="T2" fmla="*/ 3 w 60"/>
                  <a:gd name="T3" fmla="*/ 7 h 92"/>
                  <a:gd name="T4" fmla="*/ 8 w 60"/>
                  <a:gd name="T5" fmla="*/ 16 h 92"/>
                  <a:gd name="T6" fmla="*/ 17 w 60"/>
                  <a:gd name="T7" fmla="*/ 27 h 92"/>
                  <a:gd name="T8" fmla="*/ 28 w 60"/>
                  <a:gd name="T9" fmla="*/ 39 h 92"/>
                  <a:gd name="T10" fmla="*/ 40 w 60"/>
                  <a:gd name="T11" fmla="*/ 53 h 92"/>
                  <a:gd name="T12" fmla="*/ 49 w 60"/>
                  <a:gd name="T13" fmla="*/ 67 h 92"/>
                  <a:gd name="T14" fmla="*/ 56 w 60"/>
                  <a:gd name="T15" fmla="*/ 81 h 92"/>
                  <a:gd name="T16" fmla="*/ 60 w 60"/>
                  <a:gd name="T17" fmla="*/ 92 h 92"/>
                  <a:gd name="T18" fmla="*/ 56 w 60"/>
                  <a:gd name="T19" fmla="*/ 77 h 92"/>
                  <a:gd name="T20" fmla="*/ 49 w 60"/>
                  <a:gd name="T21" fmla="*/ 61 h 92"/>
                  <a:gd name="T22" fmla="*/ 41 w 60"/>
                  <a:gd name="T23" fmla="*/ 43 h 92"/>
                  <a:gd name="T24" fmla="*/ 32 w 60"/>
                  <a:gd name="T25" fmla="*/ 27 h 92"/>
                  <a:gd name="T26" fmla="*/ 23 w 60"/>
                  <a:gd name="T27" fmla="*/ 13 h 92"/>
                  <a:gd name="T28" fmla="*/ 13 w 60"/>
                  <a:gd name="T29" fmla="*/ 3 h 92"/>
                  <a:gd name="T30" fmla="*/ 6 w 60"/>
                  <a:gd name="T31" fmla="*/ 0 h 92"/>
                  <a:gd name="T32" fmla="*/ 0 w 60"/>
                  <a:gd name="T33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92">
                    <a:moveTo>
                      <a:pt x="0" y="2"/>
                    </a:moveTo>
                    <a:lnTo>
                      <a:pt x="3" y="7"/>
                    </a:lnTo>
                    <a:lnTo>
                      <a:pt x="8" y="16"/>
                    </a:lnTo>
                    <a:lnTo>
                      <a:pt x="17" y="27"/>
                    </a:lnTo>
                    <a:lnTo>
                      <a:pt x="28" y="39"/>
                    </a:lnTo>
                    <a:lnTo>
                      <a:pt x="40" y="53"/>
                    </a:lnTo>
                    <a:lnTo>
                      <a:pt x="49" y="67"/>
                    </a:lnTo>
                    <a:lnTo>
                      <a:pt x="56" y="81"/>
                    </a:lnTo>
                    <a:lnTo>
                      <a:pt x="60" y="92"/>
                    </a:lnTo>
                    <a:lnTo>
                      <a:pt x="56" y="77"/>
                    </a:lnTo>
                    <a:lnTo>
                      <a:pt x="49" y="61"/>
                    </a:lnTo>
                    <a:lnTo>
                      <a:pt x="41" y="43"/>
                    </a:lnTo>
                    <a:lnTo>
                      <a:pt x="32" y="27"/>
                    </a:lnTo>
                    <a:lnTo>
                      <a:pt x="23" y="13"/>
                    </a:lnTo>
                    <a:lnTo>
                      <a:pt x="13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1" name="Freeform 409">
                <a:extLst>
                  <a:ext uri="{FF2B5EF4-FFF2-40B4-BE49-F238E27FC236}">
                    <a16:creationId xmlns:a16="http://schemas.microsoft.com/office/drawing/2014/main" id="{3375A0B2-C32D-6A05-FE03-514EF84AD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" y="3215"/>
                <a:ext cx="20" cy="34"/>
              </a:xfrm>
              <a:custGeom>
                <a:avLst/>
                <a:gdLst>
                  <a:gd name="T0" fmla="*/ 38 w 38"/>
                  <a:gd name="T1" fmla="*/ 67 h 67"/>
                  <a:gd name="T2" fmla="*/ 30 w 38"/>
                  <a:gd name="T3" fmla="*/ 46 h 67"/>
                  <a:gd name="T4" fmla="*/ 18 w 38"/>
                  <a:gd name="T5" fmla="*/ 22 h 67"/>
                  <a:gd name="T6" fmla="*/ 6 w 38"/>
                  <a:gd name="T7" fmla="*/ 4 h 67"/>
                  <a:gd name="T8" fmla="*/ 0 w 38"/>
                  <a:gd name="T9" fmla="*/ 0 h 67"/>
                  <a:gd name="T10" fmla="*/ 0 w 38"/>
                  <a:gd name="T11" fmla="*/ 5 h 67"/>
                  <a:gd name="T12" fmla="*/ 4 w 38"/>
                  <a:gd name="T13" fmla="*/ 12 h 67"/>
                  <a:gd name="T14" fmla="*/ 9 w 38"/>
                  <a:gd name="T15" fmla="*/ 22 h 67"/>
                  <a:gd name="T16" fmla="*/ 16 w 38"/>
                  <a:gd name="T17" fmla="*/ 32 h 67"/>
                  <a:gd name="T18" fmla="*/ 22 w 38"/>
                  <a:gd name="T19" fmla="*/ 44 h 67"/>
                  <a:gd name="T20" fmla="*/ 29 w 38"/>
                  <a:gd name="T21" fmla="*/ 53 h 67"/>
                  <a:gd name="T22" fmla="*/ 34 w 38"/>
                  <a:gd name="T23" fmla="*/ 61 h 67"/>
                  <a:gd name="T24" fmla="*/ 38 w 38"/>
                  <a:gd name="T2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67">
                    <a:moveTo>
                      <a:pt x="38" y="67"/>
                    </a:moveTo>
                    <a:lnTo>
                      <a:pt x="30" y="46"/>
                    </a:lnTo>
                    <a:lnTo>
                      <a:pt x="18" y="22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9" y="22"/>
                    </a:lnTo>
                    <a:lnTo>
                      <a:pt x="16" y="32"/>
                    </a:lnTo>
                    <a:lnTo>
                      <a:pt x="22" y="44"/>
                    </a:lnTo>
                    <a:lnTo>
                      <a:pt x="29" y="53"/>
                    </a:lnTo>
                    <a:lnTo>
                      <a:pt x="34" y="61"/>
                    </a:lnTo>
                    <a:lnTo>
                      <a:pt x="38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2" name="Freeform 410">
                <a:extLst>
                  <a:ext uri="{FF2B5EF4-FFF2-40B4-BE49-F238E27FC236}">
                    <a16:creationId xmlns:a16="http://schemas.microsoft.com/office/drawing/2014/main" id="{27CDA59B-E91B-8BA2-FBED-E339C258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342"/>
                <a:ext cx="55" cy="179"/>
              </a:xfrm>
              <a:custGeom>
                <a:avLst/>
                <a:gdLst>
                  <a:gd name="T0" fmla="*/ 16 w 109"/>
                  <a:gd name="T1" fmla="*/ 357 h 358"/>
                  <a:gd name="T2" fmla="*/ 12 w 109"/>
                  <a:gd name="T3" fmla="*/ 358 h 358"/>
                  <a:gd name="T4" fmla="*/ 8 w 109"/>
                  <a:gd name="T5" fmla="*/ 357 h 358"/>
                  <a:gd name="T6" fmla="*/ 4 w 109"/>
                  <a:gd name="T7" fmla="*/ 355 h 358"/>
                  <a:gd name="T8" fmla="*/ 0 w 109"/>
                  <a:gd name="T9" fmla="*/ 355 h 358"/>
                  <a:gd name="T10" fmla="*/ 41 w 109"/>
                  <a:gd name="T11" fmla="*/ 312 h 358"/>
                  <a:gd name="T12" fmla="*/ 68 w 109"/>
                  <a:gd name="T13" fmla="*/ 266 h 358"/>
                  <a:gd name="T14" fmla="*/ 87 w 109"/>
                  <a:gd name="T15" fmla="*/ 217 h 358"/>
                  <a:gd name="T16" fmla="*/ 95 w 109"/>
                  <a:gd name="T17" fmla="*/ 167 h 358"/>
                  <a:gd name="T18" fmla="*/ 97 w 109"/>
                  <a:gd name="T19" fmla="*/ 120 h 358"/>
                  <a:gd name="T20" fmla="*/ 95 w 109"/>
                  <a:gd name="T21" fmla="*/ 75 h 358"/>
                  <a:gd name="T22" fmla="*/ 91 w 109"/>
                  <a:gd name="T23" fmla="*/ 35 h 358"/>
                  <a:gd name="T24" fmla="*/ 85 w 109"/>
                  <a:gd name="T25" fmla="*/ 0 h 358"/>
                  <a:gd name="T26" fmla="*/ 98 w 109"/>
                  <a:gd name="T27" fmla="*/ 27 h 358"/>
                  <a:gd name="T28" fmla="*/ 108 w 109"/>
                  <a:gd name="T29" fmla="*/ 70 h 358"/>
                  <a:gd name="T30" fmla="*/ 109 w 109"/>
                  <a:gd name="T31" fmla="*/ 121 h 358"/>
                  <a:gd name="T32" fmla="*/ 105 w 109"/>
                  <a:gd name="T33" fmla="*/ 176 h 358"/>
                  <a:gd name="T34" fmla="*/ 95 w 109"/>
                  <a:gd name="T35" fmla="*/ 232 h 358"/>
                  <a:gd name="T36" fmla="*/ 76 w 109"/>
                  <a:gd name="T37" fmla="*/ 284 h 358"/>
                  <a:gd name="T38" fmla="*/ 50 w 109"/>
                  <a:gd name="T39" fmla="*/ 327 h 358"/>
                  <a:gd name="T40" fmla="*/ 16 w 109"/>
                  <a:gd name="T41" fmla="*/ 3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9" h="358">
                    <a:moveTo>
                      <a:pt x="16" y="357"/>
                    </a:moveTo>
                    <a:lnTo>
                      <a:pt x="12" y="358"/>
                    </a:lnTo>
                    <a:lnTo>
                      <a:pt x="8" y="357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41" y="312"/>
                    </a:lnTo>
                    <a:lnTo>
                      <a:pt x="68" y="266"/>
                    </a:lnTo>
                    <a:lnTo>
                      <a:pt x="87" y="217"/>
                    </a:lnTo>
                    <a:lnTo>
                      <a:pt x="95" y="167"/>
                    </a:lnTo>
                    <a:lnTo>
                      <a:pt x="97" y="120"/>
                    </a:lnTo>
                    <a:lnTo>
                      <a:pt x="95" y="75"/>
                    </a:lnTo>
                    <a:lnTo>
                      <a:pt x="91" y="35"/>
                    </a:lnTo>
                    <a:lnTo>
                      <a:pt x="85" y="0"/>
                    </a:lnTo>
                    <a:lnTo>
                      <a:pt x="98" y="27"/>
                    </a:lnTo>
                    <a:lnTo>
                      <a:pt x="108" y="70"/>
                    </a:lnTo>
                    <a:lnTo>
                      <a:pt x="109" y="121"/>
                    </a:lnTo>
                    <a:lnTo>
                      <a:pt x="105" y="176"/>
                    </a:lnTo>
                    <a:lnTo>
                      <a:pt x="95" y="232"/>
                    </a:lnTo>
                    <a:lnTo>
                      <a:pt x="76" y="284"/>
                    </a:lnTo>
                    <a:lnTo>
                      <a:pt x="50" y="327"/>
                    </a:lnTo>
                    <a:lnTo>
                      <a:pt x="16" y="3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3" name="Freeform 411">
                <a:extLst>
                  <a:ext uri="{FF2B5EF4-FFF2-40B4-BE49-F238E27FC236}">
                    <a16:creationId xmlns:a16="http://schemas.microsoft.com/office/drawing/2014/main" id="{73BD01A5-9962-4085-A9E9-2E601936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3346"/>
                <a:ext cx="37" cy="25"/>
              </a:xfrm>
              <a:custGeom>
                <a:avLst/>
                <a:gdLst>
                  <a:gd name="T0" fmla="*/ 74 w 74"/>
                  <a:gd name="T1" fmla="*/ 50 h 50"/>
                  <a:gd name="T2" fmla="*/ 67 w 74"/>
                  <a:gd name="T3" fmla="*/ 40 h 50"/>
                  <a:gd name="T4" fmla="*/ 57 w 74"/>
                  <a:gd name="T5" fmla="*/ 30 h 50"/>
                  <a:gd name="T6" fmla="*/ 46 w 74"/>
                  <a:gd name="T7" fmla="*/ 21 h 50"/>
                  <a:gd name="T8" fmla="*/ 33 w 74"/>
                  <a:gd name="T9" fmla="*/ 12 h 50"/>
                  <a:gd name="T10" fmla="*/ 22 w 74"/>
                  <a:gd name="T11" fmla="*/ 6 h 50"/>
                  <a:gd name="T12" fmla="*/ 12 w 74"/>
                  <a:gd name="T13" fmla="*/ 1 h 50"/>
                  <a:gd name="T14" fmla="*/ 4 w 74"/>
                  <a:gd name="T15" fmla="*/ 0 h 50"/>
                  <a:gd name="T16" fmla="*/ 0 w 74"/>
                  <a:gd name="T17" fmla="*/ 1 h 50"/>
                  <a:gd name="T18" fmla="*/ 0 w 74"/>
                  <a:gd name="T19" fmla="*/ 5 h 50"/>
                  <a:gd name="T20" fmla="*/ 5 w 74"/>
                  <a:gd name="T21" fmla="*/ 10 h 50"/>
                  <a:gd name="T22" fmla="*/ 15 w 74"/>
                  <a:gd name="T23" fmla="*/ 15 h 50"/>
                  <a:gd name="T24" fmla="*/ 25 w 74"/>
                  <a:gd name="T25" fmla="*/ 21 h 50"/>
                  <a:gd name="T26" fmla="*/ 38 w 74"/>
                  <a:gd name="T27" fmla="*/ 27 h 50"/>
                  <a:gd name="T28" fmla="*/ 51 w 74"/>
                  <a:gd name="T29" fmla="*/ 33 h 50"/>
                  <a:gd name="T30" fmla="*/ 63 w 74"/>
                  <a:gd name="T31" fmla="*/ 41 h 50"/>
                  <a:gd name="T32" fmla="*/ 74 w 74"/>
                  <a:gd name="T3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50">
                    <a:moveTo>
                      <a:pt x="74" y="50"/>
                    </a:moveTo>
                    <a:lnTo>
                      <a:pt x="67" y="40"/>
                    </a:lnTo>
                    <a:lnTo>
                      <a:pt x="57" y="30"/>
                    </a:lnTo>
                    <a:lnTo>
                      <a:pt x="46" y="21"/>
                    </a:lnTo>
                    <a:lnTo>
                      <a:pt x="33" y="12"/>
                    </a:lnTo>
                    <a:lnTo>
                      <a:pt x="22" y="6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15" y="15"/>
                    </a:lnTo>
                    <a:lnTo>
                      <a:pt x="25" y="21"/>
                    </a:lnTo>
                    <a:lnTo>
                      <a:pt x="38" y="27"/>
                    </a:lnTo>
                    <a:lnTo>
                      <a:pt x="51" y="33"/>
                    </a:lnTo>
                    <a:lnTo>
                      <a:pt x="63" y="41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4" name="Freeform 412">
                <a:extLst>
                  <a:ext uri="{FF2B5EF4-FFF2-40B4-BE49-F238E27FC236}">
                    <a16:creationId xmlns:a16="http://schemas.microsoft.com/office/drawing/2014/main" id="{7C6F3758-E6FF-9CFB-6007-CB6A07495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3352"/>
                <a:ext cx="44" cy="37"/>
              </a:xfrm>
              <a:custGeom>
                <a:avLst/>
                <a:gdLst>
                  <a:gd name="T0" fmla="*/ 0 w 88"/>
                  <a:gd name="T1" fmla="*/ 1 h 74"/>
                  <a:gd name="T2" fmla="*/ 4 w 88"/>
                  <a:gd name="T3" fmla="*/ 0 h 74"/>
                  <a:gd name="T4" fmla="*/ 15 w 88"/>
                  <a:gd name="T5" fmla="*/ 4 h 74"/>
                  <a:gd name="T6" fmla="*/ 27 w 88"/>
                  <a:gd name="T7" fmla="*/ 10 h 74"/>
                  <a:gd name="T8" fmla="*/ 42 w 88"/>
                  <a:gd name="T9" fmla="*/ 20 h 74"/>
                  <a:gd name="T10" fmla="*/ 57 w 88"/>
                  <a:gd name="T11" fmla="*/ 31 h 74"/>
                  <a:gd name="T12" fmla="*/ 71 w 88"/>
                  <a:gd name="T13" fmla="*/ 45 h 74"/>
                  <a:gd name="T14" fmla="*/ 82 w 88"/>
                  <a:gd name="T15" fmla="*/ 59 h 74"/>
                  <a:gd name="T16" fmla="*/ 88 w 88"/>
                  <a:gd name="T17" fmla="*/ 74 h 74"/>
                  <a:gd name="T18" fmla="*/ 79 w 88"/>
                  <a:gd name="T19" fmla="*/ 65 h 74"/>
                  <a:gd name="T20" fmla="*/ 66 w 88"/>
                  <a:gd name="T21" fmla="*/ 55 h 74"/>
                  <a:gd name="T22" fmla="*/ 50 w 88"/>
                  <a:gd name="T23" fmla="*/ 44 h 74"/>
                  <a:gd name="T24" fmla="*/ 34 w 88"/>
                  <a:gd name="T25" fmla="*/ 32 h 74"/>
                  <a:gd name="T26" fmla="*/ 20 w 88"/>
                  <a:gd name="T27" fmla="*/ 21 h 74"/>
                  <a:gd name="T28" fmla="*/ 9 w 88"/>
                  <a:gd name="T29" fmla="*/ 12 h 74"/>
                  <a:gd name="T30" fmla="*/ 2 w 88"/>
                  <a:gd name="T31" fmla="*/ 5 h 74"/>
                  <a:gd name="T32" fmla="*/ 0 w 88"/>
                  <a:gd name="T33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74">
                    <a:moveTo>
                      <a:pt x="0" y="1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7" y="10"/>
                    </a:lnTo>
                    <a:lnTo>
                      <a:pt x="42" y="20"/>
                    </a:lnTo>
                    <a:lnTo>
                      <a:pt x="57" y="31"/>
                    </a:lnTo>
                    <a:lnTo>
                      <a:pt x="71" y="45"/>
                    </a:lnTo>
                    <a:lnTo>
                      <a:pt x="82" y="59"/>
                    </a:lnTo>
                    <a:lnTo>
                      <a:pt x="88" y="74"/>
                    </a:lnTo>
                    <a:lnTo>
                      <a:pt x="79" y="65"/>
                    </a:lnTo>
                    <a:lnTo>
                      <a:pt x="66" y="55"/>
                    </a:lnTo>
                    <a:lnTo>
                      <a:pt x="50" y="44"/>
                    </a:lnTo>
                    <a:lnTo>
                      <a:pt x="34" y="32"/>
                    </a:lnTo>
                    <a:lnTo>
                      <a:pt x="20" y="21"/>
                    </a:lnTo>
                    <a:lnTo>
                      <a:pt x="9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5" name="Freeform 413">
                <a:extLst>
                  <a:ext uri="{FF2B5EF4-FFF2-40B4-BE49-F238E27FC236}">
                    <a16:creationId xmlns:a16="http://schemas.microsoft.com/office/drawing/2014/main" id="{579BB056-0719-2396-F58C-5DD969D82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376"/>
                <a:ext cx="52" cy="46"/>
              </a:xfrm>
              <a:custGeom>
                <a:avLst/>
                <a:gdLst>
                  <a:gd name="T0" fmla="*/ 0 w 104"/>
                  <a:gd name="T1" fmla="*/ 0 h 93"/>
                  <a:gd name="T2" fmla="*/ 5 w 104"/>
                  <a:gd name="T3" fmla="*/ 0 h 93"/>
                  <a:gd name="T4" fmla="*/ 17 w 104"/>
                  <a:gd name="T5" fmla="*/ 5 h 93"/>
                  <a:gd name="T6" fmla="*/ 33 w 104"/>
                  <a:gd name="T7" fmla="*/ 15 h 93"/>
                  <a:gd name="T8" fmla="*/ 50 w 104"/>
                  <a:gd name="T9" fmla="*/ 29 h 93"/>
                  <a:gd name="T10" fmla="*/ 67 w 104"/>
                  <a:gd name="T11" fmla="*/ 44 h 93"/>
                  <a:gd name="T12" fmla="*/ 83 w 104"/>
                  <a:gd name="T13" fmla="*/ 61 h 93"/>
                  <a:gd name="T14" fmla="*/ 96 w 104"/>
                  <a:gd name="T15" fmla="*/ 78 h 93"/>
                  <a:gd name="T16" fmla="*/ 104 w 104"/>
                  <a:gd name="T17" fmla="*/ 93 h 93"/>
                  <a:gd name="T18" fmla="*/ 96 w 104"/>
                  <a:gd name="T19" fmla="*/ 85 h 93"/>
                  <a:gd name="T20" fmla="*/ 81 w 104"/>
                  <a:gd name="T21" fmla="*/ 74 h 93"/>
                  <a:gd name="T22" fmla="*/ 64 w 104"/>
                  <a:gd name="T23" fmla="*/ 61 h 93"/>
                  <a:gd name="T24" fmla="*/ 44 w 104"/>
                  <a:gd name="T25" fmla="*/ 47 h 93"/>
                  <a:gd name="T26" fmla="*/ 26 w 104"/>
                  <a:gd name="T27" fmla="*/ 32 h 93"/>
                  <a:gd name="T28" fmla="*/ 12 w 104"/>
                  <a:gd name="T29" fmla="*/ 18 h 93"/>
                  <a:gd name="T30" fmla="*/ 2 w 104"/>
                  <a:gd name="T31" fmla="*/ 7 h 93"/>
                  <a:gd name="T32" fmla="*/ 0 w 104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93">
                    <a:moveTo>
                      <a:pt x="0" y="0"/>
                    </a:moveTo>
                    <a:lnTo>
                      <a:pt x="5" y="0"/>
                    </a:lnTo>
                    <a:lnTo>
                      <a:pt x="17" y="5"/>
                    </a:lnTo>
                    <a:lnTo>
                      <a:pt x="33" y="15"/>
                    </a:lnTo>
                    <a:lnTo>
                      <a:pt x="50" y="29"/>
                    </a:lnTo>
                    <a:lnTo>
                      <a:pt x="67" y="44"/>
                    </a:lnTo>
                    <a:lnTo>
                      <a:pt x="83" y="61"/>
                    </a:lnTo>
                    <a:lnTo>
                      <a:pt x="96" y="78"/>
                    </a:lnTo>
                    <a:lnTo>
                      <a:pt x="104" y="93"/>
                    </a:lnTo>
                    <a:lnTo>
                      <a:pt x="96" y="85"/>
                    </a:lnTo>
                    <a:lnTo>
                      <a:pt x="81" y="74"/>
                    </a:lnTo>
                    <a:lnTo>
                      <a:pt x="64" y="61"/>
                    </a:lnTo>
                    <a:lnTo>
                      <a:pt x="44" y="47"/>
                    </a:lnTo>
                    <a:lnTo>
                      <a:pt x="26" y="32"/>
                    </a:lnTo>
                    <a:lnTo>
                      <a:pt x="12" y="18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6" name="Freeform 414">
                <a:extLst>
                  <a:ext uri="{FF2B5EF4-FFF2-40B4-BE49-F238E27FC236}">
                    <a16:creationId xmlns:a16="http://schemas.microsoft.com/office/drawing/2014/main" id="{FE9D810C-EA59-3A58-C002-0E735745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412"/>
                <a:ext cx="57" cy="42"/>
              </a:xfrm>
              <a:custGeom>
                <a:avLst/>
                <a:gdLst>
                  <a:gd name="T0" fmla="*/ 0 w 115"/>
                  <a:gd name="T1" fmla="*/ 1 h 85"/>
                  <a:gd name="T2" fmla="*/ 7 w 115"/>
                  <a:gd name="T3" fmla="*/ 0 h 85"/>
                  <a:gd name="T4" fmla="*/ 21 w 115"/>
                  <a:gd name="T5" fmla="*/ 5 h 85"/>
                  <a:gd name="T6" fmla="*/ 38 w 115"/>
                  <a:gd name="T7" fmla="*/ 13 h 85"/>
                  <a:gd name="T8" fmla="*/ 58 w 115"/>
                  <a:gd name="T9" fmla="*/ 26 h 85"/>
                  <a:gd name="T10" fmla="*/ 76 w 115"/>
                  <a:gd name="T11" fmla="*/ 41 h 85"/>
                  <a:gd name="T12" fmla="*/ 93 w 115"/>
                  <a:gd name="T13" fmla="*/ 56 h 85"/>
                  <a:gd name="T14" fmla="*/ 108 w 115"/>
                  <a:gd name="T15" fmla="*/ 71 h 85"/>
                  <a:gd name="T16" fmla="*/ 115 w 115"/>
                  <a:gd name="T17" fmla="*/ 85 h 85"/>
                  <a:gd name="T18" fmla="*/ 105 w 115"/>
                  <a:gd name="T19" fmla="*/ 80 h 85"/>
                  <a:gd name="T20" fmla="*/ 91 w 115"/>
                  <a:gd name="T21" fmla="*/ 70 h 85"/>
                  <a:gd name="T22" fmla="*/ 71 w 115"/>
                  <a:gd name="T23" fmla="*/ 57 h 85"/>
                  <a:gd name="T24" fmla="*/ 50 w 115"/>
                  <a:gd name="T25" fmla="*/ 42 h 85"/>
                  <a:gd name="T26" fmla="*/ 30 w 115"/>
                  <a:gd name="T27" fmla="*/ 28 h 85"/>
                  <a:gd name="T28" fmla="*/ 14 w 115"/>
                  <a:gd name="T29" fmla="*/ 16 h 85"/>
                  <a:gd name="T30" fmla="*/ 3 w 115"/>
                  <a:gd name="T31" fmla="*/ 6 h 85"/>
                  <a:gd name="T32" fmla="*/ 0 w 115"/>
                  <a:gd name="T33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85">
                    <a:moveTo>
                      <a:pt x="0" y="1"/>
                    </a:moveTo>
                    <a:lnTo>
                      <a:pt x="7" y="0"/>
                    </a:lnTo>
                    <a:lnTo>
                      <a:pt x="21" y="5"/>
                    </a:lnTo>
                    <a:lnTo>
                      <a:pt x="38" y="13"/>
                    </a:lnTo>
                    <a:lnTo>
                      <a:pt x="58" y="26"/>
                    </a:lnTo>
                    <a:lnTo>
                      <a:pt x="76" y="41"/>
                    </a:lnTo>
                    <a:lnTo>
                      <a:pt x="93" y="56"/>
                    </a:lnTo>
                    <a:lnTo>
                      <a:pt x="108" y="71"/>
                    </a:lnTo>
                    <a:lnTo>
                      <a:pt x="115" y="85"/>
                    </a:lnTo>
                    <a:lnTo>
                      <a:pt x="105" y="80"/>
                    </a:lnTo>
                    <a:lnTo>
                      <a:pt x="91" y="70"/>
                    </a:lnTo>
                    <a:lnTo>
                      <a:pt x="71" y="57"/>
                    </a:lnTo>
                    <a:lnTo>
                      <a:pt x="50" y="42"/>
                    </a:lnTo>
                    <a:lnTo>
                      <a:pt x="30" y="28"/>
                    </a:lnTo>
                    <a:lnTo>
                      <a:pt x="14" y="16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7" name="Freeform 415">
                <a:extLst>
                  <a:ext uri="{FF2B5EF4-FFF2-40B4-BE49-F238E27FC236}">
                    <a16:creationId xmlns:a16="http://schemas.microsoft.com/office/drawing/2014/main" id="{F701AC46-1DF8-B37A-F727-006D71F2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" y="3430"/>
                <a:ext cx="52" cy="37"/>
              </a:xfrm>
              <a:custGeom>
                <a:avLst/>
                <a:gdLst>
                  <a:gd name="T0" fmla="*/ 0 w 104"/>
                  <a:gd name="T1" fmla="*/ 1 h 75"/>
                  <a:gd name="T2" fmla="*/ 5 w 104"/>
                  <a:gd name="T3" fmla="*/ 0 h 75"/>
                  <a:gd name="T4" fmla="*/ 17 w 104"/>
                  <a:gd name="T5" fmla="*/ 5 h 75"/>
                  <a:gd name="T6" fmla="*/ 34 w 104"/>
                  <a:gd name="T7" fmla="*/ 14 h 75"/>
                  <a:gd name="T8" fmla="*/ 53 w 104"/>
                  <a:gd name="T9" fmla="*/ 25 h 75"/>
                  <a:gd name="T10" fmla="*/ 70 w 104"/>
                  <a:gd name="T11" fmla="*/ 37 h 75"/>
                  <a:gd name="T12" fmla="*/ 87 w 104"/>
                  <a:gd name="T13" fmla="*/ 51 h 75"/>
                  <a:gd name="T14" fmla="*/ 99 w 104"/>
                  <a:gd name="T15" fmla="*/ 63 h 75"/>
                  <a:gd name="T16" fmla="*/ 104 w 104"/>
                  <a:gd name="T17" fmla="*/ 75 h 75"/>
                  <a:gd name="T18" fmla="*/ 95 w 104"/>
                  <a:gd name="T19" fmla="*/ 68 h 75"/>
                  <a:gd name="T20" fmla="*/ 79 w 104"/>
                  <a:gd name="T21" fmla="*/ 60 h 75"/>
                  <a:gd name="T22" fmla="*/ 61 w 104"/>
                  <a:gd name="T23" fmla="*/ 50 h 75"/>
                  <a:gd name="T24" fmla="*/ 42 w 104"/>
                  <a:gd name="T25" fmla="*/ 37 h 75"/>
                  <a:gd name="T26" fmla="*/ 24 w 104"/>
                  <a:gd name="T27" fmla="*/ 26 h 75"/>
                  <a:gd name="T28" fmla="*/ 11 w 104"/>
                  <a:gd name="T29" fmla="*/ 16 h 75"/>
                  <a:gd name="T30" fmla="*/ 1 w 104"/>
                  <a:gd name="T31" fmla="*/ 7 h 75"/>
                  <a:gd name="T32" fmla="*/ 0 w 104"/>
                  <a:gd name="T33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5">
                    <a:moveTo>
                      <a:pt x="0" y="1"/>
                    </a:moveTo>
                    <a:lnTo>
                      <a:pt x="5" y="0"/>
                    </a:lnTo>
                    <a:lnTo>
                      <a:pt x="17" y="5"/>
                    </a:lnTo>
                    <a:lnTo>
                      <a:pt x="34" y="14"/>
                    </a:lnTo>
                    <a:lnTo>
                      <a:pt x="53" y="25"/>
                    </a:lnTo>
                    <a:lnTo>
                      <a:pt x="70" y="37"/>
                    </a:lnTo>
                    <a:lnTo>
                      <a:pt x="87" y="51"/>
                    </a:lnTo>
                    <a:lnTo>
                      <a:pt x="99" y="63"/>
                    </a:lnTo>
                    <a:lnTo>
                      <a:pt x="104" y="75"/>
                    </a:lnTo>
                    <a:lnTo>
                      <a:pt x="95" y="68"/>
                    </a:lnTo>
                    <a:lnTo>
                      <a:pt x="79" y="60"/>
                    </a:lnTo>
                    <a:lnTo>
                      <a:pt x="61" y="50"/>
                    </a:lnTo>
                    <a:lnTo>
                      <a:pt x="42" y="37"/>
                    </a:lnTo>
                    <a:lnTo>
                      <a:pt x="24" y="26"/>
                    </a:lnTo>
                    <a:lnTo>
                      <a:pt x="11" y="16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8" name="Freeform 416">
                <a:extLst>
                  <a:ext uri="{FF2B5EF4-FFF2-40B4-BE49-F238E27FC236}">
                    <a16:creationId xmlns:a16="http://schemas.microsoft.com/office/drawing/2014/main" id="{4F516127-C96B-B039-6E5E-E80B2018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" y="3462"/>
                <a:ext cx="42" cy="31"/>
              </a:xfrm>
              <a:custGeom>
                <a:avLst/>
                <a:gdLst>
                  <a:gd name="T0" fmla="*/ 0 w 86"/>
                  <a:gd name="T1" fmla="*/ 2 h 63"/>
                  <a:gd name="T2" fmla="*/ 6 w 86"/>
                  <a:gd name="T3" fmla="*/ 0 h 63"/>
                  <a:gd name="T4" fmla="*/ 15 w 86"/>
                  <a:gd name="T5" fmla="*/ 2 h 63"/>
                  <a:gd name="T6" fmla="*/ 28 w 86"/>
                  <a:gd name="T7" fmla="*/ 7 h 63"/>
                  <a:gd name="T8" fmla="*/ 42 w 86"/>
                  <a:gd name="T9" fmla="*/ 14 h 63"/>
                  <a:gd name="T10" fmla="*/ 57 w 86"/>
                  <a:gd name="T11" fmla="*/ 24 h 63"/>
                  <a:gd name="T12" fmla="*/ 70 w 86"/>
                  <a:gd name="T13" fmla="*/ 37 h 63"/>
                  <a:gd name="T14" fmla="*/ 81 w 86"/>
                  <a:gd name="T15" fmla="*/ 49 h 63"/>
                  <a:gd name="T16" fmla="*/ 86 w 86"/>
                  <a:gd name="T17" fmla="*/ 63 h 63"/>
                  <a:gd name="T18" fmla="*/ 77 w 86"/>
                  <a:gd name="T19" fmla="*/ 57 h 63"/>
                  <a:gd name="T20" fmla="*/ 65 w 86"/>
                  <a:gd name="T21" fmla="*/ 48 h 63"/>
                  <a:gd name="T22" fmla="*/ 49 w 86"/>
                  <a:gd name="T23" fmla="*/ 39 h 63"/>
                  <a:gd name="T24" fmla="*/ 33 w 86"/>
                  <a:gd name="T25" fmla="*/ 30 h 63"/>
                  <a:gd name="T26" fmla="*/ 20 w 86"/>
                  <a:gd name="T27" fmla="*/ 20 h 63"/>
                  <a:gd name="T28" fmla="*/ 8 w 86"/>
                  <a:gd name="T29" fmla="*/ 13 h 63"/>
                  <a:gd name="T30" fmla="*/ 2 w 86"/>
                  <a:gd name="T31" fmla="*/ 7 h 63"/>
                  <a:gd name="T32" fmla="*/ 0 w 86"/>
                  <a:gd name="T3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3">
                    <a:moveTo>
                      <a:pt x="0" y="2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4"/>
                    </a:lnTo>
                    <a:lnTo>
                      <a:pt x="57" y="24"/>
                    </a:lnTo>
                    <a:lnTo>
                      <a:pt x="70" y="37"/>
                    </a:lnTo>
                    <a:lnTo>
                      <a:pt x="81" y="49"/>
                    </a:lnTo>
                    <a:lnTo>
                      <a:pt x="86" y="63"/>
                    </a:lnTo>
                    <a:lnTo>
                      <a:pt x="77" y="57"/>
                    </a:lnTo>
                    <a:lnTo>
                      <a:pt x="65" y="48"/>
                    </a:lnTo>
                    <a:lnTo>
                      <a:pt x="49" y="39"/>
                    </a:lnTo>
                    <a:lnTo>
                      <a:pt x="33" y="30"/>
                    </a:lnTo>
                    <a:lnTo>
                      <a:pt x="20" y="20"/>
                    </a:lnTo>
                    <a:lnTo>
                      <a:pt x="8" y="13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9" name="Freeform 417">
                <a:extLst>
                  <a:ext uri="{FF2B5EF4-FFF2-40B4-BE49-F238E27FC236}">
                    <a16:creationId xmlns:a16="http://schemas.microsoft.com/office/drawing/2014/main" id="{9E276939-C3F9-8DF0-450D-46E256435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3506"/>
                <a:ext cx="26" cy="8"/>
              </a:xfrm>
              <a:custGeom>
                <a:avLst/>
                <a:gdLst>
                  <a:gd name="T0" fmla="*/ 0 w 52"/>
                  <a:gd name="T1" fmla="*/ 4 h 16"/>
                  <a:gd name="T2" fmla="*/ 4 w 52"/>
                  <a:gd name="T3" fmla="*/ 1 h 16"/>
                  <a:gd name="T4" fmla="*/ 10 w 52"/>
                  <a:gd name="T5" fmla="*/ 0 h 16"/>
                  <a:gd name="T6" fmla="*/ 18 w 52"/>
                  <a:gd name="T7" fmla="*/ 0 h 16"/>
                  <a:gd name="T8" fmla="*/ 27 w 52"/>
                  <a:gd name="T9" fmla="*/ 0 h 16"/>
                  <a:gd name="T10" fmla="*/ 36 w 52"/>
                  <a:gd name="T11" fmla="*/ 3 h 16"/>
                  <a:gd name="T12" fmla="*/ 44 w 52"/>
                  <a:gd name="T13" fmla="*/ 5 h 16"/>
                  <a:gd name="T14" fmla="*/ 50 w 52"/>
                  <a:gd name="T15" fmla="*/ 10 h 16"/>
                  <a:gd name="T16" fmla="*/ 52 w 52"/>
                  <a:gd name="T17" fmla="*/ 16 h 16"/>
                  <a:gd name="T18" fmla="*/ 46 w 52"/>
                  <a:gd name="T19" fmla="*/ 11 h 16"/>
                  <a:gd name="T20" fmla="*/ 38 w 52"/>
                  <a:gd name="T21" fmla="*/ 9 h 16"/>
                  <a:gd name="T22" fmla="*/ 27 w 52"/>
                  <a:gd name="T23" fmla="*/ 9 h 16"/>
                  <a:gd name="T24" fmla="*/ 18 w 52"/>
                  <a:gd name="T25" fmla="*/ 9 h 16"/>
                  <a:gd name="T26" fmla="*/ 9 w 52"/>
                  <a:gd name="T27" fmla="*/ 9 h 16"/>
                  <a:gd name="T28" fmla="*/ 2 w 52"/>
                  <a:gd name="T29" fmla="*/ 9 h 16"/>
                  <a:gd name="T30" fmla="*/ 0 w 52"/>
                  <a:gd name="T31" fmla="*/ 8 h 16"/>
                  <a:gd name="T32" fmla="*/ 0 w 52"/>
                  <a:gd name="T3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6">
                    <a:moveTo>
                      <a:pt x="0" y="4"/>
                    </a:moveTo>
                    <a:lnTo>
                      <a:pt x="4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10"/>
                    </a:lnTo>
                    <a:lnTo>
                      <a:pt x="52" y="16"/>
                    </a:lnTo>
                    <a:lnTo>
                      <a:pt x="46" y="11"/>
                    </a:lnTo>
                    <a:lnTo>
                      <a:pt x="38" y="9"/>
                    </a:lnTo>
                    <a:lnTo>
                      <a:pt x="27" y="9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0" name="Freeform 418">
                <a:extLst>
                  <a:ext uri="{FF2B5EF4-FFF2-40B4-BE49-F238E27FC236}">
                    <a16:creationId xmlns:a16="http://schemas.microsoft.com/office/drawing/2014/main" id="{B4C6CA13-AA49-EAEC-D09C-CC1F84FC6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3366"/>
                <a:ext cx="49" cy="41"/>
              </a:xfrm>
              <a:custGeom>
                <a:avLst/>
                <a:gdLst>
                  <a:gd name="T0" fmla="*/ 0 w 96"/>
                  <a:gd name="T1" fmla="*/ 2 h 83"/>
                  <a:gd name="T2" fmla="*/ 5 w 96"/>
                  <a:gd name="T3" fmla="*/ 0 h 83"/>
                  <a:gd name="T4" fmla="*/ 17 w 96"/>
                  <a:gd name="T5" fmla="*/ 4 h 83"/>
                  <a:gd name="T6" fmla="*/ 30 w 96"/>
                  <a:gd name="T7" fmla="*/ 13 h 83"/>
                  <a:gd name="T8" fmla="*/ 46 w 96"/>
                  <a:gd name="T9" fmla="*/ 24 h 83"/>
                  <a:gd name="T10" fmla="*/ 62 w 96"/>
                  <a:gd name="T11" fmla="*/ 38 h 83"/>
                  <a:gd name="T12" fmla="*/ 76 w 96"/>
                  <a:gd name="T13" fmla="*/ 53 h 83"/>
                  <a:gd name="T14" fmla="*/ 88 w 96"/>
                  <a:gd name="T15" fmla="*/ 68 h 83"/>
                  <a:gd name="T16" fmla="*/ 96 w 96"/>
                  <a:gd name="T17" fmla="*/ 83 h 83"/>
                  <a:gd name="T18" fmla="*/ 88 w 96"/>
                  <a:gd name="T19" fmla="*/ 77 h 83"/>
                  <a:gd name="T20" fmla="*/ 76 w 96"/>
                  <a:gd name="T21" fmla="*/ 67 h 83"/>
                  <a:gd name="T22" fmla="*/ 59 w 96"/>
                  <a:gd name="T23" fmla="*/ 54 h 83"/>
                  <a:gd name="T24" fmla="*/ 42 w 96"/>
                  <a:gd name="T25" fmla="*/ 42 h 83"/>
                  <a:gd name="T26" fmla="*/ 25 w 96"/>
                  <a:gd name="T27" fmla="*/ 29 h 83"/>
                  <a:gd name="T28" fmla="*/ 10 w 96"/>
                  <a:gd name="T29" fmla="*/ 18 h 83"/>
                  <a:gd name="T30" fmla="*/ 1 w 96"/>
                  <a:gd name="T31" fmla="*/ 8 h 83"/>
                  <a:gd name="T32" fmla="*/ 0 w 96"/>
                  <a:gd name="T33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83">
                    <a:moveTo>
                      <a:pt x="0" y="2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0" y="13"/>
                    </a:lnTo>
                    <a:lnTo>
                      <a:pt x="46" y="24"/>
                    </a:lnTo>
                    <a:lnTo>
                      <a:pt x="62" y="38"/>
                    </a:lnTo>
                    <a:lnTo>
                      <a:pt x="76" y="53"/>
                    </a:lnTo>
                    <a:lnTo>
                      <a:pt x="88" y="68"/>
                    </a:lnTo>
                    <a:lnTo>
                      <a:pt x="96" y="83"/>
                    </a:lnTo>
                    <a:lnTo>
                      <a:pt x="88" y="77"/>
                    </a:lnTo>
                    <a:lnTo>
                      <a:pt x="76" y="67"/>
                    </a:lnTo>
                    <a:lnTo>
                      <a:pt x="59" y="54"/>
                    </a:lnTo>
                    <a:lnTo>
                      <a:pt x="42" y="42"/>
                    </a:lnTo>
                    <a:lnTo>
                      <a:pt x="25" y="29"/>
                    </a:lnTo>
                    <a:lnTo>
                      <a:pt x="10" y="18"/>
                    </a:lnTo>
                    <a:lnTo>
                      <a:pt x="1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1" name="Freeform 419">
                <a:extLst>
                  <a:ext uri="{FF2B5EF4-FFF2-40B4-BE49-F238E27FC236}">
                    <a16:creationId xmlns:a16="http://schemas.microsoft.com/office/drawing/2014/main" id="{3B8BDECA-65F9-7193-562F-33E8F86A2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" y="3396"/>
                <a:ext cx="56" cy="41"/>
              </a:xfrm>
              <a:custGeom>
                <a:avLst/>
                <a:gdLst>
                  <a:gd name="T0" fmla="*/ 0 w 111"/>
                  <a:gd name="T1" fmla="*/ 2 h 84"/>
                  <a:gd name="T2" fmla="*/ 7 w 111"/>
                  <a:gd name="T3" fmla="*/ 0 h 84"/>
                  <a:gd name="T4" fmla="*/ 20 w 111"/>
                  <a:gd name="T5" fmla="*/ 5 h 84"/>
                  <a:gd name="T6" fmla="*/ 37 w 111"/>
                  <a:gd name="T7" fmla="*/ 14 h 84"/>
                  <a:gd name="T8" fmla="*/ 56 w 111"/>
                  <a:gd name="T9" fmla="*/ 25 h 84"/>
                  <a:gd name="T10" fmla="*/ 74 w 111"/>
                  <a:gd name="T11" fmla="*/ 40 h 84"/>
                  <a:gd name="T12" fmla="*/ 91 w 111"/>
                  <a:gd name="T13" fmla="*/ 55 h 84"/>
                  <a:gd name="T14" fmla="*/ 105 w 111"/>
                  <a:gd name="T15" fmla="*/ 70 h 84"/>
                  <a:gd name="T16" fmla="*/ 111 w 111"/>
                  <a:gd name="T17" fmla="*/ 84 h 84"/>
                  <a:gd name="T18" fmla="*/ 103 w 111"/>
                  <a:gd name="T19" fmla="*/ 79 h 84"/>
                  <a:gd name="T20" fmla="*/ 89 w 111"/>
                  <a:gd name="T21" fmla="*/ 69 h 84"/>
                  <a:gd name="T22" fmla="*/ 69 w 111"/>
                  <a:gd name="T23" fmla="*/ 56 h 84"/>
                  <a:gd name="T24" fmla="*/ 49 w 111"/>
                  <a:gd name="T25" fmla="*/ 43 h 84"/>
                  <a:gd name="T26" fmla="*/ 29 w 111"/>
                  <a:gd name="T27" fmla="*/ 29 h 84"/>
                  <a:gd name="T28" fmla="*/ 14 w 111"/>
                  <a:gd name="T29" fmla="*/ 17 h 84"/>
                  <a:gd name="T30" fmla="*/ 3 w 111"/>
                  <a:gd name="T31" fmla="*/ 8 h 84"/>
                  <a:gd name="T32" fmla="*/ 0 w 111"/>
                  <a:gd name="T33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84">
                    <a:moveTo>
                      <a:pt x="0" y="2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37" y="14"/>
                    </a:lnTo>
                    <a:lnTo>
                      <a:pt x="56" y="25"/>
                    </a:lnTo>
                    <a:lnTo>
                      <a:pt x="74" y="40"/>
                    </a:lnTo>
                    <a:lnTo>
                      <a:pt x="91" y="55"/>
                    </a:lnTo>
                    <a:lnTo>
                      <a:pt x="105" y="70"/>
                    </a:lnTo>
                    <a:lnTo>
                      <a:pt x="111" y="84"/>
                    </a:lnTo>
                    <a:lnTo>
                      <a:pt x="103" y="79"/>
                    </a:lnTo>
                    <a:lnTo>
                      <a:pt x="89" y="69"/>
                    </a:lnTo>
                    <a:lnTo>
                      <a:pt x="69" y="56"/>
                    </a:lnTo>
                    <a:lnTo>
                      <a:pt x="49" y="43"/>
                    </a:lnTo>
                    <a:lnTo>
                      <a:pt x="29" y="29"/>
                    </a:lnTo>
                    <a:lnTo>
                      <a:pt x="14" y="17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2" name="Freeform 420">
                <a:extLst>
                  <a:ext uri="{FF2B5EF4-FFF2-40B4-BE49-F238E27FC236}">
                    <a16:creationId xmlns:a16="http://schemas.microsoft.com/office/drawing/2014/main" id="{853E51CA-62C3-B85B-BF2E-98434A84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" y="3449"/>
                <a:ext cx="53" cy="31"/>
              </a:xfrm>
              <a:custGeom>
                <a:avLst/>
                <a:gdLst>
                  <a:gd name="T0" fmla="*/ 0 w 107"/>
                  <a:gd name="T1" fmla="*/ 1 h 62"/>
                  <a:gd name="T2" fmla="*/ 5 w 107"/>
                  <a:gd name="T3" fmla="*/ 0 h 62"/>
                  <a:gd name="T4" fmla="*/ 17 w 107"/>
                  <a:gd name="T5" fmla="*/ 2 h 62"/>
                  <a:gd name="T6" fmla="*/ 33 w 107"/>
                  <a:gd name="T7" fmla="*/ 7 h 62"/>
                  <a:gd name="T8" fmla="*/ 51 w 107"/>
                  <a:gd name="T9" fmla="*/ 15 h 62"/>
                  <a:gd name="T10" fmla="*/ 69 w 107"/>
                  <a:gd name="T11" fmla="*/ 24 h 62"/>
                  <a:gd name="T12" fmla="*/ 86 w 107"/>
                  <a:gd name="T13" fmla="*/ 36 h 62"/>
                  <a:gd name="T14" fmla="*/ 99 w 107"/>
                  <a:gd name="T15" fmla="*/ 48 h 62"/>
                  <a:gd name="T16" fmla="*/ 107 w 107"/>
                  <a:gd name="T17" fmla="*/ 62 h 62"/>
                  <a:gd name="T18" fmla="*/ 96 w 107"/>
                  <a:gd name="T19" fmla="*/ 56 h 62"/>
                  <a:gd name="T20" fmla="*/ 82 w 107"/>
                  <a:gd name="T21" fmla="*/ 48 h 62"/>
                  <a:gd name="T22" fmla="*/ 63 w 107"/>
                  <a:gd name="T23" fmla="*/ 39 h 62"/>
                  <a:gd name="T24" fmla="*/ 44 w 107"/>
                  <a:gd name="T25" fmla="*/ 29 h 62"/>
                  <a:gd name="T26" fmla="*/ 26 w 107"/>
                  <a:gd name="T27" fmla="*/ 21 h 62"/>
                  <a:gd name="T28" fmla="*/ 12 w 107"/>
                  <a:gd name="T29" fmla="*/ 12 h 62"/>
                  <a:gd name="T30" fmla="*/ 1 w 107"/>
                  <a:gd name="T31" fmla="*/ 6 h 62"/>
                  <a:gd name="T32" fmla="*/ 0 w 107"/>
                  <a:gd name="T3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62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7"/>
                    </a:lnTo>
                    <a:lnTo>
                      <a:pt x="51" y="15"/>
                    </a:lnTo>
                    <a:lnTo>
                      <a:pt x="69" y="24"/>
                    </a:lnTo>
                    <a:lnTo>
                      <a:pt x="86" y="36"/>
                    </a:lnTo>
                    <a:lnTo>
                      <a:pt x="99" y="48"/>
                    </a:lnTo>
                    <a:lnTo>
                      <a:pt x="107" y="62"/>
                    </a:lnTo>
                    <a:lnTo>
                      <a:pt x="96" y="56"/>
                    </a:lnTo>
                    <a:lnTo>
                      <a:pt x="82" y="48"/>
                    </a:lnTo>
                    <a:lnTo>
                      <a:pt x="63" y="39"/>
                    </a:lnTo>
                    <a:lnTo>
                      <a:pt x="44" y="29"/>
                    </a:lnTo>
                    <a:lnTo>
                      <a:pt x="26" y="21"/>
                    </a:lnTo>
                    <a:lnTo>
                      <a:pt x="12" y="12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3" name="Freeform 421">
                <a:extLst>
                  <a:ext uri="{FF2B5EF4-FFF2-40B4-BE49-F238E27FC236}">
                    <a16:creationId xmlns:a16="http://schemas.microsoft.com/office/drawing/2014/main" id="{FE772CD7-7481-1A62-E3B8-B87878507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" y="3471"/>
                <a:ext cx="39" cy="31"/>
              </a:xfrm>
              <a:custGeom>
                <a:avLst/>
                <a:gdLst>
                  <a:gd name="T0" fmla="*/ 0 w 77"/>
                  <a:gd name="T1" fmla="*/ 0 h 63"/>
                  <a:gd name="T2" fmla="*/ 5 w 77"/>
                  <a:gd name="T3" fmla="*/ 0 h 63"/>
                  <a:gd name="T4" fmla="*/ 16 w 77"/>
                  <a:gd name="T5" fmla="*/ 4 h 63"/>
                  <a:gd name="T6" fmla="*/ 27 w 77"/>
                  <a:gd name="T7" fmla="*/ 13 h 63"/>
                  <a:gd name="T8" fmla="*/ 42 w 77"/>
                  <a:gd name="T9" fmla="*/ 23 h 63"/>
                  <a:gd name="T10" fmla="*/ 56 w 77"/>
                  <a:gd name="T11" fmla="*/ 34 h 63"/>
                  <a:gd name="T12" fmla="*/ 67 w 77"/>
                  <a:gd name="T13" fmla="*/ 46 h 63"/>
                  <a:gd name="T14" fmla="*/ 75 w 77"/>
                  <a:gd name="T15" fmla="*/ 55 h 63"/>
                  <a:gd name="T16" fmla="*/ 77 w 77"/>
                  <a:gd name="T17" fmla="*/ 63 h 63"/>
                  <a:gd name="T18" fmla="*/ 71 w 77"/>
                  <a:gd name="T19" fmla="*/ 58 h 63"/>
                  <a:gd name="T20" fmla="*/ 60 w 77"/>
                  <a:gd name="T21" fmla="*/ 50 h 63"/>
                  <a:gd name="T22" fmla="*/ 47 w 77"/>
                  <a:gd name="T23" fmla="*/ 41 h 63"/>
                  <a:gd name="T24" fmla="*/ 34 w 77"/>
                  <a:gd name="T25" fmla="*/ 31 h 63"/>
                  <a:gd name="T26" fmla="*/ 21 w 77"/>
                  <a:gd name="T27" fmla="*/ 23 h 63"/>
                  <a:gd name="T28" fmla="*/ 10 w 77"/>
                  <a:gd name="T29" fmla="*/ 13 h 63"/>
                  <a:gd name="T30" fmla="*/ 2 w 77"/>
                  <a:gd name="T31" fmla="*/ 5 h 63"/>
                  <a:gd name="T32" fmla="*/ 0 w 77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63">
                    <a:moveTo>
                      <a:pt x="0" y="0"/>
                    </a:moveTo>
                    <a:lnTo>
                      <a:pt x="5" y="0"/>
                    </a:lnTo>
                    <a:lnTo>
                      <a:pt x="16" y="4"/>
                    </a:lnTo>
                    <a:lnTo>
                      <a:pt x="27" y="13"/>
                    </a:lnTo>
                    <a:lnTo>
                      <a:pt x="42" y="23"/>
                    </a:lnTo>
                    <a:lnTo>
                      <a:pt x="56" y="34"/>
                    </a:lnTo>
                    <a:lnTo>
                      <a:pt x="67" y="46"/>
                    </a:lnTo>
                    <a:lnTo>
                      <a:pt x="75" y="55"/>
                    </a:lnTo>
                    <a:lnTo>
                      <a:pt x="77" y="63"/>
                    </a:lnTo>
                    <a:lnTo>
                      <a:pt x="71" y="58"/>
                    </a:lnTo>
                    <a:lnTo>
                      <a:pt x="60" y="50"/>
                    </a:lnTo>
                    <a:lnTo>
                      <a:pt x="47" y="41"/>
                    </a:lnTo>
                    <a:lnTo>
                      <a:pt x="34" y="31"/>
                    </a:lnTo>
                    <a:lnTo>
                      <a:pt x="21" y="23"/>
                    </a:lnTo>
                    <a:lnTo>
                      <a:pt x="10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4" name="Freeform 422">
                <a:extLst>
                  <a:ext uri="{FF2B5EF4-FFF2-40B4-BE49-F238E27FC236}">
                    <a16:creationId xmlns:a16="http://schemas.microsoft.com/office/drawing/2014/main" id="{C2B827CB-41ED-9970-D02D-293C85A51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495"/>
                <a:ext cx="29" cy="12"/>
              </a:xfrm>
              <a:custGeom>
                <a:avLst/>
                <a:gdLst>
                  <a:gd name="T0" fmla="*/ 0 w 58"/>
                  <a:gd name="T1" fmla="*/ 2 h 25"/>
                  <a:gd name="T2" fmla="*/ 3 w 58"/>
                  <a:gd name="T3" fmla="*/ 0 h 25"/>
                  <a:gd name="T4" fmla="*/ 10 w 58"/>
                  <a:gd name="T5" fmla="*/ 0 h 25"/>
                  <a:gd name="T6" fmla="*/ 20 w 58"/>
                  <a:gd name="T7" fmla="*/ 1 h 25"/>
                  <a:gd name="T8" fmla="*/ 30 w 58"/>
                  <a:gd name="T9" fmla="*/ 3 h 25"/>
                  <a:gd name="T10" fmla="*/ 41 w 58"/>
                  <a:gd name="T11" fmla="*/ 7 h 25"/>
                  <a:gd name="T12" fmla="*/ 49 w 58"/>
                  <a:gd name="T13" fmla="*/ 12 h 25"/>
                  <a:gd name="T14" fmla="*/ 55 w 58"/>
                  <a:gd name="T15" fmla="*/ 18 h 25"/>
                  <a:gd name="T16" fmla="*/ 58 w 58"/>
                  <a:gd name="T17" fmla="*/ 25 h 25"/>
                  <a:gd name="T18" fmla="*/ 51 w 58"/>
                  <a:gd name="T19" fmla="*/ 20 h 25"/>
                  <a:gd name="T20" fmla="*/ 42 w 58"/>
                  <a:gd name="T21" fmla="*/ 16 h 25"/>
                  <a:gd name="T22" fmla="*/ 32 w 58"/>
                  <a:gd name="T23" fmla="*/ 13 h 25"/>
                  <a:gd name="T24" fmla="*/ 21 w 58"/>
                  <a:gd name="T25" fmla="*/ 11 h 25"/>
                  <a:gd name="T26" fmla="*/ 10 w 58"/>
                  <a:gd name="T27" fmla="*/ 10 h 25"/>
                  <a:gd name="T28" fmla="*/ 4 w 58"/>
                  <a:gd name="T29" fmla="*/ 8 h 25"/>
                  <a:gd name="T30" fmla="*/ 0 w 58"/>
                  <a:gd name="T31" fmla="*/ 6 h 25"/>
                  <a:gd name="T32" fmla="*/ 0 w 58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25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30" y="3"/>
                    </a:lnTo>
                    <a:lnTo>
                      <a:pt x="41" y="7"/>
                    </a:lnTo>
                    <a:lnTo>
                      <a:pt x="49" y="12"/>
                    </a:lnTo>
                    <a:lnTo>
                      <a:pt x="55" y="18"/>
                    </a:lnTo>
                    <a:lnTo>
                      <a:pt x="58" y="25"/>
                    </a:lnTo>
                    <a:lnTo>
                      <a:pt x="51" y="20"/>
                    </a:lnTo>
                    <a:lnTo>
                      <a:pt x="42" y="16"/>
                    </a:lnTo>
                    <a:lnTo>
                      <a:pt x="32" y="13"/>
                    </a:lnTo>
                    <a:lnTo>
                      <a:pt x="21" y="11"/>
                    </a:lnTo>
                    <a:lnTo>
                      <a:pt x="10" y="10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5" name="Freeform 423">
                <a:extLst>
                  <a:ext uri="{FF2B5EF4-FFF2-40B4-BE49-F238E27FC236}">
                    <a16:creationId xmlns:a16="http://schemas.microsoft.com/office/drawing/2014/main" id="{04EBFFBF-63E6-2C24-445F-8386C3F27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" y="3332"/>
                <a:ext cx="23" cy="25"/>
              </a:xfrm>
              <a:custGeom>
                <a:avLst/>
                <a:gdLst>
                  <a:gd name="T0" fmla="*/ 46 w 46"/>
                  <a:gd name="T1" fmla="*/ 50 h 50"/>
                  <a:gd name="T2" fmla="*/ 42 w 46"/>
                  <a:gd name="T3" fmla="*/ 47 h 50"/>
                  <a:gd name="T4" fmla="*/ 35 w 46"/>
                  <a:gd name="T5" fmla="*/ 41 h 50"/>
                  <a:gd name="T6" fmla="*/ 26 w 46"/>
                  <a:gd name="T7" fmla="*/ 35 h 50"/>
                  <a:gd name="T8" fmla="*/ 17 w 46"/>
                  <a:gd name="T9" fmla="*/ 28 h 50"/>
                  <a:gd name="T10" fmla="*/ 9 w 46"/>
                  <a:gd name="T11" fmla="*/ 20 h 50"/>
                  <a:gd name="T12" fmla="*/ 2 w 46"/>
                  <a:gd name="T13" fmla="*/ 13 h 50"/>
                  <a:gd name="T14" fmla="*/ 0 w 46"/>
                  <a:gd name="T15" fmla="*/ 6 h 50"/>
                  <a:gd name="T16" fmla="*/ 2 w 46"/>
                  <a:gd name="T17" fmla="*/ 1 h 50"/>
                  <a:gd name="T18" fmla="*/ 8 w 46"/>
                  <a:gd name="T19" fmla="*/ 0 h 50"/>
                  <a:gd name="T20" fmla="*/ 13 w 46"/>
                  <a:gd name="T21" fmla="*/ 4 h 50"/>
                  <a:gd name="T22" fmla="*/ 20 w 46"/>
                  <a:gd name="T23" fmla="*/ 10 h 50"/>
                  <a:gd name="T24" fmla="*/ 26 w 46"/>
                  <a:gd name="T25" fmla="*/ 18 h 50"/>
                  <a:gd name="T26" fmla="*/ 31 w 46"/>
                  <a:gd name="T27" fmla="*/ 28 h 50"/>
                  <a:gd name="T28" fmla="*/ 38 w 46"/>
                  <a:gd name="T29" fmla="*/ 36 h 50"/>
                  <a:gd name="T30" fmla="*/ 42 w 46"/>
                  <a:gd name="T31" fmla="*/ 45 h 50"/>
                  <a:gd name="T32" fmla="*/ 46 w 46"/>
                  <a:gd name="T3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46" y="50"/>
                    </a:moveTo>
                    <a:lnTo>
                      <a:pt x="42" y="47"/>
                    </a:lnTo>
                    <a:lnTo>
                      <a:pt x="35" y="41"/>
                    </a:lnTo>
                    <a:lnTo>
                      <a:pt x="26" y="35"/>
                    </a:lnTo>
                    <a:lnTo>
                      <a:pt x="17" y="28"/>
                    </a:lnTo>
                    <a:lnTo>
                      <a:pt x="9" y="20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20" y="10"/>
                    </a:lnTo>
                    <a:lnTo>
                      <a:pt x="26" y="18"/>
                    </a:lnTo>
                    <a:lnTo>
                      <a:pt x="31" y="28"/>
                    </a:lnTo>
                    <a:lnTo>
                      <a:pt x="38" y="36"/>
                    </a:lnTo>
                    <a:lnTo>
                      <a:pt x="42" y="45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6" name="Freeform 424">
                <a:extLst>
                  <a:ext uri="{FF2B5EF4-FFF2-40B4-BE49-F238E27FC236}">
                    <a16:creationId xmlns:a16="http://schemas.microsoft.com/office/drawing/2014/main" id="{7E774EC1-C496-7B4B-68AD-5C65E6B17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" y="3323"/>
                <a:ext cx="6" cy="29"/>
              </a:xfrm>
              <a:custGeom>
                <a:avLst/>
                <a:gdLst>
                  <a:gd name="T0" fmla="*/ 8 w 12"/>
                  <a:gd name="T1" fmla="*/ 59 h 59"/>
                  <a:gd name="T2" fmla="*/ 9 w 12"/>
                  <a:gd name="T3" fmla="*/ 48 h 59"/>
                  <a:gd name="T4" fmla="*/ 12 w 12"/>
                  <a:gd name="T5" fmla="*/ 28 h 59"/>
                  <a:gd name="T6" fmla="*/ 12 w 12"/>
                  <a:gd name="T7" fmla="*/ 9 h 59"/>
                  <a:gd name="T8" fmla="*/ 6 w 12"/>
                  <a:gd name="T9" fmla="*/ 0 h 59"/>
                  <a:gd name="T10" fmla="*/ 0 w 12"/>
                  <a:gd name="T11" fmla="*/ 8 h 59"/>
                  <a:gd name="T12" fmla="*/ 1 w 12"/>
                  <a:gd name="T13" fmla="*/ 24 h 59"/>
                  <a:gd name="T14" fmla="*/ 4 w 12"/>
                  <a:gd name="T15" fmla="*/ 44 h 59"/>
                  <a:gd name="T16" fmla="*/ 8 w 12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9">
                    <a:moveTo>
                      <a:pt x="8" y="59"/>
                    </a:moveTo>
                    <a:lnTo>
                      <a:pt x="9" y="48"/>
                    </a:lnTo>
                    <a:lnTo>
                      <a:pt x="12" y="28"/>
                    </a:lnTo>
                    <a:lnTo>
                      <a:pt x="12" y="9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4"/>
                    </a:lnTo>
                    <a:lnTo>
                      <a:pt x="4" y="44"/>
                    </a:lnTo>
                    <a:lnTo>
                      <a:pt x="8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7" name="Freeform 425">
                <a:extLst>
                  <a:ext uri="{FF2B5EF4-FFF2-40B4-BE49-F238E27FC236}">
                    <a16:creationId xmlns:a16="http://schemas.microsoft.com/office/drawing/2014/main" id="{41CDE921-2D2D-98C9-8093-9F92F8F2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2" y="3330"/>
                <a:ext cx="27" cy="28"/>
              </a:xfrm>
              <a:custGeom>
                <a:avLst/>
                <a:gdLst>
                  <a:gd name="T0" fmla="*/ 0 w 52"/>
                  <a:gd name="T1" fmla="*/ 55 h 55"/>
                  <a:gd name="T2" fmla="*/ 5 w 52"/>
                  <a:gd name="T3" fmla="*/ 48 h 55"/>
                  <a:gd name="T4" fmla="*/ 11 w 52"/>
                  <a:gd name="T5" fmla="*/ 39 h 55"/>
                  <a:gd name="T6" fmla="*/ 19 w 52"/>
                  <a:gd name="T7" fmla="*/ 29 h 55"/>
                  <a:gd name="T8" fmla="*/ 27 w 52"/>
                  <a:gd name="T9" fmla="*/ 19 h 55"/>
                  <a:gd name="T10" fmla="*/ 35 w 52"/>
                  <a:gd name="T11" fmla="*/ 10 h 55"/>
                  <a:gd name="T12" fmla="*/ 43 w 52"/>
                  <a:gd name="T13" fmla="*/ 4 h 55"/>
                  <a:gd name="T14" fmla="*/ 48 w 52"/>
                  <a:gd name="T15" fmla="*/ 0 h 55"/>
                  <a:gd name="T16" fmla="*/ 52 w 52"/>
                  <a:gd name="T17" fmla="*/ 2 h 55"/>
                  <a:gd name="T18" fmla="*/ 52 w 52"/>
                  <a:gd name="T19" fmla="*/ 7 h 55"/>
                  <a:gd name="T20" fmla="*/ 48 w 52"/>
                  <a:gd name="T21" fmla="*/ 13 h 55"/>
                  <a:gd name="T22" fmla="*/ 40 w 52"/>
                  <a:gd name="T23" fmla="*/ 20 h 55"/>
                  <a:gd name="T24" fmla="*/ 32 w 52"/>
                  <a:gd name="T25" fmla="*/ 29 h 55"/>
                  <a:gd name="T26" fmla="*/ 22 w 52"/>
                  <a:gd name="T27" fmla="*/ 37 h 55"/>
                  <a:gd name="T28" fmla="*/ 13 w 52"/>
                  <a:gd name="T29" fmla="*/ 44 h 55"/>
                  <a:gd name="T30" fmla="*/ 5 w 52"/>
                  <a:gd name="T31" fmla="*/ 50 h 55"/>
                  <a:gd name="T32" fmla="*/ 0 w 52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5">
                    <a:moveTo>
                      <a:pt x="0" y="55"/>
                    </a:moveTo>
                    <a:lnTo>
                      <a:pt x="5" y="48"/>
                    </a:lnTo>
                    <a:lnTo>
                      <a:pt x="11" y="39"/>
                    </a:lnTo>
                    <a:lnTo>
                      <a:pt x="19" y="29"/>
                    </a:lnTo>
                    <a:lnTo>
                      <a:pt x="27" y="19"/>
                    </a:lnTo>
                    <a:lnTo>
                      <a:pt x="35" y="10"/>
                    </a:lnTo>
                    <a:lnTo>
                      <a:pt x="43" y="4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2" y="7"/>
                    </a:lnTo>
                    <a:lnTo>
                      <a:pt x="48" y="13"/>
                    </a:lnTo>
                    <a:lnTo>
                      <a:pt x="40" y="20"/>
                    </a:lnTo>
                    <a:lnTo>
                      <a:pt x="32" y="29"/>
                    </a:lnTo>
                    <a:lnTo>
                      <a:pt x="22" y="37"/>
                    </a:lnTo>
                    <a:lnTo>
                      <a:pt x="13" y="44"/>
                    </a:lnTo>
                    <a:lnTo>
                      <a:pt x="5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8" name="Freeform 426">
                <a:extLst>
                  <a:ext uri="{FF2B5EF4-FFF2-40B4-BE49-F238E27FC236}">
                    <a16:creationId xmlns:a16="http://schemas.microsoft.com/office/drawing/2014/main" id="{F61BAE87-C43B-1DD9-A667-B8E0C77D7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" y="3500"/>
                <a:ext cx="38" cy="9"/>
              </a:xfrm>
              <a:custGeom>
                <a:avLst/>
                <a:gdLst>
                  <a:gd name="T0" fmla="*/ 0 w 76"/>
                  <a:gd name="T1" fmla="*/ 2 h 17"/>
                  <a:gd name="T2" fmla="*/ 9 w 76"/>
                  <a:gd name="T3" fmla="*/ 1 h 17"/>
                  <a:gd name="T4" fmla="*/ 20 w 76"/>
                  <a:gd name="T5" fmla="*/ 1 h 17"/>
                  <a:gd name="T6" fmla="*/ 33 w 76"/>
                  <a:gd name="T7" fmla="*/ 0 h 17"/>
                  <a:gd name="T8" fmla="*/ 45 w 76"/>
                  <a:gd name="T9" fmla="*/ 0 h 17"/>
                  <a:gd name="T10" fmla="*/ 57 w 76"/>
                  <a:gd name="T11" fmla="*/ 0 h 17"/>
                  <a:gd name="T12" fmla="*/ 67 w 76"/>
                  <a:gd name="T13" fmla="*/ 2 h 17"/>
                  <a:gd name="T14" fmla="*/ 74 w 76"/>
                  <a:gd name="T15" fmla="*/ 6 h 17"/>
                  <a:gd name="T16" fmla="*/ 76 w 76"/>
                  <a:gd name="T17" fmla="*/ 11 h 17"/>
                  <a:gd name="T18" fmla="*/ 74 w 76"/>
                  <a:gd name="T19" fmla="*/ 16 h 17"/>
                  <a:gd name="T20" fmla="*/ 67 w 76"/>
                  <a:gd name="T21" fmla="*/ 17 h 17"/>
                  <a:gd name="T22" fmla="*/ 58 w 76"/>
                  <a:gd name="T23" fmla="*/ 16 h 17"/>
                  <a:gd name="T24" fmla="*/ 46 w 76"/>
                  <a:gd name="T25" fmla="*/ 13 h 17"/>
                  <a:gd name="T26" fmla="*/ 33 w 76"/>
                  <a:gd name="T27" fmla="*/ 11 h 17"/>
                  <a:gd name="T28" fmla="*/ 21 w 76"/>
                  <a:gd name="T29" fmla="*/ 7 h 17"/>
                  <a:gd name="T30" fmla="*/ 9 w 76"/>
                  <a:gd name="T31" fmla="*/ 3 h 17"/>
                  <a:gd name="T32" fmla="*/ 0 w 76"/>
                  <a:gd name="T3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7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4" y="6"/>
                    </a:lnTo>
                    <a:lnTo>
                      <a:pt x="76" y="11"/>
                    </a:lnTo>
                    <a:lnTo>
                      <a:pt x="74" y="16"/>
                    </a:lnTo>
                    <a:lnTo>
                      <a:pt x="67" y="17"/>
                    </a:lnTo>
                    <a:lnTo>
                      <a:pt x="58" y="16"/>
                    </a:lnTo>
                    <a:lnTo>
                      <a:pt x="46" y="13"/>
                    </a:lnTo>
                    <a:lnTo>
                      <a:pt x="33" y="11"/>
                    </a:lnTo>
                    <a:lnTo>
                      <a:pt x="21" y="7"/>
                    </a:lnTo>
                    <a:lnTo>
                      <a:pt x="9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9" name="Freeform 427">
                <a:extLst>
                  <a:ext uri="{FF2B5EF4-FFF2-40B4-BE49-F238E27FC236}">
                    <a16:creationId xmlns:a16="http://schemas.microsoft.com/office/drawing/2014/main" id="{778A841A-2770-4577-8DC5-97D4DD970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" y="3507"/>
                <a:ext cx="37" cy="18"/>
              </a:xfrm>
              <a:custGeom>
                <a:avLst/>
                <a:gdLst>
                  <a:gd name="T0" fmla="*/ 0 w 73"/>
                  <a:gd name="T1" fmla="*/ 0 h 34"/>
                  <a:gd name="T2" fmla="*/ 8 w 73"/>
                  <a:gd name="T3" fmla="*/ 1 h 34"/>
                  <a:gd name="T4" fmla="*/ 18 w 73"/>
                  <a:gd name="T5" fmla="*/ 2 h 34"/>
                  <a:gd name="T6" fmla="*/ 30 w 73"/>
                  <a:gd name="T7" fmla="*/ 6 h 34"/>
                  <a:gd name="T8" fmla="*/ 42 w 73"/>
                  <a:gd name="T9" fmla="*/ 10 h 34"/>
                  <a:gd name="T10" fmla="*/ 54 w 73"/>
                  <a:gd name="T11" fmla="*/ 14 h 34"/>
                  <a:gd name="T12" fmla="*/ 64 w 73"/>
                  <a:gd name="T13" fmla="*/ 19 h 34"/>
                  <a:gd name="T14" fmla="*/ 71 w 73"/>
                  <a:gd name="T15" fmla="*/ 24 h 34"/>
                  <a:gd name="T16" fmla="*/ 73 w 73"/>
                  <a:gd name="T17" fmla="*/ 31 h 34"/>
                  <a:gd name="T18" fmla="*/ 71 w 73"/>
                  <a:gd name="T19" fmla="*/ 34 h 34"/>
                  <a:gd name="T20" fmla="*/ 63 w 73"/>
                  <a:gd name="T21" fmla="*/ 33 h 34"/>
                  <a:gd name="T22" fmla="*/ 52 w 73"/>
                  <a:gd name="T23" fmla="*/ 29 h 34"/>
                  <a:gd name="T24" fmla="*/ 40 w 73"/>
                  <a:gd name="T25" fmla="*/ 23 h 34"/>
                  <a:gd name="T26" fmla="*/ 27 w 73"/>
                  <a:gd name="T27" fmla="*/ 17 h 34"/>
                  <a:gd name="T28" fmla="*/ 15 w 73"/>
                  <a:gd name="T29" fmla="*/ 10 h 34"/>
                  <a:gd name="T30" fmla="*/ 5 w 73"/>
                  <a:gd name="T31" fmla="*/ 3 h 34"/>
                  <a:gd name="T32" fmla="*/ 0 w 73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34">
                    <a:moveTo>
                      <a:pt x="0" y="0"/>
                    </a:moveTo>
                    <a:lnTo>
                      <a:pt x="8" y="1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42" y="10"/>
                    </a:lnTo>
                    <a:lnTo>
                      <a:pt x="54" y="14"/>
                    </a:lnTo>
                    <a:lnTo>
                      <a:pt x="64" y="19"/>
                    </a:lnTo>
                    <a:lnTo>
                      <a:pt x="71" y="24"/>
                    </a:lnTo>
                    <a:lnTo>
                      <a:pt x="73" y="31"/>
                    </a:lnTo>
                    <a:lnTo>
                      <a:pt x="71" y="34"/>
                    </a:lnTo>
                    <a:lnTo>
                      <a:pt x="63" y="33"/>
                    </a:lnTo>
                    <a:lnTo>
                      <a:pt x="52" y="29"/>
                    </a:lnTo>
                    <a:lnTo>
                      <a:pt x="40" y="23"/>
                    </a:lnTo>
                    <a:lnTo>
                      <a:pt x="27" y="17"/>
                    </a:lnTo>
                    <a:lnTo>
                      <a:pt x="15" y="1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0" name="Freeform 428">
                <a:extLst>
                  <a:ext uri="{FF2B5EF4-FFF2-40B4-BE49-F238E27FC236}">
                    <a16:creationId xmlns:a16="http://schemas.microsoft.com/office/drawing/2014/main" id="{DCAD9FF5-6130-66CF-D6D2-EBFCC4B2C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" y="3485"/>
                <a:ext cx="36" cy="9"/>
              </a:xfrm>
              <a:custGeom>
                <a:avLst/>
                <a:gdLst>
                  <a:gd name="T0" fmla="*/ 0 w 74"/>
                  <a:gd name="T1" fmla="*/ 8 h 17"/>
                  <a:gd name="T2" fmla="*/ 4 w 74"/>
                  <a:gd name="T3" fmla="*/ 6 h 17"/>
                  <a:gd name="T4" fmla="*/ 12 w 74"/>
                  <a:gd name="T5" fmla="*/ 2 h 17"/>
                  <a:gd name="T6" fmla="*/ 22 w 74"/>
                  <a:gd name="T7" fmla="*/ 1 h 17"/>
                  <a:gd name="T8" fmla="*/ 36 w 74"/>
                  <a:gd name="T9" fmla="*/ 0 h 17"/>
                  <a:gd name="T10" fmla="*/ 49 w 74"/>
                  <a:gd name="T11" fmla="*/ 0 h 17"/>
                  <a:gd name="T12" fmla="*/ 59 w 74"/>
                  <a:gd name="T13" fmla="*/ 2 h 17"/>
                  <a:gd name="T14" fmla="*/ 69 w 74"/>
                  <a:gd name="T15" fmla="*/ 6 h 17"/>
                  <a:gd name="T16" fmla="*/ 74 w 74"/>
                  <a:gd name="T17" fmla="*/ 11 h 17"/>
                  <a:gd name="T18" fmla="*/ 74 w 74"/>
                  <a:gd name="T19" fmla="*/ 16 h 17"/>
                  <a:gd name="T20" fmla="*/ 69 w 74"/>
                  <a:gd name="T21" fmla="*/ 17 h 17"/>
                  <a:gd name="T22" fmla="*/ 59 w 74"/>
                  <a:gd name="T23" fmla="*/ 17 h 17"/>
                  <a:gd name="T24" fmla="*/ 47 w 74"/>
                  <a:gd name="T25" fmla="*/ 15 h 17"/>
                  <a:gd name="T26" fmla="*/ 34 w 74"/>
                  <a:gd name="T27" fmla="*/ 13 h 17"/>
                  <a:gd name="T28" fmla="*/ 21 w 74"/>
                  <a:gd name="T29" fmla="*/ 11 h 17"/>
                  <a:gd name="T30" fmla="*/ 9 w 74"/>
                  <a:gd name="T31" fmla="*/ 8 h 17"/>
                  <a:gd name="T32" fmla="*/ 0 w 74"/>
                  <a:gd name="T3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7">
                    <a:moveTo>
                      <a:pt x="0" y="8"/>
                    </a:moveTo>
                    <a:lnTo>
                      <a:pt x="4" y="6"/>
                    </a:lnTo>
                    <a:lnTo>
                      <a:pt x="12" y="2"/>
                    </a:lnTo>
                    <a:lnTo>
                      <a:pt x="22" y="1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59" y="2"/>
                    </a:lnTo>
                    <a:lnTo>
                      <a:pt x="69" y="6"/>
                    </a:lnTo>
                    <a:lnTo>
                      <a:pt x="74" y="11"/>
                    </a:lnTo>
                    <a:lnTo>
                      <a:pt x="74" y="16"/>
                    </a:lnTo>
                    <a:lnTo>
                      <a:pt x="69" y="17"/>
                    </a:lnTo>
                    <a:lnTo>
                      <a:pt x="59" y="17"/>
                    </a:lnTo>
                    <a:lnTo>
                      <a:pt x="47" y="15"/>
                    </a:lnTo>
                    <a:lnTo>
                      <a:pt x="34" y="13"/>
                    </a:lnTo>
                    <a:lnTo>
                      <a:pt x="21" y="11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1" name="Freeform 429">
                <a:extLst>
                  <a:ext uri="{FF2B5EF4-FFF2-40B4-BE49-F238E27FC236}">
                    <a16:creationId xmlns:a16="http://schemas.microsoft.com/office/drawing/2014/main" id="{3C524349-ECEB-ACA9-E83C-54779A6C2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" y="3472"/>
                <a:ext cx="39" cy="7"/>
              </a:xfrm>
              <a:custGeom>
                <a:avLst/>
                <a:gdLst>
                  <a:gd name="T0" fmla="*/ 0 w 78"/>
                  <a:gd name="T1" fmla="*/ 11 h 12"/>
                  <a:gd name="T2" fmla="*/ 5 w 78"/>
                  <a:gd name="T3" fmla="*/ 8 h 12"/>
                  <a:gd name="T4" fmla="*/ 16 w 78"/>
                  <a:gd name="T5" fmla="*/ 5 h 12"/>
                  <a:gd name="T6" fmla="*/ 28 w 78"/>
                  <a:gd name="T7" fmla="*/ 2 h 12"/>
                  <a:gd name="T8" fmla="*/ 41 w 78"/>
                  <a:gd name="T9" fmla="*/ 1 h 12"/>
                  <a:gd name="T10" fmla="*/ 53 w 78"/>
                  <a:gd name="T11" fmla="*/ 0 h 12"/>
                  <a:gd name="T12" fmla="*/ 64 w 78"/>
                  <a:gd name="T13" fmla="*/ 0 h 12"/>
                  <a:gd name="T14" fmla="*/ 74 w 78"/>
                  <a:gd name="T15" fmla="*/ 2 h 12"/>
                  <a:gd name="T16" fmla="*/ 78 w 78"/>
                  <a:gd name="T17" fmla="*/ 6 h 12"/>
                  <a:gd name="T18" fmla="*/ 78 w 78"/>
                  <a:gd name="T19" fmla="*/ 10 h 12"/>
                  <a:gd name="T20" fmla="*/ 72 w 78"/>
                  <a:gd name="T21" fmla="*/ 11 h 12"/>
                  <a:gd name="T22" fmla="*/ 63 w 78"/>
                  <a:gd name="T23" fmla="*/ 12 h 12"/>
                  <a:gd name="T24" fmla="*/ 51 w 78"/>
                  <a:gd name="T25" fmla="*/ 12 h 12"/>
                  <a:gd name="T26" fmla="*/ 38 w 78"/>
                  <a:gd name="T27" fmla="*/ 11 h 12"/>
                  <a:gd name="T28" fmla="*/ 25 w 78"/>
                  <a:gd name="T29" fmla="*/ 11 h 12"/>
                  <a:gd name="T30" fmla="*/ 12 w 78"/>
                  <a:gd name="T31" fmla="*/ 10 h 12"/>
                  <a:gd name="T32" fmla="*/ 0 w 78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2">
                    <a:moveTo>
                      <a:pt x="0" y="11"/>
                    </a:moveTo>
                    <a:lnTo>
                      <a:pt x="5" y="8"/>
                    </a:lnTo>
                    <a:lnTo>
                      <a:pt x="16" y="5"/>
                    </a:lnTo>
                    <a:lnTo>
                      <a:pt x="28" y="2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2" y="11"/>
                    </a:lnTo>
                    <a:lnTo>
                      <a:pt x="63" y="12"/>
                    </a:lnTo>
                    <a:lnTo>
                      <a:pt x="51" y="12"/>
                    </a:lnTo>
                    <a:lnTo>
                      <a:pt x="38" y="11"/>
                    </a:lnTo>
                    <a:lnTo>
                      <a:pt x="25" y="11"/>
                    </a:lnTo>
                    <a:lnTo>
                      <a:pt x="12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2" name="Freeform 430">
                <a:extLst>
                  <a:ext uri="{FF2B5EF4-FFF2-40B4-BE49-F238E27FC236}">
                    <a16:creationId xmlns:a16="http://schemas.microsoft.com/office/drawing/2014/main" id="{80A872E5-4B9B-A621-3D1C-EFE781BB2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" y="3459"/>
                <a:ext cx="39" cy="6"/>
              </a:xfrm>
              <a:custGeom>
                <a:avLst/>
                <a:gdLst>
                  <a:gd name="T0" fmla="*/ 0 w 78"/>
                  <a:gd name="T1" fmla="*/ 14 h 14"/>
                  <a:gd name="T2" fmla="*/ 8 w 78"/>
                  <a:gd name="T3" fmla="*/ 11 h 14"/>
                  <a:gd name="T4" fmla="*/ 19 w 78"/>
                  <a:gd name="T5" fmla="*/ 9 h 14"/>
                  <a:gd name="T6" fmla="*/ 32 w 78"/>
                  <a:gd name="T7" fmla="*/ 5 h 14"/>
                  <a:gd name="T8" fmla="*/ 45 w 78"/>
                  <a:gd name="T9" fmla="*/ 3 h 14"/>
                  <a:gd name="T10" fmla="*/ 57 w 78"/>
                  <a:gd name="T11" fmla="*/ 0 h 14"/>
                  <a:gd name="T12" fmla="*/ 68 w 78"/>
                  <a:gd name="T13" fmla="*/ 0 h 14"/>
                  <a:gd name="T14" fmla="*/ 75 w 78"/>
                  <a:gd name="T15" fmla="*/ 1 h 14"/>
                  <a:gd name="T16" fmla="*/ 78 w 78"/>
                  <a:gd name="T17" fmla="*/ 5 h 14"/>
                  <a:gd name="T18" fmla="*/ 75 w 78"/>
                  <a:gd name="T19" fmla="*/ 9 h 14"/>
                  <a:gd name="T20" fmla="*/ 69 w 78"/>
                  <a:gd name="T21" fmla="*/ 11 h 14"/>
                  <a:gd name="T22" fmla="*/ 60 w 78"/>
                  <a:gd name="T23" fmla="*/ 13 h 14"/>
                  <a:gd name="T24" fmla="*/ 48 w 78"/>
                  <a:gd name="T25" fmla="*/ 13 h 14"/>
                  <a:gd name="T26" fmla="*/ 35 w 78"/>
                  <a:gd name="T27" fmla="*/ 13 h 14"/>
                  <a:gd name="T28" fmla="*/ 21 w 78"/>
                  <a:gd name="T29" fmla="*/ 13 h 14"/>
                  <a:gd name="T30" fmla="*/ 10 w 78"/>
                  <a:gd name="T31" fmla="*/ 13 h 14"/>
                  <a:gd name="T32" fmla="*/ 0 w 78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4">
                    <a:moveTo>
                      <a:pt x="0" y="14"/>
                    </a:moveTo>
                    <a:lnTo>
                      <a:pt x="8" y="11"/>
                    </a:lnTo>
                    <a:lnTo>
                      <a:pt x="19" y="9"/>
                    </a:lnTo>
                    <a:lnTo>
                      <a:pt x="32" y="5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1"/>
                    </a:lnTo>
                    <a:lnTo>
                      <a:pt x="78" y="5"/>
                    </a:lnTo>
                    <a:lnTo>
                      <a:pt x="75" y="9"/>
                    </a:lnTo>
                    <a:lnTo>
                      <a:pt x="69" y="11"/>
                    </a:lnTo>
                    <a:lnTo>
                      <a:pt x="60" y="13"/>
                    </a:lnTo>
                    <a:lnTo>
                      <a:pt x="48" y="13"/>
                    </a:lnTo>
                    <a:lnTo>
                      <a:pt x="35" y="13"/>
                    </a:lnTo>
                    <a:lnTo>
                      <a:pt x="21" y="13"/>
                    </a:lnTo>
                    <a:lnTo>
                      <a:pt x="10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3" name="Freeform 431">
                <a:extLst>
                  <a:ext uri="{FF2B5EF4-FFF2-40B4-BE49-F238E27FC236}">
                    <a16:creationId xmlns:a16="http://schemas.microsoft.com/office/drawing/2014/main" id="{1816F559-E88B-6E2B-B8F8-D94D772ED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" y="3444"/>
                <a:ext cx="44" cy="8"/>
              </a:xfrm>
              <a:custGeom>
                <a:avLst/>
                <a:gdLst>
                  <a:gd name="T0" fmla="*/ 0 w 88"/>
                  <a:gd name="T1" fmla="*/ 18 h 18"/>
                  <a:gd name="T2" fmla="*/ 10 w 88"/>
                  <a:gd name="T3" fmla="*/ 14 h 18"/>
                  <a:gd name="T4" fmla="*/ 24 w 88"/>
                  <a:gd name="T5" fmla="*/ 9 h 18"/>
                  <a:gd name="T6" fmla="*/ 37 w 88"/>
                  <a:gd name="T7" fmla="*/ 5 h 18"/>
                  <a:gd name="T8" fmla="*/ 53 w 88"/>
                  <a:gd name="T9" fmla="*/ 2 h 18"/>
                  <a:gd name="T10" fmla="*/ 66 w 88"/>
                  <a:gd name="T11" fmla="*/ 0 h 18"/>
                  <a:gd name="T12" fmla="*/ 78 w 88"/>
                  <a:gd name="T13" fmla="*/ 0 h 18"/>
                  <a:gd name="T14" fmla="*/ 86 w 88"/>
                  <a:gd name="T15" fmla="*/ 3 h 18"/>
                  <a:gd name="T16" fmla="*/ 88 w 88"/>
                  <a:gd name="T17" fmla="*/ 8 h 18"/>
                  <a:gd name="T18" fmla="*/ 86 w 88"/>
                  <a:gd name="T19" fmla="*/ 13 h 18"/>
                  <a:gd name="T20" fmla="*/ 78 w 88"/>
                  <a:gd name="T21" fmla="*/ 17 h 18"/>
                  <a:gd name="T22" fmla="*/ 66 w 88"/>
                  <a:gd name="T23" fmla="*/ 18 h 18"/>
                  <a:gd name="T24" fmla="*/ 51 w 88"/>
                  <a:gd name="T25" fmla="*/ 18 h 18"/>
                  <a:gd name="T26" fmla="*/ 37 w 88"/>
                  <a:gd name="T27" fmla="*/ 17 h 18"/>
                  <a:gd name="T28" fmla="*/ 22 w 88"/>
                  <a:gd name="T29" fmla="*/ 17 h 18"/>
                  <a:gd name="T30" fmla="*/ 9 w 88"/>
                  <a:gd name="T31" fmla="*/ 17 h 18"/>
                  <a:gd name="T32" fmla="*/ 0 w 88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8">
                    <a:moveTo>
                      <a:pt x="0" y="18"/>
                    </a:moveTo>
                    <a:lnTo>
                      <a:pt x="10" y="14"/>
                    </a:lnTo>
                    <a:lnTo>
                      <a:pt x="24" y="9"/>
                    </a:lnTo>
                    <a:lnTo>
                      <a:pt x="37" y="5"/>
                    </a:lnTo>
                    <a:lnTo>
                      <a:pt x="53" y="2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6" y="3"/>
                    </a:lnTo>
                    <a:lnTo>
                      <a:pt x="88" y="8"/>
                    </a:lnTo>
                    <a:lnTo>
                      <a:pt x="86" y="13"/>
                    </a:lnTo>
                    <a:lnTo>
                      <a:pt x="78" y="17"/>
                    </a:lnTo>
                    <a:lnTo>
                      <a:pt x="66" y="18"/>
                    </a:lnTo>
                    <a:lnTo>
                      <a:pt x="51" y="18"/>
                    </a:lnTo>
                    <a:lnTo>
                      <a:pt x="37" y="17"/>
                    </a:lnTo>
                    <a:lnTo>
                      <a:pt x="22" y="17"/>
                    </a:lnTo>
                    <a:lnTo>
                      <a:pt x="9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4" name="Freeform 432">
                <a:extLst>
                  <a:ext uri="{FF2B5EF4-FFF2-40B4-BE49-F238E27FC236}">
                    <a16:creationId xmlns:a16="http://schemas.microsoft.com/office/drawing/2014/main" id="{132537DB-96F8-4B07-5403-2FFB7A340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" y="3424"/>
                <a:ext cx="48" cy="13"/>
              </a:xfrm>
              <a:custGeom>
                <a:avLst/>
                <a:gdLst>
                  <a:gd name="T0" fmla="*/ 0 w 96"/>
                  <a:gd name="T1" fmla="*/ 26 h 26"/>
                  <a:gd name="T2" fmla="*/ 9 w 96"/>
                  <a:gd name="T3" fmla="*/ 22 h 26"/>
                  <a:gd name="T4" fmla="*/ 23 w 96"/>
                  <a:gd name="T5" fmla="*/ 17 h 26"/>
                  <a:gd name="T6" fmla="*/ 39 w 96"/>
                  <a:gd name="T7" fmla="*/ 11 h 26"/>
                  <a:gd name="T8" fmla="*/ 56 w 96"/>
                  <a:gd name="T9" fmla="*/ 6 h 26"/>
                  <a:gd name="T10" fmla="*/ 72 w 96"/>
                  <a:gd name="T11" fmla="*/ 2 h 26"/>
                  <a:gd name="T12" fmla="*/ 85 w 96"/>
                  <a:gd name="T13" fmla="*/ 0 h 26"/>
                  <a:gd name="T14" fmla="*/ 94 w 96"/>
                  <a:gd name="T15" fmla="*/ 0 h 26"/>
                  <a:gd name="T16" fmla="*/ 96 w 96"/>
                  <a:gd name="T17" fmla="*/ 5 h 26"/>
                  <a:gd name="T18" fmla="*/ 90 w 96"/>
                  <a:gd name="T19" fmla="*/ 11 h 26"/>
                  <a:gd name="T20" fmla="*/ 81 w 96"/>
                  <a:gd name="T21" fmla="*/ 16 h 26"/>
                  <a:gd name="T22" fmla="*/ 67 w 96"/>
                  <a:gd name="T23" fmla="*/ 18 h 26"/>
                  <a:gd name="T24" fmla="*/ 51 w 96"/>
                  <a:gd name="T25" fmla="*/ 21 h 26"/>
                  <a:gd name="T26" fmla="*/ 34 w 96"/>
                  <a:gd name="T27" fmla="*/ 22 h 26"/>
                  <a:gd name="T28" fmla="*/ 19 w 96"/>
                  <a:gd name="T29" fmla="*/ 23 h 26"/>
                  <a:gd name="T30" fmla="*/ 7 w 96"/>
                  <a:gd name="T31" fmla="*/ 25 h 26"/>
                  <a:gd name="T32" fmla="*/ 0 w 96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26">
                    <a:moveTo>
                      <a:pt x="0" y="26"/>
                    </a:moveTo>
                    <a:lnTo>
                      <a:pt x="9" y="22"/>
                    </a:lnTo>
                    <a:lnTo>
                      <a:pt x="23" y="17"/>
                    </a:lnTo>
                    <a:lnTo>
                      <a:pt x="39" y="11"/>
                    </a:lnTo>
                    <a:lnTo>
                      <a:pt x="56" y="6"/>
                    </a:lnTo>
                    <a:lnTo>
                      <a:pt x="72" y="2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6" y="5"/>
                    </a:lnTo>
                    <a:lnTo>
                      <a:pt x="90" y="11"/>
                    </a:lnTo>
                    <a:lnTo>
                      <a:pt x="81" y="16"/>
                    </a:lnTo>
                    <a:lnTo>
                      <a:pt x="67" y="18"/>
                    </a:lnTo>
                    <a:lnTo>
                      <a:pt x="51" y="21"/>
                    </a:lnTo>
                    <a:lnTo>
                      <a:pt x="34" y="22"/>
                    </a:lnTo>
                    <a:lnTo>
                      <a:pt x="19" y="23"/>
                    </a:lnTo>
                    <a:lnTo>
                      <a:pt x="7" y="2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5" name="Freeform 433">
                <a:extLst>
                  <a:ext uri="{FF2B5EF4-FFF2-40B4-BE49-F238E27FC236}">
                    <a16:creationId xmlns:a16="http://schemas.microsoft.com/office/drawing/2014/main" id="{CA298AF9-4741-C4F8-624A-EE179F7D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3408"/>
                <a:ext cx="53" cy="18"/>
              </a:xfrm>
              <a:custGeom>
                <a:avLst/>
                <a:gdLst>
                  <a:gd name="T0" fmla="*/ 0 w 105"/>
                  <a:gd name="T1" fmla="*/ 36 h 36"/>
                  <a:gd name="T2" fmla="*/ 9 w 105"/>
                  <a:gd name="T3" fmla="*/ 28 h 36"/>
                  <a:gd name="T4" fmla="*/ 24 w 105"/>
                  <a:gd name="T5" fmla="*/ 20 h 36"/>
                  <a:gd name="T6" fmla="*/ 41 w 105"/>
                  <a:gd name="T7" fmla="*/ 13 h 36"/>
                  <a:gd name="T8" fmla="*/ 59 w 105"/>
                  <a:gd name="T9" fmla="*/ 6 h 36"/>
                  <a:gd name="T10" fmla="*/ 76 w 105"/>
                  <a:gd name="T11" fmla="*/ 1 h 36"/>
                  <a:gd name="T12" fmla="*/ 91 w 105"/>
                  <a:gd name="T13" fmla="*/ 0 h 36"/>
                  <a:gd name="T14" fmla="*/ 101 w 105"/>
                  <a:gd name="T15" fmla="*/ 3 h 36"/>
                  <a:gd name="T16" fmla="*/ 105 w 105"/>
                  <a:gd name="T17" fmla="*/ 8 h 36"/>
                  <a:gd name="T18" fmla="*/ 103 w 105"/>
                  <a:gd name="T19" fmla="*/ 14 h 36"/>
                  <a:gd name="T20" fmla="*/ 92 w 105"/>
                  <a:gd name="T21" fmla="*/ 20 h 36"/>
                  <a:gd name="T22" fmla="*/ 79 w 105"/>
                  <a:gd name="T23" fmla="*/ 24 h 36"/>
                  <a:gd name="T24" fmla="*/ 62 w 105"/>
                  <a:gd name="T25" fmla="*/ 28 h 36"/>
                  <a:gd name="T26" fmla="*/ 43 w 105"/>
                  <a:gd name="T27" fmla="*/ 31 h 36"/>
                  <a:gd name="T28" fmla="*/ 26 w 105"/>
                  <a:gd name="T29" fmla="*/ 34 h 36"/>
                  <a:gd name="T30" fmla="*/ 12 w 105"/>
                  <a:gd name="T31" fmla="*/ 35 h 36"/>
                  <a:gd name="T32" fmla="*/ 0 w 105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36">
                    <a:moveTo>
                      <a:pt x="0" y="36"/>
                    </a:moveTo>
                    <a:lnTo>
                      <a:pt x="9" y="28"/>
                    </a:lnTo>
                    <a:lnTo>
                      <a:pt x="24" y="20"/>
                    </a:lnTo>
                    <a:lnTo>
                      <a:pt x="41" y="13"/>
                    </a:lnTo>
                    <a:lnTo>
                      <a:pt x="59" y="6"/>
                    </a:lnTo>
                    <a:lnTo>
                      <a:pt x="76" y="1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05" y="8"/>
                    </a:lnTo>
                    <a:lnTo>
                      <a:pt x="103" y="14"/>
                    </a:lnTo>
                    <a:lnTo>
                      <a:pt x="92" y="20"/>
                    </a:lnTo>
                    <a:lnTo>
                      <a:pt x="79" y="24"/>
                    </a:lnTo>
                    <a:lnTo>
                      <a:pt x="62" y="28"/>
                    </a:lnTo>
                    <a:lnTo>
                      <a:pt x="43" y="31"/>
                    </a:lnTo>
                    <a:lnTo>
                      <a:pt x="26" y="34"/>
                    </a:lnTo>
                    <a:lnTo>
                      <a:pt x="12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6" name="Freeform 434">
                <a:extLst>
                  <a:ext uri="{FF2B5EF4-FFF2-40B4-BE49-F238E27FC236}">
                    <a16:creationId xmlns:a16="http://schemas.microsoft.com/office/drawing/2014/main" id="{E6561DC2-5E75-A3EE-794B-757A22692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3378"/>
                <a:ext cx="49" cy="29"/>
              </a:xfrm>
              <a:custGeom>
                <a:avLst/>
                <a:gdLst>
                  <a:gd name="T0" fmla="*/ 0 w 97"/>
                  <a:gd name="T1" fmla="*/ 59 h 59"/>
                  <a:gd name="T2" fmla="*/ 9 w 97"/>
                  <a:gd name="T3" fmla="*/ 50 h 59"/>
                  <a:gd name="T4" fmla="*/ 21 w 97"/>
                  <a:gd name="T5" fmla="*/ 39 h 59"/>
                  <a:gd name="T6" fmla="*/ 37 w 97"/>
                  <a:gd name="T7" fmla="*/ 28 h 59"/>
                  <a:gd name="T8" fmla="*/ 53 w 97"/>
                  <a:gd name="T9" fmla="*/ 18 h 59"/>
                  <a:gd name="T10" fmla="*/ 68 w 97"/>
                  <a:gd name="T11" fmla="*/ 9 h 59"/>
                  <a:gd name="T12" fmla="*/ 81 w 97"/>
                  <a:gd name="T13" fmla="*/ 3 h 59"/>
                  <a:gd name="T14" fmla="*/ 92 w 97"/>
                  <a:gd name="T15" fmla="*/ 0 h 59"/>
                  <a:gd name="T16" fmla="*/ 97 w 97"/>
                  <a:gd name="T17" fmla="*/ 3 h 59"/>
                  <a:gd name="T18" fmla="*/ 97 w 97"/>
                  <a:gd name="T19" fmla="*/ 9 h 59"/>
                  <a:gd name="T20" fmla="*/ 89 w 97"/>
                  <a:gd name="T21" fmla="*/ 17 h 59"/>
                  <a:gd name="T22" fmla="*/ 79 w 97"/>
                  <a:gd name="T23" fmla="*/ 25 h 59"/>
                  <a:gd name="T24" fmla="*/ 63 w 97"/>
                  <a:gd name="T25" fmla="*/ 34 h 59"/>
                  <a:gd name="T26" fmla="*/ 47 w 97"/>
                  <a:gd name="T27" fmla="*/ 43 h 59"/>
                  <a:gd name="T28" fmla="*/ 30 w 97"/>
                  <a:gd name="T29" fmla="*/ 50 h 59"/>
                  <a:gd name="T30" fmla="*/ 13 w 97"/>
                  <a:gd name="T31" fmla="*/ 56 h 59"/>
                  <a:gd name="T32" fmla="*/ 0 w 97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9" y="50"/>
                    </a:lnTo>
                    <a:lnTo>
                      <a:pt x="21" y="39"/>
                    </a:lnTo>
                    <a:lnTo>
                      <a:pt x="37" y="28"/>
                    </a:lnTo>
                    <a:lnTo>
                      <a:pt x="53" y="18"/>
                    </a:lnTo>
                    <a:lnTo>
                      <a:pt x="68" y="9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97" y="3"/>
                    </a:lnTo>
                    <a:lnTo>
                      <a:pt x="97" y="9"/>
                    </a:lnTo>
                    <a:lnTo>
                      <a:pt x="89" y="17"/>
                    </a:lnTo>
                    <a:lnTo>
                      <a:pt x="79" y="25"/>
                    </a:lnTo>
                    <a:lnTo>
                      <a:pt x="63" y="34"/>
                    </a:lnTo>
                    <a:lnTo>
                      <a:pt x="47" y="43"/>
                    </a:lnTo>
                    <a:lnTo>
                      <a:pt x="30" y="50"/>
                    </a:lnTo>
                    <a:lnTo>
                      <a:pt x="13" y="5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7" name="Freeform 435">
                <a:extLst>
                  <a:ext uri="{FF2B5EF4-FFF2-40B4-BE49-F238E27FC236}">
                    <a16:creationId xmlns:a16="http://schemas.microsoft.com/office/drawing/2014/main" id="{732ED0E7-6436-5689-8A7A-622F9561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3353"/>
                <a:ext cx="41" cy="37"/>
              </a:xfrm>
              <a:custGeom>
                <a:avLst/>
                <a:gdLst>
                  <a:gd name="T0" fmla="*/ 0 w 83"/>
                  <a:gd name="T1" fmla="*/ 75 h 75"/>
                  <a:gd name="T2" fmla="*/ 6 w 83"/>
                  <a:gd name="T3" fmla="*/ 66 h 75"/>
                  <a:gd name="T4" fmla="*/ 17 w 83"/>
                  <a:gd name="T5" fmla="*/ 54 h 75"/>
                  <a:gd name="T6" fmla="*/ 29 w 83"/>
                  <a:gd name="T7" fmla="*/ 40 h 75"/>
                  <a:gd name="T8" fmla="*/ 42 w 83"/>
                  <a:gd name="T9" fmla="*/ 26 h 75"/>
                  <a:gd name="T10" fmla="*/ 55 w 83"/>
                  <a:gd name="T11" fmla="*/ 14 h 75"/>
                  <a:gd name="T12" fmla="*/ 67 w 83"/>
                  <a:gd name="T13" fmla="*/ 4 h 75"/>
                  <a:gd name="T14" fmla="*/ 78 w 83"/>
                  <a:gd name="T15" fmla="*/ 0 h 75"/>
                  <a:gd name="T16" fmla="*/ 83 w 83"/>
                  <a:gd name="T17" fmla="*/ 1 h 75"/>
                  <a:gd name="T18" fmla="*/ 83 w 83"/>
                  <a:gd name="T19" fmla="*/ 9 h 75"/>
                  <a:gd name="T20" fmla="*/ 76 w 83"/>
                  <a:gd name="T21" fmla="*/ 19 h 75"/>
                  <a:gd name="T22" fmla="*/ 64 w 83"/>
                  <a:gd name="T23" fmla="*/ 31 h 75"/>
                  <a:gd name="T24" fmla="*/ 51 w 83"/>
                  <a:gd name="T25" fmla="*/ 44 h 75"/>
                  <a:gd name="T26" fmla="*/ 35 w 83"/>
                  <a:gd name="T27" fmla="*/ 56 h 75"/>
                  <a:gd name="T28" fmla="*/ 21 w 83"/>
                  <a:gd name="T29" fmla="*/ 66 h 75"/>
                  <a:gd name="T30" fmla="*/ 8 w 83"/>
                  <a:gd name="T31" fmla="*/ 73 h 75"/>
                  <a:gd name="T32" fmla="*/ 0 w 83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75">
                    <a:moveTo>
                      <a:pt x="0" y="75"/>
                    </a:moveTo>
                    <a:lnTo>
                      <a:pt x="6" y="66"/>
                    </a:lnTo>
                    <a:lnTo>
                      <a:pt x="17" y="54"/>
                    </a:lnTo>
                    <a:lnTo>
                      <a:pt x="29" y="40"/>
                    </a:lnTo>
                    <a:lnTo>
                      <a:pt x="42" y="26"/>
                    </a:lnTo>
                    <a:lnTo>
                      <a:pt x="55" y="14"/>
                    </a:lnTo>
                    <a:lnTo>
                      <a:pt x="67" y="4"/>
                    </a:lnTo>
                    <a:lnTo>
                      <a:pt x="78" y="0"/>
                    </a:lnTo>
                    <a:lnTo>
                      <a:pt x="83" y="1"/>
                    </a:lnTo>
                    <a:lnTo>
                      <a:pt x="83" y="9"/>
                    </a:lnTo>
                    <a:lnTo>
                      <a:pt x="76" y="19"/>
                    </a:lnTo>
                    <a:lnTo>
                      <a:pt x="64" y="31"/>
                    </a:lnTo>
                    <a:lnTo>
                      <a:pt x="51" y="44"/>
                    </a:lnTo>
                    <a:lnTo>
                      <a:pt x="35" y="56"/>
                    </a:lnTo>
                    <a:lnTo>
                      <a:pt x="21" y="66"/>
                    </a:lnTo>
                    <a:lnTo>
                      <a:pt x="8" y="7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8" name="Freeform 436">
                <a:extLst>
                  <a:ext uri="{FF2B5EF4-FFF2-40B4-BE49-F238E27FC236}">
                    <a16:creationId xmlns:a16="http://schemas.microsoft.com/office/drawing/2014/main" id="{F75EBEF2-F98B-27D5-5544-F08E5576E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" y="3340"/>
                <a:ext cx="38" cy="34"/>
              </a:xfrm>
              <a:custGeom>
                <a:avLst/>
                <a:gdLst>
                  <a:gd name="T0" fmla="*/ 77 w 77"/>
                  <a:gd name="T1" fmla="*/ 4 h 68"/>
                  <a:gd name="T2" fmla="*/ 75 w 77"/>
                  <a:gd name="T3" fmla="*/ 8 h 68"/>
                  <a:gd name="T4" fmla="*/ 67 w 77"/>
                  <a:gd name="T5" fmla="*/ 14 h 68"/>
                  <a:gd name="T6" fmla="*/ 57 w 77"/>
                  <a:gd name="T7" fmla="*/ 21 h 68"/>
                  <a:gd name="T8" fmla="*/ 45 w 77"/>
                  <a:gd name="T9" fmla="*/ 30 h 68"/>
                  <a:gd name="T10" fmla="*/ 32 w 77"/>
                  <a:gd name="T11" fmla="*/ 40 h 68"/>
                  <a:gd name="T12" fmla="*/ 19 w 77"/>
                  <a:gd name="T13" fmla="*/ 50 h 68"/>
                  <a:gd name="T14" fmla="*/ 8 w 77"/>
                  <a:gd name="T15" fmla="*/ 59 h 68"/>
                  <a:gd name="T16" fmla="*/ 0 w 77"/>
                  <a:gd name="T17" fmla="*/ 68 h 68"/>
                  <a:gd name="T18" fmla="*/ 5 w 77"/>
                  <a:gd name="T19" fmla="*/ 55 h 68"/>
                  <a:gd name="T20" fmla="*/ 13 w 77"/>
                  <a:gd name="T21" fmla="*/ 43 h 68"/>
                  <a:gd name="T22" fmla="*/ 24 w 77"/>
                  <a:gd name="T23" fmla="*/ 29 h 68"/>
                  <a:gd name="T24" fmla="*/ 36 w 77"/>
                  <a:gd name="T25" fmla="*/ 17 h 68"/>
                  <a:gd name="T26" fmla="*/ 49 w 77"/>
                  <a:gd name="T27" fmla="*/ 8 h 68"/>
                  <a:gd name="T28" fmla="*/ 59 w 77"/>
                  <a:gd name="T29" fmla="*/ 2 h 68"/>
                  <a:gd name="T30" fmla="*/ 70 w 77"/>
                  <a:gd name="T31" fmla="*/ 0 h 68"/>
                  <a:gd name="T32" fmla="*/ 77 w 77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68">
                    <a:moveTo>
                      <a:pt x="77" y="4"/>
                    </a:moveTo>
                    <a:lnTo>
                      <a:pt x="75" y="8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5" y="30"/>
                    </a:lnTo>
                    <a:lnTo>
                      <a:pt x="32" y="40"/>
                    </a:lnTo>
                    <a:lnTo>
                      <a:pt x="19" y="50"/>
                    </a:lnTo>
                    <a:lnTo>
                      <a:pt x="8" y="59"/>
                    </a:lnTo>
                    <a:lnTo>
                      <a:pt x="0" y="68"/>
                    </a:lnTo>
                    <a:lnTo>
                      <a:pt x="5" y="55"/>
                    </a:lnTo>
                    <a:lnTo>
                      <a:pt x="13" y="43"/>
                    </a:lnTo>
                    <a:lnTo>
                      <a:pt x="24" y="29"/>
                    </a:lnTo>
                    <a:lnTo>
                      <a:pt x="36" y="17"/>
                    </a:lnTo>
                    <a:lnTo>
                      <a:pt x="49" y="8"/>
                    </a:lnTo>
                    <a:lnTo>
                      <a:pt x="59" y="2"/>
                    </a:lnTo>
                    <a:lnTo>
                      <a:pt x="70" y="0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9" name="Freeform 437">
                <a:extLst>
                  <a:ext uri="{FF2B5EF4-FFF2-40B4-BE49-F238E27FC236}">
                    <a16:creationId xmlns:a16="http://schemas.microsoft.com/office/drawing/2014/main" id="{1B087930-A255-5A38-56CC-A507B898A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" y="3167"/>
                <a:ext cx="45" cy="169"/>
              </a:xfrm>
              <a:custGeom>
                <a:avLst/>
                <a:gdLst>
                  <a:gd name="T0" fmla="*/ 9 w 91"/>
                  <a:gd name="T1" fmla="*/ 337 h 337"/>
                  <a:gd name="T2" fmla="*/ 5 w 91"/>
                  <a:gd name="T3" fmla="*/ 337 h 337"/>
                  <a:gd name="T4" fmla="*/ 2 w 91"/>
                  <a:gd name="T5" fmla="*/ 334 h 337"/>
                  <a:gd name="T6" fmla="*/ 1 w 91"/>
                  <a:gd name="T7" fmla="*/ 332 h 337"/>
                  <a:gd name="T8" fmla="*/ 0 w 91"/>
                  <a:gd name="T9" fmla="*/ 328 h 337"/>
                  <a:gd name="T10" fmla="*/ 37 w 91"/>
                  <a:gd name="T11" fmla="*/ 287 h 337"/>
                  <a:gd name="T12" fmla="*/ 59 w 91"/>
                  <a:gd name="T13" fmla="*/ 243 h 337"/>
                  <a:gd name="T14" fmla="*/ 72 w 91"/>
                  <a:gd name="T15" fmla="*/ 198 h 337"/>
                  <a:gd name="T16" fmla="*/ 76 w 91"/>
                  <a:gd name="T17" fmla="*/ 153 h 337"/>
                  <a:gd name="T18" fmla="*/ 74 w 91"/>
                  <a:gd name="T19" fmla="*/ 110 h 337"/>
                  <a:gd name="T20" fmla="*/ 67 w 91"/>
                  <a:gd name="T21" fmla="*/ 68 h 337"/>
                  <a:gd name="T22" fmla="*/ 59 w 91"/>
                  <a:gd name="T23" fmla="*/ 31 h 337"/>
                  <a:gd name="T24" fmla="*/ 51 w 91"/>
                  <a:gd name="T25" fmla="*/ 0 h 337"/>
                  <a:gd name="T26" fmla="*/ 70 w 91"/>
                  <a:gd name="T27" fmla="*/ 21 h 337"/>
                  <a:gd name="T28" fmla="*/ 83 w 91"/>
                  <a:gd name="T29" fmla="*/ 57 h 337"/>
                  <a:gd name="T30" fmla="*/ 91 w 91"/>
                  <a:gd name="T31" fmla="*/ 105 h 337"/>
                  <a:gd name="T32" fmla="*/ 91 w 91"/>
                  <a:gd name="T33" fmla="*/ 158 h 337"/>
                  <a:gd name="T34" fmla="*/ 84 w 91"/>
                  <a:gd name="T35" fmla="*/ 212 h 337"/>
                  <a:gd name="T36" fmla="*/ 68 w 91"/>
                  <a:gd name="T37" fmla="*/ 263 h 337"/>
                  <a:gd name="T38" fmla="*/ 43 w 91"/>
                  <a:gd name="T39" fmla="*/ 307 h 337"/>
                  <a:gd name="T40" fmla="*/ 9 w 91"/>
                  <a:gd name="T41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337">
                    <a:moveTo>
                      <a:pt x="9" y="337"/>
                    </a:moveTo>
                    <a:lnTo>
                      <a:pt x="5" y="337"/>
                    </a:lnTo>
                    <a:lnTo>
                      <a:pt x="2" y="334"/>
                    </a:lnTo>
                    <a:lnTo>
                      <a:pt x="1" y="332"/>
                    </a:lnTo>
                    <a:lnTo>
                      <a:pt x="0" y="328"/>
                    </a:lnTo>
                    <a:lnTo>
                      <a:pt x="37" y="287"/>
                    </a:lnTo>
                    <a:lnTo>
                      <a:pt x="59" y="243"/>
                    </a:lnTo>
                    <a:lnTo>
                      <a:pt x="72" y="198"/>
                    </a:lnTo>
                    <a:lnTo>
                      <a:pt x="76" y="153"/>
                    </a:lnTo>
                    <a:lnTo>
                      <a:pt x="74" y="110"/>
                    </a:lnTo>
                    <a:lnTo>
                      <a:pt x="67" y="68"/>
                    </a:lnTo>
                    <a:lnTo>
                      <a:pt x="59" y="31"/>
                    </a:lnTo>
                    <a:lnTo>
                      <a:pt x="51" y="0"/>
                    </a:lnTo>
                    <a:lnTo>
                      <a:pt x="70" y="21"/>
                    </a:lnTo>
                    <a:lnTo>
                      <a:pt x="83" y="57"/>
                    </a:lnTo>
                    <a:lnTo>
                      <a:pt x="91" y="105"/>
                    </a:lnTo>
                    <a:lnTo>
                      <a:pt x="91" y="158"/>
                    </a:lnTo>
                    <a:lnTo>
                      <a:pt x="84" y="212"/>
                    </a:lnTo>
                    <a:lnTo>
                      <a:pt x="68" y="263"/>
                    </a:lnTo>
                    <a:lnTo>
                      <a:pt x="43" y="307"/>
                    </a:lnTo>
                    <a:lnTo>
                      <a:pt x="9" y="3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0" name="Freeform 438">
                <a:extLst>
                  <a:ext uri="{FF2B5EF4-FFF2-40B4-BE49-F238E27FC236}">
                    <a16:creationId xmlns:a16="http://schemas.microsoft.com/office/drawing/2014/main" id="{55FBC7F8-CAED-0ABB-5918-0E317686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" y="3169"/>
                <a:ext cx="38" cy="22"/>
              </a:xfrm>
              <a:custGeom>
                <a:avLst/>
                <a:gdLst>
                  <a:gd name="T0" fmla="*/ 77 w 77"/>
                  <a:gd name="T1" fmla="*/ 43 h 43"/>
                  <a:gd name="T2" fmla="*/ 69 w 77"/>
                  <a:gd name="T3" fmla="*/ 35 h 43"/>
                  <a:gd name="T4" fmla="*/ 58 w 77"/>
                  <a:gd name="T5" fmla="*/ 26 h 43"/>
                  <a:gd name="T6" fmla="*/ 46 w 77"/>
                  <a:gd name="T7" fmla="*/ 18 h 43"/>
                  <a:gd name="T8" fmla="*/ 34 w 77"/>
                  <a:gd name="T9" fmla="*/ 11 h 43"/>
                  <a:gd name="T10" fmla="*/ 23 w 77"/>
                  <a:gd name="T11" fmla="*/ 5 h 43"/>
                  <a:gd name="T12" fmla="*/ 12 w 77"/>
                  <a:gd name="T13" fmla="*/ 1 h 43"/>
                  <a:gd name="T14" fmla="*/ 4 w 77"/>
                  <a:gd name="T15" fmla="*/ 0 h 43"/>
                  <a:gd name="T16" fmla="*/ 0 w 77"/>
                  <a:gd name="T17" fmla="*/ 2 h 43"/>
                  <a:gd name="T18" fmla="*/ 2 w 77"/>
                  <a:gd name="T19" fmla="*/ 6 h 43"/>
                  <a:gd name="T20" fmla="*/ 7 w 77"/>
                  <a:gd name="T21" fmla="*/ 10 h 43"/>
                  <a:gd name="T22" fmla="*/ 16 w 77"/>
                  <a:gd name="T23" fmla="*/ 13 h 43"/>
                  <a:gd name="T24" fmla="*/ 27 w 77"/>
                  <a:gd name="T25" fmla="*/ 18 h 43"/>
                  <a:gd name="T26" fmla="*/ 40 w 77"/>
                  <a:gd name="T27" fmla="*/ 23 h 43"/>
                  <a:gd name="T28" fmla="*/ 53 w 77"/>
                  <a:gd name="T29" fmla="*/ 30 h 43"/>
                  <a:gd name="T30" fmla="*/ 66 w 77"/>
                  <a:gd name="T31" fmla="*/ 36 h 43"/>
                  <a:gd name="T32" fmla="*/ 77 w 77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43">
                    <a:moveTo>
                      <a:pt x="77" y="43"/>
                    </a:moveTo>
                    <a:lnTo>
                      <a:pt x="69" y="35"/>
                    </a:lnTo>
                    <a:lnTo>
                      <a:pt x="58" y="26"/>
                    </a:lnTo>
                    <a:lnTo>
                      <a:pt x="46" y="18"/>
                    </a:lnTo>
                    <a:lnTo>
                      <a:pt x="34" y="11"/>
                    </a:lnTo>
                    <a:lnTo>
                      <a:pt x="23" y="5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7" y="10"/>
                    </a:lnTo>
                    <a:lnTo>
                      <a:pt x="16" y="13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53" y="30"/>
                    </a:lnTo>
                    <a:lnTo>
                      <a:pt x="66" y="36"/>
                    </a:lnTo>
                    <a:lnTo>
                      <a:pt x="77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1" name="Freeform 439">
                <a:extLst>
                  <a:ext uri="{FF2B5EF4-FFF2-40B4-BE49-F238E27FC236}">
                    <a16:creationId xmlns:a16="http://schemas.microsoft.com/office/drawing/2014/main" id="{2DCD4AF4-B618-A592-2950-BF11273C5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3181"/>
                <a:ext cx="42" cy="24"/>
              </a:xfrm>
              <a:custGeom>
                <a:avLst/>
                <a:gdLst>
                  <a:gd name="T0" fmla="*/ 0 w 84"/>
                  <a:gd name="T1" fmla="*/ 1 h 50"/>
                  <a:gd name="T2" fmla="*/ 4 w 84"/>
                  <a:gd name="T3" fmla="*/ 0 h 50"/>
                  <a:gd name="T4" fmla="*/ 12 w 84"/>
                  <a:gd name="T5" fmla="*/ 1 h 50"/>
                  <a:gd name="T6" fmla="*/ 22 w 84"/>
                  <a:gd name="T7" fmla="*/ 5 h 50"/>
                  <a:gd name="T8" fmla="*/ 35 w 84"/>
                  <a:gd name="T9" fmla="*/ 11 h 50"/>
                  <a:gd name="T10" fmla="*/ 50 w 84"/>
                  <a:gd name="T11" fmla="*/ 19 h 50"/>
                  <a:gd name="T12" fmla="*/ 63 w 84"/>
                  <a:gd name="T13" fmla="*/ 27 h 50"/>
                  <a:gd name="T14" fmla="*/ 75 w 84"/>
                  <a:gd name="T15" fmla="*/ 39 h 50"/>
                  <a:gd name="T16" fmla="*/ 84 w 84"/>
                  <a:gd name="T17" fmla="*/ 50 h 50"/>
                  <a:gd name="T18" fmla="*/ 74 w 84"/>
                  <a:gd name="T19" fmla="*/ 44 h 50"/>
                  <a:gd name="T20" fmla="*/ 60 w 84"/>
                  <a:gd name="T21" fmla="*/ 37 h 50"/>
                  <a:gd name="T22" fmla="*/ 46 w 84"/>
                  <a:gd name="T23" fmla="*/ 30 h 50"/>
                  <a:gd name="T24" fmla="*/ 33 w 84"/>
                  <a:gd name="T25" fmla="*/ 24 h 50"/>
                  <a:gd name="T26" fmla="*/ 20 w 84"/>
                  <a:gd name="T27" fmla="*/ 16 h 50"/>
                  <a:gd name="T28" fmla="*/ 9 w 84"/>
                  <a:gd name="T29" fmla="*/ 10 h 50"/>
                  <a:gd name="T30" fmla="*/ 1 w 84"/>
                  <a:gd name="T31" fmla="*/ 5 h 50"/>
                  <a:gd name="T32" fmla="*/ 0 w 84"/>
                  <a:gd name="T3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50">
                    <a:moveTo>
                      <a:pt x="0" y="1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2" y="5"/>
                    </a:lnTo>
                    <a:lnTo>
                      <a:pt x="35" y="11"/>
                    </a:lnTo>
                    <a:lnTo>
                      <a:pt x="50" y="19"/>
                    </a:lnTo>
                    <a:lnTo>
                      <a:pt x="63" y="27"/>
                    </a:lnTo>
                    <a:lnTo>
                      <a:pt x="75" y="39"/>
                    </a:lnTo>
                    <a:lnTo>
                      <a:pt x="84" y="50"/>
                    </a:lnTo>
                    <a:lnTo>
                      <a:pt x="74" y="44"/>
                    </a:lnTo>
                    <a:lnTo>
                      <a:pt x="60" y="37"/>
                    </a:lnTo>
                    <a:lnTo>
                      <a:pt x="46" y="30"/>
                    </a:lnTo>
                    <a:lnTo>
                      <a:pt x="33" y="24"/>
                    </a:lnTo>
                    <a:lnTo>
                      <a:pt x="20" y="16"/>
                    </a:lnTo>
                    <a:lnTo>
                      <a:pt x="9" y="10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2" name="Freeform 440">
                <a:extLst>
                  <a:ext uri="{FF2B5EF4-FFF2-40B4-BE49-F238E27FC236}">
                    <a16:creationId xmlns:a16="http://schemas.microsoft.com/office/drawing/2014/main" id="{09441D33-E362-3819-98D2-069E12A98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" y="3205"/>
                <a:ext cx="54" cy="35"/>
              </a:xfrm>
              <a:custGeom>
                <a:avLst/>
                <a:gdLst>
                  <a:gd name="T0" fmla="*/ 0 w 110"/>
                  <a:gd name="T1" fmla="*/ 1 h 69"/>
                  <a:gd name="T2" fmla="*/ 6 w 110"/>
                  <a:gd name="T3" fmla="*/ 0 h 69"/>
                  <a:gd name="T4" fmla="*/ 18 w 110"/>
                  <a:gd name="T5" fmla="*/ 2 h 69"/>
                  <a:gd name="T6" fmla="*/ 33 w 110"/>
                  <a:gd name="T7" fmla="*/ 9 h 69"/>
                  <a:gd name="T8" fmla="*/ 50 w 110"/>
                  <a:gd name="T9" fmla="*/ 17 h 69"/>
                  <a:gd name="T10" fmla="*/ 69 w 110"/>
                  <a:gd name="T11" fmla="*/ 29 h 69"/>
                  <a:gd name="T12" fmla="*/ 86 w 110"/>
                  <a:gd name="T13" fmla="*/ 42 h 69"/>
                  <a:gd name="T14" fmla="*/ 101 w 110"/>
                  <a:gd name="T15" fmla="*/ 55 h 69"/>
                  <a:gd name="T16" fmla="*/ 110 w 110"/>
                  <a:gd name="T17" fmla="*/ 69 h 69"/>
                  <a:gd name="T18" fmla="*/ 101 w 110"/>
                  <a:gd name="T19" fmla="*/ 62 h 69"/>
                  <a:gd name="T20" fmla="*/ 86 w 110"/>
                  <a:gd name="T21" fmla="*/ 55 h 69"/>
                  <a:gd name="T22" fmla="*/ 68 w 110"/>
                  <a:gd name="T23" fmla="*/ 45 h 69"/>
                  <a:gd name="T24" fmla="*/ 48 w 110"/>
                  <a:gd name="T25" fmla="*/ 35 h 69"/>
                  <a:gd name="T26" fmla="*/ 28 w 110"/>
                  <a:gd name="T27" fmla="*/ 24 h 69"/>
                  <a:gd name="T28" fmla="*/ 12 w 110"/>
                  <a:gd name="T29" fmla="*/ 15 h 69"/>
                  <a:gd name="T30" fmla="*/ 3 w 110"/>
                  <a:gd name="T31" fmla="*/ 6 h 69"/>
                  <a:gd name="T32" fmla="*/ 0 w 110"/>
                  <a:gd name="T33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69">
                    <a:moveTo>
                      <a:pt x="0" y="1"/>
                    </a:moveTo>
                    <a:lnTo>
                      <a:pt x="6" y="0"/>
                    </a:lnTo>
                    <a:lnTo>
                      <a:pt x="18" y="2"/>
                    </a:lnTo>
                    <a:lnTo>
                      <a:pt x="33" y="9"/>
                    </a:lnTo>
                    <a:lnTo>
                      <a:pt x="50" y="17"/>
                    </a:lnTo>
                    <a:lnTo>
                      <a:pt x="69" y="29"/>
                    </a:lnTo>
                    <a:lnTo>
                      <a:pt x="86" y="42"/>
                    </a:lnTo>
                    <a:lnTo>
                      <a:pt x="101" y="55"/>
                    </a:lnTo>
                    <a:lnTo>
                      <a:pt x="110" y="69"/>
                    </a:lnTo>
                    <a:lnTo>
                      <a:pt x="101" y="62"/>
                    </a:lnTo>
                    <a:lnTo>
                      <a:pt x="86" y="55"/>
                    </a:lnTo>
                    <a:lnTo>
                      <a:pt x="68" y="45"/>
                    </a:lnTo>
                    <a:lnTo>
                      <a:pt x="48" y="35"/>
                    </a:lnTo>
                    <a:lnTo>
                      <a:pt x="28" y="24"/>
                    </a:lnTo>
                    <a:lnTo>
                      <a:pt x="12" y="15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3" name="Freeform 441">
                <a:extLst>
                  <a:ext uri="{FF2B5EF4-FFF2-40B4-BE49-F238E27FC236}">
                    <a16:creationId xmlns:a16="http://schemas.microsoft.com/office/drawing/2014/main" id="{D717548D-51F9-6C54-29F5-858F4BF66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3234"/>
                <a:ext cx="60" cy="36"/>
              </a:xfrm>
              <a:custGeom>
                <a:avLst/>
                <a:gdLst>
                  <a:gd name="T0" fmla="*/ 0 w 120"/>
                  <a:gd name="T1" fmla="*/ 1 h 74"/>
                  <a:gd name="T2" fmla="*/ 7 w 120"/>
                  <a:gd name="T3" fmla="*/ 0 h 74"/>
                  <a:gd name="T4" fmla="*/ 20 w 120"/>
                  <a:gd name="T5" fmla="*/ 4 h 74"/>
                  <a:gd name="T6" fmla="*/ 39 w 120"/>
                  <a:gd name="T7" fmla="*/ 11 h 74"/>
                  <a:gd name="T8" fmla="*/ 58 w 120"/>
                  <a:gd name="T9" fmla="*/ 22 h 74"/>
                  <a:gd name="T10" fmla="*/ 79 w 120"/>
                  <a:gd name="T11" fmla="*/ 35 h 74"/>
                  <a:gd name="T12" fmla="*/ 98 w 120"/>
                  <a:gd name="T13" fmla="*/ 49 h 74"/>
                  <a:gd name="T14" fmla="*/ 112 w 120"/>
                  <a:gd name="T15" fmla="*/ 61 h 74"/>
                  <a:gd name="T16" fmla="*/ 120 w 120"/>
                  <a:gd name="T17" fmla="*/ 74 h 74"/>
                  <a:gd name="T18" fmla="*/ 111 w 120"/>
                  <a:gd name="T19" fmla="*/ 69 h 74"/>
                  <a:gd name="T20" fmla="*/ 95 w 120"/>
                  <a:gd name="T21" fmla="*/ 61 h 74"/>
                  <a:gd name="T22" fmla="*/ 75 w 120"/>
                  <a:gd name="T23" fmla="*/ 50 h 74"/>
                  <a:gd name="T24" fmla="*/ 53 w 120"/>
                  <a:gd name="T25" fmla="*/ 37 h 74"/>
                  <a:gd name="T26" fmla="*/ 33 w 120"/>
                  <a:gd name="T27" fmla="*/ 26 h 74"/>
                  <a:gd name="T28" fmla="*/ 15 w 120"/>
                  <a:gd name="T29" fmla="*/ 15 h 74"/>
                  <a:gd name="T30" fmla="*/ 4 w 120"/>
                  <a:gd name="T31" fmla="*/ 6 h 74"/>
                  <a:gd name="T32" fmla="*/ 0 w 120"/>
                  <a:gd name="T33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74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9" y="11"/>
                    </a:lnTo>
                    <a:lnTo>
                      <a:pt x="58" y="22"/>
                    </a:lnTo>
                    <a:lnTo>
                      <a:pt x="79" y="35"/>
                    </a:lnTo>
                    <a:lnTo>
                      <a:pt x="98" y="49"/>
                    </a:lnTo>
                    <a:lnTo>
                      <a:pt x="112" y="61"/>
                    </a:lnTo>
                    <a:lnTo>
                      <a:pt x="120" y="74"/>
                    </a:lnTo>
                    <a:lnTo>
                      <a:pt x="111" y="69"/>
                    </a:lnTo>
                    <a:lnTo>
                      <a:pt x="95" y="61"/>
                    </a:lnTo>
                    <a:lnTo>
                      <a:pt x="75" y="50"/>
                    </a:lnTo>
                    <a:lnTo>
                      <a:pt x="53" y="37"/>
                    </a:lnTo>
                    <a:lnTo>
                      <a:pt x="33" y="26"/>
                    </a:lnTo>
                    <a:lnTo>
                      <a:pt x="15" y="15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4" name="Freeform 442">
                <a:extLst>
                  <a:ext uri="{FF2B5EF4-FFF2-40B4-BE49-F238E27FC236}">
                    <a16:creationId xmlns:a16="http://schemas.microsoft.com/office/drawing/2014/main" id="{2C8FB95F-C93A-4466-A315-1713BF53A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" y="3252"/>
                <a:ext cx="49" cy="39"/>
              </a:xfrm>
              <a:custGeom>
                <a:avLst/>
                <a:gdLst>
                  <a:gd name="T0" fmla="*/ 0 w 97"/>
                  <a:gd name="T1" fmla="*/ 0 h 79"/>
                  <a:gd name="T2" fmla="*/ 5 w 97"/>
                  <a:gd name="T3" fmla="*/ 0 h 79"/>
                  <a:gd name="T4" fmla="*/ 17 w 97"/>
                  <a:gd name="T5" fmla="*/ 6 h 79"/>
                  <a:gd name="T6" fmla="*/ 31 w 97"/>
                  <a:gd name="T7" fmla="*/ 16 h 79"/>
                  <a:gd name="T8" fmla="*/ 49 w 97"/>
                  <a:gd name="T9" fmla="*/ 28 h 79"/>
                  <a:gd name="T10" fmla="*/ 66 w 97"/>
                  <a:gd name="T11" fmla="*/ 43 h 79"/>
                  <a:gd name="T12" fmla="*/ 81 w 97"/>
                  <a:gd name="T13" fmla="*/ 56 h 79"/>
                  <a:gd name="T14" fmla="*/ 92 w 97"/>
                  <a:gd name="T15" fmla="*/ 69 h 79"/>
                  <a:gd name="T16" fmla="*/ 97 w 97"/>
                  <a:gd name="T17" fmla="*/ 79 h 79"/>
                  <a:gd name="T18" fmla="*/ 88 w 97"/>
                  <a:gd name="T19" fmla="*/ 73 h 79"/>
                  <a:gd name="T20" fmla="*/ 74 w 97"/>
                  <a:gd name="T21" fmla="*/ 63 h 79"/>
                  <a:gd name="T22" fmla="*/ 56 w 97"/>
                  <a:gd name="T23" fmla="*/ 51 h 79"/>
                  <a:gd name="T24" fmla="*/ 39 w 97"/>
                  <a:gd name="T25" fmla="*/ 39 h 79"/>
                  <a:gd name="T26" fmla="*/ 22 w 97"/>
                  <a:gd name="T27" fmla="*/ 26 h 79"/>
                  <a:gd name="T28" fmla="*/ 9 w 97"/>
                  <a:gd name="T29" fmla="*/ 15 h 79"/>
                  <a:gd name="T30" fmla="*/ 1 w 97"/>
                  <a:gd name="T31" fmla="*/ 6 h 79"/>
                  <a:gd name="T32" fmla="*/ 0 w 97"/>
                  <a:gd name="T3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79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1" y="16"/>
                    </a:lnTo>
                    <a:lnTo>
                      <a:pt x="49" y="28"/>
                    </a:lnTo>
                    <a:lnTo>
                      <a:pt x="66" y="43"/>
                    </a:lnTo>
                    <a:lnTo>
                      <a:pt x="81" y="56"/>
                    </a:lnTo>
                    <a:lnTo>
                      <a:pt x="92" y="69"/>
                    </a:lnTo>
                    <a:lnTo>
                      <a:pt x="97" y="79"/>
                    </a:lnTo>
                    <a:lnTo>
                      <a:pt x="88" y="73"/>
                    </a:lnTo>
                    <a:lnTo>
                      <a:pt x="74" y="63"/>
                    </a:lnTo>
                    <a:lnTo>
                      <a:pt x="56" y="51"/>
                    </a:lnTo>
                    <a:lnTo>
                      <a:pt x="39" y="39"/>
                    </a:lnTo>
                    <a:lnTo>
                      <a:pt x="22" y="26"/>
                    </a:lnTo>
                    <a:lnTo>
                      <a:pt x="9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5" name="Freeform 443">
                <a:extLst>
                  <a:ext uri="{FF2B5EF4-FFF2-40B4-BE49-F238E27FC236}">
                    <a16:creationId xmlns:a16="http://schemas.microsoft.com/office/drawing/2014/main" id="{6C49D31E-8075-DB2A-1465-F0E2A05B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273"/>
                <a:ext cx="40" cy="33"/>
              </a:xfrm>
              <a:custGeom>
                <a:avLst/>
                <a:gdLst>
                  <a:gd name="T0" fmla="*/ 0 w 81"/>
                  <a:gd name="T1" fmla="*/ 0 h 67"/>
                  <a:gd name="T2" fmla="*/ 6 w 81"/>
                  <a:gd name="T3" fmla="*/ 0 h 67"/>
                  <a:gd name="T4" fmla="*/ 15 w 81"/>
                  <a:gd name="T5" fmla="*/ 2 h 67"/>
                  <a:gd name="T6" fmla="*/ 28 w 81"/>
                  <a:gd name="T7" fmla="*/ 10 h 67"/>
                  <a:gd name="T8" fmla="*/ 41 w 81"/>
                  <a:gd name="T9" fmla="*/ 18 h 67"/>
                  <a:gd name="T10" fmla="*/ 54 w 81"/>
                  <a:gd name="T11" fmla="*/ 28 h 67"/>
                  <a:gd name="T12" fmla="*/ 66 w 81"/>
                  <a:gd name="T13" fmla="*/ 41 h 67"/>
                  <a:gd name="T14" fmla="*/ 76 w 81"/>
                  <a:gd name="T15" fmla="*/ 53 h 67"/>
                  <a:gd name="T16" fmla="*/ 81 w 81"/>
                  <a:gd name="T17" fmla="*/ 67 h 67"/>
                  <a:gd name="T18" fmla="*/ 73 w 81"/>
                  <a:gd name="T19" fmla="*/ 59 h 67"/>
                  <a:gd name="T20" fmla="*/ 61 w 81"/>
                  <a:gd name="T21" fmla="*/ 51 h 67"/>
                  <a:gd name="T22" fmla="*/ 47 w 81"/>
                  <a:gd name="T23" fmla="*/ 41 h 67"/>
                  <a:gd name="T24" fmla="*/ 32 w 81"/>
                  <a:gd name="T25" fmla="*/ 30 h 67"/>
                  <a:gd name="T26" fmla="*/ 19 w 81"/>
                  <a:gd name="T27" fmla="*/ 20 h 67"/>
                  <a:gd name="T28" fmla="*/ 8 w 81"/>
                  <a:gd name="T29" fmla="*/ 11 h 67"/>
                  <a:gd name="T30" fmla="*/ 2 w 81"/>
                  <a:gd name="T31" fmla="*/ 5 h 67"/>
                  <a:gd name="T32" fmla="*/ 0 w 81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67">
                    <a:moveTo>
                      <a:pt x="0" y="0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8" y="10"/>
                    </a:lnTo>
                    <a:lnTo>
                      <a:pt x="41" y="18"/>
                    </a:lnTo>
                    <a:lnTo>
                      <a:pt x="54" y="28"/>
                    </a:lnTo>
                    <a:lnTo>
                      <a:pt x="66" y="41"/>
                    </a:lnTo>
                    <a:lnTo>
                      <a:pt x="76" y="53"/>
                    </a:lnTo>
                    <a:lnTo>
                      <a:pt x="81" y="67"/>
                    </a:lnTo>
                    <a:lnTo>
                      <a:pt x="73" y="59"/>
                    </a:lnTo>
                    <a:lnTo>
                      <a:pt x="61" y="51"/>
                    </a:lnTo>
                    <a:lnTo>
                      <a:pt x="47" y="41"/>
                    </a:lnTo>
                    <a:lnTo>
                      <a:pt x="32" y="30"/>
                    </a:lnTo>
                    <a:lnTo>
                      <a:pt x="19" y="20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6" name="Freeform 444">
                <a:extLst>
                  <a:ext uri="{FF2B5EF4-FFF2-40B4-BE49-F238E27FC236}">
                    <a16:creationId xmlns:a16="http://schemas.microsoft.com/office/drawing/2014/main" id="{88B6D385-544C-83B7-9788-6CA73AB0B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293"/>
                <a:ext cx="28" cy="29"/>
              </a:xfrm>
              <a:custGeom>
                <a:avLst/>
                <a:gdLst>
                  <a:gd name="T0" fmla="*/ 0 w 57"/>
                  <a:gd name="T1" fmla="*/ 0 h 57"/>
                  <a:gd name="T2" fmla="*/ 4 w 57"/>
                  <a:gd name="T3" fmla="*/ 0 h 57"/>
                  <a:gd name="T4" fmla="*/ 12 w 57"/>
                  <a:gd name="T5" fmla="*/ 4 h 57"/>
                  <a:gd name="T6" fmla="*/ 23 w 57"/>
                  <a:gd name="T7" fmla="*/ 11 h 57"/>
                  <a:gd name="T8" fmla="*/ 33 w 57"/>
                  <a:gd name="T9" fmla="*/ 20 h 57"/>
                  <a:gd name="T10" fmla="*/ 43 w 57"/>
                  <a:gd name="T11" fmla="*/ 31 h 57"/>
                  <a:gd name="T12" fmla="*/ 51 w 57"/>
                  <a:gd name="T13" fmla="*/ 41 h 57"/>
                  <a:gd name="T14" fmla="*/ 56 w 57"/>
                  <a:gd name="T15" fmla="*/ 51 h 57"/>
                  <a:gd name="T16" fmla="*/ 57 w 57"/>
                  <a:gd name="T17" fmla="*/ 57 h 57"/>
                  <a:gd name="T18" fmla="*/ 52 w 57"/>
                  <a:gd name="T19" fmla="*/ 51 h 57"/>
                  <a:gd name="T20" fmla="*/ 43 w 57"/>
                  <a:gd name="T21" fmla="*/ 43 h 57"/>
                  <a:gd name="T22" fmla="*/ 33 w 57"/>
                  <a:gd name="T23" fmla="*/ 36 h 57"/>
                  <a:gd name="T24" fmla="*/ 24 w 57"/>
                  <a:gd name="T25" fmla="*/ 27 h 57"/>
                  <a:gd name="T26" fmla="*/ 15 w 57"/>
                  <a:gd name="T27" fmla="*/ 18 h 57"/>
                  <a:gd name="T28" fmla="*/ 7 w 57"/>
                  <a:gd name="T29" fmla="*/ 11 h 57"/>
                  <a:gd name="T30" fmla="*/ 2 w 57"/>
                  <a:gd name="T31" fmla="*/ 5 h 57"/>
                  <a:gd name="T32" fmla="*/ 0 w 57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0" y="0"/>
                    </a:moveTo>
                    <a:lnTo>
                      <a:pt x="4" y="0"/>
                    </a:lnTo>
                    <a:lnTo>
                      <a:pt x="12" y="4"/>
                    </a:lnTo>
                    <a:lnTo>
                      <a:pt x="23" y="11"/>
                    </a:lnTo>
                    <a:lnTo>
                      <a:pt x="33" y="20"/>
                    </a:lnTo>
                    <a:lnTo>
                      <a:pt x="43" y="31"/>
                    </a:lnTo>
                    <a:lnTo>
                      <a:pt x="51" y="41"/>
                    </a:lnTo>
                    <a:lnTo>
                      <a:pt x="56" y="51"/>
                    </a:lnTo>
                    <a:lnTo>
                      <a:pt x="57" y="57"/>
                    </a:lnTo>
                    <a:lnTo>
                      <a:pt x="52" y="51"/>
                    </a:lnTo>
                    <a:lnTo>
                      <a:pt x="43" y="43"/>
                    </a:lnTo>
                    <a:lnTo>
                      <a:pt x="33" y="36"/>
                    </a:lnTo>
                    <a:lnTo>
                      <a:pt x="24" y="27"/>
                    </a:lnTo>
                    <a:lnTo>
                      <a:pt x="15" y="18"/>
                    </a:lnTo>
                    <a:lnTo>
                      <a:pt x="7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7" name="Freeform 445">
                <a:extLst>
                  <a:ext uri="{FF2B5EF4-FFF2-40B4-BE49-F238E27FC236}">
                    <a16:creationId xmlns:a16="http://schemas.microsoft.com/office/drawing/2014/main" id="{F89E7B98-DE77-B080-04EF-02496A2B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" y="3312"/>
                <a:ext cx="19" cy="19"/>
              </a:xfrm>
              <a:custGeom>
                <a:avLst/>
                <a:gdLst>
                  <a:gd name="T0" fmla="*/ 3 w 40"/>
                  <a:gd name="T1" fmla="*/ 0 h 39"/>
                  <a:gd name="T2" fmla="*/ 7 w 40"/>
                  <a:gd name="T3" fmla="*/ 0 h 39"/>
                  <a:gd name="T4" fmla="*/ 12 w 40"/>
                  <a:gd name="T5" fmla="*/ 3 h 39"/>
                  <a:gd name="T6" fmla="*/ 20 w 40"/>
                  <a:gd name="T7" fmla="*/ 6 h 39"/>
                  <a:gd name="T8" fmla="*/ 27 w 40"/>
                  <a:gd name="T9" fmla="*/ 13 h 39"/>
                  <a:gd name="T10" fmla="*/ 33 w 40"/>
                  <a:gd name="T11" fmla="*/ 19 h 39"/>
                  <a:gd name="T12" fmla="*/ 37 w 40"/>
                  <a:gd name="T13" fmla="*/ 26 h 39"/>
                  <a:gd name="T14" fmla="*/ 40 w 40"/>
                  <a:gd name="T15" fmla="*/ 33 h 39"/>
                  <a:gd name="T16" fmla="*/ 39 w 40"/>
                  <a:gd name="T17" fmla="*/ 39 h 39"/>
                  <a:gd name="T18" fmla="*/ 36 w 40"/>
                  <a:gd name="T19" fmla="*/ 31 h 39"/>
                  <a:gd name="T20" fmla="*/ 31 w 40"/>
                  <a:gd name="T21" fmla="*/ 25 h 39"/>
                  <a:gd name="T22" fmla="*/ 23 w 40"/>
                  <a:gd name="T23" fmla="*/ 19 h 39"/>
                  <a:gd name="T24" fmla="*/ 15 w 40"/>
                  <a:gd name="T25" fmla="*/ 14 h 39"/>
                  <a:gd name="T26" fmla="*/ 8 w 40"/>
                  <a:gd name="T27" fmla="*/ 10 h 39"/>
                  <a:gd name="T28" fmla="*/ 3 w 40"/>
                  <a:gd name="T29" fmla="*/ 6 h 39"/>
                  <a:gd name="T30" fmla="*/ 0 w 40"/>
                  <a:gd name="T31" fmla="*/ 3 h 39"/>
                  <a:gd name="T32" fmla="*/ 3 w 40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20" y="6"/>
                    </a:lnTo>
                    <a:lnTo>
                      <a:pt x="27" y="13"/>
                    </a:lnTo>
                    <a:lnTo>
                      <a:pt x="33" y="19"/>
                    </a:lnTo>
                    <a:lnTo>
                      <a:pt x="37" y="26"/>
                    </a:lnTo>
                    <a:lnTo>
                      <a:pt x="40" y="33"/>
                    </a:lnTo>
                    <a:lnTo>
                      <a:pt x="39" y="39"/>
                    </a:lnTo>
                    <a:lnTo>
                      <a:pt x="36" y="31"/>
                    </a:lnTo>
                    <a:lnTo>
                      <a:pt x="31" y="25"/>
                    </a:lnTo>
                    <a:lnTo>
                      <a:pt x="23" y="19"/>
                    </a:lnTo>
                    <a:lnTo>
                      <a:pt x="15" y="14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8" name="Freeform 446">
                <a:extLst>
                  <a:ext uri="{FF2B5EF4-FFF2-40B4-BE49-F238E27FC236}">
                    <a16:creationId xmlns:a16="http://schemas.microsoft.com/office/drawing/2014/main" id="{029DEA04-631F-37EE-1195-A31FB11D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" y="3156"/>
                <a:ext cx="24" cy="21"/>
              </a:xfrm>
              <a:custGeom>
                <a:avLst/>
                <a:gdLst>
                  <a:gd name="T0" fmla="*/ 48 w 48"/>
                  <a:gd name="T1" fmla="*/ 44 h 44"/>
                  <a:gd name="T2" fmla="*/ 44 w 48"/>
                  <a:gd name="T3" fmla="*/ 41 h 44"/>
                  <a:gd name="T4" fmla="*/ 37 w 48"/>
                  <a:gd name="T5" fmla="*/ 38 h 44"/>
                  <a:gd name="T6" fmla="*/ 27 w 48"/>
                  <a:gd name="T7" fmla="*/ 31 h 44"/>
                  <a:gd name="T8" fmla="*/ 18 w 48"/>
                  <a:gd name="T9" fmla="*/ 25 h 44"/>
                  <a:gd name="T10" fmla="*/ 9 w 48"/>
                  <a:gd name="T11" fmla="*/ 18 h 44"/>
                  <a:gd name="T12" fmla="*/ 2 w 48"/>
                  <a:gd name="T13" fmla="*/ 11 h 44"/>
                  <a:gd name="T14" fmla="*/ 0 w 48"/>
                  <a:gd name="T15" fmla="*/ 6 h 44"/>
                  <a:gd name="T16" fmla="*/ 1 w 48"/>
                  <a:gd name="T17" fmla="*/ 1 h 44"/>
                  <a:gd name="T18" fmla="*/ 6 w 48"/>
                  <a:gd name="T19" fmla="*/ 0 h 44"/>
                  <a:gd name="T20" fmla="*/ 12 w 48"/>
                  <a:gd name="T21" fmla="*/ 3 h 44"/>
                  <a:gd name="T22" fmla="*/ 18 w 48"/>
                  <a:gd name="T23" fmla="*/ 8 h 44"/>
                  <a:gd name="T24" fmla="*/ 26 w 48"/>
                  <a:gd name="T25" fmla="*/ 15 h 44"/>
                  <a:gd name="T26" fmla="*/ 33 w 48"/>
                  <a:gd name="T27" fmla="*/ 24 h 44"/>
                  <a:gd name="T28" fmla="*/ 39 w 48"/>
                  <a:gd name="T29" fmla="*/ 33 h 44"/>
                  <a:gd name="T30" fmla="*/ 44 w 48"/>
                  <a:gd name="T31" fmla="*/ 39 h 44"/>
                  <a:gd name="T32" fmla="*/ 48 w 48"/>
                  <a:gd name="T3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4">
                    <a:moveTo>
                      <a:pt x="48" y="44"/>
                    </a:moveTo>
                    <a:lnTo>
                      <a:pt x="44" y="41"/>
                    </a:lnTo>
                    <a:lnTo>
                      <a:pt x="37" y="38"/>
                    </a:lnTo>
                    <a:lnTo>
                      <a:pt x="27" y="31"/>
                    </a:lnTo>
                    <a:lnTo>
                      <a:pt x="18" y="25"/>
                    </a:lnTo>
                    <a:lnTo>
                      <a:pt x="9" y="18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6" y="15"/>
                    </a:lnTo>
                    <a:lnTo>
                      <a:pt x="33" y="24"/>
                    </a:lnTo>
                    <a:lnTo>
                      <a:pt x="39" y="33"/>
                    </a:lnTo>
                    <a:lnTo>
                      <a:pt x="44" y="39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9" name="Freeform 447">
                <a:extLst>
                  <a:ext uri="{FF2B5EF4-FFF2-40B4-BE49-F238E27FC236}">
                    <a16:creationId xmlns:a16="http://schemas.microsoft.com/office/drawing/2014/main" id="{F5BB01F2-C4A8-AD56-EBD2-34ADFE51E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154"/>
                <a:ext cx="12" cy="25"/>
              </a:xfrm>
              <a:custGeom>
                <a:avLst/>
                <a:gdLst>
                  <a:gd name="T0" fmla="*/ 0 w 25"/>
                  <a:gd name="T1" fmla="*/ 50 h 50"/>
                  <a:gd name="T2" fmla="*/ 6 w 25"/>
                  <a:gd name="T3" fmla="*/ 40 h 50"/>
                  <a:gd name="T4" fmla="*/ 17 w 25"/>
                  <a:gd name="T5" fmla="*/ 25 h 50"/>
                  <a:gd name="T6" fmla="*/ 25 w 25"/>
                  <a:gd name="T7" fmla="*/ 10 h 50"/>
                  <a:gd name="T8" fmla="*/ 23 w 25"/>
                  <a:gd name="T9" fmla="*/ 0 h 50"/>
                  <a:gd name="T10" fmla="*/ 16 w 25"/>
                  <a:gd name="T11" fmla="*/ 3 h 50"/>
                  <a:gd name="T12" fmla="*/ 9 w 25"/>
                  <a:gd name="T13" fmla="*/ 18 h 50"/>
                  <a:gd name="T14" fmla="*/ 4 w 25"/>
                  <a:gd name="T15" fmla="*/ 37 h 50"/>
                  <a:gd name="T16" fmla="*/ 0 w 25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0">
                    <a:moveTo>
                      <a:pt x="0" y="50"/>
                    </a:moveTo>
                    <a:lnTo>
                      <a:pt x="6" y="40"/>
                    </a:lnTo>
                    <a:lnTo>
                      <a:pt x="17" y="25"/>
                    </a:lnTo>
                    <a:lnTo>
                      <a:pt x="25" y="10"/>
                    </a:lnTo>
                    <a:lnTo>
                      <a:pt x="23" y="0"/>
                    </a:lnTo>
                    <a:lnTo>
                      <a:pt x="16" y="3"/>
                    </a:lnTo>
                    <a:lnTo>
                      <a:pt x="9" y="18"/>
                    </a:lnTo>
                    <a:lnTo>
                      <a:pt x="4" y="3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0" name="Freeform 448">
                <a:extLst>
                  <a:ext uri="{FF2B5EF4-FFF2-40B4-BE49-F238E27FC236}">
                    <a16:creationId xmlns:a16="http://schemas.microsoft.com/office/drawing/2014/main" id="{FEFA0028-265F-9659-2A2A-351E0B50F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3144"/>
                <a:ext cx="7" cy="29"/>
              </a:xfrm>
              <a:custGeom>
                <a:avLst/>
                <a:gdLst>
                  <a:gd name="T0" fmla="*/ 15 w 15"/>
                  <a:gd name="T1" fmla="*/ 57 h 57"/>
                  <a:gd name="T2" fmla="*/ 15 w 15"/>
                  <a:gd name="T3" fmla="*/ 46 h 57"/>
                  <a:gd name="T4" fmla="*/ 15 w 15"/>
                  <a:gd name="T5" fmla="*/ 27 h 57"/>
                  <a:gd name="T6" fmla="*/ 12 w 15"/>
                  <a:gd name="T7" fmla="*/ 8 h 57"/>
                  <a:gd name="T8" fmla="*/ 6 w 15"/>
                  <a:gd name="T9" fmla="*/ 0 h 57"/>
                  <a:gd name="T10" fmla="*/ 0 w 15"/>
                  <a:gd name="T11" fmla="*/ 7 h 57"/>
                  <a:gd name="T12" fmla="*/ 4 w 15"/>
                  <a:gd name="T13" fmla="*/ 25 h 57"/>
                  <a:gd name="T14" fmla="*/ 9 w 15"/>
                  <a:gd name="T15" fmla="*/ 43 h 57"/>
                  <a:gd name="T16" fmla="*/ 15 w 15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7">
                    <a:moveTo>
                      <a:pt x="15" y="57"/>
                    </a:moveTo>
                    <a:lnTo>
                      <a:pt x="15" y="46"/>
                    </a:lnTo>
                    <a:lnTo>
                      <a:pt x="15" y="27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4" y="25"/>
                    </a:lnTo>
                    <a:lnTo>
                      <a:pt x="9" y="4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1" name="Freeform 449">
                <a:extLst>
                  <a:ext uri="{FF2B5EF4-FFF2-40B4-BE49-F238E27FC236}">
                    <a16:creationId xmlns:a16="http://schemas.microsoft.com/office/drawing/2014/main" id="{6693A7BB-E736-B30B-1830-5E2E6914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3162"/>
                <a:ext cx="24" cy="25"/>
              </a:xfrm>
              <a:custGeom>
                <a:avLst/>
                <a:gdLst>
                  <a:gd name="T0" fmla="*/ 0 w 47"/>
                  <a:gd name="T1" fmla="*/ 51 h 51"/>
                  <a:gd name="T2" fmla="*/ 4 w 47"/>
                  <a:gd name="T3" fmla="*/ 45 h 51"/>
                  <a:gd name="T4" fmla="*/ 10 w 47"/>
                  <a:gd name="T5" fmla="*/ 36 h 51"/>
                  <a:gd name="T6" fmla="*/ 17 w 47"/>
                  <a:gd name="T7" fmla="*/ 26 h 51"/>
                  <a:gd name="T8" fmla="*/ 23 w 47"/>
                  <a:gd name="T9" fmla="*/ 17 h 51"/>
                  <a:gd name="T10" fmla="*/ 31 w 47"/>
                  <a:gd name="T11" fmla="*/ 8 h 51"/>
                  <a:gd name="T12" fmla="*/ 38 w 47"/>
                  <a:gd name="T13" fmla="*/ 3 h 51"/>
                  <a:gd name="T14" fmla="*/ 43 w 47"/>
                  <a:gd name="T15" fmla="*/ 0 h 51"/>
                  <a:gd name="T16" fmla="*/ 47 w 47"/>
                  <a:gd name="T17" fmla="*/ 1 h 51"/>
                  <a:gd name="T18" fmla="*/ 47 w 47"/>
                  <a:gd name="T19" fmla="*/ 5 h 51"/>
                  <a:gd name="T20" fmla="*/ 43 w 47"/>
                  <a:gd name="T21" fmla="*/ 11 h 51"/>
                  <a:gd name="T22" fmla="*/ 36 w 47"/>
                  <a:gd name="T23" fmla="*/ 18 h 51"/>
                  <a:gd name="T24" fmla="*/ 29 w 47"/>
                  <a:gd name="T25" fmla="*/ 26 h 51"/>
                  <a:gd name="T26" fmla="*/ 19 w 47"/>
                  <a:gd name="T27" fmla="*/ 35 h 51"/>
                  <a:gd name="T28" fmla="*/ 11 w 47"/>
                  <a:gd name="T29" fmla="*/ 41 h 51"/>
                  <a:gd name="T30" fmla="*/ 4 w 47"/>
                  <a:gd name="T31" fmla="*/ 47 h 51"/>
                  <a:gd name="T32" fmla="*/ 0 w 47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1">
                    <a:moveTo>
                      <a:pt x="0" y="51"/>
                    </a:moveTo>
                    <a:lnTo>
                      <a:pt x="4" y="45"/>
                    </a:lnTo>
                    <a:lnTo>
                      <a:pt x="10" y="36"/>
                    </a:lnTo>
                    <a:lnTo>
                      <a:pt x="17" y="26"/>
                    </a:lnTo>
                    <a:lnTo>
                      <a:pt x="23" y="17"/>
                    </a:lnTo>
                    <a:lnTo>
                      <a:pt x="31" y="8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7" y="5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19" y="35"/>
                    </a:lnTo>
                    <a:lnTo>
                      <a:pt x="11" y="41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2" name="Freeform 450">
                <a:extLst>
                  <a:ext uri="{FF2B5EF4-FFF2-40B4-BE49-F238E27FC236}">
                    <a16:creationId xmlns:a16="http://schemas.microsoft.com/office/drawing/2014/main" id="{57A6ED1D-B0FE-6CF9-33C5-EAF900E6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" y="3319"/>
                <a:ext cx="39" cy="8"/>
              </a:xfrm>
              <a:custGeom>
                <a:avLst/>
                <a:gdLst>
                  <a:gd name="T0" fmla="*/ 0 w 78"/>
                  <a:gd name="T1" fmla="*/ 2 h 16"/>
                  <a:gd name="T2" fmla="*/ 9 w 78"/>
                  <a:gd name="T3" fmla="*/ 1 h 16"/>
                  <a:gd name="T4" fmla="*/ 20 w 78"/>
                  <a:gd name="T5" fmla="*/ 1 h 16"/>
                  <a:gd name="T6" fmla="*/ 33 w 78"/>
                  <a:gd name="T7" fmla="*/ 0 h 16"/>
                  <a:gd name="T8" fmla="*/ 46 w 78"/>
                  <a:gd name="T9" fmla="*/ 0 h 16"/>
                  <a:gd name="T10" fmla="*/ 58 w 78"/>
                  <a:gd name="T11" fmla="*/ 1 h 16"/>
                  <a:gd name="T12" fmla="*/ 67 w 78"/>
                  <a:gd name="T13" fmla="*/ 4 h 16"/>
                  <a:gd name="T14" fmla="*/ 75 w 78"/>
                  <a:gd name="T15" fmla="*/ 6 h 16"/>
                  <a:gd name="T16" fmla="*/ 78 w 78"/>
                  <a:gd name="T17" fmla="*/ 11 h 16"/>
                  <a:gd name="T18" fmla="*/ 75 w 78"/>
                  <a:gd name="T19" fmla="*/ 15 h 16"/>
                  <a:gd name="T20" fmla="*/ 69 w 78"/>
                  <a:gd name="T21" fmla="*/ 16 h 16"/>
                  <a:gd name="T22" fmla="*/ 59 w 78"/>
                  <a:gd name="T23" fmla="*/ 15 h 16"/>
                  <a:gd name="T24" fmla="*/ 48 w 78"/>
                  <a:gd name="T25" fmla="*/ 12 h 16"/>
                  <a:gd name="T26" fmla="*/ 34 w 78"/>
                  <a:gd name="T27" fmla="*/ 9 h 16"/>
                  <a:gd name="T28" fmla="*/ 21 w 78"/>
                  <a:gd name="T29" fmla="*/ 6 h 16"/>
                  <a:gd name="T30" fmla="*/ 9 w 78"/>
                  <a:gd name="T31" fmla="*/ 4 h 16"/>
                  <a:gd name="T32" fmla="*/ 0 w 78"/>
                  <a:gd name="T3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6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4"/>
                    </a:lnTo>
                    <a:lnTo>
                      <a:pt x="75" y="6"/>
                    </a:lnTo>
                    <a:lnTo>
                      <a:pt x="78" y="11"/>
                    </a:lnTo>
                    <a:lnTo>
                      <a:pt x="75" y="15"/>
                    </a:lnTo>
                    <a:lnTo>
                      <a:pt x="69" y="16"/>
                    </a:lnTo>
                    <a:lnTo>
                      <a:pt x="59" y="15"/>
                    </a:lnTo>
                    <a:lnTo>
                      <a:pt x="48" y="12"/>
                    </a:lnTo>
                    <a:lnTo>
                      <a:pt x="34" y="9"/>
                    </a:lnTo>
                    <a:lnTo>
                      <a:pt x="21" y="6"/>
                    </a:lnTo>
                    <a:lnTo>
                      <a:pt x="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3" name="Freeform 451">
                <a:extLst>
                  <a:ext uri="{FF2B5EF4-FFF2-40B4-BE49-F238E27FC236}">
                    <a16:creationId xmlns:a16="http://schemas.microsoft.com/office/drawing/2014/main" id="{2FEDDC4A-A925-17AA-C8F3-BAFC59707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" y="3328"/>
                <a:ext cx="37" cy="13"/>
              </a:xfrm>
              <a:custGeom>
                <a:avLst/>
                <a:gdLst>
                  <a:gd name="T0" fmla="*/ 0 w 73"/>
                  <a:gd name="T1" fmla="*/ 0 h 26"/>
                  <a:gd name="T2" fmla="*/ 8 w 73"/>
                  <a:gd name="T3" fmla="*/ 0 h 26"/>
                  <a:gd name="T4" fmla="*/ 17 w 73"/>
                  <a:gd name="T5" fmla="*/ 1 h 26"/>
                  <a:gd name="T6" fmla="*/ 29 w 73"/>
                  <a:gd name="T7" fmla="*/ 3 h 26"/>
                  <a:gd name="T8" fmla="*/ 42 w 73"/>
                  <a:gd name="T9" fmla="*/ 6 h 26"/>
                  <a:gd name="T10" fmla="*/ 54 w 73"/>
                  <a:gd name="T11" fmla="*/ 8 h 26"/>
                  <a:gd name="T12" fmla="*/ 63 w 73"/>
                  <a:gd name="T13" fmla="*/ 13 h 26"/>
                  <a:gd name="T14" fmla="*/ 71 w 73"/>
                  <a:gd name="T15" fmla="*/ 17 h 26"/>
                  <a:gd name="T16" fmla="*/ 73 w 73"/>
                  <a:gd name="T17" fmla="*/ 22 h 26"/>
                  <a:gd name="T18" fmla="*/ 71 w 73"/>
                  <a:gd name="T19" fmla="*/ 26 h 26"/>
                  <a:gd name="T20" fmla="*/ 64 w 73"/>
                  <a:gd name="T21" fmla="*/ 26 h 26"/>
                  <a:gd name="T22" fmla="*/ 54 w 73"/>
                  <a:gd name="T23" fmla="*/ 23 h 26"/>
                  <a:gd name="T24" fmla="*/ 40 w 73"/>
                  <a:gd name="T25" fmla="*/ 18 h 26"/>
                  <a:gd name="T26" fmla="*/ 27 w 73"/>
                  <a:gd name="T27" fmla="*/ 13 h 26"/>
                  <a:gd name="T28" fmla="*/ 15 w 73"/>
                  <a:gd name="T29" fmla="*/ 7 h 26"/>
                  <a:gd name="T30" fmla="*/ 5 w 73"/>
                  <a:gd name="T31" fmla="*/ 2 h 26"/>
                  <a:gd name="T32" fmla="*/ 0 w 7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26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9" y="3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3" y="13"/>
                    </a:lnTo>
                    <a:lnTo>
                      <a:pt x="71" y="17"/>
                    </a:lnTo>
                    <a:lnTo>
                      <a:pt x="73" y="22"/>
                    </a:lnTo>
                    <a:lnTo>
                      <a:pt x="71" y="26"/>
                    </a:lnTo>
                    <a:lnTo>
                      <a:pt x="64" y="26"/>
                    </a:lnTo>
                    <a:lnTo>
                      <a:pt x="54" y="23"/>
                    </a:lnTo>
                    <a:lnTo>
                      <a:pt x="40" y="18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4" name="Freeform 452">
                <a:extLst>
                  <a:ext uri="{FF2B5EF4-FFF2-40B4-BE49-F238E27FC236}">
                    <a16:creationId xmlns:a16="http://schemas.microsoft.com/office/drawing/2014/main" id="{1B63B7E0-C8F7-8FEC-2805-4AC00B2AD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" y="3301"/>
                <a:ext cx="36" cy="8"/>
              </a:xfrm>
              <a:custGeom>
                <a:avLst/>
                <a:gdLst>
                  <a:gd name="T0" fmla="*/ 0 w 73"/>
                  <a:gd name="T1" fmla="*/ 7 h 16"/>
                  <a:gd name="T2" fmla="*/ 3 w 73"/>
                  <a:gd name="T3" fmla="*/ 5 h 16"/>
                  <a:gd name="T4" fmla="*/ 11 w 73"/>
                  <a:gd name="T5" fmla="*/ 2 h 16"/>
                  <a:gd name="T6" fmla="*/ 22 w 73"/>
                  <a:gd name="T7" fmla="*/ 1 h 16"/>
                  <a:gd name="T8" fmla="*/ 35 w 73"/>
                  <a:gd name="T9" fmla="*/ 0 h 16"/>
                  <a:gd name="T10" fmla="*/ 47 w 73"/>
                  <a:gd name="T11" fmla="*/ 1 h 16"/>
                  <a:gd name="T12" fmla="*/ 58 w 73"/>
                  <a:gd name="T13" fmla="*/ 2 h 16"/>
                  <a:gd name="T14" fmla="*/ 68 w 73"/>
                  <a:gd name="T15" fmla="*/ 5 h 16"/>
                  <a:gd name="T16" fmla="*/ 73 w 73"/>
                  <a:gd name="T17" fmla="*/ 10 h 16"/>
                  <a:gd name="T18" fmla="*/ 73 w 73"/>
                  <a:gd name="T19" fmla="*/ 13 h 16"/>
                  <a:gd name="T20" fmla="*/ 68 w 73"/>
                  <a:gd name="T21" fmla="*/ 16 h 16"/>
                  <a:gd name="T22" fmla="*/ 58 w 73"/>
                  <a:gd name="T23" fmla="*/ 15 h 16"/>
                  <a:gd name="T24" fmla="*/ 47 w 73"/>
                  <a:gd name="T25" fmla="*/ 13 h 16"/>
                  <a:gd name="T26" fmla="*/ 35 w 73"/>
                  <a:gd name="T27" fmla="*/ 11 h 16"/>
                  <a:gd name="T28" fmla="*/ 22 w 73"/>
                  <a:gd name="T29" fmla="*/ 10 h 16"/>
                  <a:gd name="T30" fmla="*/ 10 w 73"/>
                  <a:gd name="T31" fmla="*/ 7 h 16"/>
                  <a:gd name="T32" fmla="*/ 0 w 73"/>
                  <a:gd name="T3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16">
                    <a:moveTo>
                      <a:pt x="0" y="7"/>
                    </a:moveTo>
                    <a:lnTo>
                      <a:pt x="3" y="5"/>
                    </a:lnTo>
                    <a:lnTo>
                      <a:pt x="11" y="2"/>
                    </a:lnTo>
                    <a:lnTo>
                      <a:pt x="22" y="1"/>
                    </a:lnTo>
                    <a:lnTo>
                      <a:pt x="35" y="0"/>
                    </a:lnTo>
                    <a:lnTo>
                      <a:pt x="47" y="1"/>
                    </a:lnTo>
                    <a:lnTo>
                      <a:pt x="58" y="2"/>
                    </a:lnTo>
                    <a:lnTo>
                      <a:pt x="68" y="5"/>
                    </a:lnTo>
                    <a:lnTo>
                      <a:pt x="73" y="10"/>
                    </a:lnTo>
                    <a:lnTo>
                      <a:pt x="73" y="13"/>
                    </a:lnTo>
                    <a:lnTo>
                      <a:pt x="68" y="16"/>
                    </a:lnTo>
                    <a:lnTo>
                      <a:pt x="58" y="15"/>
                    </a:lnTo>
                    <a:lnTo>
                      <a:pt x="47" y="13"/>
                    </a:lnTo>
                    <a:lnTo>
                      <a:pt x="35" y="11"/>
                    </a:lnTo>
                    <a:lnTo>
                      <a:pt x="22" y="10"/>
                    </a:lnTo>
                    <a:lnTo>
                      <a:pt x="1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5" name="Freeform 453">
                <a:extLst>
                  <a:ext uri="{FF2B5EF4-FFF2-40B4-BE49-F238E27FC236}">
                    <a16:creationId xmlns:a16="http://schemas.microsoft.com/office/drawing/2014/main" id="{4E68431A-4B35-6479-2934-6FEA5894C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280"/>
                <a:ext cx="43" cy="12"/>
              </a:xfrm>
              <a:custGeom>
                <a:avLst/>
                <a:gdLst>
                  <a:gd name="T0" fmla="*/ 0 w 85"/>
                  <a:gd name="T1" fmla="*/ 22 h 22"/>
                  <a:gd name="T2" fmla="*/ 9 w 85"/>
                  <a:gd name="T3" fmla="*/ 17 h 22"/>
                  <a:gd name="T4" fmla="*/ 21 w 85"/>
                  <a:gd name="T5" fmla="*/ 12 h 22"/>
                  <a:gd name="T6" fmla="*/ 34 w 85"/>
                  <a:gd name="T7" fmla="*/ 7 h 22"/>
                  <a:gd name="T8" fmla="*/ 48 w 85"/>
                  <a:gd name="T9" fmla="*/ 3 h 22"/>
                  <a:gd name="T10" fmla="*/ 62 w 85"/>
                  <a:gd name="T11" fmla="*/ 1 h 22"/>
                  <a:gd name="T12" fmla="*/ 73 w 85"/>
                  <a:gd name="T13" fmla="*/ 0 h 22"/>
                  <a:gd name="T14" fmla="*/ 81 w 85"/>
                  <a:gd name="T15" fmla="*/ 1 h 22"/>
                  <a:gd name="T16" fmla="*/ 85 w 85"/>
                  <a:gd name="T17" fmla="*/ 6 h 22"/>
                  <a:gd name="T18" fmla="*/ 83 w 85"/>
                  <a:gd name="T19" fmla="*/ 11 h 22"/>
                  <a:gd name="T20" fmla="*/ 76 w 85"/>
                  <a:gd name="T21" fmla="*/ 15 h 22"/>
                  <a:gd name="T22" fmla="*/ 64 w 85"/>
                  <a:gd name="T23" fmla="*/ 17 h 22"/>
                  <a:gd name="T24" fmla="*/ 50 w 85"/>
                  <a:gd name="T25" fmla="*/ 17 h 22"/>
                  <a:gd name="T26" fmla="*/ 35 w 85"/>
                  <a:gd name="T27" fmla="*/ 18 h 22"/>
                  <a:gd name="T28" fmla="*/ 21 w 85"/>
                  <a:gd name="T29" fmla="*/ 20 h 22"/>
                  <a:gd name="T30" fmla="*/ 9 w 85"/>
                  <a:gd name="T31" fmla="*/ 21 h 22"/>
                  <a:gd name="T32" fmla="*/ 0 w 85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22">
                    <a:moveTo>
                      <a:pt x="0" y="22"/>
                    </a:moveTo>
                    <a:lnTo>
                      <a:pt x="9" y="17"/>
                    </a:lnTo>
                    <a:lnTo>
                      <a:pt x="21" y="12"/>
                    </a:lnTo>
                    <a:lnTo>
                      <a:pt x="34" y="7"/>
                    </a:lnTo>
                    <a:lnTo>
                      <a:pt x="48" y="3"/>
                    </a:lnTo>
                    <a:lnTo>
                      <a:pt x="62" y="1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5" y="6"/>
                    </a:lnTo>
                    <a:lnTo>
                      <a:pt x="83" y="11"/>
                    </a:lnTo>
                    <a:lnTo>
                      <a:pt x="76" y="15"/>
                    </a:lnTo>
                    <a:lnTo>
                      <a:pt x="64" y="17"/>
                    </a:lnTo>
                    <a:lnTo>
                      <a:pt x="50" y="17"/>
                    </a:lnTo>
                    <a:lnTo>
                      <a:pt x="35" y="18"/>
                    </a:lnTo>
                    <a:lnTo>
                      <a:pt x="21" y="20"/>
                    </a:lnTo>
                    <a:lnTo>
                      <a:pt x="9" y="2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6" name="Freeform 454">
                <a:extLst>
                  <a:ext uri="{FF2B5EF4-FFF2-40B4-BE49-F238E27FC236}">
                    <a16:creationId xmlns:a16="http://schemas.microsoft.com/office/drawing/2014/main" id="{CCDC4175-6EE4-0103-4358-4FCDD8456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3260"/>
                <a:ext cx="47" cy="13"/>
              </a:xfrm>
              <a:custGeom>
                <a:avLst/>
                <a:gdLst>
                  <a:gd name="T0" fmla="*/ 0 w 94"/>
                  <a:gd name="T1" fmla="*/ 26 h 26"/>
                  <a:gd name="T2" fmla="*/ 9 w 94"/>
                  <a:gd name="T3" fmla="*/ 22 h 26"/>
                  <a:gd name="T4" fmla="*/ 23 w 94"/>
                  <a:gd name="T5" fmla="*/ 17 h 26"/>
                  <a:gd name="T6" fmla="*/ 38 w 94"/>
                  <a:gd name="T7" fmla="*/ 11 h 26"/>
                  <a:gd name="T8" fmla="*/ 54 w 94"/>
                  <a:gd name="T9" fmla="*/ 6 h 26"/>
                  <a:gd name="T10" fmla="*/ 70 w 94"/>
                  <a:gd name="T11" fmla="*/ 2 h 26"/>
                  <a:gd name="T12" fmla="*/ 83 w 94"/>
                  <a:gd name="T13" fmla="*/ 0 h 26"/>
                  <a:gd name="T14" fmla="*/ 91 w 94"/>
                  <a:gd name="T15" fmla="*/ 1 h 26"/>
                  <a:gd name="T16" fmla="*/ 94 w 94"/>
                  <a:gd name="T17" fmla="*/ 5 h 26"/>
                  <a:gd name="T18" fmla="*/ 90 w 94"/>
                  <a:gd name="T19" fmla="*/ 11 h 26"/>
                  <a:gd name="T20" fmla="*/ 79 w 94"/>
                  <a:gd name="T21" fmla="*/ 15 h 26"/>
                  <a:gd name="T22" fmla="*/ 66 w 94"/>
                  <a:gd name="T23" fmla="*/ 17 h 26"/>
                  <a:gd name="T24" fmla="*/ 50 w 94"/>
                  <a:gd name="T25" fmla="*/ 20 h 26"/>
                  <a:gd name="T26" fmla="*/ 33 w 94"/>
                  <a:gd name="T27" fmla="*/ 22 h 26"/>
                  <a:gd name="T28" fmla="*/ 19 w 94"/>
                  <a:gd name="T29" fmla="*/ 23 h 26"/>
                  <a:gd name="T30" fmla="*/ 7 w 94"/>
                  <a:gd name="T31" fmla="*/ 25 h 26"/>
                  <a:gd name="T32" fmla="*/ 0 w 94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26">
                    <a:moveTo>
                      <a:pt x="0" y="26"/>
                    </a:moveTo>
                    <a:lnTo>
                      <a:pt x="9" y="22"/>
                    </a:lnTo>
                    <a:lnTo>
                      <a:pt x="23" y="17"/>
                    </a:lnTo>
                    <a:lnTo>
                      <a:pt x="38" y="11"/>
                    </a:lnTo>
                    <a:lnTo>
                      <a:pt x="54" y="6"/>
                    </a:lnTo>
                    <a:lnTo>
                      <a:pt x="70" y="2"/>
                    </a:lnTo>
                    <a:lnTo>
                      <a:pt x="83" y="0"/>
                    </a:lnTo>
                    <a:lnTo>
                      <a:pt x="91" y="1"/>
                    </a:lnTo>
                    <a:lnTo>
                      <a:pt x="94" y="5"/>
                    </a:lnTo>
                    <a:lnTo>
                      <a:pt x="90" y="11"/>
                    </a:lnTo>
                    <a:lnTo>
                      <a:pt x="79" y="15"/>
                    </a:lnTo>
                    <a:lnTo>
                      <a:pt x="66" y="17"/>
                    </a:lnTo>
                    <a:lnTo>
                      <a:pt x="50" y="20"/>
                    </a:lnTo>
                    <a:lnTo>
                      <a:pt x="33" y="22"/>
                    </a:lnTo>
                    <a:lnTo>
                      <a:pt x="19" y="23"/>
                    </a:lnTo>
                    <a:lnTo>
                      <a:pt x="7" y="2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7" name="Freeform 455">
                <a:extLst>
                  <a:ext uri="{FF2B5EF4-FFF2-40B4-BE49-F238E27FC236}">
                    <a16:creationId xmlns:a16="http://schemas.microsoft.com/office/drawing/2014/main" id="{1D632081-A080-19CB-8357-BC1519BA7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" y="3217"/>
                <a:ext cx="50" cy="23"/>
              </a:xfrm>
              <a:custGeom>
                <a:avLst/>
                <a:gdLst>
                  <a:gd name="T0" fmla="*/ 0 w 99"/>
                  <a:gd name="T1" fmla="*/ 45 h 45"/>
                  <a:gd name="T2" fmla="*/ 9 w 99"/>
                  <a:gd name="T3" fmla="*/ 37 h 45"/>
                  <a:gd name="T4" fmla="*/ 22 w 99"/>
                  <a:gd name="T5" fmla="*/ 28 h 45"/>
                  <a:gd name="T6" fmla="*/ 37 w 99"/>
                  <a:gd name="T7" fmla="*/ 20 h 45"/>
                  <a:gd name="T8" fmla="*/ 54 w 99"/>
                  <a:gd name="T9" fmla="*/ 11 h 45"/>
                  <a:gd name="T10" fmla="*/ 70 w 99"/>
                  <a:gd name="T11" fmla="*/ 5 h 45"/>
                  <a:gd name="T12" fmla="*/ 83 w 99"/>
                  <a:gd name="T13" fmla="*/ 1 h 45"/>
                  <a:gd name="T14" fmla="*/ 93 w 99"/>
                  <a:gd name="T15" fmla="*/ 0 h 45"/>
                  <a:gd name="T16" fmla="*/ 99 w 99"/>
                  <a:gd name="T17" fmla="*/ 2 h 45"/>
                  <a:gd name="T18" fmla="*/ 97 w 99"/>
                  <a:gd name="T19" fmla="*/ 7 h 45"/>
                  <a:gd name="T20" fmla="*/ 87 w 99"/>
                  <a:gd name="T21" fmla="*/ 12 h 45"/>
                  <a:gd name="T22" fmla="*/ 72 w 99"/>
                  <a:gd name="T23" fmla="*/ 18 h 45"/>
                  <a:gd name="T24" fmla="*/ 55 w 99"/>
                  <a:gd name="T25" fmla="*/ 23 h 45"/>
                  <a:gd name="T26" fmla="*/ 37 w 99"/>
                  <a:gd name="T27" fmla="*/ 28 h 45"/>
                  <a:gd name="T28" fmla="*/ 20 w 99"/>
                  <a:gd name="T29" fmla="*/ 35 h 45"/>
                  <a:gd name="T30" fmla="*/ 6 w 99"/>
                  <a:gd name="T31" fmla="*/ 40 h 45"/>
                  <a:gd name="T32" fmla="*/ 0 w 99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45">
                    <a:moveTo>
                      <a:pt x="0" y="45"/>
                    </a:moveTo>
                    <a:lnTo>
                      <a:pt x="9" y="37"/>
                    </a:lnTo>
                    <a:lnTo>
                      <a:pt x="22" y="28"/>
                    </a:lnTo>
                    <a:lnTo>
                      <a:pt x="37" y="20"/>
                    </a:lnTo>
                    <a:lnTo>
                      <a:pt x="54" y="11"/>
                    </a:lnTo>
                    <a:lnTo>
                      <a:pt x="70" y="5"/>
                    </a:lnTo>
                    <a:lnTo>
                      <a:pt x="83" y="1"/>
                    </a:lnTo>
                    <a:lnTo>
                      <a:pt x="93" y="0"/>
                    </a:lnTo>
                    <a:lnTo>
                      <a:pt x="99" y="2"/>
                    </a:lnTo>
                    <a:lnTo>
                      <a:pt x="97" y="7"/>
                    </a:lnTo>
                    <a:lnTo>
                      <a:pt x="87" y="12"/>
                    </a:lnTo>
                    <a:lnTo>
                      <a:pt x="72" y="18"/>
                    </a:lnTo>
                    <a:lnTo>
                      <a:pt x="55" y="23"/>
                    </a:lnTo>
                    <a:lnTo>
                      <a:pt x="37" y="28"/>
                    </a:lnTo>
                    <a:lnTo>
                      <a:pt x="20" y="35"/>
                    </a:lnTo>
                    <a:lnTo>
                      <a:pt x="6" y="4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8" name="Freeform 456">
                <a:extLst>
                  <a:ext uri="{FF2B5EF4-FFF2-40B4-BE49-F238E27FC236}">
                    <a16:creationId xmlns:a16="http://schemas.microsoft.com/office/drawing/2014/main" id="{FA6CA22D-AE3E-40C7-0F52-A4888D6D4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3176"/>
                <a:ext cx="47" cy="27"/>
              </a:xfrm>
              <a:custGeom>
                <a:avLst/>
                <a:gdLst>
                  <a:gd name="T0" fmla="*/ 0 w 92"/>
                  <a:gd name="T1" fmla="*/ 54 h 54"/>
                  <a:gd name="T2" fmla="*/ 8 w 92"/>
                  <a:gd name="T3" fmla="*/ 46 h 54"/>
                  <a:gd name="T4" fmla="*/ 20 w 92"/>
                  <a:gd name="T5" fmla="*/ 38 h 54"/>
                  <a:gd name="T6" fmla="*/ 34 w 92"/>
                  <a:gd name="T7" fmla="*/ 28 h 54"/>
                  <a:gd name="T8" fmla="*/ 49 w 92"/>
                  <a:gd name="T9" fmla="*/ 17 h 54"/>
                  <a:gd name="T10" fmla="*/ 64 w 92"/>
                  <a:gd name="T11" fmla="*/ 9 h 54"/>
                  <a:gd name="T12" fmla="*/ 78 w 92"/>
                  <a:gd name="T13" fmla="*/ 3 h 54"/>
                  <a:gd name="T14" fmla="*/ 87 w 92"/>
                  <a:gd name="T15" fmla="*/ 0 h 54"/>
                  <a:gd name="T16" fmla="*/ 92 w 92"/>
                  <a:gd name="T17" fmla="*/ 3 h 54"/>
                  <a:gd name="T18" fmla="*/ 91 w 92"/>
                  <a:gd name="T19" fmla="*/ 9 h 54"/>
                  <a:gd name="T20" fmla="*/ 82 w 92"/>
                  <a:gd name="T21" fmla="*/ 15 h 54"/>
                  <a:gd name="T22" fmla="*/ 68 w 92"/>
                  <a:gd name="T23" fmla="*/ 23 h 54"/>
                  <a:gd name="T24" fmla="*/ 53 w 92"/>
                  <a:gd name="T25" fmla="*/ 30 h 54"/>
                  <a:gd name="T26" fmla="*/ 34 w 92"/>
                  <a:gd name="T27" fmla="*/ 38 h 54"/>
                  <a:gd name="T28" fmla="*/ 18 w 92"/>
                  <a:gd name="T29" fmla="*/ 44 h 54"/>
                  <a:gd name="T30" fmla="*/ 7 w 92"/>
                  <a:gd name="T31" fmla="*/ 49 h 54"/>
                  <a:gd name="T32" fmla="*/ 0 w 92"/>
                  <a:gd name="T3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54">
                    <a:moveTo>
                      <a:pt x="0" y="54"/>
                    </a:moveTo>
                    <a:lnTo>
                      <a:pt x="8" y="46"/>
                    </a:lnTo>
                    <a:lnTo>
                      <a:pt x="20" y="38"/>
                    </a:lnTo>
                    <a:lnTo>
                      <a:pt x="34" y="28"/>
                    </a:lnTo>
                    <a:lnTo>
                      <a:pt x="49" y="17"/>
                    </a:lnTo>
                    <a:lnTo>
                      <a:pt x="64" y="9"/>
                    </a:lnTo>
                    <a:lnTo>
                      <a:pt x="78" y="3"/>
                    </a:lnTo>
                    <a:lnTo>
                      <a:pt x="87" y="0"/>
                    </a:lnTo>
                    <a:lnTo>
                      <a:pt x="92" y="3"/>
                    </a:lnTo>
                    <a:lnTo>
                      <a:pt x="91" y="9"/>
                    </a:lnTo>
                    <a:lnTo>
                      <a:pt x="82" y="15"/>
                    </a:lnTo>
                    <a:lnTo>
                      <a:pt x="68" y="23"/>
                    </a:lnTo>
                    <a:lnTo>
                      <a:pt x="53" y="30"/>
                    </a:lnTo>
                    <a:lnTo>
                      <a:pt x="34" y="38"/>
                    </a:lnTo>
                    <a:lnTo>
                      <a:pt x="18" y="44"/>
                    </a:lnTo>
                    <a:lnTo>
                      <a:pt x="7" y="49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9" name="Freeform 457">
                <a:extLst>
                  <a:ext uri="{FF2B5EF4-FFF2-40B4-BE49-F238E27FC236}">
                    <a16:creationId xmlns:a16="http://schemas.microsoft.com/office/drawing/2014/main" id="{C5CEC30B-0B34-70CB-6894-18AB1D003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7" y="3234"/>
                <a:ext cx="42" cy="23"/>
              </a:xfrm>
              <a:custGeom>
                <a:avLst/>
                <a:gdLst>
                  <a:gd name="T0" fmla="*/ 0 w 85"/>
                  <a:gd name="T1" fmla="*/ 46 h 46"/>
                  <a:gd name="T2" fmla="*/ 8 w 85"/>
                  <a:gd name="T3" fmla="*/ 40 h 46"/>
                  <a:gd name="T4" fmla="*/ 19 w 85"/>
                  <a:gd name="T5" fmla="*/ 31 h 46"/>
                  <a:gd name="T6" fmla="*/ 32 w 85"/>
                  <a:gd name="T7" fmla="*/ 23 h 46"/>
                  <a:gd name="T8" fmla="*/ 47 w 85"/>
                  <a:gd name="T9" fmla="*/ 14 h 46"/>
                  <a:gd name="T10" fmla="*/ 61 w 85"/>
                  <a:gd name="T11" fmla="*/ 7 h 46"/>
                  <a:gd name="T12" fmla="*/ 73 w 85"/>
                  <a:gd name="T13" fmla="*/ 2 h 46"/>
                  <a:gd name="T14" fmla="*/ 81 w 85"/>
                  <a:gd name="T15" fmla="*/ 0 h 46"/>
                  <a:gd name="T16" fmla="*/ 85 w 85"/>
                  <a:gd name="T17" fmla="*/ 4 h 46"/>
                  <a:gd name="T18" fmla="*/ 82 w 85"/>
                  <a:gd name="T19" fmla="*/ 10 h 46"/>
                  <a:gd name="T20" fmla="*/ 73 w 85"/>
                  <a:gd name="T21" fmla="*/ 16 h 46"/>
                  <a:gd name="T22" fmla="*/ 61 w 85"/>
                  <a:gd name="T23" fmla="*/ 23 h 46"/>
                  <a:gd name="T24" fmla="*/ 47 w 85"/>
                  <a:gd name="T25" fmla="*/ 29 h 46"/>
                  <a:gd name="T26" fmla="*/ 32 w 85"/>
                  <a:gd name="T27" fmla="*/ 34 h 46"/>
                  <a:gd name="T28" fmla="*/ 18 w 85"/>
                  <a:gd name="T29" fmla="*/ 39 h 46"/>
                  <a:gd name="T30" fmla="*/ 7 w 85"/>
                  <a:gd name="T31" fmla="*/ 43 h 46"/>
                  <a:gd name="T32" fmla="*/ 0 w 85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46">
                    <a:moveTo>
                      <a:pt x="0" y="46"/>
                    </a:moveTo>
                    <a:lnTo>
                      <a:pt x="8" y="40"/>
                    </a:lnTo>
                    <a:lnTo>
                      <a:pt x="19" y="31"/>
                    </a:lnTo>
                    <a:lnTo>
                      <a:pt x="32" y="23"/>
                    </a:lnTo>
                    <a:lnTo>
                      <a:pt x="47" y="14"/>
                    </a:lnTo>
                    <a:lnTo>
                      <a:pt x="61" y="7"/>
                    </a:lnTo>
                    <a:lnTo>
                      <a:pt x="73" y="2"/>
                    </a:lnTo>
                    <a:lnTo>
                      <a:pt x="81" y="0"/>
                    </a:lnTo>
                    <a:lnTo>
                      <a:pt x="85" y="4"/>
                    </a:lnTo>
                    <a:lnTo>
                      <a:pt x="82" y="10"/>
                    </a:lnTo>
                    <a:lnTo>
                      <a:pt x="73" y="16"/>
                    </a:lnTo>
                    <a:lnTo>
                      <a:pt x="61" y="23"/>
                    </a:lnTo>
                    <a:lnTo>
                      <a:pt x="47" y="29"/>
                    </a:lnTo>
                    <a:lnTo>
                      <a:pt x="32" y="34"/>
                    </a:lnTo>
                    <a:lnTo>
                      <a:pt x="18" y="39"/>
                    </a:lnTo>
                    <a:lnTo>
                      <a:pt x="7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0" name="Freeform 458">
                <a:extLst>
                  <a:ext uri="{FF2B5EF4-FFF2-40B4-BE49-F238E27FC236}">
                    <a16:creationId xmlns:a16="http://schemas.microsoft.com/office/drawing/2014/main" id="{BE5CFE52-CAF3-6E68-7EB3-E93B3122F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3218"/>
                <a:ext cx="59" cy="37"/>
              </a:xfrm>
              <a:custGeom>
                <a:avLst/>
                <a:gdLst>
                  <a:gd name="T0" fmla="*/ 0 w 119"/>
                  <a:gd name="T1" fmla="*/ 1 h 73"/>
                  <a:gd name="T2" fmla="*/ 7 w 119"/>
                  <a:gd name="T3" fmla="*/ 0 h 73"/>
                  <a:gd name="T4" fmla="*/ 20 w 119"/>
                  <a:gd name="T5" fmla="*/ 4 h 73"/>
                  <a:gd name="T6" fmla="*/ 38 w 119"/>
                  <a:gd name="T7" fmla="*/ 11 h 73"/>
                  <a:gd name="T8" fmla="*/ 58 w 119"/>
                  <a:gd name="T9" fmla="*/ 22 h 73"/>
                  <a:gd name="T10" fmla="*/ 79 w 119"/>
                  <a:gd name="T11" fmla="*/ 35 h 73"/>
                  <a:gd name="T12" fmla="*/ 96 w 119"/>
                  <a:gd name="T13" fmla="*/ 48 h 73"/>
                  <a:gd name="T14" fmla="*/ 111 w 119"/>
                  <a:gd name="T15" fmla="*/ 61 h 73"/>
                  <a:gd name="T16" fmla="*/ 119 w 119"/>
                  <a:gd name="T17" fmla="*/ 73 h 73"/>
                  <a:gd name="T18" fmla="*/ 110 w 119"/>
                  <a:gd name="T19" fmla="*/ 68 h 73"/>
                  <a:gd name="T20" fmla="*/ 94 w 119"/>
                  <a:gd name="T21" fmla="*/ 61 h 73"/>
                  <a:gd name="T22" fmla="*/ 74 w 119"/>
                  <a:gd name="T23" fmla="*/ 50 h 73"/>
                  <a:gd name="T24" fmla="*/ 53 w 119"/>
                  <a:gd name="T25" fmla="*/ 37 h 73"/>
                  <a:gd name="T26" fmla="*/ 33 w 119"/>
                  <a:gd name="T27" fmla="*/ 26 h 73"/>
                  <a:gd name="T28" fmla="*/ 15 w 119"/>
                  <a:gd name="T29" fmla="*/ 15 h 73"/>
                  <a:gd name="T30" fmla="*/ 4 w 119"/>
                  <a:gd name="T31" fmla="*/ 6 h 73"/>
                  <a:gd name="T32" fmla="*/ 0 w 119"/>
                  <a:gd name="T33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73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8" y="11"/>
                    </a:lnTo>
                    <a:lnTo>
                      <a:pt x="58" y="22"/>
                    </a:lnTo>
                    <a:lnTo>
                      <a:pt x="79" y="35"/>
                    </a:lnTo>
                    <a:lnTo>
                      <a:pt x="96" y="48"/>
                    </a:lnTo>
                    <a:lnTo>
                      <a:pt x="111" y="61"/>
                    </a:lnTo>
                    <a:lnTo>
                      <a:pt x="119" y="73"/>
                    </a:lnTo>
                    <a:lnTo>
                      <a:pt x="110" y="68"/>
                    </a:lnTo>
                    <a:lnTo>
                      <a:pt x="94" y="61"/>
                    </a:lnTo>
                    <a:lnTo>
                      <a:pt x="74" y="50"/>
                    </a:lnTo>
                    <a:lnTo>
                      <a:pt x="53" y="37"/>
                    </a:lnTo>
                    <a:lnTo>
                      <a:pt x="33" y="26"/>
                    </a:lnTo>
                    <a:lnTo>
                      <a:pt x="15" y="15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1" name="Freeform 459">
                <a:extLst>
                  <a:ext uri="{FF2B5EF4-FFF2-40B4-BE49-F238E27FC236}">
                    <a16:creationId xmlns:a16="http://schemas.microsoft.com/office/drawing/2014/main" id="{72B9DE03-6B25-FB75-C9B1-E9110EBD3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" y="3194"/>
                <a:ext cx="47" cy="31"/>
              </a:xfrm>
              <a:custGeom>
                <a:avLst/>
                <a:gdLst>
                  <a:gd name="T0" fmla="*/ 0 w 93"/>
                  <a:gd name="T1" fmla="*/ 0 h 64"/>
                  <a:gd name="T2" fmla="*/ 4 w 93"/>
                  <a:gd name="T3" fmla="*/ 0 h 64"/>
                  <a:gd name="T4" fmla="*/ 13 w 93"/>
                  <a:gd name="T5" fmla="*/ 3 h 64"/>
                  <a:gd name="T6" fmla="*/ 26 w 93"/>
                  <a:gd name="T7" fmla="*/ 8 h 64"/>
                  <a:gd name="T8" fmla="*/ 42 w 93"/>
                  <a:gd name="T9" fmla="*/ 16 h 64"/>
                  <a:gd name="T10" fmla="*/ 58 w 93"/>
                  <a:gd name="T11" fmla="*/ 26 h 64"/>
                  <a:gd name="T12" fmla="*/ 73 w 93"/>
                  <a:gd name="T13" fmla="*/ 38 h 64"/>
                  <a:gd name="T14" fmla="*/ 85 w 93"/>
                  <a:gd name="T15" fmla="*/ 50 h 64"/>
                  <a:gd name="T16" fmla="*/ 93 w 93"/>
                  <a:gd name="T17" fmla="*/ 64 h 64"/>
                  <a:gd name="T18" fmla="*/ 83 w 93"/>
                  <a:gd name="T19" fmla="*/ 56 h 64"/>
                  <a:gd name="T20" fmla="*/ 69 w 93"/>
                  <a:gd name="T21" fmla="*/ 48 h 64"/>
                  <a:gd name="T22" fmla="*/ 54 w 93"/>
                  <a:gd name="T23" fmla="*/ 38 h 64"/>
                  <a:gd name="T24" fmla="*/ 36 w 93"/>
                  <a:gd name="T25" fmla="*/ 28 h 64"/>
                  <a:gd name="T26" fmla="*/ 22 w 93"/>
                  <a:gd name="T27" fmla="*/ 19 h 64"/>
                  <a:gd name="T28" fmla="*/ 10 w 93"/>
                  <a:gd name="T29" fmla="*/ 10 h 64"/>
                  <a:gd name="T30" fmla="*/ 2 w 93"/>
                  <a:gd name="T31" fmla="*/ 4 h 64"/>
                  <a:gd name="T32" fmla="*/ 0 w 93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4" y="0"/>
                    </a:lnTo>
                    <a:lnTo>
                      <a:pt x="13" y="3"/>
                    </a:lnTo>
                    <a:lnTo>
                      <a:pt x="26" y="8"/>
                    </a:lnTo>
                    <a:lnTo>
                      <a:pt x="42" y="16"/>
                    </a:lnTo>
                    <a:lnTo>
                      <a:pt x="58" y="26"/>
                    </a:lnTo>
                    <a:lnTo>
                      <a:pt x="73" y="38"/>
                    </a:lnTo>
                    <a:lnTo>
                      <a:pt x="85" y="50"/>
                    </a:lnTo>
                    <a:lnTo>
                      <a:pt x="93" y="64"/>
                    </a:lnTo>
                    <a:lnTo>
                      <a:pt x="83" y="56"/>
                    </a:lnTo>
                    <a:lnTo>
                      <a:pt x="69" y="48"/>
                    </a:lnTo>
                    <a:lnTo>
                      <a:pt x="54" y="38"/>
                    </a:lnTo>
                    <a:lnTo>
                      <a:pt x="36" y="28"/>
                    </a:lnTo>
                    <a:lnTo>
                      <a:pt x="22" y="19"/>
                    </a:lnTo>
                    <a:lnTo>
                      <a:pt x="10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2" name="Freeform 460">
                <a:extLst>
                  <a:ext uri="{FF2B5EF4-FFF2-40B4-BE49-F238E27FC236}">
                    <a16:creationId xmlns:a16="http://schemas.microsoft.com/office/drawing/2014/main" id="{4B1347CE-108B-5CAF-3290-E7081A1A5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" y="3194"/>
                <a:ext cx="46" cy="27"/>
              </a:xfrm>
              <a:custGeom>
                <a:avLst/>
                <a:gdLst>
                  <a:gd name="T0" fmla="*/ 0 w 92"/>
                  <a:gd name="T1" fmla="*/ 54 h 54"/>
                  <a:gd name="T2" fmla="*/ 7 w 92"/>
                  <a:gd name="T3" fmla="*/ 48 h 54"/>
                  <a:gd name="T4" fmla="*/ 18 w 92"/>
                  <a:gd name="T5" fmla="*/ 38 h 54"/>
                  <a:gd name="T6" fmla="*/ 32 w 92"/>
                  <a:gd name="T7" fmla="*/ 28 h 54"/>
                  <a:gd name="T8" fmla="*/ 48 w 92"/>
                  <a:gd name="T9" fmla="*/ 18 h 54"/>
                  <a:gd name="T10" fmla="*/ 63 w 92"/>
                  <a:gd name="T11" fmla="*/ 9 h 54"/>
                  <a:gd name="T12" fmla="*/ 76 w 92"/>
                  <a:gd name="T13" fmla="*/ 3 h 54"/>
                  <a:gd name="T14" fmla="*/ 86 w 92"/>
                  <a:gd name="T15" fmla="*/ 0 h 54"/>
                  <a:gd name="T16" fmla="*/ 92 w 92"/>
                  <a:gd name="T17" fmla="*/ 3 h 54"/>
                  <a:gd name="T18" fmla="*/ 90 w 92"/>
                  <a:gd name="T19" fmla="*/ 9 h 54"/>
                  <a:gd name="T20" fmla="*/ 81 w 92"/>
                  <a:gd name="T21" fmla="*/ 17 h 54"/>
                  <a:gd name="T22" fmla="*/ 67 w 92"/>
                  <a:gd name="T23" fmla="*/ 24 h 54"/>
                  <a:gd name="T24" fmla="*/ 51 w 92"/>
                  <a:gd name="T25" fmla="*/ 32 h 54"/>
                  <a:gd name="T26" fmla="*/ 34 w 92"/>
                  <a:gd name="T27" fmla="*/ 38 h 54"/>
                  <a:gd name="T28" fmla="*/ 18 w 92"/>
                  <a:gd name="T29" fmla="*/ 44 h 54"/>
                  <a:gd name="T30" fmla="*/ 6 w 92"/>
                  <a:gd name="T31" fmla="*/ 50 h 54"/>
                  <a:gd name="T32" fmla="*/ 0 w 92"/>
                  <a:gd name="T3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54">
                    <a:moveTo>
                      <a:pt x="0" y="54"/>
                    </a:moveTo>
                    <a:lnTo>
                      <a:pt x="7" y="48"/>
                    </a:lnTo>
                    <a:lnTo>
                      <a:pt x="18" y="38"/>
                    </a:lnTo>
                    <a:lnTo>
                      <a:pt x="32" y="28"/>
                    </a:lnTo>
                    <a:lnTo>
                      <a:pt x="48" y="18"/>
                    </a:lnTo>
                    <a:lnTo>
                      <a:pt x="63" y="9"/>
                    </a:lnTo>
                    <a:lnTo>
                      <a:pt x="76" y="3"/>
                    </a:lnTo>
                    <a:lnTo>
                      <a:pt x="86" y="0"/>
                    </a:lnTo>
                    <a:lnTo>
                      <a:pt x="92" y="3"/>
                    </a:lnTo>
                    <a:lnTo>
                      <a:pt x="90" y="9"/>
                    </a:lnTo>
                    <a:lnTo>
                      <a:pt x="81" y="17"/>
                    </a:lnTo>
                    <a:lnTo>
                      <a:pt x="67" y="24"/>
                    </a:lnTo>
                    <a:lnTo>
                      <a:pt x="51" y="32"/>
                    </a:lnTo>
                    <a:lnTo>
                      <a:pt x="34" y="38"/>
                    </a:lnTo>
                    <a:lnTo>
                      <a:pt x="18" y="44"/>
                    </a:lnTo>
                    <a:lnTo>
                      <a:pt x="6" y="5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3" name="Freeform 461">
                <a:extLst>
                  <a:ext uri="{FF2B5EF4-FFF2-40B4-BE49-F238E27FC236}">
                    <a16:creationId xmlns:a16="http://schemas.microsoft.com/office/drawing/2014/main" id="{675506BA-800E-C972-B303-82551EECC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043"/>
                <a:ext cx="39" cy="144"/>
              </a:xfrm>
              <a:custGeom>
                <a:avLst/>
                <a:gdLst>
                  <a:gd name="T0" fmla="*/ 7 w 77"/>
                  <a:gd name="T1" fmla="*/ 287 h 287"/>
                  <a:gd name="T2" fmla="*/ 5 w 77"/>
                  <a:gd name="T3" fmla="*/ 287 h 287"/>
                  <a:gd name="T4" fmla="*/ 2 w 77"/>
                  <a:gd name="T5" fmla="*/ 284 h 287"/>
                  <a:gd name="T6" fmla="*/ 1 w 77"/>
                  <a:gd name="T7" fmla="*/ 282 h 287"/>
                  <a:gd name="T8" fmla="*/ 0 w 77"/>
                  <a:gd name="T9" fmla="*/ 279 h 287"/>
                  <a:gd name="T10" fmla="*/ 30 w 77"/>
                  <a:gd name="T11" fmla="*/ 244 h 287"/>
                  <a:gd name="T12" fmla="*/ 50 w 77"/>
                  <a:gd name="T13" fmla="*/ 207 h 287"/>
                  <a:gd name="T14" fmla="*/ 61 w 77"/>
                  <a:gd name="T15" fmla="*/ 169 h 287"/>
                  <a:gd name="T16" fmla="*/ 64 w 77"/>
                  <a:gd name="T17" fmla="*/ 131 h 287"/>
                  <a:gd name="T18" fmla="*/ 63 w 77"/>
                  <a:gd name="T19" fmla="*/ 93 h 287"/>
                  <a:gd name="T20" fmla="*/ 56 w 77"/>
                  <a:gd name="T21" fmla="*/ 58 h 287"/>
                  <a:gd name="T22" fmla="*/ 50 w 77"/>
                  <a:gd name="T23" fmla="*/ 27 h 287"/>
                  <a:gd name="T24" fmla="*/ 43 w 77"/>
                  <a:gd name="T25" fmla="*/ 0 h 287"/>
                  <a:gd name="T26" fmla="*/ 59 w 77"/>
                  <a:gd name="T27" fmla="*/ 18 h 287"/>
                  <a:gd name="T28" fmla="*/ 71 w 77"/>
                  <a:gd name="T29" fmla="*/ 48 h 287"/>
                  <a:gd name="T30" fmla="*/ 77 w 77"/>
                  <a:gd name="T31" fmla="*/ 89 h 287"/>
                  <a:gd name="T32" fmla="*/ 77 w 77"/>
                  <a:gd name="T33" fmla="*/ 134 h 287"/>
                  <a:gd name="T34" fmla="*/ 72 w 77"/>
                  <a:gd name="T35" fmla="*/ 180 h 287"/>
                  <a:gd name="T36" fmla="*/ 59 w 77"/>
                  <a:gd name="T37" fmla="*/ 224 h 287"/>
                  <a:gd name="T38" fmla="*/ 38 w 77"/>
                  <a:gd name="T39" fmla="*/ 260 h 287"/>
                  <a:gd name="T40" fmla="*/ 7 w 77"/>
                  <a:gd name="T41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287">
                    <a:moveTo>
                      <a:pt x="7" y="287"/>
                    </a:moveTo>
                    <a:lnTo>
                      <a:pt x="5" y="287"/>
                    </a:lnTo>
                    <a:lnTo>
                      <a:pt x="2" y="284"/>
                    </a:lnTo>
                    <a:lnTo>
                      <a:pt x="1" y="282"/>
                    </a:lnTo>
                    <a:lnTo>
                      <a:pt x="0" y="279"/>
                    </a:lnTo>
                    <a:lnTo>
                      <a:pt x="30" y="244"/>
                    </a:lnTo>
                    <a:lnTo>
                      <a:pt x="50" y="207"/>
                    </a:lnTo>
                    <a:lnTo>
                      <a:pt x="61" y="169"/>
                    </a:lnTo>
                    <a:lnTo>
                      <a:pt x="64" y="131"/>
                    </a:lnTo>
                    <a:lnTo>
                      <a:pt x="63" y="93"/>
                    </a:lnTo>
                    <a:lnTo>
                      <a:pt x="56" y="58"/>
                    </a:lnTo>
                    <a:lnTo>
                      <a:pt x="50" y="27"/>
                    </a:lnTo>
                    <a:lnTo>
                      <a:pt x="43" y="0"/>
                    </a:lnTo>
                    <a:lnTo>
                      <a:pt x="59" y="18"/>
                    </a:lnTo>
                    <a:lnTo>
                      <a:pt x="71" y="48"/>
                    </a:lnTo>
                    <a:lnTo>
                      <a:pt x="77" y="89"/>
                    </a:lnTo>
                    <a:lnTo>
                      <a:pt x="77" y="134"/>
                    </a:lnTo>
                    <a:lnTo>
                      <a:pt x="72" y="180"/>
                    </a:lnTo>
                    <a:lnTo>
                      <a:pt x="59" y="224"/>
                    </a:lnTo>
                    <a:lnTo>
                      <a:pt x="38" y="260"/>
                    </a:lnTo>
                    <a:lnTo>
                      <a:pt x="7" y="28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4" name="Freeform 462">
                <a:extLst>
                  <a:ext uri="{FF2B5EF4-FFF2-40B4-BE49-F238E27FC236}">
                    <a16:creationId xmlns:a16="http://schemas.microsoft.com/office/drawing/2014/main" id="{3778C28D-4F4A-1076-E7A0-3F6652D99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045"/>
                <a:ext cx="32" cy="18"/>
              </a:xfrm>
              <a:custGeom>
                <a:avLst/>
                <a:gdLst>
                  <a:gd name="T0" fmla="*/ 65 w 65"/>
                  <a:gd name="T1" fmla="*/ 37 h 37"/>
                  <a:gd name="T2" fmla="*/ 58 w 65"/>
                  <a:gd name="T3" fmla="*/ 29 h 37"/>
                  <a:gd name="T4" fmla="*/ 49 w 65"/>
                  <a:gd name="T5" fmla="*/ 22 h 37"/>
                  <a:gd name="T6" fmla="*/ 38 w 65"/>
                  <a:gd name="T7" fmla="*/ 15 h 37"/>
                  <a:gd name="T8" fmla="*/ 29 w 65"/>
                  <a:gd name="T9" fmla="*/ 9 h 37"/>
                  <a:gd name="T10" fmla="*/ 19 w 65"/>
                  <a:gd name="T11" fmla="*/ 4 h 37"/>
                  <a:gd name="T12" fmla="*/ 9 w 65"/>
                  <a:gd name="T13" fmla="*/ 2 h 37"/>
                  <a:gd name="T14" fmla="*/ 4 w 65"/>
                  <a:gd name="T15" fmla="*/ 0 h 37"/>
                  <a:gd name="T16" fmla="*/ 0 w 65"/>
                  <a:gd name="T17" fmla="*/ 2 h 37"/>
                  <a:gd name="T18" fmla="*/ 0 w 65"/>
                  <a:gd name="T19" fmla="*/ 4 h 37"/>
                  <a:gd name="T20" fmla="*/ 6 w 65"/>
                  <a:gd name="T21" fmla="*/ 8 h 37"/>
                  <a:gd name="T22" fmla="*/ 13 w 65"/>
                  <a:gd name="T23" fmla="*/ 12 h 37"/>
                  <a:gd name="T24" fmla="*/ 23 w 65"/>
                  <a:gd name="T25" fmla="*/ 15 h 37"/>
                  <a:gd name="T26" fmla="*/ 33 w 65"/>
                  <a:gd name="T27" fmla="*/ 20 h 37"/>
                  <a:gd name="T28" fmla="*/ 45 w 65"/>
                  <a:gd name="T29" fmla="*/ 25 h 37"/>
                  <a:gd name="T30" fmla="*/ 56 w 65"/>
                  <a:gd name="T31" fmla="*/ 30 h 37"/>
                  <a:gd name="T32" fmla="*/ 65 w 65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65" y="37"/>
                    </a:moveTo>
                    <a:lnTo>
                      <a:pt x="58" y="29"/>
                    </a:lnTo>
                    <a:lnTo>
                      <a:pt x="49" y="22"/>
                    </a:lnTo>
                    <a:lnTo>
                      <a:pt x="38" y="15"/>
                    </a:lnTo>
                    <a:lnTo>
                      <a:pt x="29" y="9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13" y="12"/>
                    </a:lnTo>
                    <a:lnTo>
                      <a:pt x="23" y="15"/>
                    </a:lnTo>
                    <a:lnTo>
                      <a:pt x="33" y="20"/>
                    </a:lnTo>
                    <a:lnTo>
                      <a:pt x="45" y="25"/>
                    </a:lnTo>
                    <a:lnTo>
                      <a:pt x="56" y="30"/>
                    </a:lnTo>
                    <a:lnTo>
                      <a:pt x="65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5" name="Freeform 463">
                <a:extLst>
                  <a:ext uri="{FF2B5EF4-FFF2-40B4-BE49-F238E27FC236}">
                    <a16:creationId xmlns:a16="http://schemas.microsoft.com/office/drawing/2014/main" id="{D2D2596E-7D88-5666-6565-D4366824D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3055"/>
                <a:ext cx="36" cy="21"/>
              </a:xfrm>
              <a:custGeom>
                <a:avLst/>
                <a:gdLst>
                  <a:gd name="T0" fmla="*/ 0 w 71"/>
                  <a:gd name="T1" fmla="*/ 1 h 43"/>
                  <a:gd name="T2" fmla="*/ 3 w 71"/>
                  <a:gd name="T3" fmla="*/ 0 h 43"/>
                  <a:gd name="T4" fmla="*/ 9 w 71"/>
                  <a:gd name="T5" fmla="*/ 1 h 43"/>
                  <a:gd name="T6" fmla="*/ 20 w 71"/>
                  <a:gd name="T7" fmla="*/ 5 h 43"/>
                  <a:gd name="T8" fmla="*/ 30 w 71"/>
                  <a:gd name="T9" fmla="*/ 10 h 43"/>
                  <a:gd name="T10" fmla="*/ 42 w 71"/>
                  <a:gd name="T11" fmla="*/ 16 h 43"/>
                  <a:gd name="T12" fmla="*/ 53 w 71"/>
                  <a:gd name="T13" fmla="*/ 24 h 43"/>
                  <a:gd name="T14" fmla="*/ 63 w 71"/>
                  <a:gd name="T15" fmla="*/ 33 h 43"/>
                  <a:gd name="T16" fmla="*/ 71 w 71"/>
                  <a:gd name="T17" fmla="*/ 43 h 43"/>
                  <a:gd name="T18" fmla="*/ 62 w 71"/>
                  <a:gd name="T19" fmla="*/ 38 h 43"/>
                  <a:gd name="T20" fmla="*/ 51 w 71"/>
                  <a:gd name="T21" fmla="*/ 33 h 43"/>
                  <a:gd name="T22" fmla="*/ 39 w 71"/>
                  <a:gd name="T23" fmla="*/ 26 h 43"/>
                  <a:gd name="T24" fmla="*/ 28 w 71"/>
                  <a:gd name="T25" fmla="*/ 20 h 43"/>
                  <a:gd name="T26" fmla="*/ 16 w 71"/>
                  <a:gd name="T27" fmla="*/ 14 h 43"/>
                  <a:gd name="T28" fmla="*/ 7 w 71"/>
                  <a:gd name="T29" fmla="*/ 9 h 43"/>
                  <a:gd name="T30" fmla="*/ 1 w 71"/>
                  <a:gd name="T31" fmla="*/ 4 h 43"/>
                  <a:gd name="T32" fmla="*/ 0 w 71"/>
                  <a:gd name="T3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3">
                    <a:moveTo>
                      <a:pt x="0" y="1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20" y="5"/>
                    </a:lnTo>
                    <a:lnTo>
                      <a:pt x="30" y="10"/>
                    </a:lnTo>
                    <a:lnTo>
                      <a:pt x="42" y="16"/>
                    </a:lnTo>
                    <a:lnTo>
                      <a:pt x="53" y="24"/>
                    </a:lnTo>
                    <a:lnTo>
                      <a:pt x="63" y="33"/>
                    </a:lnTo>
                    <a:lnTo>
                      <a:pt x="71" y="43"/>
                    </a:lnTo>
                    <a:lnTo>
                      <a:pt x="62" y="38"/>
                    </a:lnTo>
                    <a:lnTo>
                      <a:pt x="51" y="33"/>
                    </a:lnTo>
                    <a:lnTo>
                      <a:pt x="39" y="26"/>
                    </a:lnTo>
                    <a:lnTo>
                      <a:pt x="28" y="20"/>
                    </a:lnTo>
                    <a:lnTo>
                      <a:pt x="16" y="14"/>
                    </a:lnTo>
                    <a:lnTo>
                      <a:pt x="7" y="9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6" name="Freeform 464">
                <a:extLst>
                  <a:ext uri="{FF2B5EF4-FFF2-40B4-BE49-F238E27FC236}">
                    <a16:creationId xmlns:a16="http://schemas.microsoft.com/office/drawing/2014/main" id="{657DDCCD-E352-1528-DB2A-E142FEB13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3076"/>
                <a:ext cx="46" cy="28"/>
              </a:xfrm>
              <a:custGeom>
                <a:avLst/>
                <a:gdLst>
                  <a:gd name="T0" fmla="*/ 0 w 92"/>
                  <a:gd name="T1" fmla="*/ 1 h 57"/>
                  <a:gd name="T2" fmla="*/ 4 w 92"/>
                  <a:gd name="T3" fmla="*/ 0 h 57"/>
                  <a:gd name="T4" fmla="*/ 15 w 92"/>
                  <a:gd name="T5" fmla="*/ 2 h 57"/>
                  <a:gd name="T6" fmla="*/ 28 w 92"/>
                  <a:gd name="T7" fmla="*/ 7 h 57"/>
                  <a:gd name="T8" fmla="*/ 42 w 92"/>
                  <a:gd name="T9" fmla="*/ 14 h 57"/>
                  <a:gd name="T10" fmla="*/ 58 w 92"/>
                  <a:gd name="T11" fmla="*/ 24 h 57"/>
                  <a:gd name="T12" fmla="*/ 73 w 92"/>
                  <a:gd name="T13" fmla="*/ 34 h 57"/>
                  <a:gd name="T14" fmla="*/ 84 w 92"/>
                  <a:gd name="T15" fmla="*/ 46 h 57"/>
                  <a:gd name="T16" fmla="*/ 92 w 92"/>
                  <a:gd name="T17" fmla="*/ 57 h 57"/>
                  <a:gd name="T18" fmla="*/ 86 w 92"/>
                  <a:gd name="T19" fmla="*/ 52 h 57"/>
                  <a:gd name="T20" fmla="*/ 73 w 92"/>
                  <a:gd name="T21" fmla="*/ 46 h 57"/>
                  <a:gd name="T22" fmla="*/ 57 w 92"/>
                  <a:gd name="T23" fmla="*/ 38 h 57"/>
                  <a:gd name="T24" fmla="*/ 41 w 92"/>
                  <a:gd name="T25" fmla="*/ 28 h 57"/>
                  <a:gd name="T26" fmla="*/ 24 w 92"/>
                  <a:gd name="T27" fmla="*/ 19 h 57"/>
                  <a:gd name="T28" fmla="*/ 11 w 92"/>
                  <a:gd name="T29" fmla="*/ 12 h 57"/>
                  <a:gd name="T30" fmla="*/ 3 w 92"/>
                  <a:gd name="T31" fmla="*/ 6 h 57"/>
                  <a:gd name="T32" fmla="*/ 0 w 92"/>
                  <a:gd name="T3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4"/>
                    </a:lnTo>
                    <a:lnTo>
                      <a:pt x="58" y="24"/>
                    </a:lnTo>
                    <a:lnTo>
                      <a:pt x="73" y="34"/>
                    </a:lnTo>
                    <a:lnTo>
                      <a:pt x="84" y="46"/>
                    </a:lnTo>
                    <a:lnTo>
                      <a:pt x="92" y="57"/>
                    </a:lnTo>
                    <a:lnTo>
                      <a:pt x="86" y="52"/>
                    </a:lnTo>
                    <a:lnTo>
                      <a:pt x="73" y="46"/>
                    </a:lnTo>
                    <a:lnTo>
                      <a:pt x="57" y="38"/>
                    </a:lnTo>
                    <a:lnTo>
                      <a:pt x="41" y="28"/>
                    </a:lnTo>
                    <a:lnTo>
                      <a:pt x="24" y="19"/>
                    </a:lnTo>
                    <a:lnTo>
                      <a:pt x="11" y="12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7" name="Freeform 465">
                <a:extLst>
                  <a:ext uri="{FF2B5EF4-FFF2-40B4-BE49-F238E27FC236}">
                    <a16:creationId xmlns:a16="http://schemas.microsoft.com/office/drawing/2014/main" id="{116FC348-997F-DAB1-4F5E-28F24F7FF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099"/>
                <a:ext cx="51" cy="32"/>
              </a:xfrm>
              <a:custGeom>
                <a:avLst/>
                <a:gdLst>
                  <a:gd name="T0" fmla="*/ 0 w 101"/>
                  <a:gd name="T1" fmla="*/ 1 h 64"/>
                  <a:gd name="T2" fmla="*/ 5 w 101"/>
                  <a:gd name="T3" fmla="*/ 0 h 64"/>
                  <a:gd name="T4" fmla="*/ 17 w 101"/>
                  <a:gd name="T5" fmla="*/ 2 h 64"/>
                  <a:gd name="T6" fmla="*/ 31 w 101"/>
                  <a:gd name="T7" fmla="*/ 10 h 64"/>
                  <a:gd name="T8" fmla="*/ 48 w 101"/>
                  <a:gd name="T9" fmla="*/ 19 h 64"/>
                  <a:gd name="T10" fmla="*/ 65 w 101"/>
                  <a:gd name="T11" fmla="*/ 30 h 64"/>
                  <a:gd name="T12" fmla="*/ 81 w 101"/>
                  <a:gd name="T13" fmla="*/ 41 h 64"/>
                  <a:gd name="T14" fmla="*/ 94 w 101"/>
                  <a:gd name="T15" fmla="*/ 52 h 64"/>
                  <a:gd name="T16" fmla="*/ 101 w 101"/>
                  <a:gd name="T17" fmla="*/ 64 h 64"/>
                  <a:gd name="T18" fmla="*/ 93 w 101"/>
                  <a:gd name="T19" fmla="*/ 60 h 64"/>
                  <a:gd name="T20" fmla="*/ 80 w 101"/>
                  <a:gd name="T21" fmla="*/ 52 h 64"/>
                  <a:gd name="T22" fmla="*/ 63 w 101"/>
                  <a:gd name="T23" fmla="*/ 42 h 64"/>
                  <a:gd name="T24" fmla="*/ 44 w 101"/>
                  <a:gd name="T25" fmla="*/ 32 h 64"/>
                  <a:gd name="T26" fmla="*/ 27 w 101"/>
                  <a:gd name="T27" fmla="*/ 22 h 64"/>
                  <a:gd name="T28" fmla="*/ 13 w 101"/>
                  <a:gd name="T29" fmla="*/ 12 h 64"/>
                  <a:gd name="T30" fmla="*/ 2 w 101"/>
                  <a:gd name="T31" fmla="*/ 5 h 64"/>
                  <a:gd name="T32" fmla="*/ 0 w 101"/>
                  <a:gd name="T3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64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1" y="10"/>
                    </a:lnTo>
                    <a:lnTo>
                      <a:pt x="48" y="19"/>
                    </a:lnTo>
                    <a:lnTo>
                      <a:pt x="65" y="30"/>
                    </a:lnTo>
                    <a:lnTo>
                      <a:pt x="81" y="41"/>
                    </a:lnTo>
                    <a:lnTo>
                      <a:pt x="94" y="52"/>
                    </a:lnTo>
                    <a:lnTo>
                      <a:pt x="101" y="64"/>
                    </a:lnTo>
                    <a:lnTo>
                      <a:pt x="93" y="60"/>
                    </a:lnTo>
                    <a:lnTo>
                      <a:pt x="80" y="52"/>
                    </a:lnTo>
                    <a:lnTo>
                      <a:pt x="63" y="42"/>
                    </a:lnTo>
                    <a:lnTo>
                      <a:pt x="44" y="32"/>
                    </a:lnTo>
                    <a:lnTo>
                      <a:pt x="27" y="22"/>
                    </a:lnTo>
                    <a:lnTo>
                      <a:pt x="13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8" name="Freeform 466">
                <a:extLst>
                  <a:ext uri="{FF2B5EF4-FFF2-40B4-BE49-F238E27FC236}">
                    <a16:creationId xmlns:a16="http://schemas.microsoft.com/office/drawing/2014/main" id="{9A018E11-06FD-2F61-AF3A-7C05B0FB4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" y="3115"/>
                <a:ext cx="41" cy="34"/>
              </a:xfrm>
              <a:custGeom>
                <a:avLst/>
                <a:gdLst>
                  <a:gd name="T0" fmla="*/ 0 w 82"/>
                  <a:gd name="T1" fmla="*/ 0 h 67"/>
                  <a:gd name="T2" fmla="*/ 4 w 82"/>
                  <a:gd name="T3" fmla="*/ 0 h 67"/>
                  <a:gd name="T4" fmla="*/ 13 w 82"/>
                  <a:gd name="T5" fmla="*/ 5 h 67"/>
                  <a:gd name="T6" fmla="*/ 26 w 82"/>
                  <a:gd name="T7" fmla="*/ 14 h 67"/>
                  <a:gd name="T8" fmla="*/ 41 w 82"/>
                  <a:gd name="T9" fmla="*/ 24 h 67"/>
                  <a:gd name="T10" fmla="*/ 55 w 82"/>
                  <a:gd name="T11" fmla="*/ 36 h 67"/>
                  <a:gd name="T12" fmla="*/ 68 w 82"/>
                  <a:gd name="T13" fmla="*/ 47 h 67"/>
                  <a:gd name="T14" fmla="*/ 78 w 82"/>
                  <a:gd name="T15" fmla="*/ 59 h 67"/>
                  <a:gd name="T16" fmla="*/ 82 w 82"/>
                  <a:gd name="T17" fmla="*/ 67 h 67"/>
                  <a:gd name="T18" fmla="*/ 74 w 82"/>
                  <a:gd name="T19" fmla="*/ 61 h 67"/>
                  <a:gd name="T20" fmla="*/ 62 w 82"/>
                  <a:gd name="T21" fmla="*/ 54 h 67"/>
                  <a:gd name="T22" fmla="*/ 47 w 82"/>
                  <a:gd name="T23" fmla="*/ 44 h 67"/>
                  <a:gd name="T24" fmla="*/ 33 w 82"/>
                  <a:gd name="T25" fmla="*/ 34 h 67"/>
                  <a:gd name="T26" fmla="*/ 18 w 82"/>
                  <a:gd name="T27" fmla="*/ 23 h 67"/>
                  <a:gd name="T28" fmla="*/ 8 w 82"/>
                  <a:gd name="T29" fmla="*/ 14 h 67"/>
                  <a:gd name="T30" fmla="*/ 1 w 82"/>
                  <a:gd name="T31" fmla="*/ 5 h 67"/>
                  <a:gd name="T32" fmla="*/ 0 w 82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7">
                    <a:moveTo>
                      <a:pt x="0" y="0"/>
                    </a:moveTo>
                    <a:lnTo>
                      <a:pt x="4" y="0"/>
                    </a:lnTo>
                    <a:lnTo>
                      <a:pt x="13" y="5"/>
                    </a:lnTo>
                    <a:lnTo>
                      <a:pt x="26" y="14"/>
                    </a:lnTo>
                    <a:lnTo>
                      <a:pt x="41" y="24"/>
                    </a:lnTo>
                    <a:lnTo>
                      <a:pt x="55" y="36"/>
                    </a:lnTo>
                    <a:lnTo>
                      <a:pt x="68" y="47"/>
                    </a:lnTo>
                    <a:lnTo>
                      <a:pt x="78" y="59"/>
                    </a:lnTo>
                    <a:lnTo>
                      <a:pt x="82" y="67"/>
                    </a:lnTo>
                    <a:lnTo>
                      <a:pt x="74" y="61"/>
                    </a:lnTo>
                    <a:lnTo>
                      <a:pt x="62" y="54"/>
                    </a:lnTo>
                    <a:lnTo>
                      <a:pt x="47" y="44"/>
                    </a:lnTo>
                    <a:lnTo>
                      <a:pt x="33" y="34"/>
                    </a:lnTo>
                    <a:lnTo>
                      <a:pt x="18" y="23"/>
                    </a:lnTo>
                    <a:lnTo>
                      <a:pt x="8" y="14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9" name="Freeform 467">
                <a:extLst>
                  <a:ext uri="{FF2B5EF4-FFF2-40B4-BE49-F238E27FC236}">
                    <a16:creationId xmlns:a16="http://schemas.microsoft.com/office/drawing/2014/main" id="{8D5A0C0D-EECD-9A25-AB0D-3436A286A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" y="3133"/>
                <a:ext cx="33" cy="29"/>
              </a:xfrm>
              <a:custGeom>
                <a:avLst/>
                <a:gdLst>
                  <a:gd name="T0" fmla="*/ 0 w 68"/>
                  <a:gd name="T1" fmla="*/ 0 h 58"/>
                  <a:gd name="T2" fmla="*/ 4 w 68"/>
                  <a:gd name="T3" fmla="*/ 0 h 58"/>
                  <a:gd name="T4" fmla="*/ 12 w 68"/>
                  <a:gd name="T5" fmla="*/ 3 h 58"/>
                  <a:gd name="T6" fmla="*/ 23 w 68"/>
                  <a:gd name="T7" fmla="*/ 8 h 58"/>
                  <a:gd name="T8" fmla="*/ 35 w 68"/>
                  <a:gd name="T9" fmla="*/ 15 h 58"/>
                  <a:gd name="T10" fmla="*/ 45 w 68"/>
                  <a:gd name="T11" fmla="*/ 25 h 58"/>
                  <a:gd name="T12" fmla="*/ 56 w 68"/>
                  <a:gd name="T13" fmla="*/ 35 h 58"/>
                  <a:gd name="T14" fmla="*/ 64 w 68"/>
                  <a:gd name="T15" fmla="*/ 46 h 58"/>
                  <a:gd name="T16" fmla="*/ 68 w 68"/>
                  <a:gd name="T17" fmla="*/ 58 h 58"/>
                  <a:gd name="T18" fmla="*/ 61 w 68"/>
                  <a:gd name="T19" fmla="*/ 51 h 58"/>
                  <a:gd name="T20" fmla="*/ 51 w 68"/>
                  <a:gd name="T21" fmla="*/ 44 h 58"/>
                  <a:gd name="T22" fmla="*/ 39 w 68"/>
                  <a:gd name="T23" fmla="*/ 35 h 58"/>
                  <a:gd name="T24" fmla="*/ 27 w 68"/>
                  <a:gd name="T25" fmla="*/ 26 h 58"/>
                  <a:gd name="T26" fmla="*/ 15 w 68"/>
                  <a:gd name="T27" fmla="*/ 18 h 58"/>
                  <a:gd name="T28" fmla="*/ 6 w 68"/>
                  <a:gd name="T29" fmla="*/ 10 h 58"/>
                  <a:gd name="T30" fmla="*/ 0 w 68"/>
                  <a:gd name="T31" fmla="*/ 4 h 58"/>
                  <a:gd name="T32" fmla="*/ 0 w 68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23" y="8"/>
                    </a:lnTo>
                    <a:lnTo>
                      <a:pt x="35" y="15"/>
                    </a:lnTo>
                    <a:lnTo>
                      <a:pt x="45" y="25"/>
                    </a:lnTo>
                    <a:lnTo>
                      <a:pt x="56" y="35"/>
                    </a:lnTo>
                    <a:lnTo>
                      <a:pt x="64" y="46"/>
                    </a:lnTo>
                    <a:lnTo>
                      <a:pt x="68" y="58"/>
                    </a:lnTo>
                    <a:lnTo>
                      <a:pt x="61" y="51"/>
                    </a:lnTo>
                    <a:lnTo>
                      <a:pt x="51" y="44"/>
                    </a:lnTo>
                    <a:lnTo>
                      <a:pt x="39" y="35"/>
                    </a:lnTo>
                    <a:lnTo>
                      <a:pt x="27" y="26"/>
                    </a:lnTo>
                    <a:lnTo>
                      <a:pt x="15" y="18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0" name="Freeform 468">
                <a:extLst>
                  <a:ext uri="{FF2B5EF4-FFF2-40B4-BE49-F238E27FC236}">
                    <a16:creationId xmlns:a16="http://schemas.microsoft.com/office/drawing/2014/main" id="{7B1FFA2B-F983-746D-FDC3-A134741FA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" y="3151"/>
                <a:ext cx="24" cy="24"/>
              </a:xfrm>
              <a:custGeom>
                <a:avLst/>
                <a:gdLst>
                  <a:gd name="T0" fmla="*/ 0 w 49"/>
                  <a:gd name="T1" fmla="*/ 0 h 49"/>
                  <a:gd name="T2" fmla="*/ 4 w 49"/>
                  <a:gd name="T3" fmla="*/ 0 h 49"/>
                  <a:gd name="T4" fmla="*/ 11 w 49"/>
                  <a:gd name="T5" fmla="*/ 3 h 49"/>
                  <a:gd name="T6" fmla="*/ 19 w 49"/>
                  <a:gd name="T7" fmla="*/ 9 h 49"/>
                  <a:gd name="T8" fmla="*/ 28 w 49"/>
                  <a:gd name="T9" fmla="*/ 18 h 49"/>
                  <a:gd name="T10" fmla="*/ 36 w 49"/>
                  <a:gd name="T11" fmla="*/ 26 h 49"/>
                  <a:gd name="T12" fmla="*/ 44 w 49"/>
                  <a:gd name="T13" fmla="*/ 35 h 49"/>
                  <a:gd name="T14" fmla="*/ 48 w 49"/>
                  <a:gd name="T15" fmla="*/ 43 h 49"/>
                  <a:gd name="T16" fmla="*/ 49 w 49"/>
                  <a:gd name="T17" fmla="*/ 49 h 49"/>
                  <a:gd name="T18" fmla="*/ 44 w 49"/>
                  <a:gd name="T19" fmla="*/ 44 h 49"/>
                  <a:gd name="T20" fmla="*/ 37 w 49"/>
                  <a:gd name="T21" fmla="*/ 38 h 49"/>
                  <a:gd name="T22" fmla="*/ 29 w 49"/>
                  <a:gd name="T23" fmla="*/ 31 h 49"/>
                  <a:gd name="T24" fmla="*/ 21 w 49"/>
                  <a:gd name="T25" fmla="*/ 24 h 49"/>
                  <a:gd name="T26" fmla="*/ 13 w 49"/>
                  <a:gd name="T27" fmla="*/ 16 h 49"/>
                  <a:gd name="T28" fmla="*/ 7 w 49"/>
                  <a:gd name="T29" fmla="*/ 10 h 49"/>
                  <a:gd name="T30" fmla="*/ 1 w 49"/>
                  <a:gd name="T31" fmla="*/ 4 h 49"/>
                  <a:gd name="T32" fmla="*/ 0 w 49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0" y="0"/>
                    </a:moveTo>
                    <a:lnTo>
                      <a:pt x="4" y="0"/>
                    </a:lnTo>
                    <a:lnTo>
                      <a:pt x="11" y="3"/>
                    </a:lnTo>
                    <a:lnTo>
                      <a:pt x="19" y="9"/>
                    </a:lnTo>
                    <a:lnTo>
                      <a:pt x="28" y="18"/>
                    </a:lnTo>
                    <a:lnTo>
                      <a:pt x="36" y="26"/>
                    </a:lnTo>
                    <a:lnTo>
                      <a:pt x="44" y="35"/>
                    </a:lnTo>
                    <a:lnTo>
                      <a:pt x="48" y="43"/>
                    </a:lnTo>
                    <a:lnTo>
                      <a:pt x="49" y="49"/>
                    </a:lnTo>
                    <a:lnTo>
                      <a:pt x="44" y="44"/>
                    </a:lnTo>
                    <a:lnTo>
                      <a:pt x="37" y="38"/>
                    </a:lnTo>
                    <a:lnTo>
                      <a:pt x="29" y="31"/>
                    </a:lnTo>
                    <a:lnTo>
                      <a:pt x="21" y="24"/>
                    </a:lnTo>
                    <a:lnTo>
                      <a:pt x="13" y="16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1" name="Freeform 469">
                <a:extLst>
                  <a:ext uri="{FF2B5EF4-FFF2-40B4-BE49-F238E27FC236}">
                    <a16:creationId xmlns:a16="http://schemas.microsoft.com/office/drawing/2014/main" id="{5352B380-A332-D51C-9997-25FBAB8B2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3166"/>
                <a:ext cx="17" cy="17"/>
              </a:xfrm>
              <a:custGeom>
                <a:avLst/>
                <a:gdLst>
                  <a:gd name="T0" fmla="*/ 3 w 33"/>
                  <a:gd name="T1" fmla="*/ 0 h 34"/>
                  <a:gd name="T2" fmla="*/ 11 w 33"/>
                  <a:gd name="T3" fmla="*/ 2 h 34"/>
                  <a:gd name="T4" fmla="*/ 23 w 33"/>
                  <a:gd name="T5" fmla="*/ 10 h 34"/>
                  <a:gd name="T6" fmla="*/ 33 w 33"/>
                  <a:gd name="T7" fmla="*/ 23 h 34"/>
                  <a:gd name="T8" fmla="*/ 33 w 33"/>
                  <a:gd name="T9" fmla="*/ 34 h 34"/>
                  <a:gd name="T10" fmla="*/ 30 w 33"/>
                  <a:gd name="T11" fmla="*/ 28 h 34"/>
                  <a:gd name="T12" fmla="*/ 26 w 33"/>
                  <a:gd name="T13" fmla="*/ 23 h 34"/>
                  <a:gd name="T14" fmla="*/ 20 w 33"/>
                  <a:gd name="T15" fmla="*/ 18 h 34"/>
                  <a:gd name="T16" fmla="*/ 13 w 33"/>
                  <a:gd name="T17" fmla="*/ 13 h 34"/>
                  <a:gd name="T18" fmla="*/ 7 w 33"/>
                  <a:gd name="T19" fmla="*/ 9 h 34"/>
                  <a:gd name="T20" fmla="*/ 3 w 33"/>
                  <a:gd name="T21" fmla="*/ 5 h 34"/>
                  <a:gd name="T22" fmla="*/ 0 w 33"/>
                  <a:gd name="T23" fmla="*/ 3 h 34"/>
                  <a:gd name="T24" fmla="*/ 3 w 33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4">
                    <a:moveTo>
                      <a:pt x="3" y="0"/>
                    </a:moveTo>
                    <a:lnTo>
                      <a:pt x="11" y="2"/>
                    </a:lnTo>
                    <a:lnTo>
                      <a:pt x="23" y="10"/>
                    </a:lnTo>
                    <a:lnTo>
                      <a:pt x="33" y="23"/>
                    </a:lnTo>
                    <a:lnTo>
                      <a:pt x="33" y="34"/>
                    </a:lnTo>
                    <a:lnTo>
                      <a:pt x="30" y="28"/>
                    </a:lnTo>
                    <a:lnTo>
                      <a:pt x="26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2" name="Freeform 470">
                <a:extLst>
                  <a:ext uri="{FF2B5EF4-FFF2-40B4-BE49-F238E27FC236}">
                    <a16:creationId xmlns:a16="http://schemas.microsoft.com/office/drawing/2014/main" id="{580CF41D-8CBF-F823-9319-64F4AE7E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" y="3033"/>
                <a:ext cx="21" cy="19"/>
              </a:xfrm>
              <a:custGeom>
                <a:avLst/>
                <a:gdLst>
                  <a:gd name="T0" fmla="*/ 42 w 42"/>
                  <a:gd name="T1" fmla="*/ 37 h 37"/>
                  <a:gd name="T2" fmla="*/ 39 w 42"/>
                  <a:gd name="T3" fmla="*/ 35 h 37"/>
                  <a:gd name="T4" fmla="*/ 33 w 42"/>
                  <a:gd name="T5" fmla="*/ 31 h 37"/>
                  <a:gd name="T6" fmla="*/ 25 w 42"/>
                  <a:gd name="T7" fmla="*/ 26 h 37"/>
                  <a:gd name="T8" fmla="*/ 17 w 42"/>
                  <a:gd name="T9" fmla="*/ 21 h 37"/>
                  <a:gd name="T10" fmla="*/ 9 w 42"/>
                  <a:gd name="T11" fmla="*/ 15 h 37"/>
                  <a:gd name="T12" fmla="*/ 2 w 42"/>
                  <a:gd name="T13" fmla="*/ 10 h 37"/>
                  <a:gd name="T14" fmla="*/ 0 w 42"/>
                  <a:gd name="T15" fmla="*/ 5 h 37"/>
                  <a:gd name="T16" fmla="*/ 1 w 42"/>
                  <a:gd name="T17" fmla="*/ 1 h 37"/>
                  <a:gd name="T18" fmla="*/ 5 w 42"/>
                  <a:gd name="T19" fmla="*/ 0 h 37"/>
                  <a:gd name="T20" fmla="*/ 12 w 42"/>
                  <a:gd name="T21" fmla="*/ 2 h 37"/>
                  <a:gd name="T22" fmla="*/ 17 w 42"/>
                  <a:gd name="T23" fmla="*/ 7 h 37"/>
                  <a:gd name="T24" fmla="*/ 23 w 42"/>
                  <a:gd name="T25" fmla="*/ 13 h 37"/>
                  <a:gd name="T26" fmla="*/ 29 w 42"/>
                  <a:gd name="T27" fmla="*/ 20 h 37"/>
                  <a:gd name="T28" fmla="*/ 34 w 42"/>
                  <a:gd name="T29" fmla="*/ 27 h 37"/>
                  <a:gd name="T30" fmla="*/ 39 w 42"/>
                  <a:gd name="T31" fmla="*/ 33 h 37"/>
                  <a:gd name="T32" fmla="*/ 42 w 42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7">
                    <a:moveTo>
                      <a:pt x="42" y="37"/>
                    </a:moveTo>
                    <a:lnTo>
                      <a:pt x="39" y="35"/>
                    </a:lnTo>
                    <a:lnTo>
                      <a:pt x="33" y="31"/>
                    </a:lnTo>
                    <a:lnTo>
                      <a:pt x="25" y="26"/>
                    </a:lnTo>
                    <a:lnTo>
                      <a:pt x="17" y="21"/>
                    </a:lnTo>
                    <a:lnTo>
                      <a:pt x="9" y="15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2"/>
                    </a:lnTo>
                    <a:lnTo>
                      <a:pt x="17" y="7"/>
                    </a:lnTo>
                    <a:lnTo>
                      <a:pt x="23" y="13"/>
                    </a:lnTo>
                    <a:lnTo>
                      <a:pt x="29" y="20"/>
                    </a:lnTo>
                    <a:lnTo>
                      <a:pt x="34" y="27"/>
                    </a:lnTo>
                    <a:lnTo>
                      <a:pt x="39" y="33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3" name="Freeform 471">
                <a:extLst>
                  <a:ext uri="{FF2B5EF4-FFF2-40B4-BE49-F238E27FC236}">
                    <a16:creationId xmlns:a16="http://schemas.microsoft.com/office/drawing/2014/main" id="{D246E369-BA35-E352-9DF4-B85D6034A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" y="3031"/>
                <a:ext cx="11" cy="22"/>
              </a:xfrm>
              <a:custGeom>
                <a:avLst/>
                <a:gdLst>
                  <a:gd name="T0" fmla="*/ 0 w 21"/>
                  <a:gd name="T1" fmla="*/ 44 h 44"/>
                  <a:gd name="T2" fmla="*/ 5 w 21"/>
                  <a:gd name="T3" fmla="*/ 36 h 44"/>
                  <a:gd name="T4" fmla="*/ 14 w 21"/>
                  <a:gd name="T5" fmla="*/ 22 h 44"/>
                  <a:gd name="T6" fmla="*/ 21 w 21"/>
                  <a:gd name="T7" fmla="*/ 9 h 44"/>
                  <a:gd name="T8" fmla="*/ 19 w 21"/>
                  <a:gd name="T9" fmla="*/ 0 h 44"/>
                  <a:gd name="T10" fmla="*/ 13 w 21"/>
                  <a:gd name="T11" fmla="*/ 2 h 44"/>
                  <a:gd name="T12" fmla="*/ 7 w 21"/>
                  <a:gd name="T13" fmla="*/ 16 h 44"/>
                  <a:gd name="T14" fmla="*/ 2 w 21"/>
                  <a:gd name="T15" fmla="*/ 31 h 44"/>
                  <a:gd name="T16" fmla="*/ 0 w 21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4">
                    <a:moveTo>
                      <a:pt x="0" y="44"/>
                    </a:moveTo>
                    <a:lnTo>
                      <a:pt x="5" y="36"/>
                    </a:lnTo>
                    <a:lnTo>
                      <a:pt x="14" y="22"/>
                    </a:lnTo>
                    <a:lnTo>
                      <a:pt x="21" y="9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7" y="16"/>
                    </a:lnTo>
                    <a:lnTo>
                      <a:pt x="2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4" name="Freeform 472">
                <a:extLst>
                  <a:ext uri="{FF2B5EF4-FFF2-40B4-BE49-F238E27FC236}">
                    <a16:creationId xmlns:a16="http://schemas.microsoft.com/office/drawing/2014/main" id="{5EA15ECD-00C9-863A-A1E1-31BB301BA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3024"/>
                <a:ext cx="6" cy="24"/>
              </a:xfrm>
              <a:custGeom>
                <a:avLst/>
                <a:gdLst>
                  <a:gd name="T0" fmla="*/ 12 w 12"/>
                  <a:gd name="T1" fmla="*/ 49 h 49"/>
                  <a:gd name="T2" fmla="*/ 10 w 12"/>
                  <a:gd name="T3" fmla="*/ 39 h 49"/>
                  <a:gd name="T4" fmla="*/ 12 w 12"/>
                  <a:gd name="T5" fmla="*/ 22 h 49"/>
                  <a:gd name="T6" fmla="*/ 9 w 12"/>
                  <a:gd name="T7" fmla="*/ 7 h 49"/>
                  <a:gd name="T8" fmla="*/ 4 w 12"/>
                  <a:gd name="T9" fmla="*/ 0 h 49"/>
                  <a:gd name="T10" fmla="*/ 0 w 12"/>
                  <a:gd name="T11" fmla="*/ 6 h 49"/>
                  <a:gd name="T12" fmla="*/ 2 w 12"/>
                  <a:gd name="T13" fmla="*/ 20 h 49"/>
                  <a:gd name="T14" fmla="*/ 8 w 12"/>
                  <a:gd name="T15" fmla="*/ 37 h 49"/>
                  <a:gd name="T16" fmla="*/ 12 w 12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9">
                    <a:moveTo>
                      <a:pt x="12" y="49"/>
                    </a:moveTo>
                    <a:lnTo>
                      <a:pt x="10" y="39"/>
                    </a:lnTo>
                    <a:lnTo>
                      <a:pt x="12" y="22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" y="20"/>
                    </a:lnTo>
                    <a:lnTo>
                      <a:pt x="8" y="37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5" name="Freeform 473">
                <a:extLst>
                  <a:ext uri="{FF2B5EF4-FFF2-40B4-BE49-F238E27FC236}">
                    <a16:creationId xmlns:a16="http://schemas.microsoft.com/office/drawing/2014/main" id="{8672D931-CF49-0E89-C8E4-E4FDEDCA7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038"/>
                <a:ext cx="19" cy="22"/>
              </a:xfrm>
              <a:custGeom>
                <a:avLst/>
                <a:gdLst>
                  <a:gd name="T0" fmla="*/ 0 w 40"/>
                  <a:gd name="T1" fmla="*/ 43 h 43"/>
                  <a:gd name="T2" fmla="*/ 4 w 40"/>
                  <a:gd name="T3" fmla="*/ 37 h 43"/>
                  <a:gd name="T4" fmla="*/ 8 w 40"/>
                  <a:gd name="T5" fmla="*/ 31 h 43"/>
                  <a:gd name="T6" fmla="*/ 13 w 40"/>
                  <a:gd name="T7" fmla="*/ 22 h 43"/>
                  <a:gd name="T8" fmla="*/ 20 w 40"/>
                  <a:gd name="T9" fmla="*/ 15 h 43"/>
                  <a:gd name="T10" fmla="*/ 26 w 40"/>
                  <a:gd name="T11" fmla="*/ 7 h 43"/>
                  <a:gd name="T12" fmla="*/ 32 w 40"/>
                  <a:gd name="T13" fmla="*/ 2 h 43"/>
                  <a:gd name="T14" fmla="*/ 36 w 40"/>
                  <a:gd name="T15" fmla="*/ 0 h 43"/>
                  <a:gd name="T16" fmla="*/ 40 w 40"/>
                  <a:gd name="T17" fmla="*/ 1 h 43"/>
                  <a:gd name="T18" fmla="*/ 40 w 40"/>
                  <a:gd name="T19" fmla="*/ 5 h 43"/>
                  <a:gd name="T20" fmla="*/ 37 w 40"/>
                  <a:gd name="T21" fmla="*/ 10 h 43"/>
                  <a:gd name="T22" fmla="*/ 32 w 40"/>
                  <a:gd name="T23" fmla="*/ 16 h 43"/>
                  <a:gd name="T24" fmla="*/ 24 w 40"/>
                  <a:gd name="T25" fmla="*/ 22 h 43"/>
                  <a:gd name="T26" fmla="*/ 17 w 40"/>
                  <a:gd name="T27" fmla="*/ 30 h 43"/>
                  <a:gd name="T28" fmla="*/ 9 w 40"/>
                  <a:gd name="T29" fmla="*/ 35 h 43"/>
                  <a:gd name="T30" fmla="*/ 4 w 40"/>
                  <a:gd name="T31" fmla="*/ 40 h 43"/>
                  <a:gd name="T32" fmla="*/ 0 w 40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4" y="37"/>
                    </a:lnTo>
                    <a:lnTo>
                      <a:pt x="8" y="31"/>
                    </a:lnTo>
                    <a:lnTo>
                      <a:pt x="13" y="22"/>
                    </a:lnTo>
                    <a:lnTo>
                      <a:pt x="20" y="15"/>
                    </a:lnTo>
                    <a:lnTo>
                      <a:pt x="26" y="7"/>
                    </a:lnTo>
                    <a:lnTo>
                      <a:pt x="32" y="2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0" y="5"/>
                    </a:lnTo>
                    <a:lnTo>
                      <a:pt x="37" y="10"/>
                    </a:lnTo>
                    <a:lnTo>
                      <a:pt x="32" y="16"/>
                    </a:lnTo>
                    <a:lnTo>
                      <a:pt x="24" y="22"/>
                    </a:lnTo>
                    <a:lnTo>
                      <a:pt x="17" y="30"/>
                    </a:lnTo>
                    <a:lnTo>
                      <a:pt x="9" y="35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6" name="Freeform 474">
                <a:extLst>
                  <a:ext uri="{FF2B5EF4-FFF2-40B4-BE49-F238E27FC236}">
                    <a16:creationId xmlns:a16="http://schemas.microsoft.com/office/drawing/2014/main" id="{5C56775E-9D16-AE66-8CE3-424B182B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" y="3172"/>
                <a:ext cx="32" cy="7"/>
              </a:xfrm>
              <a:custGeom>
                <a:avLst/>
                <a:gdLst>
                  <a:gd name="T0" fmla="*/ 0 w 65"/>
                  <a:gd name="T1" fmla="*/ 1 h 14"/>
                  <a:gd name="T2" fmla="*/ 8 w 65"/>
                  <a:gd name="T3" fmla="*/ 1 h 14"/>
                  <a:gd name="T4" fmla="*/ 17 w 65"/>
                  <a:gd name="T5" fmla="*/ 0 h 14"/>
                  <a:gd name="T6" fmla="*/ 28 w 65"/>
                  <a:gd name="T7" fmla="*/ 0 h 14"/>
                  <a:gd name="T8" fmla="*/ 38 w 65"/>
                  <a:gd name="T9" fmla="*/ 0 h 14"/>
                  <a:gd name="T10" fmla="*/ 48 w 65"/>
                  <a:gd name="T11" fmla="*/ 0 h 14"/>
                  <a:gd name="T12" fmla="*/ 57 w 65"/>
                  <a:gd name="T13" fmla="*/ 2 h 14"/>
                  <a:gd name="T14" fmla="*/ 62 w 65"/>
                  <a:gd name="T15" fmla="*/ 5 h 14"/>
                  <a:gd name="T16" fmla="*/ 65 w 65"/>
                  <a:gd name="T17" fmla="*/ 9 h 14"/>
                  <a:gd name="T18" fmla="*/ 63 w 65"/>
                  <a:gd name="T19" fmla="*/ 12 h 14"/>
                  <a:gd name="T20" fmla="*/ 57 w 65"/>
                  <a:gd name="T21" fmla="*/ 14 h 14"/>
                  <a:gd name="T22" fmla="*/ 49 w 65"/>
                  <a:gd name="T23" fmla="*/ 12 h 14"/>
                  <a:gd name="T24" fmla="*/ 38 w 65"/>
                  <a:gd name="T25" fmla="*/ 10 h 14"/>
                  <a:gd name="T26" fmla="*/ 28 w 65"/>
                  <a:gd name="T27" fmla="*/ 7 h 14"/>
                  <a:gd name="T28" fmla="*/ 17 w 65"/>
                  <a:gd name="T29" fmla="*/ 5 h 14"/>
                  <a:gd name="T30" fmla="*/ 8 w 65"/>
                  <a:gd name="T31" fmla="*/ 2 h 14"/>
                  <a:gd name="T32" fmla="*/ 0 w 65"/>
                  <a:gd name="T3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4">
                    <a:moveTo>
                      <a:pt x="0" y="1"/>
                    </a:moveTo>
                    <a:lnTo>
                      <a:pt x="8" y="1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5" y="9"/>
                    </a:lnTo>
                    <a:lnTo>
                      <a:pt x="63" y="12"/>
                    </a:lnTo>
                    <a:lnTo>
                      <a:pt x="57" y="14"/>
                    </a:lnTo>
                    <a:lnTo>
                      <a:pt x="49" y="12"/>
                    </a:lnTo>
                    <a:lnTo>
                      <a:pt x="38" y="10"/>
                    </a:lnTo>
                    <a:lnTo>
                      <a:pt x="28" y="7"/>
                    </a:lnTo>
                    <a:lnTo>
                      <a:pt x="17" y="5"/>
                    </a:lnTo>
                    <a:lnTo>
                      <a:pt x="8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7" name="Freeform 475">
                <a:extLst>
                  <a:ext uri="{FF2B5EF4-FFF2-40B4-BE49-F238E27FC236}">
                    <a16:creationId xmlns:a16="http://schemas.microsoft.com/office/drawing/2014/main" id="{3C424700-64AC-FE37-60D9-2FE25FDE2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6" y="3181"/>
                <a:ext cx="31" cy="10"/>
              </a:xfrm>
              <a:custGeom>
                <a:avLst/>
                <a:gdLst>
                  <a:gd name="T0" fmla="*/ 0 w 63"/>
                  <a:gd name="T1" fmla="*/ 0 h 21"/>
                  <a:gd name="T2" fmla="*/ 6 w 63"/>
                  <a:gd name="T3" fmla="*/ 0 h 21"/>
                  <a:gd name="T4" fmla="*/ 16 w 63"/>
                  <a:gd name="T5" fmla="*/ 1 h 21"/>
                  <a:gd name="T6" fmla="*/ 25 w 63"/>
                  <a:gd name="T7" fmla="*/ 3 h 21"/>
                  <a:gd name="T8" fmla="*/ 35 w 63"/>
                  <a:gd name="T9" fmla="*/ 5 h 21"/>
                  <a:gd name="T10" fmla="*/ 46 w 63"/>
                  <a:gd name="T11" fmla="*/ 8 h 21"/>
                  <a:gd name="T12" fmla="*/ 54 w 63"/>
                  <a:gd name="T13" fmla="*/ 10 h 21"/>
                  <a:gd name="T14" fmla="*/ 60 w 63"/>
                  <a:gd name="T15" fmla="*/ 14 h 21"/>
                  <a:gd name="T16" fmla="*/ 63 w 63"/>
                  <a:gd name="T17" fmla="*/ 19 h 21"/>
                  <a:gd name="T18" fmla="*/ 60 w 63"/>
                  <a:gd name="T19" fmla="*/ 21 h 21"/>
                  <a:gd name="T20" fmla="*/ 55 w 63"/>
                  <a:gd name="T21" fmla="*/ 21 h 21"/>
                  <a:gd name="T22" fmla="*/ 46 w 63"/>
                  <a:gd name="T23" fmla="*/ 19 h 21"/>
                  <a:gd name="T24" fmla="*/ 35 w 63"/>
                  <a:gd name="T25" fmla="*/ 15 h 21"/>
                  <a:gd name="T26" fmla="*/ 23 w 63"/>
                  <a:gd name="T27" fmla="*/ 11 h 21"/>
                  <a:gd name="T28" fmla="*/ 13 w 63"/>
                  <a:gd name="T29" fmla="*/ 6 h 21"/>
                  <a:gd name="T30" fmla="*/ 5 w 63"/>
                  <a:gd name="T31" fmla="*/ 3 h 21"/>
                  <a:gd name="T32" fmla="*/ 0 w 6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1">
                    <a:moveTo>
                      <a:pt x="0" y="0"/>
                    </a:moveTo>
                    <a:lnTo>
                      <a:pt x="6" y="0"/>
                    </a:lnTo>
                    <a:lnTo>
                      <a:pt x="16" y="1"/>
                    </a:lnTo>
                    <a:lnTo>
                      <a:pt x="25" y="3"/>
                    </a:lnTo>
                    <a:lnTo>
                      <a:pt x="35" y="5"/>
                    </a:lnTo>
                    <a:lnTo>
                      <a:pt x="46" y="8"/>
                    </a:lnTo>
                    <a:lnTo>
                      <a:pt x="54" y="10"/>
                    </a:lnTo>
                    <a:lnTo>
                      <a:pt x="60" y="14"/>
                    </a:lnTo>
                    <a:lnTo>
                      <a:pt x="63" y="19"/>
                    </a:lnTo>
                    <a:lnTo>
                      <a:pt x="60" y="21"/>
                    </a:lnTo>
                    <a:lnTo>
                      <a:pt x="55" y="21"/>
                    </a:lnTo>
                    <a:lnTo>
                      <a:pt x="46" y="19"/>
                    </a:lnTo>
                    <a:lnTo>
                      <a:pt x="35" y="15"/>
                    </a:lnTo>
                    <a:lnTo>
                      <a:pt x="23" y="11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8" name="Freeform 476">
                <a:extLst>
                  <a:ext uri="{FF2B5EF4-FFF2-40B4-BE49-F238E27FC236}">
                    <a16:creationId xmlns:a16="http://schemas.microsoft.com/office/drawing/2014/main" id="{D7F964D4-539C-FA57-C09A-0A15CA4A6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2" y="3157"/>
                <a:ext cx="31" cy="7"/>
              </a:xfrm>
              <a:custGeom>
                <a:avLst/>
                <a:gdLst>
                  <a:gd name="T0" fmla="*/ 0 w 62"/>
                  <a:gd name="T1" fmla="*/ 7 h 13"/>
                  <a:gd name="T2" fmla="*/ 3 w 62"/>
                  <a:gd name="T3" fmla="*/ 5 h 13"/>
                  <a:gd name="T4" fmla="*/ 10 w 62"/>
                  <a:gd name="T5" fmla="*/ 2 h 13"/>
                  <a:gd name="T6" fmla="*/ 19 w 62"/>
                  <a:gd name="T7" fmla="*/ 1 h 13"/>
                  <a:gd name="T8" fmla="*/ 29 w 62"/>
                  <a:gd name="T9" fmla="*/ 0 h 13"/>
                  <a:gd name="T10" fmla="*/ 40 w 62"/>
                  <a:gd name="T11" fmla="*/ 1 h 13"/>
                  <a:gd name="T12" fmla="*/ 50 w 62"/>
                  <a:gd name="T13" fmla="*/ 2 h 13"/>
                  <a:gd name="T14" fmla="*/ 58 w 62"/>
                  <a:gd name="T15" fmla="*/ 5 h 13"/>
                  <a:gd name="T16" fmla="*/ 62 w 62"/>
                  <a:gd name="T17" fmla="*/ 8 h 13"/>
                  <a:gd name="T18" fmla="*/ 62 w 62"/>
                  <a:gd name="T19" fmla="*/ 12 h 13"/>
                  <a:gd name="T20" fmla="*/ 58 w 62"/>
                  <a:gd name="T21" fmla="*/ 13 h 13"/>
                  <a:gd name="T22" fmla="*/ 50 w 62"/>
                  <a:gd name="T23" fmla="*/ 13 h 13"/>
                  <a:gd name="T24" fmla="*/ 40 w 62"/>
                  <a:gd name="T25" fmla="*/ 11 h 13"/>
                  <a:gd name="T26" fmla="*/ 29 w 62"/>
                  <a:gd name="T27" fmla="*/ 10 h 13"/>
                  <a:gd name="T28" fmla="*/ 19 w 62"/>
                  <a:gd name="T29" fmla="*/ 8 h 13"/>
                  <a:gd name="T30" fmla="*/ 8 w 62"/>
                  <a:gd name="T31" fmla="*/ 7 h 13"/>
                  <a:gd name="T32" fmla="*/ 0 w 62"/>
                  <a:gd name="T3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">
                    <a:moveTo>
                      <a:pt x="0" y="7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29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2" y="8"/>
                    </a:lnTo>
                    <a:lnTo>
                      <a:pt x="62" y="12"/>
                    </a:lnTo>
                    <a:lnTo>
                      <a:pt x="58" y="13"/>
                    </a:lnTo>
                    <a:lnTo>
                      <a:pt x="50" y="13"/>
                    </a:lnTo>
                    <a:lnTo>
                      <a:pt x="40" y="11"/>
                    </a:lnTo>
                    <a:lnTo>
                      <a:pt x="29" y="10"/>
                    </a:lnTo>
                    <a:lnTo>
                      <a:pt x="19" y="8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9" name="Freeform 477">
                <a:extLst>
                  <a:ext uri="{FF2B5EF4-FFF2-40B4-BE49-F238E27FC236}">
                    <a16:creationId xmlns:a16="http://schemas.microsoft.com/office/drawing/2014/main" id="{7227806D-77E1-1518-7A8B-654307C83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" y="3139"/>
                <a:ext cx="36" cy="10"/>
              </a:xfrm>
              <a:custGeom>
                <a:avLst/>
                <a:gdLst>
                  <a:gd name="T0" fmla="*/ 0 w 73"/>
                  <a:gd name="T1" fmla="*/ 18 h 18"/>
                  <a:gd name="T2" fmla="*/ 8 w 73"/>
                  <a:gd name="T3" fmla="*/ 15 h 18"/>
                  <a:gd name="T4" fmla="*/ 19 w 73"/>
                  <a:gd name="T5" fmla="*/ 10 h 18"/>
                  <a:gd name="T6" fmla="*/ 31 w 73"/>
                  <a:gd name="T7" fmla="*/ 6 h 18"/>
                  <a:gd name="T8" fmla="*/ 42 w 73"/>
                  <a:gd name="T9" fmla="*/ 2 h 18"/>
                  <a:gd name="T10" fmla="*/ 53 w 73"/>
                  <a:gd name="T11" fmla="*/ 1 h 18"/>
                  <a:gd name="T12" fmla="*/ 62 w 73"/>
                  <a:gd name="T13" fmla="*/ 0 h 18"/>
                  <a:gd name="T14" fmla="*/ 70 w 73"/>
                  <a:gd name="T15" fmla="*/ 1 h 18"/>
                  <a:gd name="T16" fmla="*/ 73 w 73"/>
                  <a:gd name="T17" fmla="*/ 5 h 18"/>
                  <a:gd name="T18" fmla="*/ 71 w 73"/>
                  <a:gd name="T19" fmla="*/ 8 h 18"/>
                  <a:gd name="T20" fmla="*/ 65 w 73"/>
                  <a:gd name="T21" fmla="*/ 12 h 18"/>
                  <a:gd name="T22" fmla="*/ 56 w 73"/>
                  <a:gd name="T23" fmla="*/ 13 h 18"/>
                  <a:gd name="T24" fmla="*/ 44 w 73"/>
                  <a:gd name="T25" fmla="*/ 15 h 18"/>
                  <a:gd name="T26" fmla="*/ 31 w 73"/>
                  <a:gd name="T27" fmla="*/ 16 h 18"/>
                  <a:gd name="T28" fmla="*/ 19 w 73"/>
                  <a:gd name="T29" fmla="*/ 16 h 18"/>
                  <a:gd name="T30" fmla="*/ 8 w 73"/>
                  <a:gd name="T31" fmla="*/ 17 h 18"/>
                  <a:gd name="T32" fmla="*/ 0 w 73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18">
                    <a:moveTo>
                      <a:pt x="0" y="18"/>
                    </a:moveTo>
                    <a:lnTo>
                      <a:pt x="8" y="15"/>
                    </a:lnTo>
                    <a:lnTo>
                      <a:pt x="19" y="10"/>
                    </a:lnTo>
                    <a:lnTo>
                      <a:pt x="31" y="6"/>
                    </a:lnTo>
                    <a:lnTo>
                      <a:pt x="42" y="2"/>
                    </a:lnTo>
                    <a:lnTo>
                      <a:pt x="53" y="1"/>
                    </a:lnTo>
                    <a:lnTo>
                      <a:pt x="62" y="0"/>
                    </a:lnTo>
                    <a:lnTo>
                      <a:pt x="70" y="1"/>
                    </a:lnTo>
                    <a:lnTo>
                      <a:pt x="73" y="5"/>
                    </a:lnTo>
                    <a:lnTo>
                      <a:pt x="71" y="8"/>
                    </a:lnTo>
                    <a:lnTo>
                      <a:pt x="65" y="12"/>
                    </a:lnTo>
                    <a:lnTo>
                      <a:pt x="56" y="13"/>
                    </a:lnTo>
                    <a:lnTo>
                      <a:pt x="44" y="15"/>
                    </a:lnTo>
                    <a:lnTo>
                      <a:pt x="31" y="16"/>
                    </a:lnTo>
                    <a:lnTo>
                      <a:pt x="19" y="16"/>
                    </a:lnTo>
                    <a:lnTo>
                      <a:pt x="8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0" name="Freeform 478">
                <a:extLst>
                  <a:ext uri="{FF2B5EF4-FFF2-40B4-BE49-F238E27FC236}">
                    <a16:creationId xmlns:a16="http://schemas.microsoft.com/office/drawing/2014/main" id="{28B83D31-E997-13D6-F131-03E35FEE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3123"/>
                <a:ext cx="40" cy="10"/>
              </a:xfrm>
              <a:custGeom>
                <a:avLst/>
                <a:gdLst>
                  <a:gd name="T0" fmla="*/ 0 w 79"/>
                  <a:gd name="T1" fmla="*/ 21 h 21"/>
                  <a:gd name="T2" fmla="*/ 7 w 79"/>
                  <a:gd name="T3" fmla="*/ 19 h 21"/>
                  <a:gd name="T4" fmla="*/ 19 w 79"/>
                  <a:gd name="T5" fmla="*/ 14 h 21"/>
                  <a:gd name="T6" fmla="*/ 32 w 79"/>
                  <a:gd name="T7" fmla="*/ 9 h 21"/>
                  <a:gd name="T8" fmla="*/ 45 w 79"/>
                  <a:gd name="T9" fmla="*/ 5 h 21"/>
                  <a:gd name="T10" fmla="*/ 58 w 79"/>
                  <a:gd name="T11" fmla="*/ 1 h 21"/>
                  <a:gd name="T12" fmla="*/ 69 w 79"/>
                  <a:gd name="T13" fmla="*/ 0 h 21"/>
                  <a:gd name="T14" fmla="*/ 77 w 79"/>
                  <a:gd name="T15" fmla="*/ 0 h 21"/>
                  <a:gd name="T16" fmla="*/ 79 w 79"/>
                  <a:gd name="T17" fmla="*/ 4 h 21"/>
                  <a:gd name="T18" fmla="*/ 75 w 79"/>
                  <a:gd name="T19" fmla="*/ 9 h 21"/>
                  <a:gd name="T20" fmla="*/ 68 w 79"/>
                  <a:gd name="T21" fmla="*/ 13 h 21"/>
                  <a:gd name="T22" fmla="*/ 56 w 79"/>
                  <a:gd name="T23" fmla="*/ 15 h 21"/>
                  <a:gd name="T24" fmla="*/ 43 w 79"/>
                  <a:gd name="T25" fmla="*/ 18 h 21"/>
                  <a:gd name="T26" fmla="*/ 29 w 79"/>
                  <a:gd name="T27" fmla="*/ 19 h 21"/>
                  <a:gd name="T28" fmla="*/ 16 w 79"/>
                  <a:gd name="T29" fmla="*/ 20 h 21"/>
                  <a:gd name="T30" fmla="*/ 7 w 79"/>
                  <a:gd name="T31" fmla="*/ 20 h 21"/>
                  <a:gd name="T32" fmla="*/ 0 w 79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21">
                    <a:moveTo>
                      <a:pt x="0" y="21"/>
                    </a:moveTo>
                    <a:lnTo>
                      <a:pt x="7" y="19"/>
                    </a:lnTo>
                    <a:lnTo>
                      <a:pt x="19" y="14"/>
                    </a:lnTo>
                    <a:lnTo>
                      <a:pt x="32" y="9"/>
                    </a:lnTo>
                    <a:lnTo>
                      <a:pt x="45" y="5"/>
                    </a:lnTo>
                    <a:lnTo>
                      <a:pt x="58" y="1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79" y="4"/>
                    </a:lnTo>
                    <a:lnTo>
                      <a:pt x="75" y="9"/>
                    </a:lnTo>
                    <a:lnTo>
                      <a:pt x="68" y="13"/>
                    </a:lnTo>
                    <a:lnTo>
                      <a:pt x="56" y="15"/>
                    </a:lnTo>
                    <a:lnTo>
                      <a:pt x="43" y="18"/>
                    </a:lnTo>
                    <a:lnTo>
                      <a:pt x="29" y="19"/>
                    </a:lnTo>
                    <a:lnTo>
                      <a:pt x="16" y="20"/>
                    </a:lnTo>
                    <a:lnTo>
                      <a:pt x="7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1" name="Freeform 479">
                <a:extLst>
                  <a:ext uri="{FF2B5EF4-FFF2-40B4-BE49-F238E27FC236}">
                    <a16:creationId xmlns:a16="http://schemas.microsoft.com/office/drawing/2014/main" id="{AD23871B-1A70-3917-EEEE-C1A8919D8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" y="3086"/>
                <a:ext cx="42" cy="19"/>
              </a:xfrm>
              <a:custGeom>
                <a:avLst/>
                <a:gdLst>
                  <a:gd name="T0" fmla="*/ 0 w 84"/>
                  <a:gd name="T1" fmla="*/ 39 h 39"/>
                  <a:gd name="T2" fmla="*/ 8 w 84"/>
                  <a:gd name="T3" fmla="*/ 33 h 39"/>
                  <a:gd name="T4" fmla="*/ 19 w 84"/>
                  <a:gd name="T5" fmla="*/ 25 h 39"/>
                  <a:gd name="T6" fmla="*/ 31 w 84"/>
                  <a:gd name="T7" fmla="*/ 18 h 39"/>
                  <a:gd name="T8" fmla="*/ 46 w 84"/>
                  <a:gd name="T9" fmla="*/ 10 h 39"/>
                  <a:gd name="T10" fmla="*/ 59 w 84"/>
                  <a:gd name="T11" fmla="*/ 5 h 39"/>
                  <a:gd name="T12" fmla="*/ 71 w 84"/>
                  <a:gd name="T13" fmla="*/ 2 h 39"/>
                  <a:gd name="T14" fmla="*/ 80 w 84"/>
                  <a:gd name="T15" fmla="*/ 0 h 39"/>
                  <a:gd name="T16" fmla="*/ 84 w 84"/>
                  <a:gd name="T17" fmla="*/ 3 h 39"/>
                  <a:gd name="T18" fmla="*/ 83 w 84"/>
                  <a:gd name="T19" fmla="*/ 7 h 39"/>
                  <a:gd name="T20" fmla="*/ 75 w 84"/>
                  <a:gd name="T21" fmla="*/ 12 h 39"/>
                  <a:gd name="T22" fmla="*/ 62 w 84"/>
                  <a:gd name="T23" fmla="*/ 17 h 39"/>
                  <a:gd name="T24" fmla="*/ 47 w 84"/>
                  <a:gd name="T25" fmla="*/ 20 h 39"/>
                  <a:gd name="T26" fmla="*/ 31 w 84"/>
                  <a:gd name="T27" fmla="*/ 25 h 39"/>
                  <a:gd name="T28" fmla="*/ 17 w 84"/>
                  <a:gd name="T29" fmla="*/ 30 h 39"/>
                  <a:gd name="T30" fmla="*/ 6 w 84"/>
                  <a:gd name="T31" fmla="*/ 35 h 39"/>
                  <a:gd name="T32" fmla="*/ 0 w 84"/>
                  <a:gd name="T3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39">
                    <a:moveTo>
                      <a:pt x="0" y="39"/>
                    </a:moveTo>
                    <a:lnTo>
                      <a:pt x="8" y="33"/>
                    </a:lnTo>
                    <a:lnTo>
                      <a:pt x="19" y="25"/>
                    </a:lnTo>
                    <a:lnTo>
                      <a:pt x="31" y="18"/>
                    </a:lnTo>
                    <a:lnTo>
                      <a:pt x="46" y="10"/>
                    </a:lnTo>
                    <a:lnTo>
                      <a:pt x="59" y="5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4" y="3"/>
                    </a:lnTo>
                    <a:lnTo>
                      <a:pt x="83" y="7"/>
                    </a:lnTo>
                    <a:lnTo>
                      <a:pt x="75" y="12"/>
                    </a:lnTo>
                    <a:lnTo>
                      <a:pt x="62" y="17"/>
                    </a:lnTo>
                    <a:lnTo>
                      <a:pt x="47" y="20"/>
                    </a:lnTo>
                    <a:lnTo>
                      <a:pt x="31" y="25"/>
                    </a:lnTo>
                    <a:lnTo>
                      <a:pt x="17" y="30"/>
                    </a:lnTo>
                    <a:lnTo>
                      <a:pt x="6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2" name="Freeform 480">
                <a:extLst>
                  <a:ext uri="{FF2B5EF4-FFF2-40B4-BE49-F238E27FC236}">
                    <a16:creationId xmlns:a16="http://schemas.microsoft.com/office/drawing/2014/main" id="{411F85B4-29C4-B43B-855F-C9C4A6D19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050"/>
                <a:ext cx="39" cy="23"/>
              </a:xfrm>
              <a:custGeom>
                <a:avLst/>
                <a:gdLst>
                  <a:gd name="T0" fmla="*/ 0 w 78"/>
                  <a:gd name="T1" fmla="*/ 47 h 47"/>
                  <a:gd name="T2" fmla="*/ 7 w 78"/>
                  <a:gd name="T3" fmla="*/ 42 h 47"/>
                  <a:gd name="T4" fmla="*/ 16 w 78"/>
                  <a:gd name="T5" fmla="*/ 33 h 47"/>
                  <a:gd name="T6" fmla="*/ 28 w 78"/>
                  <a:gd name="T7" fmla="*/ 24 h 47"/>
                  <a:gd name="T8" fmla="*/ 41 w 78"/>
                  <a:gd name="T9" fmla="*/ 15 h 47"/>
                  <a:gd name="T10" fmla="*/ 54 w 78"/>
                  <a:gd name="T11" fmla="*/ 8 h 47"/>
                  <a:gd name="T12" fmla="*/ 65 w 78"/>
                  <a:gd name="T13" fmla="*/ 3 h 47"/>
                  <a:gd name="T14" fmla="*/ 74 w 78"/>
                  <a:gd name="T15" fmla="*/ 0 h 47"/>
                  <a:gd name="T16" fmla="*/ 78 w 78"/>
                  <a:gd name="T17" fmla="*/ 3 h 47"/>
                  <a:gd name="T18" fmla="*/ 77 w 78"/>
                  <a:gd name="T19" fmla="*/ 8 h 47"/>
                  <a:gd name="T20" fmla="*/ 69 w 78"/>
                  <a:gd name="T21" fmla="*/ 14 h 47"/>
                  <a:gd name="T22" fmla="*/ 58 w 78"/>
                  <a:gd name="T23" fmla="*/ 20 h 47"/>
                  <a:gd name="T24" fmla="*/ 44 w 78"/>
                  <a:gd name="T25" fmla="*/ 27 h 47"/>
                  <a:gd name="T26" fmla="*/ 29 w 78"/>
                  <a:gd name="T27" fmla="*/ 33 h 47"/>
                  <a:gd name="T28" fmla="*/ 16 w 78"/>
                  <a:gd name="T29" fmla="*/ 39 h 47"/>
                  <a:gd name="T30" fmla="*/ 6 w 78"/>
                  <a:gd name="T31" fmla="*/ 43 h 47"/>
                  <a:gd name="T32" fmla="*/ 0 w 7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47">
                    <a:moveTo>
                      <a:pt x="0" y="47"/>
                    </a:moveTo>
                    <a:lnTo>
                      <a:pt x="7" y="42"/>
                    </a:lnTo>
                    <a:lnTo>
                      <a:pt x="16" y="33"/>
                    </a:lnTo>
                    <a:lnTo>
                      <a:pt x="28" y="24"/>
                    </a:lnTo>
                    <a:lnTo>
                      <a:pt x="41" y="15"/>
                    </a:lnTo>
                    <a:lnTo>
                      <a:pt x="54" y="8"/>
                    </a:lnTo>
                    <a:lnTo>
                      <a:pt x="65" y="3"/>
                    </a:lnTo>
                    <a:lnTo>
                      <a:pt x="74" y="0"/>
                    </a:lnTo>
                    <a:lnTo>
                      <a:pt x="78" y="3"/>
                    </a:lnTo>
                    <a:lnTo>
                      <a:pt x="77" y="8"/>
                    </a:lnTo>
                    <a:lnTo>
                      <a:pt x="69" y="14"/>
                    </a:lnTo>
                    <a:lnTo>
                      <a:pt x="58" y="20"/>
                    </a:lnTo>
                    <a:lnTo>
                      <a:pt x="44" y="27"/>
                    </a:lnTo>
                    <a:lnTo>
                      <a:pt x="29" y="33"/>
                    </a:lnTo>
                    <a:lnTo>
                      <a:pt x="16" y="39"/>
                    </a:lnTo>
                    <a:lnTo>
                      <a:pt x="6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3" name="Freeform 481">
                <a:extLst>
                  <a:ext uri="{FF2B5EF4-FFF2-40B4-BE49-F238E27FC236}">
                    <a16:creationId xmlns:a16="http://schemas.microsoft.com/office/drawing/2014/main" id="{A411EA3C-8BD3-BD61-6BC8-8EC191F32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" y="3100"/>
                <a:ext cx="36" cy="19"/>
              </a:xfrm>
              <a:custGeom>
                <a:avLst/>
                <a:gdLst>
                  <a:gd name="T0" fmla="*/ 0 w 71"/>
                  <a:gd name="T1" fmla="*/ 39 h 39"/>
                  <a:gd name="T2" fmla="*/ 7 w 71"/>
                  <a:gd name="T3" fmla="*/ 34 h 39"/>
                  <a:gd name="T4" fmla="*/ 16 w 71"/>
                  <a:gd name="T5" fmla="*/ 28 h 39"/>
                  <a:gd name="T6" fmla="*/ 28 w 71"/>
                  <a:gd name="T7" fmla="*/ 19 h 39"/>
                  <a:gd name="T8" fmla="*/ 40 w 71"/>
                  <a:gd name="T9" fmla="*/ 11 h 39"/>
                  <a:gd name="T10" fmla="*/ 52 w 71"/>
                  <a:gd name="T11" fmla="*/ 5 h 39"/>
                  <a:gd name="T12" fmla="*/ 61 w 71"/>
                  <a:gd name="T13" fmla="*/ 1 h 39"/>
                  <a:gd name="T14" fmla="*/ 69 w 71"/>
                  <a:gd name="T15" fmla="*/ 0 h 39"/>
                  <a:gd name="T16" fmla="*/ 71 w 71"/>
                  <a:gd name="T17" fmla="*/ 3 h 39"/>
                  <a:gd name="T18" fmla="*/ 69 w 71"/>
                  <a:gd name="T19" fmla="*/ 9 h 39"/>
                  <a:gd name="T20" fmla="*/ 62 w 71"/>
                  <a:gd name="T21" fmla="*/ 14 h 39"/>
                  <a:gd name="T22" fmla="*/ 52 w 71"/>
                  <a:gd name="T23" fmla="*/ 19 h 39"/>
                  <a:gd name="T24" fmla="*/ 40 w 71"/>
                  <a:gd name="T25" fmla="*/ 24 h 39"/>
                  <a:gd name="T26" fmla="*/ 27 w 71"/>
                  <a:gd name="T27" fmla="*/ 29 h 39"/>
                  <a:gd name="T28" fmla="*/ 15 w 71"/>
                  <a:gd name="T29" fmla="*/ 33 h 39"/>
                  <a:gd name="T30" fmla="*/ 6 w 71"/>
                  <a:gd name="T31" fmla="*/ 36 h 39"/>
                  <a:gd name="T32" fmla="*/ 0 w 71"/>
                  <a:gd name="T3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39">
                    <a:moveTo>
                      <a:pt x="0" y="39"/>
                    </a:moveTo>
                    <a:lnTo>
                      <a:pt x="7" y="34"/>
                    </a:lnTo>
                    <a:lnTo>
                      <a:pt x="16" y="28"/>
                    </a:lnTo>
                    <a:lnTo>
                      <a:pt x="28" y="19"/>
                    </a:lnTo>
                    <a:lnTo>
                      <a:pt x="40" y="11"/>
                    </a:lnTo>
                    <a:lnTo>
                      <a:pt x="52" y="5"/>
                    </a:lnTo>
                    <a:lnTo>
                      <a:pt x="61" y="1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69" y="9"/>
                    </a:lnTo>
                    <a:lnTo>
                      <a:pt x="62" y="14"/>
                    </a:lnTo>
                    <a:lnTo>
                      <a:pt x="52" y="19"/>
                    </a:lnTo>
                    <a:lnTo>
                      <a:pt x="40" y="24"/>
                    </a:lnTo>
                    <a:lnTo>
                      <a:pt x="27" y="29"/>
                    </a:lnTo>
                    <a:lnTo>
                      <a:pt x="15" y="33"/>
                    </a:lnTo>
                    <a:lnTo>
                      <a:pt x="6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4" name="Freeform 482">
                <a:extLst>
                  <a:ext uri="{FF2B5EF4-FFF2-40B4-BE49-F238E27FC236}">
                    <a16:creationId xmlns:a16="http://schemas.microsoft.com/office/drawing/2014/main" id="{216627F3-2FC2-C833-BC3E-9D839062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" y="3086"/>
                <a:ext cx="51" cy="32"/>
              </a:xfrm>
              <a:custGeom>
                <a:avLst/>
                <a:gdLst>
                  <a:gd name="T0" fmla="*/ 0 w 102"/>
                  <a:gd name="T1" fmla="*/ 1 h 62"/>
                  <a:gd name="T2" fmla="*/ 5 w 102"/>
                  <a:gd name="T3" fmla="*/ 0 h 62"/>
                  <a:gd name="T4" fmla="*/ 17 w 102"/>
                  <a:gd name="T5" fmla="*/ 2 h 62"/>
                  <a:gd name="T6" fmla="*/ 32 w 102"/>
                  <a:gd name="T7" fmla="*/ 8 h 62"/>
                  <a:gd name="T8" fmla="*/ 49 w 102"/>
                  <a:gd name="T9" fmla="*/ 18 h 62"/>
                  <a:gd name="T10" fmla="*/ 66 w 102"/>
                  <a:gd name="T11" fmla="*/ 28 h 62"/>
                  <a:gd name="T12" fmla="*/ 82 w 102"/>
                  <a:gd name="T13" fmla="*/ 40 h 62"/>
                  <a:gd name="T14" fmla="*/ 95 w 102"/>
                  <a:gd name="T15" fmla="*/ 52 h 62"/>
                  <a:gd name="T16" fmla="*/ 102 w 102"/>
                  <a:gd name="T17" fmla="*/ 62 h 62"/>
                  <a:gd name="T18" fmla="*/ 94 w 102"/>
                  <a:gd name="T19" fmla="*/ 58 h 62"/>
                  <a:gd name="T20" fmla="*/ 81 w 102"/>
                  <a:gd name="T21" fmla="*/ 51 h 62"/>
                  <a:gd name="T22" fmla="*/ 63 w 102"/>
                  <a:gd name="T23" fmla="*/ 42 h 62"/>
                  <a:gd name="T24" fmla="*/ 45 w 102"/>
                  <a:gd name="T25" fmla="*/ 32 h 62"/>
                  <a:gd name="T26" fmla="*/ 28 w 102"/>
                  <a:gd name="T27" fmla="*/ 22 h 62"/>
                  <a:gd name="T28" fmla="*/ 13 w 102"/>
                  <a:gd name="T29" fmla="*/ 12 h 62"/>
                  <a:gd name="T30" fmla="*/ 3 w 102"/>
                  <a:gd name="T31" fmla="*/ 5 h 62"/>
                  <a:gd name="T32" fmla="*/ 0 w 102"/>
                  <a:gd name="T3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62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2" y="8"/>
                    </a:lnTo>
                    <a:lnTo>
                      <a:pt x="49" y="18"/>
                    </a:lnTo>
                    <a:lnTo>
                      <a:pt x="66" y="28"/>
                    </a:lnTo>
                    <a:lnTo>
                      <a:pt x="82" y="40"/>
                    </a:lnTo>
                    <a:lnTo>
                      <a:pt x="95" y="52"/>
                    </a:lnTo>
                    <a:lnTo>
                      <a:pt x="102" y="62"/>
                    </a:lnTo>
                    <a:lnTo>
                      <a:pt x="94" y="58"/>
                    </a:lnTo>
                    <a:lnTo>
                      <a:pt x="81" y="51"/>
                    </a:lnTo>
                    <a:lnTo>
                      <a:pt x="63" y="42"/>
                    </a:lnTo>
                    <a:lnTo>
                      <a:pt x="45" y="32"/>
                    </a:lnTo>
                    <a:lnTo>
                      <a:pt x="28" y="22"/>
                    </a:lnTo>
                    <a:lnTo>
                      <a:pt x="13" y="12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5" name="Freeform 483">
                <a:extLst>
                  <a:ext uri="{FF2B5EF4-FFF2-40B4-BE49-F238E27FC236}">
                    <a16:creationId xmlns:a16="http://schemas.microsoft.com/office/drawing/2014/main" id="{F37D2271-11BD-CD47-9DD4-41FEE15B9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" y="3066"/>
                <a:ext cx="40" cy="27"/>
              </a:xfrm>
              <a:custGeom>
                <a:avLst/>
                <a:gdLst>
                  <a:gd name="T0" fmla="*/ 0 w 79"/>
                  <a:gd name="T1" fmla="*/ 0 h 53"/>
                  <a:gd name="T2" fmla="*/ 4 w 79"/>
                  <a:gd name="T3" fmla="*/ 0 h 53"/>
                  <a:gd name="T4" fmla="*/ 12 w 79"/>
                  <a:gd name="T5" fmla="*/ 2 h 53"/>
                  <a:gd name="T6" fmla="*/ 23 w 79"/>
                  <a:gd name="T7" fmla="*/ 7 h 53"/>
                  <a:gd name="T8" fmla="*/ 37 w 79"/>
                  <a:gd name="T9" fmla="*/ 13 h 53"/>
                  <a:gd name="T10" fmla="*/ 50 w 79"/>
                  <a:gd name="T11" fmla="*/ 22 h 53"/>
                  <a:gd name="T12" fmla="*/ 62 w 79"/>
                  <a:gd name="T13" fmla="*/ 32 h 53"/>
                  <a:gd name="T14" fmla="*/ 72 w 79"/>
                  <a:gd name="T15" fmla="*/ 42 h 53"/>
                  <a:gd name="T16" fmla="*/ 79 w 79"/>
                  <a:gd name="T17" fmla="*/ 53 h 53"/>
                  <a:gd name="T18" fmla="*/ 71 w 79"/>
                  <a:gd name="T19" fmla="*/ 47 h 53"/>
                  <a:gd name="T20" fmla="*/ 59 w 79"/>
                  <a:gd name="T21" fmla="*/ 39 h 53"/>
                  <a:gd name="T22" fmla="*/ 46 w 79"/>
                  <a:gd name="T23" fmla="*/ 31 h 53"/>
                  <a:gd name="T24" fmla="*/ 31 w 79"/>
                  <a:gd name="T25" fmla="*/ 22 h 53"/>
                  <a:gd name="T26" fmla="*/ 19 w 79"/>
                  <a:gd name="T27" fmla="*/ 15 h 53"/>
                  <a:gd name="T28" fmla="*/ 9 w 79"/>
                  <a:gd name="T29" fmla="*/ 8 h 53"/>
                  <a:gd name="T30" fmla="*/ 1 w 79"/>
                  <a:gd name="T31" fmla="*/ 3 h 53"/>
                  <a:gd name="T32" fmla="*/ 0 w 79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53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3" y="7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2" y="32"/>
                    </a:lnTo>
                    <a:lnTo>
                      <a:pt x="72" y="42"/>
                    </a:lnTo>
                    <a:lnTo>
                      <a:pt x="79" y="53"/>
                    </a:lnTo>
                    <a:lnTo>
                      <a:pt x="71" y="47"/>
                    </a:lnTo>
                    <a:lnTo>
                      <a:pt x="59" y="39"/>
                    </a:lnTo>
                    <a:lnTo>
                      <a:pt x="46" y="31"/>
                    </a:lnTo>
                    <a:lnTo>
                      <a:pt x="31" y="22"/>
                    </a:lnTo>
                    <a:lnTo>
                      <a:pt x="19" y="15"/>
                    </a:lnTo>
                    <a:lnTo>
                      <a:pt x="9" y="8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6" name="Freeform 484">
                <a:extLst>
                  <a:ext uri="{FF2B5EF4-FFF2-40B4-BE49-F238E27FC236}">
                    <a16:creationId xmlns:a16="http://schemas.microsoft.com/office/drawing/2014/main" id="{B20B262D-88C2-DA7F-C865-40B568331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3066"/>
                <a:ext cx="40" cy="23"/>
              </a:xfrm>
              <a:custGeom>
                <a:avLst/>
                <a:gdLst>
                  <a:gd name="T0" fmla="*/ 0 w 79"/>
                  <a:gd name="T1" fmla="*/ 46 h 46"/>
                  <a:gd name="T2" fmla="*/ 7 w 79"/>
                  <a:gd name="T3" fmla="*/ 40 h 46"/>
                  <a:gd name="T4" fmla="*/ 16 w 79"/>
                  <a:gd name="T5" fmla="*/ 32 h 46"/>
                  <a:gd name="T6" fmla="*/ 29 w 79"/>
                  <a:gd name="T7" fmla="*/ 24 h 46"/>
                  <a:gd name="T8" fmla="*/ 43 w 79"/>
                  <a:gd name="T9" fmla="*/ 15 h 46"/>
                  <a:gd name="T10" fmla="*/ 54 w 79"/>
                  <a:gd name="T11" fmla="*/ 7 h 46"/>
                  <a:gd name="T12" fmla="*/ 66 w 79"/>
                  <a:gd name="T13" fmla="*/ 2 h 46"/>
                  <a:gd name="T14" fmla="*/ 74 w 79"/>
                  <a:gd name="T15" fmla="*/ 0 h 46"/>
                  <a:gd name="T16" fmla="*/ 79 w 79"/>
                  <a:gd name="T17" fmla="*/ 2 h 46"/>
                  <a:gd name="T18" fmla="*/ 78 w 79"/>
                  <a:gd name="T19" fmla="*/ 7 h 46"/>
                  <a:gd name="T20" fmla="*/ 70 w 79"/>
                  <a:gd name="T21" fmla="*/ 14 h 46"/>
                  <a:gd name="T22" fmla="*/ 58 w 79"/>
                  <a:gd name="T23" fmla="*/ 20 h 46"/>
                  <a:gd name="T24" fmla="*/ 44 w 79"/>
                  <a:gd name="T25" fmla="*/ 26 h 46"/>
                  <a:gd name="T26" fmla="*/ 29 w 79"/>
                  <a:gd name="T27" fmla="*/ 31 h 46"/>
                  <a:gd name="T28" fmla="*/ 16 w 79"/>
                  <a:gd name="T29" fmla="*/ 37 h 46"/>
                  <a:gd name="T30" fmla="*/ 6 w 79"/>
                  <a:gd name="T31" fmla="*/ 42 h 46"/>
                  <a:gd name="T32" fmla="*/ 0 w 79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46">
                    <a:moveTo>
                      <a:pt x="0" y="46"/>
                    </a:moveTo>
                    <a:lnTo>
                      <a:pt x="7" y="40"/>
                    </a:lnTo>
                    <a:lnTo>
                      <a:pt x="16" y="32"/>
                    </a:lnTo>
                    <a:lnTo>
                      <a:pt x="29" y="24"/>
                    </a:lnTo>
                    <a:lnTo>
                      <a:pt x="43" y="15"/>
                    </a:lnTo>
                    <a:lnTo>
                      <a:pt x="54" y="7"/>
                    </a:lnTo>
                    <a:lnTo>
                      <a:pt x="66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78" y="7"/>
                    </a:lnTo>
                    <a:lnTo>
                      <a:pt x="70" y="14"/>
                    </a:lnTo>
                    <a:lnTo>
                      <a:pt x="58" y="20"/>
                    </a:lnTo>
                    <a:lnTo>
                      <a:pt x="44" y="26"/>
                    </a:lnTo>
                    <a:lnTo>
                      <a:pt x="29" y="31"/>
                    </a:lnTo>
                    <a:lnTo>
                      <a:pt x="16" y="37"/>
                    </a:lnTo>
                    <a:lnTo>
                      <a:pt x="6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7" name="Freeform 485">
                <a:extLst>
                  <a:ext uri="{FF2B5EF4-FFF2-40B4-BE49-F238E27FC236}">
                    <a16:creationId xmlns:a16="http://schemas.microsoft.com/office/drawing/2014/main" id="{6A5D3387-8532-1F83-7EF0-32E67FF8C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4138"/>
                <a:ext cx="172" cy="63"/>
              </a:xfrm>
              <a:custGeom>
                <a:avLst/>
                <a:gdLst>
                  <a:gd name="T0" fmla="*/ 344 w 344"/>
                  <a:gd name="T1" fmla="*/ 23 h 126"/>
                  <a:gd name="T2" fmla="*/ 344 w 344"/>
                  <a:gd name="T3" fmla="*/ 24 h 126"/>
                  <a:gd name="T4" fmla="*/ 340 w 344"/>
                  <a:gd name="T5" fmla="*/ 27 h 126"/>
                  <a:gd name="T6" fmla="*/ 336 w 344"/>
                  <a:gd name="T7" fmla="*/ 28 h 126"/>
                  <a:gd name="T8" fmla="*/ 336 w 344"/>
                  <a:gd name="T9" fmla="*/ 30 h 126"/>
                  <a:gd name="T10" fmla="*/ 309 w 344"/>
                  <a:gd name="T11" fmla="*/ 22 h 126"/>
                  <a:gd name="T12" fmla="*/ 282 w 344"/>
                  <a:gd name="T13" fmla="*/ 17 h 126"/>
                  <a:gd name="T14" fmla="*/ 256 w 344"/>
                  <a:gd name="T15" fmla="*/ 15 h 126"/>
                  <a:gd name="T16" fmla="*/ 230 w 344"/>
                  <a:gd name="T17" fmla="*/ 15 h 126"/>
                  <a:gd name="T18" fmla="*/ 206 w 344"/>
                  <a:gd name="T19" fmla="*/ 19 h 126"/>
                  <a:gd name="T20" fmla="*/ 182 w 344"/>
                  <a:gd name="T21" fmla="*/ 24 h 126"/>
                  <a:gd name="T22" fmla="*/ 158 w 344"/>
                  <a:gd name="T23" fmla="*/ 32 h 126"/>
                  <a:gd name="T24" fmla="*/ 137 w 344"/>
                  <a:gd name="T25" fmla="*/ 40 h 126"/>
                  <a:gd name="T26" fmla="*/ 116 w 344"/>
                  <a:gd name="T27" fmla="*/ 50 h 126"/>
                  <a:gd name="T28" fmla="*/ 95 w 344"/>
                  <a:gd name="T29" fmla="*/ 60 h 126"/>
                  <a:gd name="T30" fmla="*/ 77 w 344"/>
                  <a:gd name="T31" fmla="*/ 71 h 126"/>
                  <a:gd name="T32" fmla="*/ 60 w 344"/>
                  <a:gd name="T33" fmla="*/ 84 h 126"/>
                  <a:gd name="T34" fmla="*/ 43 w 344"/>
                  <a:gd name="T35" fmla="*/ 95 h 126"/>
                  <a:gd name="T36" fmla="*/ 27 w 344"/>
                  <a:gd name="T37" fmla="*/ 106 h 126"/>
                  <a:gd name="T38" fmla="*/ 14 w 344"/>
                  <a:gd name="T39" fmla="*/ 116 h 126"/>
                  <a:gd name="T40" fmla="*/ 0 w 344"/>
                  <a:gd name="T41" fmla="*/ 126 h 126"/>
                  <a:gd name="T42" fmla="*/ 6 w 344"/>
                  <a:gd name="T43" fmla="*/ 114 h 126"/>
                  <a:gd name="T44" fmla="*/ 15 w 344"/>
                  <a:gd name="T45" fmla="*/ 101 h 126"/>
                  <a:gd name="T46" fmla="*/ 28 w 344"/>
                  <a:gd name="T47" fmla="*/ 88 h 126"/>
                  <a:gd name="T48" fmla="*/ 45 w 344"/>
                  <a:gd name="T49" fmla="*/ 74 h 126"/>
                  <a:gd name="T50" fmla="*/ 65 w 344"/>
                  <a:gd name="T51" fmla="*/ 61 h 126"/>
                  <a:gd name="T52" fmla="*/ 87 w 344"/>
                  <a:gd name="T53" fmla="*/ 48 h 126"/>
                  <a:gd name="T54" fmla="*/ 112 w 344"/>
                  <a:gd name="T55" fmla="*/ 35 h 126"/>
                  <a:gd name="T56" fmla="*/ 139 w 344"/>
                  <a:gd name="T57" fmla="*/ 25 h 126"/>
                  <a:gd name="T58" fmla="*/ 166 w 344"/>
                  <a:gd name="T59" fmla="*/ 15 h 126"/>
                  <a:gd name="T60" fmla="*/ 194 w 344"/>
                  <a:gd name="T61" fmla="*/ 8 h 126"/>
                  <a:gd name="T62" fmla="*/ 222 w 344"/>
                  <a:gd name="T63" fmla="*/ 3 h 126"/>
                  <a:gd name="T64" fmla="*/ 249 w 344"/>
                  <a:gd name="T65" fmla="*/ 0 h 126"/>
                  <a:gd name="T66" fmla="*/ 276 w 344"/>
                  <a:gd name="T67" fmla="*/ 0 h 126"/>
                  <a:gd name="T68" fmla="*/ 301 w 344"/>
                  <a:gd name="T69" fmla="*/ 4 h 126"/>
                  <a:gd name="T70" fmla="*/ 323 w 344"/>
                  <a:gd name="T71" fmla="*/ 12 h 126"/>
                  <a:gd name="T72" fmla="*/ 344 w 344"/>
                  <a:gd name="T7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4" h="126">
                    <a:moveTo>
                      <a:pt x="344" y="23"/>
                    </a:moveTo>
                    <a:lnTo>
                      <a:pt x="344" y="24"/>
                    </a:lnTo>
                    <a:lnTo>
                      <a:pt x="340" y="27"/>
                    </a:lnTo>
                    <a:lnTo>
                      <a:pt x="336" y="28"/>
                    </a:lnTo>
                    <a:lnTo>
                      <a:pt x="336" y="30"/>
                    </a:lnTo>
                    <a:lnTo>
                      <a:pt x="309" y="22"/>
                    </a:lnTo>
                    <a:lnTo>
                      <a:pt x="282" y="17"/>
                    </a:lnTo>
                    <a:lnTo>
                      <a:pt x="256" y="15"/>
                    </a:lnTo>
                    <a:lnTo>
                      <a:pt x="230" y="15"/>
                    </a:lnTo>
                    <a:lnTo>
                      <a:pt x="206" y="19"/>
                    </a:lnTo>
                    <a:lnTo>
                      <a:pt x="182" y="24"/>
                    </a:lnTo>
                    <a:lnTo>
                      <a:pt x="158" y="32"/>
                    </a:lnTo>
                    <a:lnTo>
                      <a:pt x="137" y="40"/>
                    </a:lnTo>
                    <a:lnTo>
                      <a:pt x="116" y="50"/>
                    </a:lnTo>
                    <a:lnTo>
                      <a:pt x="95" y="60"/>
                    </a:lnTo>
                    <a:lnTo>
                      <a:pt x="77" y="71"/>
                    </a:lnTo>
                    <a:lnTo>
                      <a:pt x="60" y="84"/>
                    </a:lnTo>
                    <a:lnTo>
                      <a:pt x="43" y="95"/>
                    </a:lnTo>
                    <a:lnTo>
                      <a:pt x="27" y="106"/>
                    </a:lnTo>
                    <a:lnTo>
                      <a:pt x="14" y="116"/>
                    </a:lnTo>
                    <a:lnTo>
                      <a:pt x="0" y="126"/>
                    </a:lnTo>
                    <a:lnTo>
                      <a:pt x="6" y="114"/>
                    </a:lnTo>
                    <a:lnTo>
                      <a:pt x="15" y="101"/>
                    </a:lnTo>
                    <a:lnTo>
                      <a:pt x="28" y="88"/>
                    </a:lnTo>
                    <a:lnTo>
                      <a:pt x="45" y="74"/>
                    </a:lnTo>
                    <a:lnTo>
                      <a:pt x="65" y="61"/>
                    </a:lnTo>
                    <a:lnTo>
                      <a:pt x="87" y="48"/>
                    </a:lnTo>
                    <a:lnTo>
                      <a:pt x="112" y="35"/>
                    </a:lnTo>
                    <a:lnTo>
                      <a:pt x="139" y="25"/>
                    </a:lnTo>
                    <a:lnTo>
                      <a:pt x="166" y="15"/>
                    </a:lnTo>
                    <a:lnTo>
                      <a:pt x="194" y="8"/>
                    </a:lnTo>
                    <a:lnTo>
                      <a:pt x="222" y="3"/>
                    </a:lnTo>
                    <a:lnTo>
                      <a:pt x="249" y="0"/>
                    </a:lnTo>
                    <a:lnTo>
                      <a:pt x="276" y="0"/>
                    </a:lnTo>
                    <a:lnTo>
                      <a:pt x="301" y="4"/>
                    </a:lnTo>
                    <a:lnTo>
                      <a:pt x="323" y="12"/>
                    </a:lnTo>
                    <a:lnTo>
                      <a:pt x="34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8" name="Freeform 486">
                <a:extLst>
                  <a:ext uri="{FF2B5EF4-FFF2-40B4-BE49-F238E27FC236}">
                    <a16:creationId xmlns:a16="http://schemas.microsoft.com/office/drawing/2014/main" id="{82A1497C-CCD1-F460-64D3-C88B92BC8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2" y="4169"/>
                <a:ext cx="11" cy="54"/>
              </a:xfrm>
              <a:custGeom>
                <a:avLst/>
                <a:gdLst>
                  <a:gd name="T0" fmla="*/ 4 w 24"/>
                  <a:gd name="T1" fmla="*/ 108 h 108"/>
                  <a:gd name="T2" fmla="*/ 0 w 24"/>
                  <a:gd name="T3" fmla="*/ 95 h 108"/>
                  <a:gd name="T4" fmla="*/ 0 w 24"/>
                  <a:gd name="T5" fmla="*/ 63 h 108"/>
                  <a:gd name="T6" fmla="*/ 8 w 24"/>
                  <a:gd name="T7" fmla="*/ 28 h 108"/>
                  <a:gd name="T8" fmla="*/ 24 w 24"/>
                  <a:gd name="T9" fmla="*/ 0 h 108"/>
                  <a:gd name="T10" fmla="*/ 19 w 24"/>
                  <a:gd name="T11" fmla="*/ 27 h 108"/>
                  <a:gd name="T12" fmla="*/ 13 w 24"/>
                  <a:gd name="T13" fmla="*/ 63 h 108"/>
                  <a:gd name="T14" fmla="*/ 9 w 24"/>
                  <a:gd name="T15" fmla="*/ 95 h 108"/>
                  <a:gd name="T16" fmla="*/ 4 w 24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08">
                    <a:moveTo>
                      <a:pt x="4" y="108"/>
                    </a:moveTo>
                    <a:lnTo>
                      <a:pt x="0" y="95"/>
                    </a:lnTo>
                    <a:lnTo>
                      <a:pt x="0" y="63"/>
                    </a:lnTo>
                    <a:lnTo>
                      <a:pt x="8" y="28"/>
                    </a:lnTo>
                    <a:lnTo>
                      <a:pt x="24" y="0"/>
                    </a:lnTo>
                    <a:lnTo>
                      <a:pt x="19" y="27"/>
                    </a:lnTo>
                    <a:lnTo>
                      <a:pt x="13" y="63"/>
                    </a:lnTo>
                    <a:lnTo>
                      <a:pt x="9" y="95"/>
                    </a:lnTo>
                    <a:lnTo>
                      <a:pt x="4" y="10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9" name="Freeform 487">
                <a:extLst>
                  <a:ext uri="{FF2B5EF4-FFF2-40B4-BE49-F238E27FC236}">
                    <a16:creationId xmlns:a16="http://schemas.microsoft.com/office/drawing/2014/main" id="{810F56D5-9A4B-5759-805A-A4CE1DA29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4160"/>
                <a:ext cx="17" cy="64"/>
              </a:xfrm>
              <a:custGeom>
                <a:avLst/>
                <a:gdLst>
                  <a:gd name="T0" fmla="*/ 5 w 33"/>
                  <a:gd name="T1" fmla="*/ 130 h 130"/>
                  <a:gd name="T2" fmla="*/ 1 w 33"/>
                  <a:gd name="T3" fmla="*/ 125 h 130"/>
                  <a:gd name="T4" fmla="*/ 0 w 33"/>
                  <a:gd name="T5" fmla="*/ 114 h 130"/>
                  <a:gd name="T6" fmla="*/ 1 w 33"/>
                  <a:gd name="T7" fmla="*/ 96 h 130"/>
                  <a:gd name="T8" fmla="*/ 4 w 33"/>
                  <a:gd name="T9" fmla="*/ 75 h 130"/>
                  <a:gd name="T10" fmla="*/ 9 w 33"/>
                  <a:gd name="T11" fmla="*/ 54 h 130"/>
                  <a:gd name="T12" fmla="*/ 16 w 33"/>
                  <a:gd name="T13" fmla="*/ 32 h 130"/>
                  <a:gd name="T14" fmla="*/ 24 w 33"/>
                  <a:gd name="T15" fmla="*/ 14 h 130"/>
                  <a:gd name="T16" fmla="*/ 33 w 33"/>
                  <a:gd name="T17" fmla="*/ 0 h 130"/>
                  <a:gd name="T18" fmla="*/ 28 w 33"/>
                  <a:gd name="T19" fmla="*/ 27 h 130"/>
                  <a:gd name="T20" fmla="*/ 21 w 33"/>
                  <a:gd name="T21" fmla="*/ 71 h 130"/>
                  <a:gd name="T22" fmla="*/ 15 w 33"/>
                  <a:gd name="T23" fmla="*/ 112 h 130"/>
                  <a:gd name="T24" fmla="*/ 5 w 33"/>
                  <a:gd name="T2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30">
                    <a:moveTo>
                      <a:pt x="5" y="130"/>
                    </a:moveTo>
                    <a:lnTo>
                      <a:pt x="1" y="125"/>
                    </a:lnTo>
                    <a:lnTo>
                      <a:pt x="0" y="114"/>
                    </a:lnTo>
                    <a:lnTo>
                      <a:pt x="1" y="96"/>
                    </a:lnTo>
                    <a:lnTo>
                      <a:pt x="4" y="75"/>
                    </a:lnTo>
                    <a:lnTo>
                      <a:pt x="9" y="54"/>
                    </a:lnTo>
                    <a:lnTo>
                      <a:pt x="16" y="32"/>
                    </a:lnTo>
                    <a:lnTo>
                      <a:pt x="24" y="14"/>
                    </a:lnTo>
                    <a:lnTo>
                      <a:pt x="33" y="0"/>
                    </a:lnTo>
                    <a:lnTo>
                      <a:pt x="28" y="27"/>
                    </a:lnTo>
                    <a:lnTo>
                      <a:pt x="21" y="71"/>
                    </a:lnTo>
                    <a:lnTo>
                      <a:pt x="15" y="112"/>
                    </a:lnTo>
                    <a:lnTo>
                      <a:pt x="5" y="1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0" name="Freeform 488">
                <a:extLst>
                  <a:ext uri="{FF2B5EF4-FFF2-40B4-BE49-F238E27FC236}">
                    <a16:creationId xmlns:a16="http://schemas.microsoft.com/office/drawing/2014/main" id="{CCCC5DDF-5EC5-D9D6-20DB-5FC9EADBD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4148"/>
                <a:ext cx="13" cy="68"/>
              </a:xfrm>
              <a:custGeom>
                <a:avLst/>
                <a:gdLst>
                  <a:gd name="T0" fmla="*/ 6 w 25"/>
                  <a:gd name="T1" fmla="*/ 136 h 136"/>
                  <a:gd name="T2" fmla="*/ 0 w 25"/>
                  <a:gd name="T3" fmla="*/ 117 h 136"/>
                  <a:gd name="T4" fmla="*/ 2 w 25"/>
                  <a:gd name="T5" fmla="*/ 76 h 136"/>
                  <a:gd name="T6" fmla="*/ 10 w 25"/>
                  <a:gd name="T7" fmla="*/ 31 h 136"/>
                  <a:gd name="T8" fmla="*/ 25 w 25"/>
                  <a:gd name="T9" fmla="*/ 0 h 136"/>
                  <a:gd name="T10" fmla="*/ 22 w 25"/>
                  <a:gd name="T11" fmla="*/ 27 h 136"/>
                  <a:gd name="T12" fmla="*/ 18 w 25"/>
                  <a:gd name="T13" fmla="*/ 73 h 136"/>
                  <a:gd name="T14" fmla="*/ 13 w 25"/>
                  <a:gd name="T15" fmla="*/ 117 h 136"/>
                  <a:gd name="T16" fmla="*/ 6 w 25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36">
                    <a:moveTo>
                      <a:pt x="6" y="136"/>
                    </a:moveTo>
                    <a:lnTo>
                      <a:pt x="0" y="117"/>
                    </a:lnTo>
                    <a:lnTo>
                      <a:pt x="2" y="76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22" y="27"/>
                    </a:lnTo>
                    <a:lnTo>
                      <a:pt x="18" y="73"/>
                    </a:lnTo>
                    <a:lnTo>
                      <a:pt x="13" y="117"/>
                    </a:lnTo>
                    <a:lnTo>
                      <a:pt x="6" y="1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1" name="Freeform 489">
                <a:extLst>
                  <a:ext uri="{FF2B5EF4-FFF2-40B4-BE49-F238E27FC236}">
                    <a16:creationId xmlns:a16="http://schemas.microsoft.com/office/drawing/2014/main" id="{9B657765-0761-0A83-5B95-0EC56295F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" y="4145"/>
                <a:ext cx="10" cy="60"/>
              </a:xfrm>
              <a:custGeom>
                <a:avLst/>
                <a:gdLst>
                  <a:gd name="T0" fmla="*/ 4 w 19"/>
                  <a:gd name="T1" fmla="*/ 121 h 121"/>
                  <a:gd name="T2" fmla="*/ 0 w 19"/>
                  <a:gd name="T3" fmla="*/ 105 h 121"/>
                  <a:gd name="T4" fmla="*/ 1 w 19"/>
                  <a:gd name="T5" fmla="*/ 66 h 121"/>
                  <a:gd name="T6" fmla="*/ 8 w 19"/>
                  <a:gd name="T7" fmla="*/ 25 h 121"/>
                  <a:gd name="T8" fmla="*/ 19 w 19"/>
                  <a:gd name="T9" fmla="*/ 0 h 121"/>
                  <a:gd name="T10" fmla="*/ 18 w 19"/>
                  <a:gd name="T11" fmla="*/ 28 h 121"/>
                  <a:gd name="T12" fmla="*/ 17 w 19"/>
                  <a:gd name="T13" fmla="*/ 69 h 121"/>
                  <a:gd name="T14" fmla="*/ 13 w 19"/>
                  <a:gd name="T15" fmla="*/ 106 h 121"/>
                  <a:gd name="T16" fmla="*/ 4 w 19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1">
                    <a:moveTo>
                      <a:pt x="4" y="121"/>
                    </a:moveTo>
                    <a:lnTo>
                      <a:pt x="0" y="105"/>
                    </a:lnTo>
                    <a:lnTo>
                      <a:pt x="1" y="66"/>
                    </a:lnTo>
                    <a:lnTo>
                      <a:pt x="8" y="25"/>
                    </a:lnTo>
                    <a:lnTo>
                      <a:pt x="19" y="0"/>
                    </a:lnTo>
                    <a:lnTo>
                      <a:pt x="18" y="28"/>
                    </a:lnTo>
                    <a:lnTo>
                      <a:pt x="17" y="69"/>
                    </a:lnTo>
                    <a:lnTo>
                      <a:pt x="13" y="106"/>
                    </a:lnTo>
                    <a:lnTo>
                      <a:pt x="4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2" name="Freeform 490">
                <a:extLst>
                  <a:ext uri="{FF2B5EF4-FFF2-40B4-BE49-F238E27FC236}">
                    <a16:creationId xmlns:a16="http://schemas.microsoft.com/office/drawing/2014/main" id="{C14D7C37-9C68-DD88-1AAA-7369FA6F0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" y="4140"/>
                <a:ext cx="9" cy="51"/>
              </a:xfrm>
              <a:custGeom>
                <a:avLst/>
                <a:gdLst>
                  <a:gd name="T0" fmla="*/ 12 w 17"/>
                  <a:gd name="T1" fmla="*/ 103 h 103"/>
                  <a:gd name="T2" fmla="*/ 4 w 17"/>
                  <a:gd name="T3" fmla="*/ 90 h 103"/>
                  <a:gd name="T4" fmla="*/ 0 w 17"/>
                  <a:gd name="T5" fmla="*/ 61 h 103"/>
                  <a:gd name="T6" fmla="*/ 3 w 17"/>
                  <a:gd name="T7" fmla="*/ 28 h 103"/>
                  <a:gd name="T8" fmla="*/ 16 w 17"/>
                  <a:gd name="T9" fmla="*/ 0 h 103"/>
                  <a:gd name="T10" fmla="*/ 16 w 17"/>
                  <a:gd name="T11" fmla="*/ 25 h 103"/>
                  <a:gd name="T12" fmla="*/ 17 w 17"/>
                  <a:gd name="T13" fmla="*/ 59 h 103"/>
                  <a:gd name="T14" fmla="*/ 17 w 17"/>
                  <a:gd name="T15" fmla="*/ 90 h 103"/>
                  <a:gd name="T16" fmla="*/ 12 w 17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3">
                    <a:moveTo>
                      <a:pt x="12" y="103"/>
                    </a:moveTo>
                    <a:lnTo>
                      <a:pt x="4" y="90"/>
                    </a:lnTo>
                    <a:lnTo>
                      <a:pt x="0" y="61"/>
                    </a:lnTo>
                    <a:lnTo>
                      <a:pt x="3" y="28"/>
                    </a:lnTo>
                    <a:lnTo>
                      <a:pt x="16" y="0"/>
                    </a:lnTo>
                    <a:lnTo>
                      <a:pt x="16" y="25"/>
                    </a:lnTo>
                    <a:lnTo>
                      <a:pt x="17" y="59"/>
                    </a:lnTo>
                    <a:lnTo>
                      <a:pt x="17" y="90"/>
                    </a:lnTo>
                    <a:lnTo>
                      <a:pt x="12" y="10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3" name="Freeform 491">
                <a:extLst>
                  <a:ext uri="{FF2B5EF4-FFF2-40B4-BE49-F238E27FC236}">
                    <a16:creationId xmlns:a16="http://schemas.microsoft.com/office/drawing/2014/main" id="{FA519CA4-DE6E-D7A6-F4A7-E98386605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" y="4146"/>
                <a:ext cx="9" cy="25"/>
              </a:xfrm>
              <a:custGeom>
                <a:avLst/>
                <a:gdLst>
                  <a:gd name="T0" fmla="*/ 17 w 20"/>
                  <a:gd name="T1" fmla="*/ 49 h 49"/>
                  <a:gd name="T2" fmla="*/ 9 w 20"/>
                  <a:gd name="T3" fmla="*/ 43 h 49"/>
                  <a:gd name="T4" fmla="*/ 3 w 20"/>
                  <a:gd name="T5" fmla="*/ 28 h 49"/>
                  <a:gd name="T6" fmla="*/ 0 w 20"/>
                  <a:gd name="T7" fmla="*/ 11 h 49"/>
                  <a:gd name="T8" fmla="*/ 5 w 20"/>
                  <a:gd name="T9" fmla="*/ 0 h 49"/>
                  <a:gd name="T10" fmla="*/ 5 w 20"/>
                  <a:gd name="T11" fmla="*/ 16 h 49"/>
                  <a:gd name="T12" fmla="*/ 13 w 20"/>
                  <a:gd name="T13" fmla="*/ 32 h 49"/>
                  <a:gd name="T14" fmla="*/ 20 w 20"/>
                  <a:gd name="T15" fmla="*/ 44 h 49"/>
                  <a:gd name="T16" fmla="*/ 17 w 20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9">
                    <a:moveTo>
                      <a:pt x="17" y="49"/>
                    </a:moveTo>
                    <a:lnTo>
                      <a:pt x="9" y="43"/>
                    </a:lnTo>
                    <a:lnTo>
                      <a:pt x="3" y="2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16"/>
                    </a:lnTo>
                    <a:lnTo>
                      <a:pt x="13" y="32"/>
                    </a:lnTo>
                    <a:lnTo>
                      <a:pt x="20" y="44"/>
                    </a:lnTo>
                    <a:lnTo>
                      <a:pt x="1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4" name="Freeform 492">
                <a:extLst>
                  <a:ext uri="{FF2B5EF4-FFF2-40B4-BE49-F238E27FC236}">
                    <a16:creationId xmlns:a16="http://schemas.microsoft.com/office/drawing/2014/main" id="{385FDE59-84B3-D9E0-0BE8-6CB984F43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" y="4181"/>
                <a:ext cx="12" cy="46"/>
              </a:xfrm>
              <a:custGeom>
                <a:avLst/>
                <a:gdLst>
                  <a:gd name="T0" fmla="*/ 4 w 24"/>
                  <a:gd name="T1" fmla="*/ 93 h 93"/>
                  <a:gd name="T2" fmla="*/ 0 w 24"/>
                  <a:gd name="T3" fmla="*/ 83 h 93"/>
                  <a:gd name="T4" fmla="*/ 0 w 24"/>
                  <a:gd name="T5" fmla="*/ 57 h 93"/>
                  <a:gd name="T6" fmla="*/ 8 w 24"/>
                  <a:gd name="T7" fmla="*/ 27 h 93"/>
                  <a:gd name="T8" fmla="*/ 24 w 24"/>
                  <a:gd name="T9" fmla="*/ 0 h 93"/>
                  <a:gd name="T10" fmla="*/ 19 w 24"/>
                  <a:gd name="T11" fmla="*/ 27 h 93"/>
                  <a:gd name="T12" fmla="*/ 13 w 24"/>
                  <a:gd name="T13" fmla="*/ 57 h 93"/>
                  <a:gd name="T14" fmla="*/ 9 w 24"/>
                  <a:gd name="T15" fmla="*/ 83 h 93"/>
                  <a:gd name="T16" fmla="*/ 4 w 24"/>
                  <a:gd name="T1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3">
                    <a:moveTo>
                      <a:pt x="4" y="93"/>
                    </a:moveTo>
                    <a:lnTo>
                      <a:pt x="0" y="83"/>
                    </a:lnTo>
                    <a:lnTo>
                      <a:pt x="0" y="57"/>
                    </a:lnTo>
                    <a:lnTo>
                      <a:pt x="8" y="27"/>
                    </a:lnTo>
                    <a:lnTo>
                      <a:pt x="24" y="0"/>
                    </a:lnTo>
                    <a:lnTo>
                      <a:pt x="19" y="27"/>
                    </a:lnTo>
                    <a:lnTo>
                      <a:pt x="13" y="57"/>
                    </a:lnTo>
                    <a:lnTo>
                      <a:pt x="9" y="83"/>
                    </a:lnTo>
                    <a:lnTo>
                      <a:pt x="4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5" name="Freeform 493">
                <a:extLst>
                  <a:ext uri="{FF2B5EF4-FFF2-40B4-BE49-F238E27FC236}">
                    <a16:creationId xmlns:a16="http://schemas.microsoft.com/office/drawing/2014/main" id="{84E85952-B9F6-DEA1-A1AE-B20AA44A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4155"/>
                <a:ext cx="13" cy="65"/>
              </a:xfrm>
              <a:custGeom>
                <a:avLst/>
                <a:gdLst>
                  <a:gd name="T0" fmla="*/ 7 w 26"/>
                  <a:gd name="T1" fmla="*/ 131 h 131"/>
                  <a:gd name="T2" fmla="*/ 0 w 26"/>
                  <a:gd name="T3" fmla="*/ 114 h 131"/>
                  <a:gd name="T4" fmla="*/ 3 w 26"/>
                  <a:gd name="T5" fmla="*/ 74 h 131"/>
                  <a:gd name="T6" fmla="*/ 11 w 26"/>
                  <a:gd name="T7" fmla="*/ 30 h 131"/>
                  <a:gd name="T8" fmla="*/ 26 w 26"/>
                  <a:gd name="T9" fmla="*/ 0 h 131"/>
                  <a:gd name="T10" fmla="*/ 24 w 26"/>
                  <a:gd name="T11" fmla="*/ 26 h 131"/>
                  <a:gd name="T12" fmla="*/ 20 w 26"/>
                  <a:gd name="T13" fmla="*/ 71 h 131"/>
                  <a:gd name="T14" fmla="*/ 13 w 26"/>
                  <a:gd name="T15" fmla="*/ 114 h 131"/>
                  <a:gd name="T16" fmla="*/ 7 w 26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31">
                    <a:moveTo>
                      <a:pt x="7" y="131"/>
                    </a:moveTo>
                    <a:lnTo>
                      <a:pt x="0" y="114"/>
                    </a:lnTo>
                    <a:lnTo>
                      <a:pt x="3" y="74"/>
                    </a:lnTo>
                    <a:lnTo>
                      <a:pt x="11" y="30"/>
                    </a:lnTo>
                    <a:lnTo>
                      <a:pt x="26" y="0"/>
                    </a:lnTo>
                    <a:lnTo>
                      <a:pt x="24" y="26"/>
                    </a:lnTo>
                    <a:lnTo>
                      <a:pt x="20" y="71"/>
                    </a:lnTo>
                    <a:lnTo>
                      <a:pt x="13" y="114"/>
                    </a:lnTo>
                    <a:lnTo>
                      <a:pt x="7" y="1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6" name="Freeform 494">
                <a:extLst>
                  <a:ext uri="{FF2B5EF4-FFF2-40B4-BE49-F238E27FC236}">
                    <a16:creationId xmlns:a16="http://schemas.microsoft.com/office/drawing/2014/main" id="{26BA2F37-74A5-E87F-FACF-0D66DE1B5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" y="4141"/>
                <a:ext cx="8" cy="60"/>
              </a:xfrm>
              <a:custGeom>
                <a:avLst/>
                <a:gdLst>
                  <a:gd name="T0" fmla="*/ 12 w 16"/>
                  <a:gd name="T1" fmla="*/ 118 h 118"/>
                  <a:gd name="T2" fmla="*/ 4 w 16"/>
                  <a:gd name="T3" fmla="*/ 103 h 118"/>
                  <a:gd name="T4" fmla="*/ 0 w 16"/>
                  <a:gd name="T5" fmla="*/ 68 h 118"/>
                  <a:gd name="T6" fmla="*/ 3 w 16"/>
                  <a:gd name="T7" fmla="*/ 30 h 118"/>
                  <a:gd name="T8" fmla="*/ 14 w 16"/>
                  <a:gd name="T9" fmla="*/ 0 h 118"/>
                  <a:gd name="T10" fmla="*/ 14 w 16"/>
                  <a:gd name="T11" fmla="*/ 27 h 118"/>
                  <a:gd name="T12" fmla="*/ 16 w 16"/>
                  <a:gd name="T13" fmla="*/ 67 h 118"/>
                  <a:gd name="T14" fmla="*/ 16 w 16"/>
                  <a:gd name="T15" fmla="*/ 103 h 118"/>
                  <a:gd name="T16" fmla="*/ 12 w 16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18">
                    <a:moveTo>
                      <a:pt x="12" y="118"/>
                    </a:moveTo>
                    <a:lnTo>
                      <a:pt x="4" y="103"/>
                    </a:lnTo>
                    <a:lnTo>
                      <a:pt x="0" y="68"/>
                    </a:lnTo>
                    <a:lnTo>
                      <a:pt x="3" y="30"/>
                    </a:lnTo>
                    <a:lnTo>
                      <a:pt x="14" y="0"/>
                    </a:lnTo>
                    <a:lnTo>
                      <a:pt x="14" y="27"/>
                    </a:lnTo>
                    <a:lnTo>
                      <a:pt x="16" y="67"/>
                    </a:lnTo>
                    <a:lnTo>
                      <a:pt x="16" y="103"/>
                    </a:ln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7" name="Freeform 495">
                <a:extLst>
                  <a:ext uri="{FF2B5EF4-FFF2-40B4-BE49-F238E27FC236}">
                    <a16:creationId xmlns:a16="http://schemas.microsoft.com/office/drawing/2014/main" id="{C191E3BD-6901-A1CC-C2B9-E248537D5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4141"/>
                <a:ext cx="7" cy="48"/>
              </a:xfrm>
              <a:custGeom>
                <a:avLst/>
                <a:gdLst>
                  <a:gd name="T0" fmla="*/ 5 w 13"/>
                  <a:gd name="T1" fmla="*/ 96 h 96"/>
                  <a:gd name="T2" fmla="*/ 0 w 13"/>
                  <a:gd name="T3" fmla="*/ 82 h 96"/>
                  <a:gd name="T4" fmla="*/ 0 w 13"/>
                  <a:gd name="T5" fmla="*/ 51 h 96"/>
                  <a:gd name="T6" fmla="*/ 5 w 13"/>
                  <a:gd name="T7" fmla="*/ 17 h 96"/>
                  <a:gd name="T8" fmla="*/ 13 w 13"/>
                  <a:gd name="T9" fmla="*/ 0 h 96"/>
                  <a:gd name="T10" fmla="*/ 12 w 13"/>
                  <a:gd name="T11" fmla="*/ 21 h 96"/>
                  <a:gd name="T12" fmla="*/ 12 w 13"/>
                  <a:gd name="T13" fmla="*/ 52 h 96"/>
                  <a:gd name="T14" fmla="*/ 9 w 13"/>
                  <a:gd name="T15" fmla="*/ 81 h 96"/>
                  <a:gd name="T16" fmla="*/ 5 w 13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6">
                    <a:moveTo>
                      <a:pt x="5" y="96"/>
                    </a:moveTo>
                    <a:lnTo>
                      <a:pt x="0" y="82"/>
                    </a:lnTo>
                    <a:lnTo>
                      <a:pt x="0" y="51"/>
                    </a:lnTo>
                    <a:lnTo>
                      <a:pt x="5" y="17"/>
                    </a:lnTo>
                    <a:lnTo>
                      <a:pt x="13" y="0"/>
                    </a:lnTo>
                    <a:lnTo>
                      <a:pt x="12" y="21"/>
                    </a:lnTo>
                    <a:lnTo>
                      <a:pt x="12" y="52"/>
                    </a:lnTo>
                    <a:lnTo>
                      <a:pt x="9" y="81"/>
                    </a:lnTo>
                    <a:lnTo>
                      <a:pt x="5" y="9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8" name="Freeform 496">
                <a:extLst>
                  <a:ext uri="{FF2B5EF4-FFF2-40B4-BE49-F238E27FC236}">
                    <a16:creationId xmlns:a16="http://schemas.microsoft.com/office/drawing/2014/main" id="{77212F87-7D98-677A-294A-7E0812F78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4143"/>
                <a:ext cx="9" cy="29"/>
              </a:xfrm>
              <a:custGeom>
                <a:avLst/>
                <a:gdLst>
                  <a:gd name="T0" fmla="*/ 13 w 17"/>
                  <a:gd name="T1" fmla="*/ 59 h 59"/>
                  <a:gd name="T2" fmla="*/ 7 w 17"/>
                  <a:gd name="T3" fmla="*/ 51 h 59"/>
                  <a:gd name="T4" fmla="*/ 1 w 17"/>
                  <a:gd name="T5" fmla="*/ 33 h 59"/>
                  <a:gd name="T6" fmla="*/ 0 w 17"/>
                  <a:gd name="T7" fmla="*/ 13 h 59"/>
                  <a:gd name="T8" fmla="*/ 7 w 17"/>
                  <a:gd name="T9" fmla="*/ 0 h 59"/>
                  <a:gd name="T10" fmla="*/ 7 w 17"/>
                  <a:gd name="T11" fmla="*/ 17 h 59"/>
                  <a:gd name="T12" fmla="*/ 12 w 17"/>
                  <a:gd name="T13" fmla="*/ 37 h 59"/>
                  <a:gd name="T14" fmla="*/ 17 w 17"/>
                  <a:gd name="T15" fmla="*/ 53 h 59"/>
                  <a:gd name="T16" fmla="*/ 13 w 17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9">
                    <a:moveTo>
                      <a:pt x="13" y="59"/>
                    </a:moveTo>
                    <a:lnTo>
                      <a:pt x="7" y="51"/>
                    </a:lnTo>
                    <a:lnTo>
                      <a:pt x="1" y="33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7" y="17"/>
                    </a:lnTo>
                    <a:lnTo>
                      <a:pt x="12" y="37"/>
                    </a:lnTo>
                    <a:lnTo>
                      <a:pt x="17" y="53"/>
                    </a:lnTo>
                    <a:lnTo>
                      <a:pt x="1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9" name="Freeform 497">
                <a:extLst>
                  <a:ext uri="{FF2B5EF4-FFF2-40B4-BE49-F238E27FC236}">
                    <a16:creationId xmlns:a16="http://schemas.microsoft.com/office/drawing/2014/main" id="{1DC5167F-3BB3-635F-1B95-D2C4D5F1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" y="4191"/>
                <a:ext cx="12" cy="29"/>
              </a:xfrm>
              <a:custGeom>
                <a:avLst/>
                <a:gdLst>
                  <a:gd name="T0" fmla="*/ 25 w 25"/>
                  <a:gd name="T1" fmla="*/ 0 h 59"/>
                  <a:gd name="T2" fmla="*/ 24 w 25"/>
                  <a:gd name="T3" fmla="*/ 13 h 59"/>
                  <a:gd name="T4" fmla="*/ 20 w 25"/>
                  <a:gd name="T5" fmla="*/ 34 h 59"/>
                  <a:gd name="T6" fmla="*/ 13 w 25"/>
                  <a:gd name="T7" fmla="*/ 53 h 59"/>
                  <a:gd name="T8" fmla="*/ 4 w 25"/>
                  <a:gd name="T9" fmla="*/ 59 h 59"/>
                  <a:gd name="T10" fmla="*/ 0 w 25"/>
                  <a:gd name="T11" fmla="*/ 49 h 59"/>
                  <a:gd name="T12" fmla="*/ 7 w 25"/>
                  <a:gd name="T13" fmla="*/ 32 h 59"/>
                  <a:gd name="T14" fmla="*/ 17 w 25"/>
                  <a:gd name="T15" fmla="*/ 14 h 59"/>
                  <a:gd name="T16" fmla="*/ 25 w 2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9">
                    <a:moveTo>
                      <a:pt x="25" y="0"/>
                    </a:moveTo>
                    <a:lnTo>
                      <a:pt x="24" y="13"/>
                    </a:lnTo>
                    <a:lnTo>
                      <a:pt x="20" y="34"/>
                    </a:lnTo>
                    <a:lnTo>
                      <a:pt x="13" y="53"/>
                    </a:lnTo>
                    <a:lnTo>
                      <a:pt x="4" y="59"/>
                    </a:lnTo>
                    <a:lnTo>
                      <a:pt x="0" y="49"/>
                    </a:lnTo>
                    <a:lnTo>
                      <a:pt x="7" y="32"/>
                    </a:lnTo>
                    <a:lnTo>
                      <a:pt x="17" y="1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0" name="Freeform 498">
                <a:extLst>
                  <a:ext uri="{FF2B5EF4-FFF2-40B4-BE49-F238E27FC236}">
                    <a16:creationId xmlns:a16="http://schemas.microsoft.com/office/drawing/2014/main" id="{EE205900-46A2-6629-0B21-05A58C24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4188"/>
                <a:ext cx="30" cy="6"/>
              </a:xfrm>
              <a:custGeom>
                <a:avLst/>
                <a:gdLst>
                  <a:gd name="T0" fmla="*/ 59 w 59"/>
                  <a:gd name="T1" fmla="*/ 3 h 12"/>
                  <a:gd name="T2" fmla="*/ 55 w 59"/>
                  <a:gd name="T3" fmla="*/ 3 h 12"/>
                  <a:gd name="T4" fmla="*/ 47 w 59"/>
                  <a:gd name="T5" fmla="*/ 2 h 12"/>
                  <a:gd name="T6" fmla="*/ 38 w 59"/>
                  <a:gd name="T7" fmla="*/ 2 h 12"/>
                  <a:gd name="T8" fmla="*/ 28 w 59"/>
                  <a:gd name="T9" fmla="*/ 0 h 12"/>
                  <a:gd name="T10" fmla="*/ 17 w 59"/>
                  <a:gd name="T11" fmla="*/ 0 h 12"/>
                  <a:gd name="T12" fmla="*/ 9 w 59"/>
                  <a:gd name="T13" fmla="*/ 0 h 12"/>
                  <a:gd name="T14" fmla="*/ 3 w 59"/>
                  <a:gd name="T15" fmla="*/ 3 h 12"/>
                  <a:gd name="T16" fmla="*/ 0 w 59"/>
                  <a:gd name="T17" fmla="*/ 7 h 12"/>
                  <a:gd name="T18" fmla="*/ 1 w 59"/>
                  <a:gd name="T19" fmla="*/ 10 h 12"/>
                  <a:gd name="T20" fmla="*/ 6 w 59"/>
                  <a:gd name="T21" fmla="*/ 12 h 12"/>
                  <a:gd name="T22" fmla="*/ 14 w 59"/>
                  <a:gd name="T23" fmla="*/ 12 h 12"/>
                  <a:gd name="T24" fmla="*/ 24 w 59"/>
                  <a:gd name="T25" fmla="*/ 10 h 12"/>
                  <a:gd name="T26" fmla="*/ 34 w 59"/>
                  <a:gd name="T27" fmla="*/ 9 h 12"/>
                  <a:gd name="T28" fmla="*/ 45 w 59"/>
                  <a:gd name="T29" fmla="*/ 7 h 12"/>
                  <a:gd name="T30" fmla="*/ 53 w 59"/>
                  <a:gd name="T31" fmla="*/ 4 h 12"/>
                  <a:gd name="T32" fmla="*/ 59 w 59"/>
                  <a:gd name="T3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2">
                    <a:moveTo>
                      <a:pt x="59" y="3"/>
                    </a:moveTo>
                    <a:lnTo>
                      <a:pt x="55" y="3"/>
                    </a:lnTo>
                    <a:lnTo>
                      <a:pt x="47" y="2"/>
                    </a:lnTo>
                    <a:lnTo>
                      <a:pt x="38" y="2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6" y="12"/>
                    </a:lnTo>
                    <a:lnTo>
                      <a:pt x="14" y="12"/>
                    </a:lnTo>
                    <a:lnTo>
                      <a:pt x="24" y="10"/>
                    </a:lnTo>
                    <a:lnTo>
                      <a:pt x="34" y="9"/>
                    </a:lnTo>
                    <a:lnTo>
                      <a:pt x="45" y="7"/>
                    </a:lnTo>
                    <a:lnTo>
                      <a:pt x="53" y="4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1" name="Freeform 499">
                <a:extLst>
                  <a:ext uri="{FF2B5EF4-FFF2-40B4-BE49-F238E27FC236}">
                    <a16:creationId xmlns:a16="http://schemas.microsoft.com/office/drawing/2014/main" id="{24AABD08-76E2-EF68-3C82-6ED136FA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4199"/>
                <a:ext cx="25" cy="18"/>
              </a:xfrm>
              <a:custGeom>
                <a:avLst/>
                <a:gdLst>
                  <a:gd name="T0" fmla="*/ 50 w 50"/>
                  <a:gd name="T1" fmla="*/ 0 h 35"/>
                  <a:gd name="T2" fmla="*/ 46 w 50"/>
                  <a:gd name="T3" fmla="*/ 2 h 35"/>
                  <a:gd name="T4" fmla="*/ 39 w 50"/>
                  <a:gd name="T5" fmla="*/ 5 h 35"/>
                  <a:gd name="T6" fmla="*/ 31 w 50"/>
                  <a:gd name="T7" fmla="*/ 9 h 35"/>
                  <a:gd name="T8" fmla="*/ 21 w 50"/>
                  <a:gd name="T9" fmla="*/ 12 h 35"/>
                  <a:gd name="T10" fmla="*/ 12 w 50"/>
                  <a:gd name="T11" fmla="*/ 17 h 35"/>
                  <a:gd name="T12" fmla="*/ 5 w 50"/>
                  <a:gd name="T13" fmla="*/ 22 h 35"/>
                  <a:gd name="T14" fmla="*/ 0 w 50"/>
                  <a:gd name="T15" fmla="*/ 27 h 35"/>
                  <a:gd name="T16" fmla="*/ 0 w 50"/>
                  <a:gd name="T17" fmla="*/ 32 h 35"/>
                  <a:gd name="T18" fmla="*/ 2 w 50"/>
                  <a:gd name="T19" fmla="*/ 35 h 35"/>
                  <a:gd name="T20" fmla="*/ 9 w 50"/>
                  <a:gd name="T21" fmla="*/ 34 h 35"/>
                  <a:gd name="T22" fmla="*/ 15 w 50"/>
                  <a:gd name="T23" fmla="*/ 30 h 35"/>
                  <a:gd name="T24" fmla="*/ 23 w 50"/>
                  <a:gd name="T25" fmla="*/ 24 h 35"/>
                  <a:gd name="T26" fmla="*/ 31 w 50"/>
                  <a:gd name="T27" fmla="*/ 17 h 35"/>
                  <a:gd name="T28" fmla="*/ 39 w 50"/>
                  <a:gd name="T29" fmla="*/ 10 h 35"/>
                  <a:gd name="T30" fmla="*/ 46 w 50"/>
                  <a:gd name="T31" fmla="*/ 5 h 35"/>
                  <a:gd name="T32" fmla="*/ 50 w 50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35">
                    <a:moveTo>
                      <a:pt x="50" y="0"/>
                    </a:move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1" y="12"/>
                    </a:lnTo>
                    <a:lnTo>
                      <a:pt x="12" y="17"/>
                    </a:lnTo>
                    <a:lnTo>
                      <a:pt x="5" y="22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9" y="34"/>
                    </a:lnTo>
                    <a:lnTo>
                      <a:pt x="15" y="30"/>
                    </a:lnTo>
                    <a:lnTo>
                      <a:pt x="23" y="24"/>
                    </a:lnTo>
                    <a:lnTo>
                      <a:pt x="31" y="17"/>
                    </a:lnTo>
                    <a:lnTo>
                      <a:pt x="39" y="10"/>
                    </a:lnTo>
                    <a:lnTo>
                      <a:pt x="46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2" name="Freeform 500">
                <a:extLst>
                  <a:ext uri="{FF2B5EF4-FFF2-40B4-BE49-F238E27FC236}">
                    <a16:creationId xmlns:a16="http://schemas.microsoft.com/office/drawing/2014/main" id="{64D28BBD-FF0A-5D8B-7306-D0D62CAC1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4108"/>
                <a:ext cx="8" cy="37"/>
              </a:xfrm>
              <a:custGeom>
                <a:avLst/>
                <a:gdLst>
                  <a:gd name="T0" fmla="*/ 13 w 16"/>
                  <a:gd name="T1" fmla="*/ 73 h 73"/>
                  <a:gd name="T2" fmla="*/ 4 w 16"/>
                  <a:gd name="T3" fmla="*/ 56 h 73"/>
                  <a:gd name="T4" fmla="*/ 0 w 16"/>
                  <a:gd name="T5" fmla="*/ 32 h 73"/>
                  <a:gd name="T6" fmla="*/ 1 w 16"/>
                  <a:gd name="T7" fmla="*/ 11 h 73"/>
                  <a:gd name="T8" fmla="*/ 9 w 16"/>
                  <a:gd name="T9" fmla="*/ 0 h 73"/>
                  <a:gd name="T10" fmla="*/ 16 w 16"/>
                  <a:gd name="T11" fmla="*/ 7 h 73"/>
                  <a:gd name="T12" fmla="*/ 16 w 16"/>
                  <a:gd name="T13" fmla="*/ 28 h 73"/>
                  <a:gd name="T14" fmla="*/ 13 w 16"/>
                  <a:gd name="T15" fmla="*/ 53 h 73"/>
                  <a:gd name="T16" fmla="*/ 13 w 16"/>
                  <a:gd name="T1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3">
                    <a:moveTo>
                      <a:pt x="13" y="73"/>
                    </a:moveTo>
                    <a:lnTo>
                      <a:pt x="4" y="56"/>
                    </a:lnTo>
                    <a:lnTo>
                      <a:pt x="0" y="32"/>
                    </a:lnTo>
                    <a:lnTo>
                      <a:pt x="1" y="11"/>
                    </a:lnTo>
                    <a:lnTo>
                      <a:pt x="9" y="0"/>
                    </a:lnTo>
                    <a:lnTo>
                      <a:pt x="16" y="7"/>
                    </a:lnTo>
                    <a:lnTo>
                      <a:pt x="16" y="28"/>
                    </a:lnTo>
                    <a:lnTo>
                      <a:pt x="13" y="53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3" name="Freeform 501">
                <a:extLst>
                  <a:ext uri="{FF2B5EF4-FFF2-40B4-BE49-F238E27FC236}">
                    <a16:creationId xmlns:a16="http://schemas.microsoft.com/office/drawing/2014/main" id="{A55B0327-3BD3-D809-4192-D1086D3A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4116"/>
                <a:ext cx="16" cy="35"/>
              </a:xfrm>
              <a:custGeom>
                <a:avLst/>
                <a:gdLst>
                  <a:gd name="T0" fmla="*/ 0 w 32"/>
                  <a:gd name="T1" fmla="*/ 70 h 70"/>
                  <a:gd name="T2" fmla="*/ 3 w 32"/>
                  <a:gd name="T3" fmla="*/ 54 h 70"/>
                  <a:gd name="T4" fmla="*/ 10 w 32"/>
                  <a:gd name="T5" fmla="*/ 30 h 70"/>
                  <a:gd name="T6" fmla="*/ 17 w 32"/>
                  <a:gd name="T7" fmla="*/ 10 h 70"/>
                  <a:gd name="T8" fmla="*/ 28 w 32"/>
                  <a:gd name="T9" fmla="*/ 0 h 70"/>
                  <a:gd name="T10" fmla="*/ 32 w 32"/>
                  <a:gd name="T11" fmla="*/ 2 h 70"/>
                  <a:gd name="T12" fmla="*/ 31 w 32"/>
                  <a:gd name="T13" fmla="*/ 10 h 70"/>
                  <a:gd name="T14" fmla="*/ 28 w 32"/>
                  <a:gd name="T15" fmla="*/ 20 h 70"/>
                  <a:gd name="T16" fmla="*/ 23 w 32"/>
                  <a:gd name="T17" fmla="*/ 32 h 70"/>
                  <a:gd name="T18" fmla="*/ 16 w 32"/>
                  <a:gd name="T19" fmla="*/ 45 h 70"/>
                  <a:gd name="T20" fmla="*/ 10 w 32"/>
                  <a:gd name="T21" fmla="*/ 56 h 70"/>
                  <a:gd name="T22" fmla="*/ 4 w 32"/>
                  <a:gd name="T23" fmla="*/ 65 h 70"/>
                  <a:gd name="T24" fmla="*/ 0 w 3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70">
                    <a:moveTo>
                      <a:pt x="0" y="70"/>
                    </a:moveTo>
                    <a:lnTo>
                      <a:pt x="3" y="54"/>
                    </a:lnTo>
                    <a:lnTo>
                      <a:pt x="10" y="30"/>
                    </a:lnTo>
                    <a:lnTo>
                      <a:pt x="17" y="1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1" y="10"/>
                    </a:lnTo>
                    <a:lnTo>
                      <a:pt x="28" y="20"/>
                    </a:lnTo>
                    <a:lnTo>
                      <a:pt x="23" y="32"/>
                    </a:lnTo>
                    <a:lnTo>
                      <a:pt x="16" y="45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4" name="Freeform 502">
                <a:extLst>
                  <a:ext uri="{FF2B5EF4-FFF2-40B4-BE49-F238E27FC236}">
                    <a16:creationId xmlns:a16="http://schemas.microsoft.com/office/drawing/2014/main" id="{A50F85EF-CE65-E573-DC08-436DA5F58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" y="4108"/>
                <a:ext cx="9" cy="34"/>
              </a:xfrm>
              <a:custGeom>
                <a:avLst/>
                <a:gdLst>
                  <a:gd name="T0" fmla="*/ 17 w 17"/>
                  <a:gd name="T1" fmla="*/ 67 h 67"/>
                  <a:gd name="T2" fmla="*/ 7 w 17"/>
                  <a:gd name="T3" fmla="*/ 58 h 67"/>
                  <a:gd name="T4" fmla="*/ 0 w 17"/>
                  <a:gd name="T5" fmla="*/ 37 h 67"/>
                  <a:gd name="T6" fmla="*/ 0 w 17"/>
                  <a:gd name="T7" fmla="*/ 13 h 67"/>
                  <a:gd name="T8" fmla="*/ 7 w 17"/>
                  <a:gd name="T9" fmla="*/ 0 h 67"/>
                  <a:gd name="T10" fmla="*/ 13 w 17"/>
                  <a:gd name="T11" fmla="*/ 3 h 67"/>
                  <a:gd name="T12" fmla="*/ 16 w 17"/>
                  <a:gd name="T13" fmla="*/ 22 h 67"/>
                  <a:gd name="T14" fmla="*/ 16 w 17"/>
                  <a:gd name="T15" fmla="*/ 47 h 67"/>
                  <a:gd name="T16" fmla="*/ 17 w 17"/>
                  <a:gd name="T1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7">
                    <a:moveTo>
                      <a:pt x="17" y="67"/>
                    </a:moveTo>
                    <a:lnTo>
                      <a:pt x="7" y="58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6" y="22"/>
                    </a:lnTo>
                    <a:lnTo>
                      <a:pt x="16" y="47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5" name="Freeform 503">
                <a:extLst>
                  <a:ext uri="{FF2B5EF4-FFF2-40B4-BE49-F238E27FC236}">
                    <a16:creationId xmlns:a16="http://schemas.microsoft.com/office/drawing/2014/main" id="{A916F064-1076-7518-AB00-65A0EB1FE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4106"/>
                <a:ext cx="11" cy="36"/>
              </a:xfrm>
              <a:custGeom>
                <a:avLst/>
                <a:gdLst>
                  <a:gd name="T0" fmla="*/ 23 w 23"/>
                  <a:gd name="T1" fmla="*/ 72 h 72"/>
                  <a:gd name="T2" fmla="*/ 11 w 23"/>
                  <a:gd name="T3" fmla="*/ 58 h 72"/>
                  <a:gd name="T4" fmla="*/ 3 w 23"/>
                  <a:gd name="T5" fmla="*/ 36 h 72"/>
                  <a:gd name="T6" fmla="*/ 0 w 23"/>
                  <a:gd name="T7" fmla="*/ 13 h 72"/>
                  <a:gd name="T8" fmla="*/ 4 w 23"/>
                  <a:gd name="T9" fmla="*/ 0 h 72"/>
                  <a:gd name="T10" fmla="*/ 11 w 23"/>
                  <a:gd name="T11" fmla="*/ 5 h 72"/>
                  <a:gd name="T12" fmla="*/ 14 w 23"/>
                  <a:gd name="T13" fmla="*/ 23 h 72"/>
                  <a:gd name="T14" fmla="*/ 17 w 23"/>
                  <a:gd name="T15" fmla="*/ 48 h 72"/>
                  <a:gd name="T16" fmla="*/ 23 w 23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2">
                    <a:moveTo>
                      <a:pt x="23" y="72"/>
                    </a:moveTo>
                    <a:lnTo>
                      <a:pt x="11" y="58"/>
                    </a:lnTo>
                    <a:lnTo>
                      <a:pt x="3" y="3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1" y="5"/>
                    </a:lnTo>
                    <a:lnTo>
                      <a:pt x="14" y="23"/>
                    </a:lnTo>
                    <a:lnTo>
                      <a:pt x="17" y="48"/>
                    </a:lnTo>
                    <a:lnTo>
                      <a:pt x="23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6" name="Freeform 504">
                <a:extLst>
                  <a:ext uri="{FF2B5EF4-FFF2-40B4-BE49-F238E27FC236}">
                    <a16:creationId xmlns:a16="http://schemas.microsoft.com/office/drawing/2014/main" id="{D1F6E7E6-398D-4335-9511-9984C8020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4108"/>
                <a:ext cx="16" cy="35"/>
              </a:xfrm>
              <a:custGeom>
                <a:avLst/>
                <a:gdLst>
                  <a:gd name="T0" fmla="*/ 31 w 31"/>
                  <a:gd name="T1" fmla="*/ 70 h 70"/>
                  <a:gd name="T2" fmla="*/ 23 w 31"/>
                  <a:gd name="T3" fmla="*/ 63 h 70"/>
                  <a:gd name="T4" fmla="*/ 17 w 31"/>
                  <a:gd name="T5" fmla="*/ 55 h 70"/>
                  <a:gd name="T6" fmla="*/ 10 w 31"/>
                  <a:gd name="T7" fmla="*/ 43 h 70"/>
                  <a:gd name="T8" fmla="*/ 6 w 31"/>
                  <a:gd name="T9" fmla="*/ 32 h 70"/>
                  <a:gd name="T10" fmla="*/ 2 w 31"/>
                  <a:gd name="T11" fmla="*/ 21 h 70"/>
                  <a:gd name="T12" fmla="*/ 0 w 31"/>
                  <a:gd name="T13" fmla="*/ 11 h 70"/>
                  <a:gd name="T14" fmla="*/ 1 w 31"/>
                  <a:gd name="T15" fmla="*/ 3 h 70"/>
                  <a:gd name="T16" fmla="*/ 4 w 31"/>
                  <a:gd name="T17" fmla="*/ 0 h 70"/>
                  <a:gd name="T18" fmla="*/ 12 w 31"/>
                  <a:gd name="T19" fmla="*/ 6 h 70"/>
                  <a:gd name="T20" fmla="*/ 18 w 31"/>
                  <a:gd name="T21" fmla="*/ 26 h 70"/>
                  <a:gd name="T22" fmla="*/ 25 w 31"/>
                  <a:gd name="T23" fmla="*/ 50 h 70"/>
                  <a:gd name="T24" fmla="*/ 31 w 31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70">
                    <a:moveTo>
                      <a:pt x="31" y="70"/>
                    </a:moveTo>
                    <a:lnTo>
                      <a:pt x="23" y="63"/>
                    </a:lnTo>
                    <a:lnTo>
                      <a:pt x="17" y="55"/>
                    </a:lnTo>
                    <a:lnTo>
                      <a:pt x="10" y="43"/>
                    </a:lnTo>
                    <a:lnTo>
                      <a:pt x="6" y="32"/>
                    </a:lnTo>
                    <a:lnTo>
                      <a:pt x="2" y="21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12" y="6"/>
                    </a:lnTo>
                    <a:lnTo>
                      <a:pt x="18" y="26"/>
                    </a:lnTo>
                    <a:lnTo>
                      <a:pt x="25" y="50"/>
                    </a:lnTo>
                    <a:lnTo>
                      <a:pt x="31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7" name="Freeform 505">
                <a:extLst>
                  <a:ext uri="{FF2B5EF4-FFF2-40B4-BE49-F238E27FC236}">
                    <a16:creationId xmlns:a16="http://schemas.microsoft.com/office/drawing/2014/main" id="{E02C57B4-5EFA-E53F-8AB4-6B1192BFD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4110"/>
                <a:ext cx="23" cy="36"/>
              </a:xfrm>
              <a:custGeom>
                <a:avLst/>
                <a:gdLst>
                  <a:gd name="T0" fmla="*/ 46 w 46"/>
                  <a:gd name="T1" fmla="*/ 72 h 72"/>
                  <a:gd name="T2" fmla="*/ 38 w 46"/>
                  <a:gd name="T3" fmla="*/ 64 h 72"/>
                  <a:gd name="T4" fmla="*/ 30 w 46"/>
                  <a:gd name="T5" fmla="*/ 55 h 72"/>
                  <a:gd name="T6" fmla="*/ 21 w 46"/>
                  <a:gd name="T7" fmla="*/ 44 h 72"/>
                  <a:gd name="T8" fmla="*/ 13 w 46"/>
                  <a:gd name="T9" fmla="*/ 33 h 72"/>
                  <a:gd name="T10" fmla="*/ 5 w 46"/>
                  <a:gd name="T11" fmla="*/ 23 h 72"/>
                  <a:gd name="T12" fmla="*/ 1 w 46"/>
                  <a:gd name="T13" fmla="*/ 13 h 72"/>
                  <a:gd name="T14" fmla="*/ 0 w 46"/>
                  <a:gd name="T15" fmla="*/ 5 h 72"/>
                  <a:gd name="T16" fmla="*/ 4 w 46"/>
                  <a:gd name="T17" fmla="*/ 0 h 72"/>
                  <a:gd name="T18" fmla="*/ 9 w 46"/>
                  <a:gd name="T19" fmla="*/ 0 h 72"/>
                  <a:gd name="T20" fmla="*/ 15 w 46"/>
                  <a:gd name="T21" fmla="*/ 7 h 72"/>
                  <a:gd name="T22" fmla="*/ 21 w 46"/>
                  <a:gd name="T23" fmla="*/ 17 h 72"/>
                  <a:gd name="T24" fmla="*/ 27 w 46"/>
                  <a:gd name="T25" fmla="*/ 28 h 72"/>
                  <a:gd name="T26" fmla="*/ 33 w 46"/>
                  <a:gd name="T27" fmla="*/ 42 h 72"/>
                  <a:gd name="T28" fmla="*/ 36 w 46"/>
                  <a:gd name="T29" fmla="*/ 54 h 72"/>
                  <a:gd name="T30" fmla="*/ 42 w 46"/>
                  <a:gd name="T31" fmla="*/ 64 h 72"/>
                  <a:gd name="T32" fmla="*/ 46 w 46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38" y="64"/>
                    </a:lnTo>
                    <a:lnTo>
                      <a:pt x="30" y="55"/>
                    </a:lnTo>
                    <a:lnTo>
                      <a:pt x="21" y="44"/>
                    </a:lnTo>
                    <a:lnTo>
                      <a:pt x="13" y="33"/>
                    </a:lnTo>
                    <a:lnTo>
                      <a:pt x="5" y="23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21" y="17"/>
                    </a:lnTo>
                    <a:lnTo>
                      <a:pt x="27" y="28"/>
                    </a:lnTo>
                    <a:lnTo>
                      <a:pt x="33" y="42"/>
                    </a:lnTo>
                    <a:lnTo>
                      <a:pt x="36" y="54"/>
                    </a:lnTo>
                    <a:lnTo>
                      <a:pt x="42" y="64"/>
                    </a:lnTo>
                    <a:lnTo>
                      <a:pt x="46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8" name="Freeform 506">
                <a:extLst>
                  <a:ext uri="{FF2B5EF4-FFF2-40B4-BE49-F238E27FC236}">
                    <a16:creationId xmlns:a16="http://schemas.microsoft.com/office/drawing/2014/main" id="{850FB34E-8BC0-F07B-EAEE-C877D51A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4116"/>
                <a:ext cx="32" cy="36"/>
              </a:xfrm>
              <a:custGeom>
                <a:avLst/>
                <a:gdLst>
                  <a:gd name="T0" fmla="*/ 63 w 63"/>
                  <a:gd name="T1" fmla="*/ 71 h 71"/>
                  <a:gd name="T2" fmla="*/ 55 w 63"/>
                  <a:gd name="T3" fmla="*/ 65 h 71"/>
                  <a:gd name="T4" fmla="*/ 45 w 63"/>
                  <a:gd name="T5" fmla="*/ 56 h 71"/>
                  <a:gd name="T6" fmla="*/ 33 w 63"/>
                  <a:gd name="T7" fmla="*/ 45 h 71"/>
                  <a:gd name="T8" fmla="*/ 21 w 63"/>
                  <a:gd name="T9" fmla="*/ 34 h 71"/>
                  <a:gd name="T10" fmla="*/ 10 w 63"/>
                  <a:gd name="T11" fmla="*/ 21 h 71"/>
                  <a:gd name="T12" fmla="*/ 3 w 63"/>
                  <a:gd name="T13" fmla="*/ 11 h 71"/>
                  <a:gd name="T14" fmla="*/ 0 w 63"/>
                  <a:gd name="T15" fmla="*/ 4 h 71"/>
                  <a:gd name="T16" fmla="*/ 3 w 63"/>
                  <a:gd name="T17" fmla="*/ 0 h 71"/>
                  <a:gd name="T18" fmla="*/ 9 w 63"/>
                  <a:gd name="T19" fmla="*/ 1 h 71"/>
                  <a:gd name="T20" fmla="*/ 18 w 63"/>
                  <a:gd name="T21" fmla="*/ 9 h 71"/>
                  <a:gd name="T22" fmla="*/ 28 w 63"/>
                  <a:gd name="T23" fmla="*/ 19 h 71"/>
                  <a:gd name="T24" fmla="*/ 37 w 63"/>
                  <a:gd name="T25" fmla="*/ 31 h 71"/>
                  <a:gd name="T26" fmla="*/ 45 w 63"/>
                  <a:gd name="T27" fmla="*/ 45 h 71"/>
                  <a:gd name="T28" fmla="*/ 53 w 63"/>
                  <a:gd name="T29" fmla="*/ 56 h 71"/>
                  <a:gd name="T30" fmla="*/ 59 w 63"/>
                  <a:gd name="T31" fmla="*/ 66 h 71"/>
                  <a:gd name="T32" fmla="*/ 63 w 63"/>
                  <a:gd name="T3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71">
                    <a:moveTo>
                      <a:pt x="63" y="71"/>
                    </a:moveTo>
                    <a:lnTo>
                      <a:pt x="55" y="65"/>
                    </a:lnTo>
                    <a:lnTo>
                      <a:pt x="45" y="56"/>
                    </a:lnTo>
                    <a:lnTo>
                      <a:pt x="33" y="45"/>
                    </a:lnTo>
                    <a:lnTo>
                      <a:pt x="21" y="34"/>
                    </a:lnTo>
                    <a:lnTo>
                      <a:pt x="10" y="21"/>
                    </a:lnTo>
                    <a:lnTo>
                      <a:pt x="3" y="1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18" y="9"/>
                    </a:lnTo>
                    <a:lnTo>
                      <a:pt x="28" y="19"/>
                    </a:lnTo>
                    <a:lnTo>
                      <a:pt x="37" y="31"/>
                    </a:lnTo>
                    <a:lnTo>
                      <a:pt x="45" y="45"/>
                    </a:lnTo>
                    <a:lnTo>
                      <a:pt x="53" y="56"/>
                    </a:lnTo>
                    <a:lnTo>
                      <a:pt x="59" y="66"/>
                    </a:lnTo>
                    <a:lnTo>
                      <a:pt x="63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9" name="Freeform 507">
                <a:extLst>
                  <a:ext uri="{FF2B5EF4-FFF2-40B4-BE49-F238E27FC236}">
                    <a16:creationId xmlns:a16="http://schemas.microsoft.com/office/drawing/2014/main" id="{53D18EA5-B591-19A8-8C14-E981500A4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4121"/>
                <a:ext cx="36" cy="37"/>
              </a:xfrm>
              <a:custGeom>
                <a:avLst/>
                <a:gdLst>
                  <a:gd name="T0" fmla="*/ 72 w 72"/>
                  <a:gd name="T1" fmla="*/ 74 h 74"/>
                  <a:gd name="T2" fmla="*/ 63 w 72"/>
                  <a:gd name="T3" fmla="*/ 69 h 74"/>
                  <a:gd name="T4" fmla="*/ 52 w 72"/>
                  <a:gd name="T5" fmla="*/ 60 h 74"/>
                  <a:gd name="T6" fmla="*/ 38 w 72"/>
                  <a:gd name="T7" fmla="*/ 50 h 74"/>
                  <a:gd name="T8" fmla="*/ 25 w 72"/>
                  <a:gd name="T9" fmla="*/ 37 h 74"/>
                  <a:gd name="T10" fmla="*/ 13 w 72"/>
                  <a:gd name="T11" fmla="*/ 26 h 74"/>
                  <a:gd name="T12" fmla="*/ 4 w 72"/>
                  <a:gd name="T13" fmla="*/ 15 h 74"/>
                  <a:gd name="T14" fmla="*/ 0 w 72"/>
                  <a:gd name="T15" fmla="*/ 6 h 74"/>
                  <a:gd name="T16" fmla="*/ 2 w 72"/>
                  <a:gd name="T17" fmla="*/ 0 h 74"/>
                  <a:gd name="T18" fmla="*/ 9 w 72"/>
                  <a:gd name="T19" fmla="*/ 0 h 74"/>
                  <a:gd name="T20" fmla="*/ 18 w 72"/>
                  <a:gd name="T21" fmla="*/ 6 h 74"/>
                  <a:gd name="T22" fmla="*/ 27 w 72"/>
                  <a:gd name="T23" fmla="*/ 16 h 74"/>
                  <a:gd name="T24" fmla="*/ 38 w 72"/>
                  <a:gd name="T25" fmla="*/ 29 h 74"/>
                  <a:gd name="T26" fmla="*/ 47 w 72"/>
                  <a:gd name="T27" fmla="*/ 44 h 74"/>
                  <a:gd name="T28" fmla="*/ 56 w 72"/>
                  <a:gd name="T29" fmla="*/ 56 h 74"/>
                  <a:gd name="T30" fmla="*/ 66 w 72"/>
                  <a:gd name="T31" fmla="*/ 67 h 74"/>
                  <a:gd name="T32" fmla="*/ 72 w 72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4">
                    <a:moveTo>
                      <a:pt x="72" y="74"/>
                    </a:moveTo>
                    <a:lnTo>
                      <a:pt x="63" y="69"/>
                    </a:lnTo>
                    <a:lnTo>
                      <a:pt x="52" y="60"/>
                    </a:lnTo>
                    <a:lnTo>
                      <a:pt x="38" y="50"/>
                    </a:lnTo>
                    <a:lnTo>
                      <a:pt x="25" y="37"/>
                    </a:lnTo>
                    <a:lnTo>
                      <a:pt x="13" y="26"/>
                    </a:lnTo>
                    <a:lnTo>
                      <a:pt x="4" y="15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8" y="6"/>
                    </a:lnTo>
                    <a:lnTo>
                      <a:pt x="27" y="16"/>
                    </a:lnTo>
                    <a:lnTo>
                      <a:pt x="38" y="29"/>
                    </a:lnTo>
                    <a:lnTo>
                      <a:pt x="47" y="44"/>
                    </a:lnTo>
                    <a:lnTo>
                      <a:pt x="56" y="56"/>
                    </a:lnTo>
                    <a:lnTo>
                      <a:pt x="66" y="67"/>
                    </a:lnTo>
                    <a:lnTo>
                      <a:pt x="72" y="7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0" name="Freeform 508">
                <a:extLst>
                  <a:ext uri="{FF2B5EF4-FFF2-40B4-BE49-F238E27FC236}">
                    <a16:creationId xmlns:a16="http://schemas.microsoft.com/office/drawing/2014/main" id="{A28392B0-1408-1440-AF8C-CC994DFFC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4131"/>
                <a:ext cx="42" cy="35"/>
              </a:xfrm>
              <a:custGeom>
                <a:avLst/>
                <a:gdLst>
                  <a:gd name="T0" fmla="*/ 84 w 84"/>
                  <a:gd name="T1" fmla="*/ 68 h 68"/>
                  <a:gd name="T2" fmla="*/ 73 w 84"/>
                  <a:gd name="T3" fmla="*/ 65 h 68"/>
                  <a:gd name="T4" fmla="*/ 60 w 84"/>
                  <a:gd name="T5" fmla="*/ 59 h 68"/>
                  <a:gd name="T6" fmla="*/ 46 w 84"/>
                  <a:gd name="T7" fmla="*/ 52 h 68"/>
                  <a:gd name="T8" fmla="*/ 33 w 84"/>
                  <a:gd name="T9" fmla="*/ 44 h 68"/>
                  <a:gd name="T10" fmla="*/ 19 w 84"/>
                  <a:gd name="T11" fmla="*/ 34 h 68"/>
                  <a:gd name="T12" fmla="*/ 9 w 84"/>
                  <a:gd name="T13" fmla="*/ 24 h 68"/>
                  <a:gd name="T14" fmla="*/ 2 w 84"/>
                  <a:gd name="T15" fmla="*/ 14 h 68"/>
                  <a:gd name="T16" fmla="*/ 0 w 84"/>
                  <a:gd name="T17" fmla="*/ 2 h 68"/>
                  <a:gd name="T18" fmla="*/ 2 w 84"/>
                  <a:gd name="T19" fmla="*/ 0 h 68"/>
                  <a:gd name="T20" fmla="*/ 11 w 84"/>
                  <a:gd name="T21" fmla="*/ 5 h 68"/>
                  <a:gd name="T22" fmla="*/ 23 w 84"/>
                  <a:gd name="T23" fmla="*/ 14 h 68"/>
                  <a:gd name="T24" fmla="*/ 38 w 84"/>
                  <a:gd name="T25" fmla="*/ 25 h 68"/>
                  <a:gd name="T26" fmla="*/ 52 w 84"/>
                  <a:gd name="T27" fmla="*/ 39 h 68"/>
                  <a:gd name="T28" fmla="*/ 65 w 84"/>
                  <a:gd name="T29" fmla="*/ 51 h 68"/>
                  <a:gd name="T30" fmla="*/ 77 w 84"/>
                  <a:gd name="T31" fmla="*/ 61 h 68"/>
                  <a:gd name="T32" fmla="*/ 84 w 84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8">
                    <a:moveTo>
                      <a:pt x="84" y="68"/>
                    </a:moveTo>
                    <a:lnTo>
                      <a:pt x="73" y="65"/>
                    </a:lnTo>
                    <a:lnTo>
                      <a:pt x="60" y="59"/>
                    </a:lnTo>
                    <a:lnTo>
                      <a:pt x="46" y="52"/>
                    </a:lnTo>
                    <a:lnTo>
                      <a:pt x="33" y="44"/>
                    </a:lnTo>
                    <a:lnTo>
                      <a:pt x="19" y="34"/>
                    </a:lnTo>
                    <a:lnTo>
                      <a:pt x="9" y="24"/>
                    </a:lnTo>
                    <a:lnTo>
                      <a:pt x="2" y="1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" y="5"/>
                    </a:lnTo>
                    <a:lnTo>
                      <a:pt x="23" y="14"/>
                    </a:lnTo>
                    <a:lnTo>
                      <a:pt x="38" y="25"/>
                    </a:lnTo>
                    <a:lnTo>
                      <a:pt x="52" y="39"/>
                    </a:lnTo>
                    <a:lnTo>
                      <a:pt x="65" y="51"/>
                    </a:lnTo>
                    <a:lnTo>
                      <a:pt x="77" y="61"/>
                    </a:lnTo>
                    <a:lnTo>
                      <a:pt x="84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1" name="Freeform 509">
                <a:extLst>
                  <a:ext uri="{FF2B5EF4-FFF2-40B4-BE49-F238E27FC236}">
                    <a16:creationId xmlns:a16="http://schemas.microsoft.com/office/drawing/2014/main" id="{589A1786-5D46-301C-577C-1CA5AA69C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" y="4153"/>
                <a:ext cx="46" cy="17"/>
              </a:xfrm>
              <a:custGeom>
                <a:avLst/>
                <a:gdLst>
                  <a:gd name="T0" fmla="*/ 0 w 92"/>
                  <a:gd name="T1" fmla="*/ 1 h 33"/>
                  <a:gd name="T2" fmla="*/ 5 w 92"/>
                  <a:gd name="T3" fmla="*/ 0 h 33"/>
                  <a:gd name="T4" fmla="*/ 14 w 92"/>
                  <a:gd name="T5" fmla="*/ 2 h 33"/>
                  <a:gd name="T6" fmla="*/ 26 w 92"/>
                  <a:gd name="T7" fmla="*/ 6 h 33"/>
                  <a:gd name="T8" fmla="*/ 40 w 92"/>
                  <a:gd name="T9" fmla="*/ 12 h 33"/>
                  <a:gd name="T10" fmla="*/ 55 w 92"/>
                  <a:gd name="T11" fmla="*/ 17 h 33"/>
                  <a:gd name="T12" fmla="*/ 69 w 92"/>
                  <a:gd name="T13" fmla="*/ 23 h 33"/>
                  <a:gd name="T14" fmla="*/ 83 w 92"/>
                  <a:gd name="T15" fmla="*/ 28 h 33"/>
                  <a:gd name="T16" fmla="*/ 92 w 92"/>
                  <a:gd name="T17" fmla="*/ 31 h 33"/>
                  <a:gd name="T18" fmla="*/ 79 w 92"/>
                  <a:gd name="T19" fmla="*/ 33 h 33"/>
                  <a:gd name="T20" fmla="*/ 64 w 92"/>
                  <a:gd name="T21" fmla="*/ 32 h 33"/>
                  <a:gd name="T22" fmla="*/ 47 w 92"/>
                  <a:gd name="T23" fmla="*/ 29 h 33"/>
                  <a:gd name="T24" fmla="*/ 31 w 92"/>
                  <a:gd name="T25" fmla="*/ 26 h 33"/>
                  <a:gd name="T26" fmla="*/ 17 w 92"/>
                  <a:gd name="T27" fmla="*/ 21 h 33"/>
                  <a:gd name="T28" fmla="*/ 5 w 92"/>
                  <a:gd name="T29" fmla="*/ 15 h 33"/>
                  <a:gd name="T30" fmla="*/ 0 w 92"/>
                  <a:gd name="T31" fmla="*/ 8 h 33"/>
                  <a:gd name="T32" fmla="*/ 0 w 92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1"/>
                    </a:moveTo>
                    <a:lnTo>
                      <a:pt x="5" y="0"/>
                    </a:lnTo>
                    <a:lnTo>
                      <a:pt x="14" y="2"/>
                    </a:lnTo>
                    <a:lnTo>
                      <a:pt x="26" y="6"/>
                    </a:lnTo>
                    <a:lnTo>
                      <a:pt x="40" y="12"/>
                    </a:lnTo>
                    <a:lnTo>
                      <a:pt x="55" y="17"/>
                    </a:lnTo>
                    <a:lnTo>
                      <a:pt x="69" y="23"/>
                    </a:lnTo>
                    <a:lnTo>
                      <a:pt x="83" y="28"/>
                    </a:lnTo>
                    <a:lnTo>
                      <a:pt x="92" y="31"/>
                    </a:lnTo>
                    <a:lnTo>
                      <a:pt x="79" y="33"/>
                    </a:lnTo>
                    <a:lnTo>
                      <a:pt x="64" y="32"/>
                    </a:lnTo>
                    <a:lnTo>
                      <a:pt x="47" y="29"/>
                    </a:lnTo>
                    <a:lnTo>
                      <a:pt x="31" y="26"/>
                    </a:lnTo>
                    <a:lnTo>
                      <a:pt x="17" y="21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2" name="Freeform 510">
                <a:extLst>
                  <a:ext uri="{FF2B5EF4-FFF2-40B4-BE49-F238E27FC236}">
                    <a16:creationId xmlns:a16="http://schemas.microsoft.com/office/drawing/2014/main" id="{449DC791-7F56-6EF4-9660-A29457F31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4166"/>
                <a:ext cx="45" cy="17"/>
              </a:xfrm>
              <a:custGeom>
                <a:avLst/>
                <a:gdLst>
                  <a:gd name="T0" fmla="*/ 0 w 89"/>
                  <a:gd name="T1" fmla="*/ 0 h 32"/>
                  <a:gd name="T2" fmla="*/ 5 w 89"/>
                  <a:gd name="T3" fmla="*/ 0 h 32"/>
                  <a:gd name="T4" fmla="*/ 14 w 89"/>
                  <a:gd name="T5" fmla="*/ 1 h 32"/>
                  <a:gd name="T6" fmla="*/ 26 w 89"/>
                  <a:gd name="T7" fmla="*/ 6 h 32"/>
                  <a:gd name="T8" fmla="*/ 40 w 89"/>
                  <a:gd name="T9" fmla="*/ 11 h 32"/>
                  <a:gd name="T10" fmla="*/ 56 w 89"/>
                  <a:gd name="T11" fmla="*/ 17 h 32"/>
                  <a:gd name="T12" fmla="*/ 69 w 89"/>
                  <a:gd name="T13" fmla="*/ 22 h 32"/>
                  <a:gd name="T14" fmla="*/ 81 w 89"/>
                  <a:gd name="T15" fmla="*/ 27 h 32"/>
                  <a:gd name="T16" fmla="*/ 89 w 89"/>
                  <a:gd name="T17" fmla="*/ 30 h 32"/>
                  <a:gd name="T18" fmla="*/ 77 w 89"/>
                  <a:gd name="T19" fmla="*/ 32 h 32"/>
                  <a:gd name="T20" fmla="*/ 63 w 89"/>
                  <a:gd name="T21" fmla="*/ 31 h 32"/>
                  <a:gd name="T22" fmla="*/ 46 w 89"/>
                  <a:gd name="T23" fmla="*/ 30 h 32"/>
                  <a:gd name="T24" fmla="*/ 31 w 89"/>
                  <a:gd name="T25" fmla="*/ 26 h 32"/>
                  <a:gd name="T26" fmla="*/ 17 w 89"/>
                  <a:gd name="T27" fmla="*/ 20 h 32"/>
                  <a:gd name="T28" fmla="*/ 6 w 89"/>
                  <a:gd name="T29" fmla="*/ 13 h 32"/>
                  <a:gd name="T30" fmla="*/ 0 w 89"/>
                  <a:gd name="T31" fmla="*/ 7 h 32"/>
                  <a:gd name="T32" fmla="*/ 0 w 89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32">
                    <a:moveTo>
                      <a:pt x="0" y="0"/>
                    </a:moveTo>
                    <a:lnTo>
                      <a:pt x="5" y="0"/>
                    </a:lnTo>
                    <a:lnTo>
                      <a:pt x="14" y="1"/>
                    </a:lnTo>
                    <a:lnTo>
                      <a:pt x="26" y="6"/>
                    </a:lnTo>
                    <a:lnTo>
                      <a:pt x="40" y="11"/>
                    </a:lnTo>
                    <a:lnTo>
                      <a:pt x="56" y="17"/>
                    </a:lnTo>
                    <a:lnTo>
                      <a:pt x="69" y="22"/>
                    </a:lnTo>
                    <a:lnTo>
                      <a:pt x="81" y="27"/>
                    </a:lnTo>
                    <a:lnTo>
                      <a:pt x="89" y="30"/>
                    </a:lnTo>
                    <a:lnTo>
                      <a:pt x="77" y="32"/>
                    </a:lnTo>
                    <a:lnTo>
                      <a:pt x="63" y="31"/>
                    </a:lnTo>
                    <a:lnTo>
                      <a:pt x="46" y="30"/>
                    </a:lnTo>
                    <a:lnTo>
                      <a:pt x="31" y="26"/>
                    </a:lnTo>
                    <a:lnTo>
                      <a:pt x="17" y="20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3" name="Freeform 511">
                <a:extLst>
                  <a:ext uri="{FF2B5EF4-FFF2-40B4-BE49-F238E27FC236}">
                    <a16:creationId xmlns:a16="http://schemas.microsoft.com/office/drawing/2014/main" id="{F28B0162-09B3-75AB-33B8-085CA9D46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" y="4101"/>
                <a:ext cx="225" cy="47"/>
              </a:xfrm>
              <a:custGeom>
                <a:avLst/>
                <a:gdLst>
                  <a:gd name="T0" fmla="*/ 443 w 450"/>
                  <a:gd name="T1" fmla="*/ 14 h 95"/>
                  <a:gd name="T2" fmla="*/ 446 w 450"/>
                  <a:gd name="T3" fmla="*/ 11 h 95"/>
                  <a:gd name="T4" fmla="*/ 447 w 450"/>
                  <a:gd name="T5" fmla="*/ 7 h 95"/>
                  <a:gd name="T6" fmla="*/ 449 w 450"/>
                  <a:gd name="T7" fmla="*/ 4 h 95"/>
                  <a:gd name="T8" fmla="*/ 450 w 450"/>
                  <a:gd name="T9" fmla="*/ 0 h 95"/>
                  <a:gd name="T10" fmla="*/ 416 w 450"/>
                  <a:gd name="T11" fmla="*/ 17 h 95"/>
                  <a:gd name="T12" fmla="*/ 383 w 450"/>
                  <a:gd name="T13" fmla="*/ 32 h 95"/>
                  <a:gd name="T14" fmla="*/ 351 w 450"/>
                  <a:gd name="T15" fmla="*/ 45 h 95"/>
                  <a:gd name="T16" fmla="*/ 318 w 450"/>
                  <a:gd name="T17" fmla="*/ 55 h 95"/>
                  <a:gd name="T18" fmla="*/ 287 w 450"/>
                  <a:gd name="T19" fmla="*/ 63 h 95"/>
                  <a:gd name="T20" fmla="*/ 256 w 450"/>
                  <a:gd name="T21" fmla="*/ 70 h 95"/>
                  <a:gd name="T22" fmla="*/ 226 w 450"/>
                  <a:gd name="T23" fmla="*/ 75 h 95"/>
                  <a:gd name="T24" fmla="*/ 197 w 450"/>
                  <a:gd name="T25" fmla="*/ 78 h 95"/>
                  <a:gd name="T26" fmla="*/ 170 w 450"/>
                  <a:gd name="T27" fmla="*/ 81 h 95"/>
                  <a:gd name="T28" fmla="*/ 142 w 450"/>
                  <a:gd name="T29" fmla="*/ 82 h 95"/>
                  <a:gd name="T30" fmla="*/ 116 w 450"/>
                  <a:gd name="T31" fmla="*/ 83 h 95"/>
                  <a:gd name="T32" fmla="*/ 91 w 450"/>
                  <a:gd name="T33" fmla="*/ 83 h 95"/>
                  <a:gd name="T34" fmla="*/ 66 w 450"/>
                  <a:gd name="T35" fmla="*/ 83 h 95"/>
                  <a:gd name="T36" fmla="*/ 43 w 450"/>
                  <a:gd name="T37" fmla="*/ 83 h 95"/>
                  <a:gd name="T38" fmla="*/ 21 w 450"/>
                  <a:gd name="T39" fmla="*/ 82 h 95"/>
                  <a:gd name="T40" fmla="*/ 0 w 450"/>
                  <a:gd name="T41" fmla="*/ 82 h 95"/>
                  <a:gd name="T42" fmla="*/ 14 w 450"/>
                  <a:gd name="T43" fmla="*/ 86 h 95"/>
                  <a:gd name="T44" fmla="*/ 31 w 450"/>
                  <a:gd name="T45" fmla="*/ 90 h 95"/>
                  <a:gd name="T46" fmla="*/ 54 w 450"/>
                  <a:gd name="T47" fmla="*/ 92 h 95"/>
                  <a:gd name="T48" fmla="*/ 80 w 450"/>
                  <a:gd name="T49" fmla="*/ 93 h 95"/>
                  <a:gd name="T50" fmla="*/ 109 w 450"/>
                  <a:gd name="T51" fmla="*/ 95 h 95"/>
                  <a:gd name="T52" fmla="*/ 139 w 450"/>
                  <a:gd name="T53" fmla="*/ 95 h 95"/>
                  <a:gd name="T54" fmla="*/ 172 w 450"/>
                  <a:gd name="T55" fmla="*/ 92 h 95"/>
                  <a:gd name="T56" fmla="*/ 206 w 450"/>
                  <a:gd name="T57" fmla="*/ 90 h 95"/>
                  <a:gd name="T58" fmla="*/ 239 w 450"/>
                  <a:gd name="T59" fmla="*/ 86 h 95"/>
                  <a:gd name="T60" fmla="*/ 274 w 450"/>
                  <a:gd name="T61" fmla="*/ 81 h 95"/>
                  <a:gd name="T62" fmla="*/ 308 w 450"/>
                  <a:gd name="T63" fmla="*/ 73 h 95"/>
                  <a:gd name="T64" fmla="*/ 339 w 450"/>
                  <a:gd name="T65" fmla="*/ 65 h 95"/>
                  <a:gd name="T66" fmla="*/ 370 w 450"/>
                  <a:gd name="T67" fmla="*/ 55 h 95"/>
                  <a:gd name="T68" fmla="*/ 397 w 450"/>
                  <a:gd name="T69" fmla="*/ 43 h 95"/>
                  <a:gd name="T70" fmla="*/ 422 w 450"/>
                  <a:gd name="T71" fmla="*/ 30 h 95"/>
                  <a:gd name="T72" fmla="*/ 443 w 450"/>
                  <a:gd name="T73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0" h="95">
                    <a:moveTo>
                      <a:pt x="443" y="14"/>
                    </a:moveTo>
                    <a:lnTo>
                      <a:pt x="446" y="11"/>
                    </a:lnTo>
                    <a:lnTo>
                      <a:pt x="447" y="7"/>
                    </a:lnTo>
                    <a:lnTo>
                      <a:pt x="449" y="4"/>
                    </a:lnTo>
                    <a:lnTo>
                      <a:pt x="450" y="0"/>
                    </a:lnTo>
                    <a:lnTo>
                      <a:pt x="416" y="17"/>
                    </a:lnTo>
                    <a:lnTo>
                      <a:pt x="383" y="32"/>
                    </a:lnTo>
                    <a:lnTo>
                      <a:pt x="351" y="45"/>
                    </a:lnTo>
                    <a:lnTo>
                      <a:pt x="318" y="55"/>
                    </a:lnTo>
                    <a:lnTo>
                      <a:pt x="287" y="63"/>
                    </a:lnTo>
                    <a:lnTo>
                      <a:pt x="256" y="70"/>
                    </a:lnTo>
                    <a:lnTo>
                      <a:pt x="226" y="75"/>
                    </a:lnTo>
                    <a:lnTo>
                      <a:pt x="197" y="78"/>
                    </a:lnTo>
                    <a:lnTo>
                      <a:pt x="170" y="81"/>
                    </a:lnTo>
                    <a:lnTo>
                      <a:pt x="142" y="82"/>
                    </a:lnTo>
                    <a:lnTo>
                      <a:pt x="116" y="83"/>
                    </a:lnTo>
                    <a:lnTo>
                      <a:pt x="91" y="83"/>
                    </a:lnTo>
                    <a:lnTo>
                      <a:pt x="66" y="83"/>
                    </a:lnTo>
                    <a:lnTo>
                      <a:pt x="43" y="83"/>
                    </a:lnTo>
                    <a:lnTo>
                      <a:pt x="21" y="82"/>
                    </a:lnTo>
                    <a:lnTo>
                      <a:pt x="0" y="82"/>
                    </a:lnTo>
                    <a:lnTo>
                      <a:pt x="14" y="86"/>
                    </a:lnTo>
                    <a:lnTo>
                      <a:pt x="31" y="90"/>
                    </a:lnTo>
                    <a:lnTo>
                      <a:pt x="54" y="92"/>
                    </a:lnTo>
                    <a:lnTo>
                      <a:pt x="80" y="93"/>
                    </a:lnTo>
                    <a:lnTo>
                      <a:pt x="109" y="95"/>
                    </a:lnTo>
                    <a:lnTo>
                      <a:pt x="139" y="95"/>
                    </a:lnTo>
                    <a:lnTo>
                      <a:pt x="172" y="92"/>
                    </a:lnTo>
                    <a:lnTo>
                      <a:pt x="206" y="90"/>
                    </a:lnTo>
                    <a:lnTo>
                      <a:pt x="239" y="86"/>
                    </a:lnTo>
                    <a:lnTo>
                      <a:pt x="274" y="81"/>
                    </a:lnTo>
                    <a:lnTo>
                      <a:pt x="308" y="73"/>
                    </a:lnTo>
                    <a:lnTo>
                      <a:pt x="339" y="65"/>
                    </a:lnTo>
                    <a:lnTo>
                      <a:pt x="370" y="55"/>
                    </a:lnTo>
                    <a:lnTo>
                      <a:pt x="397" y="43"/>
                    </a:lnTo>
                    <a:lnTo>
                      <a:pt x="422" y="30"/>
                    </a:lnTo>
                    <a:lnTo>
                      <a:pt x="443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4" name="Freeform 512">
                <a:extLst>
                  <a:ext uri="{FF2B5EF4-FFF2-40B4-BE49-F238E27FC236}">
                    <a16:creationId xmlns:a16="http://schemas.microsoft.com/office/drawing/2014/main" id="{A2897FEC-6AF8-2B90-BA32-06BE821EE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4113"/>
                <a:ext cx="33" cy="32"/>
              </a:xfrm>
              <a:custGeom>
                <a:avLst/>
                <a:gdLst>
                  <a:gd name="T0" fmla="*/ 1 w 64"/>
                  <a:gd name="T1" fmla="*/ 0 h 63"/>
                  <a:gd name="T2" fmla="*/ 0 w 64"/>
                  <a:gd name="T3" fmla="*/ 3 h 63"/>
                  <a:gd name="T4" fmla="*/ 1 w 64"/>
                  <a:gd name="T5" fmla="*/ 10 h 63"/>
                  <a:gd name="T6" fmla="*/ 5 w 64"/>
                  <a:gd name="T7" fmla="*/ 18 h 63"/>
                  <a:gd name="T8" fmla="*/ 13 w 64"/>
                  <a:gd name="T9" fmla="*/ 30 h 63"/>
                  <a:gd name="T10" fmla="*/ 22 w 64"/>
                  <a:gd name="T11" fmla="*/ 41 h 63"/>
                  <a:gd name="T12" fmla="*/ 35 w 64"/>
                  <a:gd name="T13" fmla="*/ 51 h 63"/>
                  <a:gd name="T14" fmla="*/ 48 w 64"/>
                  <a:gd name="T15" fmla="*/ 58 h 63"/>
                  <a:gd name="T16" fmla="*/ 64 w 64"/>
                  <a:gd name="T17" fmla="*/ 63 h 63"/>
                  <a:gd name="T18" fmla="*/ 56 w 64"/>
                  <a:gd name="T19" fmla="*/ 57 h 63"/>
                  <a:gd name="T20" fmla="*/ 48 w 64"/>
                  <a:gd name="T21" fmla="*/ 47 h 63"/>
                  <a:gd name="T22" fmla="*/ 39 w 64"/>
                  <a:gd name="T23" fmla="*/ 36 h 63"/>
                  <a:gd name="T24" fmla="*/ 29 w 64"/>
                  <a:gd name="T25" fmla="*/ 25 h 63"/>
                  <a:gd name="T26" fmla="*/ 21 w 64"/>
                  <a:gd name="T27" fmla="*/ 15 h 63"/>
                  <a:gd name="T28" fmla="*/ 12 w 64"/>
                  <a:gd name="T29" fmla="*/ 6 h 63"/>
                  <a:gd name="T30" fmla="*/ 5 w 64"/>
                  <a:gd name="T31" fmla="*/ 1 h 63"/>
                  <a:gd name="T32" fmla="*/ 1 w 64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3">
                    <a:moveTo>
                      <a:pt x="1" y="0"/>
                    </a:moveTo>
                    <a:lnTo>
                      <a:pt x="0" y="3"/>
                    </a:lnTo>
                    <a:lnTo>
                      <a:pt x="1" y="10"/>
                    </a:lnTo>
                    <a:lnTo>
                      <a:pt x="5" y="18"/>
                    </a:lnTo>
                    <a:lnTo>
                      <a:pt x="13" y="30"/>
                    </a:lnTo>
                    <a:lnTo>
                      <a:pt x="22" y="41"/>
                    </a:lnTo>
                    <a:lnTo>
                      <a:pt x="35" y="51"/>
                    </a:lnTo>
                    <a:lnTo>
                      <a:pt x="48" y="58"/>
                    </a:lnTo>
                    <a:lnTo>
                      <a:pt x="64" y="63"/>
                    </a:lnTo>
                    <a:lnTo>
                      <a:pt x="56" y="57"/>
                    </a:lnTo>
                    <a:lnTo>
                      <a:pt x="48" y="47"/>
                    </a:lnTo>
                    <a:lnTo>
                      <a:pt x="39" y="36"/>
                    </a:lnTo>
                    <a:lnTo>
                      <a:pt x="29" y="25"/>
                    </a:lnTo>
                    <a:lnTo>
                      <a:pt x="21" y="15"/>
                    </a:lnTo>
                    <a:lnTo>
                      <a:pt x="12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5" name="Freeform 513">
                <a:extLst>
                  <a:ext uri="{FF2B5EF4-FFF2-40B4-BE49-F238E27FC236}">
                    <a16:creationId xmlns:a16="http://schemas.microsoft.com/office/drawing/2014/main" id="{0213B3E2-DCF8-F9DF-EFF3-AF9A047A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4110"/>
                <a:ext cx="41" cy="36"/>
              </a:xfrm>
              <a:custGeom>
                <a:avLst/>
                <a:gdLst>
                  <a:gd name="T0" fmla="*/ 3 w 83"/>
                  <a:gd name="T1" fmla="*/ 0 h 74"/>
                  <a:gd name="T2" fmla="*/ 0 w 83"/>
                  <a:gd name="T3" fmla="*/ 5 h 74"/>
                  <a:gd name="T4" fmla="*/ 3 w 83"/>
                  <a:gd name="T5" fmla="*/ 13 h 74"/>
                  <a:gd name="T6" fmla="*/ 11 w 83"/>
                  <a:gd name="T7" fmla="*/ 24 h 74"/>
                  <a:gd name="T8" fmla="*/ 21 w 83"/>
                  <a:gd name="T9" fmla="*/ 36 h 74"/>
                  <a:gd name="T10" fmla="*/ 36 w 83"/>
                  <a:gd name="T11" fmla="*/ 49 h 74"/>
                  <a:gd name="T12" fmla="*/ 50 w 83"/>
                  <a:gd name="T13" fmla="*/ 60 h 74"/>
                  <a:gd name="T14" fmla="*/ 67 w 83"/>
                  <a:gd name="T15" fmla="*/ 69 h 74"/>
                  <a:gd name="T16" fmla="*/ 83 w 83"/>
                  <a:gd name="T17" fmla="*/ 74 h 74"/>
                  <a:gd name="T18" fmla="*/ 77 w 83"/>
                  <a:gd name="T19" fmla="*/ 69 h 74"/>
                  <a:gd name="T20" fmla="*/ 67 w 83"/>
                  <a:gd name="T21" fmla="*/ 59 h 74"/>
                  <a:gd name="T22" fmla="*/ 57 w 83"/>
                  <a:gd name="T23" fmla="*/ 46 h 74"/>
                  <a:gd name="T24" fmla="*/ 44 w 83"/>
                  <a:gd name="T25" fmla="*/ 33 h 74"/>
                  <a:gd name="T26" fmla="*/ 32 w 83"/>
                  <a:gd name="T27" fmla="*/ 19 h 74"/>
                  <a:gd name="T28" fmla="*/ 20 w 83"/>
                  <a:gd name="T29" fmla="*/ 9 h 74"/>
                  <a:gd name="T30" fmla="*/ 9 w 83"/>
                  <a:gd name="T31" fmla="*/ 1 h 74"/>
                  <a:gd name="T32" fmla="*/ 3 w 83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74">
                    <a:moveTo>
                      <a:pt x="3" y="0"/>
                    </a:moveTo>
                    <a:lnTo>
                      <a:pt x="0" y="5"/>
                    </a:lnTo>
                    <a:lnTo>
                      <a:pt x="3" y="13"/>
                    </a:lnTo>
                    <a:lnTo>
                      <a:pt x="11" y="24"/>
                    </a:lnTo>
                    <a:lnTo>
                      <a:pt x="21" y="36"/>
                    </a:lnTo>
                    <a:lnTo>
                      <a:pt x="36" y="49"/>
                    </a:lnTo>
                    <a:lnTo>
                      <a:pt x="50" y="60"/>
                    </a:lnTo>
                    <a:lnTo>
                      <a:pt x="67" y="69"/>
                    </a:lnTo>
                    <a:lnTo>
                      <a:pt x="83" y="74"/>
                    </a:lnTo>
                    <a:lnTo>
                      <a:pt x="77" y="69"/>
                    </a:lnTo>
                    <a:lnTo>
                      <a:pt x="67" y="59"/>
                    </a:lnTo>
                    <a:lnTo>
                      <a:pt x="57" y="46"/>
                    </a:lnTo>
                    <a:lnTo>
                      <a:pt x="44" y="33"/>
                    </a:lnTo>
                    <a:lnTo>
                      <a:pt x="32" y="19"/>
                    </a:lnTo>
                    <a:lnTo>
                      <a:pt x="20" y="9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6" name="Freeform 514">
                <a:extLst>
                  <a:ext uri="{FF2B5EF4-FFF2-40B4-BE49-F238E27FC236}">
                    <a16:creationId xmlns:a16="http://schemas.microsoft.com/office/drawing/2014/main" id="{4113CCFC-6B6C-BA5A-262B-93372B849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4103"/>
                <a:ext cx="37" cy="41"/>
              </a:xfrm>
              <a:custGeom>
                <a:avLst/>
                <a:gdLst>
                  <a:gd name="T0" fmla="*/ 2 w 72"/>
                  <a:gd name="T1" fmla="*/ 0 h 82"/>
                  <a:gd name="T2" fmla="*/ 0 w 72"/>
                  <a:gd name="T3" fmla="*/ 5 h 82"/>
                  <a:gd name="T4" fmla="*/ 1 w 72"/>
                  <a:gd name="T5" fmla="*/ 14 h 82"/>
                  <a:gd name="T6" fmla="*/ 7 w 72"/>
                  <a:gd name="T7" fmla="*/ 27 h 82"/>
                  <a:gd name="T8" fmla="*/ 18 w 72"/>
                  <a:gd name="T9" fmla="*/ 41 h 82"/>
                  <a:gd name="T10" fmla="*/ 30 w 72"/>
                  <a:gd name="T11" fmla="*/ 54 h 82"/>
                  <a:gd name="T12" fmla="*/ 43 w 72"/>
                  <a:gd name="T13" fmla="*/ 67 h 82"/>
                  <a:gd name="T14" fmla="*/ 58 w 72"/>
                  <a:gd name="T15" fmla="*/ 77 h 82"/>
                  <a:gd name="T16" fmla="*/ 72 w 72"/>
                  <a:gd name="T17" fmla="*/ 82 h 82"/>
                  <a:gd name="T18" fmla="*/ 68 w 72"/>
                  <a:gd name="T19" fmla="*/ 76 h 82"/>
                  <a:gd name="T20" fmla="*/ 60 w 72"/>
                  <a:gd name="T21" fmla="*/ 64 h 82"/>
                  <a:gd name="T22" fmla="*/ 51 w 72"/>
                  <a:gd name="T23" fmla="*/ 51 h 82"/>
                  <a:gd name="T24" fmla="*/ 39 w 72"/>
                  <a:gd name="T25" fmla="*/ 34 h 82"/>
                  <a:gd name="T26" fmla="*/ 27 w 72"/>
                  <a:gd name="T27" fmla="*/ 21 h 82"/>
                  <a:gd name="T28" fmla="*/ 17 w 72"/>
                  <a:gd name="T29" fmla="*/ 8 h 82"/>
                  <a:gd name="T30" fmla="*/ 7 w 72"/>
                  <a:gd name="T31" fmla="*/ 1 h 82"/>
                  <a:gd name="T32" fmla="*/ 2 w 72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82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7"/>
                    </a:lnTo>
                    <a:lnTo>
                      <a:pt x="18" y="41"/>
                    </a:lnTo>
                    <a:lnTo>
                      <a:pt x="30" y="54"/>
                    </a:lnTo>
                    <a:lnTo>
                      <a:pt x="43" y="67"/>
                    </a:lnTo>
                    <a:lnTo>
                      <a:pt x="58" y="77"/>
                    </a:lnTo>
                    <a:lnTo>
                      <a:pt x="72" y="82"/>
                    </a:lnTo>
                    <a:lnTo>
                      <a:pt x="68" y="76"/>
                    </a:lnTo>
                    <a:lnTo>
                      <a:pt x="60" y="64"/>
                    </a:lnTo>
                    <a:lnTo>
                      <a:pt x="51" y="51"/>
                    </a:lnTo>
                    <a:lnTo>
                      <a:pt x="39" y="34"/>
                    </a:lnTo>
                    <a:lnTo>
                      <a:pt x="27" y="21"/>
                    </a:lnTo>
                    <a:lnTo>
                      <a:pt x="17" y="8"/>
                    </a:lnTo>
                    <a:lnTo>
                      <a:pt x="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7" name="Freeform 515">
                <a:extLst>
                  <a:ext uri="{FF2B5EF4-FFF2-40B4-BE49-F238E27FC236}">
                    <a16:creationId xmlns:a16="http://schemas.microsoft.com/office/drawing/2014/main" id="{17967EC3-FFEE-905C-AEC0-3AD7EA2F4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4101"/>
                <a:ext cx="32" cy="38"/>
              </a:xfrm>
              <a:custGeom>
                <a:avLst/>
                <a:gdLst>
                  <a:gd name="T0" fmla="*/ 2 w 63"/>
                  <a:gd name="T1" fmla="*/ 0 h 76"/>
                  <a:gd name="T2" fmla="*/ 0 w 63"/>
                  <a:gd name="T3" fmla="*/ 4 h 76"/>
                  <a:gd name="T4" fmla="*/ 3 w 63"/>
                  <a:gd name="T5" fmla="*/ 14 h 76"/>
                  <a:gd name="T6" fmla="*/ 9 w 63"/>
                  <a:gd name="T7" fmla="*/ 25 h 76"/>
                  <a:gd name="T8" fmla="*/ 17 w 63"/>
                  <a:gd name="T9" fmla="*/ 38 h 76"/>
                  <a:gd name="T10" fmla="*/ 28 w 63"/>
                  <a:gd name="T11" fmla="*/ 52 h 76"/>
                  <a:gd name="T12" fmla="*/ 40 w 63"/>
                  <a:gd name="T13" fmla="*/ 63 h 76"/>
                  <a:gd name="T14" fmla="*/ 52 w 63"/>
                  <a:gd name="T15" fmla="*/ 72 h 76"/>
                  <a:gd name="T16" fmla="*/ 63 w 63"/>
                  <a:gd name="T17" fmla="*/ 76 h 76"/>
                  <a:gd name="T18" fmla="*/ 58 w 63"/>
                  <a:gd name="T19" fmla="*/ 68 h 76"/>
                  <a:gd name="T20" fmla="*/ 52 w 63"/>
                  <a:gd name="T21" fmla="*/ 58 h 76"/>
                  <a:gd name="T22" fmla="*/ 44 w 63"/>
                  <a:gd name="T23" fmla="*/ 45 h 76"/>
                  <a:gd name="T24" fmla="*/ 36 w 63"/>
                  <a:gd name="T25" fmla="*/ 31 h 76"/>
                  <a:gd name="T26" fmla="*/ 27 w 63"/>
                  <a:gd name="T27" fmla="*/ 17 h 76"/>
                  <a:gd name="T28" fmla="*/ 17 w 63"/>
                  <a:gd name="T29" fmla="*/ 7 h 76"/>
                  <a:gd name="T30" fmla="*/ 9 w 63"/>
                  <a:gd name="T31" fmla="*/ 1 h 76"/>
                  <a:gd name="T32" fmla="*/ 2 w 63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4"/>
                    </a:lnTo>
                    <a:lnTo>
                      <a:pt x="3" y="14"/>
                    </a:lnTo>
                    <a:lnTo>
                      <a:pt x="9" y="25"/>
                    </a:lnTo>
                    <a:lnTo>
                      <a:pt x="17" y="38"/>
                    </a:lnTo>
                    <a:lnTo>
                      <a:pt x="28" y="52"/>
                    </a:lnTo>
                    <a:lnTo>
                      <a:pt x="40" y="63"/>
                    </a:lnTo>
                    <a:lnTo>
                      <a:pt x="52" y="72"/>
                    </a:lnTo>
                    <a:lnTo>
                      <a:pt x="63" y="76"/>
                    </a:lnTo>
                    <a:lnTo>
                      <a:pt x="58" y="68"/>
                    </a:lnTo>
                    <a:lnTo>
                      <a:pt x="52" y="58"/>
                    </a:lnTo>
                    <a:lnTo>
                      <a:pt x="44" y="45"/>
                    </a:lnTo>
                    <a:lnTo>
                      <a:pt x="36" y="31"/>
                    </a:lnTo>
                    <a:lnTo>
                      <a:pt x="27" y="17"/>
                    </a:lnTo>
                    <a:lnTo>
                      <a:pt x="17" y="7"/>
                    </a:lnTo>
                    <a:lnTo>
                      <a:pt x="9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8" name="Freeform 516">
                <a:extLst>
                  <a:ext uri="{FF2B5EF4-FFF2-40B4-BE49-F238E27FC236}">
                    <a16:creationId xmlns:a16="http://schemas.microsoft.com/office/drawing/2014/main" id="{C14F05F5-5A86-C6E5-AFEB-ED785A59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4100"/>
                <a:ext cx="23" cy="34"/>
              </a:xfrm>
              <a:custGeom>
                <a:avLst/>
                <a:gdLst>
                  <a:gd name="T0" fmla="*/ 4 w 45"/>
                  <a:gd name="T1" fmla="*/ 0 h 69"/>
                  <a:gd name="T2" fmla="*/ 2 w 45"/>
                  <a:gd name="T3" fmla="*/ 4 h 69"/>
                  <a:gd name="T4" fmla="*/ 0 w 45"/>
                  <a:gd name="T5" fmla="*/ 12 h 69"/>
                  <a:gd name="T6" fmla="*/ 2 w 45"/>
                  <a:gd name="T7" fmla="*/ 21 h 69"/>
                  <a:gd name="T8" fmla="*/ 5 w 45"/>
                  <a:gd name="T9" fmla="*/ 33 h 69"/>
                  <a:gd name="T10" fmla="*/ 12 w 45"/>
                  <a:gd name="T11" fmla="*/ 45 h 69"/>
                  <a:gd name="T12" fmla="*/ 20 w 45"/>
                  <a:gd name="T13" fmla="*/ 55 h 69"/>
                  <a:gd name="T14" fmla="*/ 32 w 45"/>
                  <a:gd name="T15" fmla="*/ 64 h 69"/>
                  <a:gd name="T16" fmla="*/ 45 w 45"/>
                  <a:gd name="T17" fmla="*/ 69 h 69"/>
                  <a:gd name="T18" fmla="*/ 41 w 45"/>
                  <a:gd name="T19" fmla="*/ 61 h 69"/>
                  <a:gd name="T20" fmla="*/ 36 w 45"/>
                  <a:gd name="T21" fmla="*/ 51 h 69"/>
                  <a:gd name="T22" fmla="*/ 31 w 45"/>
                  <a:gd name="T23" fmla="*/ 40 h 69"/>
                  <a:gd name="T24" fmla="*/ 25 w 45"/>
                  <a:gd name="T25" fmla="*/ 28 h 69"/>
                  <a:gd name="T26" fmla="*/ 20 w 45"/>
                  <a:gd name="T27" fmla="*/ 17 h 69"/>
                  <a:gd name="T28" fmla="*/ 15 w 45"/>
                  <a:gd name="T29" fmla="*/ 7 h 69"/>
                  <a:gd name="T30" fmla="*/ 9 w 45"/>
                  <a:gd name="T31" fmla="*/ 2 h 69"/>
                  <a:gd name="T32" fmla="*/ 4 w 45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69">
                    <a:moveTo>
                      <a:pt x="4" y="0"/>
                    </a:moveTo>
                    <a:lnTo>
                      <a:pt x="2" y="4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5" y="33"/>
                    </a:lnTo>
                    <a:lnTo>
                      <a:pt x="12" y="45"/>
                    </a:lnTo>
                    <a:lnTo>
                      <a:pt x="20" y="55"/>
                    </a:lnTo>
                    <a:lnTo>
                      <a:pt x="32" y="64"/>
                    </a:lnTo>
                    <a:lnTo>
                      <a:pt x="45" y="69"/>
                    </a:lnTo>
                    <a:lnTo>
                      <a:pt x="41" y="61"/>
                    </a:lnTo>
                    <a:lnTo>
                      <a:pt x="36" y="51"/>
                    </a:lnTo>
                    <a:lnTo>
                      <a:pt x="31" y="40"/>
                    </a:lnTo>
                    <a:lnTo>
                      <a:pt x="25" y="28"/>
                    </a:lnTo>
                    <a:lnTo>
                      <a:pt x="20" y="17"/>
                    </a:lnTo>
                    <a:lnTo>
                      <a:pt x="15" y="7"/>
                    </a:lnTo>
                    <a:lnTo>
                      <a:pt x="9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9" name="Freeform 517">
                <a:extLst>
                  <a:ext uri="{FF2B5EF4-FFF2-40B4-BE49-F238E27FC236}">
                    <a16:creationId xmlns:a16="http://schemas.microsoft.com/office/drawing/2014/main" id="{E3BC2FC1-2CC9-BB10-AEBD-9A104CAC7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4095"/>
                <a:ext cx="17" cy="26"/>
              </a:xfrm>
              <a:custGeom>
                <a:avLst/>
                <a:gdLst>
                  <a:gd name="T0" fmla="*/ 2 w 34"/>
                  <a:gd name="T1" fmla="*/ 0 h 53"/>
                  <a:gd name="T2" fmla="*/ 0 w 34"/>
                  <a:gd name="T3" fmla="*/ 4 h 53"/>
                  <a:gd name="T4" fmla="*/ 0 w 34"/>
                  <a:gd name="T5" fmla="*/ 10 h 53"/>
                  <a:gd name="T6" fmla="*/ 2 w 34"/>
                  <a:gd name="T7" fmla="*/ 19 h 53"/>
                  <a:gd name="T8" fmla="*/ 6 w 34"/>
                  <a:gd name="T9" fmla="*/ 28 h 53"/>
                  <a:gd name="T10" fmla="*/ 13 w 34"/>
                  <a:gd name="T11" fmla="*/ 38 h 53"/>
                  <a:gd name="T12" fmla="*/ 19 w 34"/>
                  <a:gd name="T13" fmla="*/ 45 h 53"/>
                  <a:gd name="T14" fmla="*/ 27 w 34"/>
                  <a:gd name="T15" fmla="*/ 50 h 53"/>
                  <a:gd name="T16" fmla="*/ 34 w 34"/>
                  <a:gd name="T17" fmla="*/ 53 h 53"/>
                  <a:gd name="T18" fmla="*/ 27 w 34"/>
                  <a:gd name="T19" fmla="*/ 40 h 53"/>
                  <a:gd name="T20" fmla="*/ 19 w 34"/>
                  <a:gd name="T21" fmla="*/ 23 h 53"/>
                  <a:gd name="T22" fmla="*/ 11 w 34"/>
                  <a:gd name="T23" fmla="*/ 8 h 53"/>
                  <a:gd name="T24" fmla="*/ 2 w 34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3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3" y="38"/>
                    </a:lnTo>
                    <a:lnTo>
                      <a:pt x="19" y="45"/>
                    </a:lnTo>
                    <a:lnTo>
                      <a:pt x="27" y="50"/>
                    </a:lnTo>
                    <a:lnTo>
                      <a:pt x="34" y="53"/>
                    </a:lnTo>
                    <a:lnTo>
                      <a:pt x="27" y="40"/>
                    </a:lnTo>
                    <a:lnTo>
                      <a:pt x="19" y="23"/>
                    </a:lnTo>
                    <a:lnTo>
                      <a:pt x="11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0" name="Freeform 518">
                <a:extLst>
                  <a:ext uri="{FF2B5EF4-FFF2-40B4-BE49-F238E27FC236}">
                    <a16:creationId xmlns:a16="http://schemas.microsoft.com/office/drawing/2014/main" id="{5F783FB4-EF8F-7D43-760E-20254DA1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4097"/>
                <a:ext cx="13" cy="17"/>
              </a:xfrm>
              <a:custGeom>
                <a:avLst/>
                <a:gdLst>
                  <a:gd name="T0" fmla="*/ 1 w 25"/>
                  <a:gd name="T1" fmla="*/ 2 h 34"/>
                  <a:gd name="T2" fmla="*/ 0 w 25"/>
                  <a:gd name="T3" fmla="*/ 12 h 34"/>
                  <a:gd name="T4" fmla="*/ 4 w 25"/>
                  <a:gd name="T5" fmla="*/ 24 h 34"/>
                  <a:gd name="T6" fmla="*/ 13 w 25"/>
                  <a:gd name="T7" fmla="*/ 34 h 34"/>
                  <a:gd name="T8" fmla="*/ 25 w 25"/>
                  <a:gd name="T9" fmla="*/ 33 h 34"/>
                  <a:gd name="T10" fmla="*/ 15 w 25"/>
                  <a:gd name="T11" fmla="*/ 26 h 34"/>
                  <a:gd name="T12" fmla="*/ 11 w 25"/>
                  <a:gd name="T13" fmla="*/ 12 h 34"/>
                  <a:gd name="T14" fmla="*/ 8 w 25"/>
                  <a:gd name="T15" fmla="*/ 0 h 34"/>
                  <a:gd name="T16" fmla="*/ 1 w 25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4">
                    <a:moveTo>
                      <a:pt x="1" y="2"/>
                    </a:moveTo>
                    <a:lnTo>
                      <a:pt x="0" y="12"/>
                    </a:lnTo>
                    <a:lnTo>
                      <a:pt x="4" y="24"/>
                    </a:lnTo>
                    <a:lnTo>
                      <a:pt x="13" y="34"/>
                    </a:lnTo>
                    <a:lnTo>
                      <a:pt x="25" y="33"/>
                    </a:lnTo>
                    <a:lnTo>
                      <a:pt x="15" y="26"/>
                    </a:lnTo>
                    <a:lnTo>
                      <a:pt x="11" y="12"/>
                    </a:lnTo>
                    <a:lnTo>
                      <a:pt x="8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1" name="Freeform 519">
                <a:extLst>
                  <a:ext uri="{FF2B5EF4-FFF2-40B4-BE49-F238E27FC236}">
                    <a16:creationId xmlns:a16="http://schemas.microsoft.com/office/drawing/2014/main" id="{80CE298C-DA22-916D-581D-061BACC9D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4111"/>
                <a:ext cx="37" cy="35"/>
              </a:xfrm>
              <a:custGeom>
                <a:avLst/>
                <a:gdLst>
                  <a:gd name="T0" fmla="*/ 3 w 74"/>
                  <a:gd name="T1" fmla="*/ 0 h 70"/>
                  <a:gd name="T2" fmla="*/ 0 w 74"/>
                  <a:gd name="T3" fmla="*/ 5 h 70"/>
                  <a:gd name="T4" fmla="*/ 2 w 74"/>
                  <a:gd name="T5" fmla="*/ 12 h 70"/>
                  <a:gd name="T6" fmla="*/ 8 w 74"/>
                  <a:gd name="T7" fmla="*/ 22 h 70"/>
                  <a:gd name="T8" fmla="*/ 17 w 74"/>
                  <a:gd name="T9" fmla="*/ 34 h 70"/>
                  <a:gd name="T10" fmla="*/ 29 w 74"/>
                  <a:gd name="T11" fmla="*/ 46 h 70"/>
                  <a:gd name="T12" fmla="*/ 44 w 74"/>
                  <a:gd name="T13" fmla="*/ 56 h 70"/>
                  <a:gd name="T14" fmla="*/ 58 w 74"/>
                  <a:gd name="T15" fmla="*/ 65 h 70"/>
                  <a:gd name="T16" fmla="*/ 74 w 74"/>
                  <a:gd name="T17" fmla="*/ 70 h 70"/>
                  <a:gd name="T18" fmla="*/ 69 w 74"/>
                  <a:gd name="T19" fmla="*/ 64 h 70"/>
                  <a:gd name="T20" fmla="*/ 60 w 74"/>
                  <a:gd name="T21" fmla="*/ 55 h 70"/>
                  <a:gd name="T22" fmla="*/ 50 w 74"/>
                  <a:gd name="T23" fmla="*/ 42 h 70"/>
                  <a:gd name="T24" fmla="*/ 40 w 74"/>
                  <a:gd name="T25" fmla="*/ 30 h 70"/>
                  <a:gd name="T26" fmla="*/ 29 w 74"/>
                  <a:gd name="T27" fmla="*/ 17 h 70"/>
                  <a:gd name="T28" fmla="*/ 19 w 74"/>
                  <a:gd name="T29" fmla="*/ 7 h 70"/>
                  <a:gd name="T30" fmla="*/ 9 w 74"/>
                  <a:gd name="T31" fmla="*/ 1 h 70"/>
                  <a:gd name="T32" fmla="*/ 3 w 74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0">
                    <a:moveTo>
                      <a:pt x="3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8" y="22"/>
                    </a:lnTo>
                    <a:lnTo>
                      <a:pt x="17" y="34"/>
                    </a:lnTo>
                    <a:lnTo>
                      <a:pt x="29" y="46"/>
                    </a:lnTo>
                    <a:lnTo>
                      <a:pt x="44" y="56"/>
                    </a:lnTo>
                    <a:lnTo>
                      <a:pt x="58" y="65"/>
                    </a:lnTo>
                    <a:lnTo>
                      <a:pt x="74" y="70"/>
                    </a:lnTo>
                    <a:lnTo>
                      <a:pt x="69" y="64"/>
                    </a:lnTo>
                    <a:lnTo>
                      <a:pt x="60" y="55"/>
                    </a:lnTo>
                    <a:lnTo>
                      <a:pt x="50" y="42"/>
                    </a:lnTo>
                    <a:lnTo>
                      <a:pt x="40" y="30"/>
                    </a:lnTo>
                    <a:lnTo>
                      <a:pt x="29" y="17"/>
                    </a:lnTo>
                    <a:lnTo>
                      <a:pt x="19" y="7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2" name="Freeform 520">
                <a:extLst>
                  <a:ext uri="{FF2B5EF4-FFF2-40B4-BE49-F238E27FC236}">
                    <a16:creationId xmlns:a16="http://schemas.microsoft.com/office/drawing/2014/main" id="{6AF4D4F8-8803-D20B-7FAB-5A2345E3F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4118"/>
                <a:ext cx="30" cy="27"/>
              </a:xfrm>
              <a:custGeom>
                <a:avLst/>
                <a:gdLst>
                  <a:gd name="T0" fmla="*/ 3 w 60"/>
                  <a:gd name="T1" fmla="*/ 0 h 55"/>
                  <a:gd name="T2" fmla="*/ 0 w 60"/>
                  <a:gd name="T3" fmla="*/ 4 h 55"/>
                  <a:gd name="T4" fmla="*/ 2 w 60"/>
                  <a:gd name="T5" fmla="*/ 9 h 55"/>
                  <a:gd name="T6" fmla="*/ 6 w 60"/>
                  <a:gd name="T7" fmla="*/ 18 h 55"/>
                  <a:gd name="T8" fmla="*/ 12 w 60"/>
                  <a:gd name="T9" fmla="*/ 27 h 55"/>
                  <a:gd name="T10" fmla="*/ 20 w 60"/>
                  <a:gd name="T11" fmla="*/ 35 h 55"/>
                  <a:gd name="T12" fmla="*/ 31 w 60"/>
                  <a:gd name="T13" fmla="*/ 44 h 55"/>
                  <a:gd name="T14" fmla="*/ 44 w 60"/>
                  <a:gd name="T15" fmla="*/ 52 h 55"/>
                  <a:gd name="T16" fmla="*/ 60 w 60"/>
                  <a:gd name="T17" fmla="*/ 55 h 55"/>
                  <a:gd name="T18" fmla="*/ 52 w 60"/>
                  <a:gd name="T19" fmla="*/ 49 h 55"/>
                  <a:gd name="T20" fmla="*/ 44 w 60"/>
                  <a:gd name="T21" fmla="*/ 40 h 55"/>
                  <a:gd name="T22" fmla="*/ 36 w 60"/>
                  <a:gd name="T23" fmla="*/ 30 h 55"/>
                  <a:gd name="T24" fmla="*/ 28 w 60"/>
                  <a:gd name="T25" fmla="*/ 22 h 55"/>
                  <a:gd name="T26" fmla="*/ 20 w 60"/>
                  <a:gd name="T27" fmla="*/ 13 h 55"/>
                  <a:gd name="T28" fmla="*/ 14 w 60"/>
                  <a:gd name="T29" fmla="*/ 5 h 55"/>
                  <a:gd name="T30" fmla="*/ 7 w 60"/>
                  <a:gd name="T31" fmla="*/ 2 h 55"/>
                  <a:gd name="T32" fmla="*/ 3 w 60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5">
                    <a:moveTo>
                      <a:pt x="3" y="0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2" y="27"/>
                    </a:lnTo>
                    <a:lnTo>
                      <a:pt x="20" y="35"/>
                    </a:lnTo>
                    <a:lnTo>
                      <a:pt x="31" y="44"/>
                    </a:lnTo>
                    <a:lnTo>
                      <a:pt x="44" y="52"/>
                    </a:lnTo>
                    <a:lnTo>
                      <a:pt x="60" y="55"/>
                    </a:lnTo>
                    <a:lnTo>
                      <a:pt x="52" y="49"/>
                    </a:lnTo>
                    <a:lnTo>
                      <a:pt x="44" y="40"/>
                    </a:lnTo>
                    <a:lnTo>
                      <a:pt x="36" y="30"/>
                    </a:lnTo>
                    <a:lnTo>
                      <a:pt x="28" y="22"/>
                    </a:lnTo>
                    <a:lnTo>
                      <a:pt x="20" y="13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3" name="Freeform 521">
                <a:extLst>
                  <a:ext uri="{FF2B5EF4-FFF2-40B4-BE49-F238E27FC236}">
                    <a16:creationId xmlns:a16="http://schemas.microsoft.com/office/drawing/2014/main" id="{5634E14B-409E-C7DE-A804-637E13E7F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4105"/>
                <a:ext cx="32" cy="38"/>
              </a:xfrm>
              <a:custGeom>
                <a:avLst/>
                <a:gdLst>
                  <a:gd name="T0" fmla="*/ 1 w 63"/>
                  <a:gd name="T1" fmla="*/ 0 h 74"/>
                  <a:gd name="T2" fmla="*/ 0 w 63"/>
                  <a:gd name="T3" fmla="*/ 3 h 74"/>
                  <a:gd name="T4" fmla="*/ 1 w 63"/>
                  <a:gd name="T5" fmla="*/ 12 h 74"/>
                  <a:gd name="T6" fmla="*/ 7 w 63"/>
                  <a:gd name="T7" fmla="*/ 24 h 74"/>
                  <a:gd name="T8" fmla="*/ 17 w 63"/>
                  <a:gd name="T9" fmla="*/ 38 h 74"/>
                  <a:gd name="T10" fmla="*/ 27 w 63"/>
                  <a:gd name="T11" fmla="*/ 51 h 74"/>
                  <a:gd name="T12" fmla="*/ 39 w 63"/>
                  <a:gd name="T13" fmla="*/ 63 h 74"/>
                  <a:gd name="T14" fmla="*/ 51 w 63"/>
                  <a:gd name="T15" fmla="*/ 71 h 74"/>
                  <a:gd name="T16" fmla="*/ 63 w 63"/>
                  <a:gd name="T17" fmla="*/ 74 h 74"/>
                  <a:gd name="T18" fmla="*/ 58 w 63"/>
                  <a:gd name="T19" fmla="*/ 67 h 74"/>
                  <a:gd name="T20" fmla="*/ 51 w 63"/>
                  <a:gd name="T21" fmla="*/ 57 h 74"/>
                  <a:gd name="T22" fmla="*/ 43 w 63"/>
                  <a:gd name="T23" fmla="*/ 43 h 74"/>
                  <a:gd name="T24" fmla="*/ 35 w 63"/>
                  <a:gd name="T25" fmla="*/ 29 h 74"/>
                  <a:gd name="T26" fmla="*/ 26 w 63"/>
                  <a:gd name="T27" fmla="*/ 17 h 74"/>
                  <a:gd name="T28" fmla="*/ 17 w 63"/>
                  <a:gd name="T29" fmla="*/ 6 h 74"/>
                  <a:gd name="T30" fmla="*/ 9 w 63"/>
                  <a:gd name="T31" fmla="*/ 0 h 74"/>
                  <a:gd name="T32" fmla="*/ 1 w 63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74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4"/>
                    </a:lnTo>
                    <a:lnTo>
                      <a:pt x="17" y="38"/>
                    </a:lnTo>
                    <a:lnTo>
                      <a:pt x="27" y="51"/>
                    </a:lnTo>
                    <a:lnTo>
                      <a:pt x="39" y="63"/>
                    </a:lnTo>
                    <a:lnTo>
                      <a:pt x="51" y="71"/>
                    </a:lnTo>
                    <a:lnTo>
                      <a:pt x="63" y="74"/>
                    </a:lnTo>
                    <a:lnTo>
                      <a:pt x="58" y="67"/>
                    </a:lnTo>
                    <a:lnTo>
                      <a:pt x="51" y="57"/>
                    </a:lnTo>
                    <a:lnTo>
                      <a:pt x="43" y="43"/>
                    </a:lnTo>
                    <a:lnTo>
                      <a:pt x="35" y="29"/>
                    </a:lnTo>
                    <a:lnTo>
                      <a:pt x="26" y="17"/>
                    </a:lnTo>
                    <a:lnTo>
                      <a:pt x="17" y="6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4" name="Freeform 522">
                <a:extLst>
                  <a:ext uri="{FF2B5EF4-FFF2-40B4-BE49-F238E27FC236}">
                    <a16:creationId xmlns:a16="http://schemas.microsoft.com/office/drawing/2014/main" id="{F0D2E402-E96C-1A40-5AF2-96F9216D2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4097"/>
                <a:ext cx="23" cy="32"/>
              </a:xfrm>
              <a:custGeom>
                <a:avLst/>
                <a:gdLst>
                  <a:gd name="T0" fmla="*/ 3 w 47"/>
                  <a:gd name="T1" fmla="*/ 0 h 64"/>
                  <a:gd name="T2" fmla="*/ 0 w 47"/>
                  <a:gd name="T3" fmla="*/ 4 h 64"/>
                  <a:gd name="T4" fmla="*/ 2 w 47"/>
                  <a:gd name="T5" fmla="*/ 12 h 64"/>
                  <a:gd name="T6" fmla="*/ 7 w 47"/>
                  <a:gd name="T7" fmla="*/ 22 h 64"/>
                  <a:gd name="T8" fmla="*/ 14 w 47"/>
                  <a:gd name="T9" fmla="*/ 34 h 64"/>
                  <a:gd name="T10" fmla="*/ 22 w 47"/>
                  <a:gd name="T11" fmla="*/ 45 h 64"/>
                  <a:gd name="T12" fmla="*/ 31 w 47"/>
                  <a:gd name="T13" fmla="*/ 54 h 64"/>
                  <a:gd name="T14" fmla="*/ 39 w 47"/>
                  <a:gd name="T15" fmla="*/ 61 h 64"/>
                  <a:gd name="T16" fmla="*/ 47 w 47"/>
                  <a:gd name="T17" fmla="*/ 64 h 64"/>
                  <a:gd name="T18" fmla="*/ 44 w 47"/>
                  <a:gd name="T19" fmla="*/ 58 h 64"/>
                  <a:gd name="T20" fmla="*/ 39 w 47"/>
                  <a:gd name="T21" fmla="*/ 49 h 64"/>
                  <a:gd name="T22" fmla="*/ 33 w 47"/>
                  <a:gd name="T23" fmla="*/ 39 h 64"/>
                  <a:gd name="T24" fmla="*/ 27 w 47"/>
                  <a:gd name="T25" fmla="*/ 28 h 64"/>
                  <a:gd name="T26" fmla="*/ 20 w 47"/>
                  <a:gd name="T27" fmla="*/ 18 h 64"/>
                  <a:gd name="T28" fmla="*/ 14 w 47"/>
                  <a:gd name="T29" fmla="*/ 9 h 64"/>
                  <a:gd name="T30" fmla="*/ 8 w 47"/>
                  <a:gd name="T31" fmla="*/ 3 h 64"/>
                  <a:gd name="T32" fmla="*/ 3 w 4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4">
                    <a:moveTo>
                      <a:pt x="3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22" y="45"/>
                    </a:lnTo>
                    <a:lnTo>
                      <a:pt x="31" y="54"/>
                    </a:lnTo>
                    <a:lnTo>
                      <a:pt x="39" y="61"/>
                    </a:lnTo>
                    <a:lnTo>
                      <a:pt x="47" y="64"/>
                    </a:lnTo>
                    <a:lnTo>
                      <a:pt x="44" y="58"/>
                    </a:lnTo>
                    <a:lnTo>
                      <a:pt x="39" y="49"/>
                    </a:lnTo>
                    <a:lnTo>
                      <a:pt x="33" y="39"/>
                    </a:lnTo>
                    <a:lnTo>
                      <a:pt x="27" y="28"/>
                    </a:lnTo>
                    <a:lnTo>
                      <a:pt x="20" y="18"/>
                    </a:lnTo>
                    <a:lnTo>
                      <a:pt x="14" y="9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5" name="Freeform 523">
                <a:extLst>
                  <a:ext uri="{FF2B5EF4-FFF2-40B4-BE49-F238E27FC236}">
                    <a16:creationId xmlns:a16="http://schemas.microsoft.com/office/drawing/2014/main" id="{2F3844C1-5F43-C747-1270-86CE5854C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4140"/>
                <a:ext cx="35" cy="5"/>
              </a:xfrm>
              <a:custGeom>
                <a:avLst/>
                <a:gdLst>
                  <a:gd name="T0" fmla="*/ 70 w 70"/>
                  <a:gd name="T1" fmla="*/ 5 h 10"/>
                  <a:gd name="T2" fmla="*/ 64 w 70"/>
                  <a:gd name="T3" fmla="*/ 5 h 10"/>
                  <a:gd name="T4" fmla="*/ 55 w 70"/>
                  <a:gd name="T5" fmla="*/ 7 h 10"/>
                  <a:gd name="T6" fmla="*/ 43 w 70"/>
                  <a:gd name="T7" fmla="*/ 8 h 10"/>
                  <a:gd name="T8" fmla="*/ 32 w 70"/>
                  <a:gd name="T9" fmla="*/ 9 h 10"/>
                  <a:gd name="T10" fmla="*/ 20 w 70"/>
                  <a:gd name="T11" fmla="*/ 10 h 10"/>
                  <a:gd name="T12" fmla="*/ 9 w 70"/>
                  <a:gd name="T13" fmla="*/ 10 h 10"/>
                  <a:gd name="T14" fmla="*/ 3 w 70"/>
                  <a:gd name="T15" fmla="*/ 9 h 10"/>
                  <a:gd name="T16" fmla="*/ 0 w 70"/>
                  <a:gd name="T17" fmla="*/ 7 h 10"/>
                  <a:gd name="T18" fmla="*/ 3 w 70"/>
                  <a:gd name="T19" fmla="*/ 3 h 10"/>
                  <a:gd name="T20" fmla="*/ 10 w 70"/>
                  <a:gd name="T21" fmla="*/ 2 h 10"/>
                  <a:gd name="T22" fmla="*/ 20 w 70"/>
                  <a:gd name="T23" fmla="*/ 0 h 10"/>
                  <a:gd name="T24" fmla="*/ 30 w 70"/>
                  <a:gd name="T25" fmla="*/ 0 h 10"/>
                  <a:gd name="T26" fmla="*/ 42 w 70"/>
                  <a:gd name="T27" fmla="*/ 2 h 10"/>
                  <a:gd name="T28" fmla="*/ 53 w 70"/>
                  <a:gd name="T29" fmla="*/ 3 h 10"/>
                  <a:gd name="T30" fmla="*/ 63 w 70"/>
                  <a:gd name="T31" fmla="*/ 4 h 10"/>
                  <a:gd name="T32" fmla="*/ 70 w 70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0">
                    <a:moveTo>
                      <a:pt x="70" y="5"/>
                    </a:moveTo>
                    <a:lnTo>
                      <a:pt x="64" y="5"/>
                    </a:lnTo>
                    <a:lnTo>
                      <a:pt x="55" y="7"/>
                    </a:lnTo>
                    <a:lnTo>
                      <a:pt x="43" y="8"/>
                    </a:lnTo>
                    <a:lnTo>
                      <a:pt x="32" y="9"/>
                    </a:lnTo>
                    <a:lnTo>
                      <a:pt x="20" y="10"/>
                    </a:lnTo>
                    <a:lnTo>
                      <a:pt x="9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3" y="3"/>
                    </a:lnTo>
                    <a:lnTo>
                      <a:pt x="63" y="4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6" name="Freeform 524">
                <a:extLst>
                  <a:ext uri="{FF2B5EF4-FFF2-40B4-BE49-F238E27FC236}">
                    <a16:creationId xmlns:a16="http://schemas.microsoft.com/office/drawing/2014/main" id="{D25999D1-5FB7-2DCE-817F-31E663569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4146"/>
                <a:ext cx="48" cy="36"/>
              </a:xfrm>
              <a:custGeom>
                <a:avLst/>
                <a:gdLst>
                  <a:gd name="T0" fmla="*/ 96 w 96"/>
                  <a:gd name="T1" fmla="*/ 0 h 71"/>
                  <a:gd name="T2" fmla="*/ 86 w 96"/>
                  <a:gd name="T3" fmla="*/ 5 h 71"/>
                  <a:gd name="T4" fmla="*/ 70 w 96"/>
                  <a:gd name="T5" fmla="*/ 12 h 71"/>
                  <a:gd name="T6" fmla="*/ 53 w 96"/>
                  <a:gd name="T7" fmla="*/ 22 h 71"/>
                  <a:gd name="T8" fmla="*/ 35 w 96"/>
                  <a:gd name="T9" fmla="*/ 34 h 71"/>
                  <a:gd name="T10" fmla="*/ 19 w 96"/>
                  <a:gd name="T11" fmla="*/ 46 h 71"/>
                  <a:gd name="T12" fmla="*/ 7 w 96"/>
                  <a:gd name="T13" fmla="*/ 56 h 71"/>
                  <a:gd name="T14" fmla="*/ 0 w 96"/>
                  <a:gd name="T15" fmla="*/ 65 h 71"/>
                  <a:gd name="T16" fmla="*/ 2 w 96"/>
                  <a:gd name="T17" fmla="*/ 71 h 71"/>
                  <a:gd name="T18" fmla="*/ 9 w 96"/>
                  <a:gd name="T19" fmla="*/ 71 h 71"/>
                  <a:gd name="T20" fmla="*/ 20 w 96"/>
                  <a:gd name="T21" fmla="*/ 65 h 71"/>
                  <a:gd name="T22" fmla="*/ 33 w 96"/>
                  <a:gd name="T23" fmla="*/ 55 h 71"/>
                  <a:gd name="T24" fmla="*/ 48 w 96"/>
                  <a:gd name="T25" fmla="*/ 42 h 71"/>
                  <a:gd name="T26" fmla="*/ 61 w 96"/>
                  <a:gd name="T27" fmla="*/ 29 h 71"/>
                  <a:gd name="T28" fmla="*/ 75 w 96"/>
                  <a:gd name="T29" fmla="*/ 16 h 71"/>
                  <a:gd name="T30" fmla="*/ 87 w 96"/>
                  <a:gd name="T31" fmla="*/ 6 h 71"/>
                  <a:gd name="T32" fmla="*/ 96 w 96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71">
                    <a:moveTo>
                      <a:pt x="96" y="0"/>
                    </a:moveTo>
                    <a:lnTo>
                      <a:pt x="86" y="5"/>
                    </a:lnTo>
                    <a:lnTo>
                      <a:pt x="70" y="12"/>
                    </a:lnTo>
                    <a:lnTo>
                      <a:pt x="53" y="22"/>
                    </a:lnTo>
                    <a:lnTo>
                      <a:pt x="35" y="34"/>
                    </a:lnTo>
                    <a:lnTo>
                      <a:pt x="19" y="46"/>
                    </a:lnTo>
                    <a:lnTo>
                      <a:pt x="7" y="56"/>
                    </a:lnTo>
                    <a:lnTo>
                      <a:pt x="0" y="65"/>
                    </a:lnTo>
                    <a:lnTo>
                      <a:pt x="2" y="71"/>
                    </a:lnTo>
                    <a:lnTo>
                      <a:pt x="9" y="71"/>
                    </a:lnTo>
                    <a:lnTo>
                      <a:pt x="20" y="65"/>
                    </a:lnTo>
                    <a:lnTo>
                      <a:pt x="33" y="55"/>
                    </a:lnTo>
                    <a:lnTo>
                      <a:pt x="48" y="42"/>
                    </a:lnTo>
                    <a:lnTo>
                      <a:pt x="61" y="29"/>
                    </a:lnTo>
                    <a:lnTo>
                      <a:pt x="75" y="16"/>
                    </a:lnTo>
                    <a:lnTo>
                      <a:pt x="87" y="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7" name="Freeform 525">
                <a:extLst>
                  <a:ext uri="{FF2B5EF4-FFF2-40B4-BE49-F238E27FC236}">
                    <a16:creationId xmlns:a16="http://schemas.microsoft.com/office/drawing/2014/main" id="{F82BDD35-BEA1-21B8-58C0-7435660EA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4145"/>
                <a:ext cx="44" cy="38"/>
              </a:xfrm>
              <a:custGeom>
                <a:avLst/>
                <a:gdLst>
                  <a:gd name="T0" fmla="*/ 87 w 87"/>
                  <a:gd name="T1" fmla="*/ 0 h 76"/>
                  <a:gd name="T2" fmla="*/ 77 w 87"/>
                  <a:gd name="T3" fmla="*/ 7 h 76"/>
                  <a:gd name="T4" fmla="*/ 62 w 87"/>
                  <a:gd name="T5" fmla="*/ 17 h 76"/>
                  <a:gd name="T6" fmla="*/ 47 w 87"/>
                  <a:gd name="T7" fmla="*/ 28 h 76"/>
                  <a:gd name="T8" fmla="*/ 29 w 87"/>
                  <a:gd name="T9" fmla="*/ 41 h 76"/>
                  <a:gd name="T10" fmla="*/ 16 w 87"/>
                  <a:gd name="T11" fmla="*/ 54 h 76"/>
                  <a:gd name="T12" fmla="*/ 6 w 87"/>
                  <a:gd name="T13" fmla="*/ 64 h 76"/>
                  <a:gd name="T14" fmla="*/ 0 w 87"/>
                  <a:gd name="T15" fmla="*/ 73 h 76"/>
                  <a:gd name="T16" fmla="*/ 3 w 87"/>
                  <a:gd name="T17" fmla="*/ 76 h 76"/>
                  <a:gd name="T18" fmla="*/ 11 w 87"/>
                  <a:gd name="T19" fmla="*/ 74 h 76"/>
                  <a:gd name="T20" fmla="*/ 21 w 87"/>
                  <a:gd name="T21" fmla="*/ 66 h 76"/>
                  <a:gd name="T22" fmla="*/ 35 w 87"/>
                  <a:gd name="T23" fmla="*/ 55 h 76"/>
                  <a:gd name="T24" fmla="*/ 47 w 87"/>
                  <a:gd name="T25" fmla="*/ 41 h 76"/>
                  <a:gd name="T26" fmla="*/ 60 w 87"/>
                  <a:gd name="T27" fmla="*/ 28 h 76"/>
                  <a:gd name="T28" fmla="*/ 70 w 87"/>
                  <a:gd name="T29" fmla="*/ 15 h 76"/>
                  <a:gd name="T30" fmla="*/ 81 w 87"/>
                  <a:gd name="T31" fmla="*/ 5 h 76"/>
                  <a:gd name="T32" fmla="*/ 87 w 8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6">
                    <a:moveTo>
                      <a:pt x="87" y="0"/>
                    </a:moveTo>
                    <a:lnTo>
                      <a:pt x="77" y="7"/>
                    </a:lnTo>
                    <a:lnTo>
                      <a:pt x="62" y="17"/>
                    </a:lnTo>
                    <a:lnTo>
                      <a:pt x="47" y="28"/>
                    </a:lnTo>
                    <a:lnTo>
                      <a:pt x="29" y="41"/>
                    </a:lnTo>
                    <a:lnTo>
                      <a:pt x="16" y="54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76"/>
                    </a:lnTo>
                    <a:lnTo>
                      <a:pt x="11" y="74"/>
                    </a:lnTo>
                    <a:lnTo>
                      <a:pt x="21" y="66"/>
                    </a:lnTo>
                    <a:lnTo>
                      <a:pt x="35" y="55"/>
                    </a:lnTo>
                    <a:lnTo>
                      <a:pt x="47" y="41"/>
                    </a:lnTo>
                    <a:lnTo>
                      <a:pt x="60" y="28"/>
                    </a:lnTo>
                    <a:lnTo>
                      <a:pt x="70" y="15"/>
                    </a:lnTo>
                    <a:lnTo>
                      <a:pt x="81" y="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8" name="Freeform 526">
                <a:extLst>
                  <a:ext uri="{FF2B5EF4-FFF2-40B4-BE49-F238E27FC236}">
                    <a16:creationId xmlns:a16="http://schemas.microsoft.com/office/drawing/2014/main" id="{28C5DCB3-054B-4E75-D470-84A7C9B3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4145"/>
                <a:ext cx="39" cy="40"/>
              </a:xfrm>
              <a:custGeom>
                <a:avLst/>
                <a:gdLst>
                  <a:gd name="T0" fmla="*/ 78 w 78"/>
                  <a:gd name="T1" fmla="*/ 0 h 81"/>
                  <a:gd name="T2" fmla="*/ 66 w 78"/>
                  <a:gd name="T3" fmla="*/ 8 h 81"/>
                  <a:gd name="T4" fmla="*/ 52 w 78"/>
                  <a:gd name="T5" fmla="*/ 19 h 81"/>
                  <a:gd name="T6" fmla="*/ 38 w 78"/>
                  <a:gd name="T7" fmla="*/ 31 h 81"/>
                  <a:gd name="T8" fmla="*/ 24 w 78"/>
                  <a:gd name="T9" fmla="*/ 45 h 81"/>
                  <a:gd name="T10" fmla="*/ 12 w 78"/>
                  <a:gd name="T11" fmla="*/ 59 h 81"/>
                  <a:gd name="T12" fmla="*/ 4 w 78"/>
                  <a:gd name="T13" fmla="*/ 69 h 81"/>
                  <a:gd name="T14" fmla="*/ 0 w 78"/>
                  <a:gd name="T15" fmla="*/ 77 h 81"/>
                  <a:gd name="T16" fmla="*/ 2 w 78"/>
                  <a:gd name="T17" fmla="*/ 81 h 81"/>
                  <a:gd name="T18" fmla="*/ 9 w 78"/>
                  <a:gd name="T19" fmla="*/ 79 h 81"/>
                  <a:gd name="T20" fmla="*/ 18 w 78"/>
                  <a:gd name="T21" fmla="*/ 71 h 81"/>
                  <a:gd name="T22" fmla="*/ 29 w 78"/>
                  <a:gd name="T23" fmla="*/ 59 h 81"/>
                  <a:gd name="T24" fmla="*/ 39 w 78"/>
                  <a:gd name="T25" fmla="*/ 45 h 81"/>
                  <a:gd name="T26" fmla="*/ 50 w 78"/>
                  <a:gd name="T27" fmla="*/ 30 h 81"/>
                  <a:gd name="T28" fmla="*/ 60 w 78"/>
                  <a:gd name="T29" fmla="*/ 16 h 81"/>
                  <a:gd name="T30" fmla="*/ 70 w 78"/>
                  <a:gd name="T31" fmla="*/ 6 h 81"/>
                  <a:gd name="T32" fmla="*/ 78 w 78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81">
                    <a:moveTo>
                      <a:pt x="78" y="0"/>
                    </a:moveTo>
                    <a:lnTo>
                      <a:pt x="66" y="8"/>
                    </a:lnTo>
                    <a:lnTo>
                      <a:pt x="52" y="19"/>
                    </a:lnTo>
                    <a:lnTo>
                      <a:pt x="38" y="31"/>
                    </a:lnTo>
                    <a:lnTo>
                      <a:pt x="24" y="45"/>
                    </a:lnTo>
                    <a:lnTo>
                      <a:pt x="12" y="59"/>
                    </a:lnTo>
                    <a:lnTo>
                      <a:pt x="4" y="69"/>
                    </a:lnTo>
                    <a:lnTo>
                      <a:pt x="0" y="77"/>
                    </a:lnTo>
                    <a:lnTo>
                      <a:pt x="2" y="81"/>
                    </a:lnTo>
                    <a:lnTo>
                      <a:pt x="9" y="79"/>
                    </a:lnTo>
                    <a:lnTo>
                      <a:pt x="18" y="71"/>
                    </a:lnTo>
                    <a:lnTo>
                      <a:pt x="29" y="59"/>
                    </a:lnTo>
                    <a:lnTo>
                      <a:pt x="39" y="45"/>
                    </a:lnTo>
                    <a:lnTo>
                      <a:pt x="50" y="30"/>
                    </a:lnTo>
                    <a:lnTo>
                      <a:pt x="60" y="16"/>
                    </a:lnTo>
                    <a:lnTo>
                      <a:pt x="70" y="6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9" name="Freeform 527">
                <a:extLst>
                  <a:ext uri="{FF2B5EF4-FFF2-40B4-BE49-F238E27FC236}">
                    <a16:creationId xmlns:a16="http://schemas.microsoft.com/office/drawing/2014/main" id="{833BD748-30F2-4D0A-5113-B48B13D8A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4141"/>
                <a:ext cx="30" cy="38"/>
              </a:xfrm>
              <a:custGeom>
                <a:avLst/>
                <a:gdLst>
                  <a:gd name="T0" fmla="*/ 60 w 60"/>
                  <a:gd name="T1" fmla="*/ 0 h 76"/>
                  <a:gd name="T2" fmla="*/ 52 w 60"/>
                  <a:gd name="T3" fmla="*/ 7 h 76"/>
                  <a:gd name="T4" fmla="*/ 40 w 60"/>
                  <a:gd name="T5" fmla="*/ 17 h 76"/>
                  <a:gd name="T6" fmla="*/ 28 w 60"/>
                  <a:gd name="T7" fmla="*/ 30 h 76"/>
                  <a:gd name="T8" fmla="*/ 18 w 60"/>
                  <a:gd name="T9" fmla="*/ 42 h 76"/>
                  <a:gd name="T10" fmla="*/ 8 w 60"/>
                  <a:gd name="T11" fmla="*/ 55 h 76"/>
                  <a:gd name="T12" fmla="*/ 2 w 60"/>
                  <a:gd name="T13" fmla="*/ 66 h 76"/>
                  <a:gd name="T14" fmla="*/ 0 w 60"/>
                  <a:gd name="T15" fmla="*/ 73 h 76"/>
                  <a:gd name="T16" fmla="*/ 6 w 60"/>
                  <a:gd name="T17" fmla="*/ 76 h 76"/>
                  <a:gd name="T18" fmla="*/ 14 w 60"/>
                  <a:gd name="T19" fmla="*/ 73 h 76"/>
                  <a:gd name="T20" fmla="*/ 22 w 60"/>
                  <a:gd name="T21" fmla="*/ 66 h 76"/>
                  <a:gd name="T22" fmla="*/ 29 w 60"/>
                  <a:gd name="T23" fmla="*/ 56 h 76"/>
                  <a:gd name="T24" fmla="*/ 36 w 60"/>
                  <a:gd name="T25" fmla="*/ 44 h 76"/>
                  <a:gd name="T26" fmla="*/ 43 w 60"/>
                  <a:gd name="T27" fmla="*/ 30 h 76"/>
                  <a:gd name="T28" fmla="*/ 48 w 60"/>
                  <a:gd name="T29" fmla="*/ 17 h 76"/>
                  <a:gd name="T30" fmla="*/ 54 w 60"/>
                  <a:gd name="T31" fmla="*/ 7 h 76"/>
                  <a:gd name="T32" fmla="*/ 60 w 6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76">
                    <a:moveTo>
                      <a:pt x="60" y="0"/>
                    </a:moveTo>
                    <a:lnTo>
                      <a:pt x="52" y="7"/>
                    </a:lnTo>
                    <a:lnTo>
                      <a:pt x="40" y="17"/>
                    </a:lnTo>
                    <a:lnTo>
                      <a:pt x="28" y="30"/>
                    </a:lnTo>
                    <a:lnTo>
                      <a:pt x="18" y="42"/>
                    </a:lnTo>
                    <a:lnTo>
                      <a:pt x="8" y="55"/>
                    </a:lnTo>
                    <a:lnTo>
                      <a:pt x="2" y="66"/>
                    </a:lnTo>
                    <a:lnTo>
                      <a:pt x="0" y="73"/>
                    </a:lnTo>
                    <a:lnTo>
                      <a:pt x="6" y="76"/>
                    </a:lnTo>
                    <a:lnTo>
                      <a:pt x="14" y="73"/>
                    </a:lnTo>
                    <a:lnTo>
                      <a:pt x="22" y="66"/>
                    </a:lnTo>
                    <a:lnTo>
                      <a:pt x="29" y="56"/>
                    </a:lnTo>
                    <a:lnTo>
                      <a:pt x="36" y="44"/>
                    </a:lnTo>
                    <a:lnTo>
                      <a:pt x="43" y="30"/>
                    </a:lnTo>
                    <a:lnTo>
                      <a:pt x="48" y="17"/>
                    </a:lnTo>
                    <a:lnTo>
                      <a:pt x="54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0" name="Freeform 528">
                <a:extLst>
                  <a:ext uri="{FF2B5EF4-FFF2-40B4-BE49-F238E27FC236}">
                    <a16:creationId xmlns:a16="http://schemas.microsoft.com/office/drawing/2014/main" id="{A1DFBD43-0F9E-5204-C833-658AF155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4139"/>
                <a:ext cx="27" cy="37"/>
              </a:xfrm>
              <a:custGeom>
                <a:avLst/>
                <a:gdLst>
                  <a:gd name="T0" fmla="*/ 54 w 54"/>
                  <a:gd name="T1" fmla="*/ 0 h 75"/>
                  <a:gd name="T2" fmla="*/ 48 w 54"/>
                  <a:gd name="T3" fmla="*/ 7 h 75"/>
                  <a:gd name="T4" fmla="*/ 37 w 54"/>
                  <a:gd name="T5" fmla="*/ 17 h 75"/>
                  <a:gd name="T6" fmla="*/ 27 w 54"/>
                  <a:gd name="T7" fmla="*/ 31 h 75"/>
                  <a:gd name="T8" fmla="*/ 16 w 54"/>
                  <a:gd name="T9" fmla="*/ 44 h 75"/>
                  <a:gd name="T10" fmla="*/ 7 w 54"/>
                  <a:gd name="T11" fmla="*/ 56 h 75"/>
                  <a:gd name="T12" fmla="*/ 1 w 54"/>
                  <a:gd name="T13" fmla="*/ 66 h 75"/>
                  <a:gd name="T14" fmla="*/ 0 w 54"/>
                  <a:gd name="T15" fmla="*/ 73 h 75"/>
                  <a:gd name="T16" fmla="*/ 5 w 54"/>
                  <a:gd name="T17" fmla="*/ 75 h 75"/>
                  <a:gd name="T18" fmla="*/ 13 w 54"/>
                  <a:gd name="T19" fmla="*/ 71 h 75"/>
                  <a:gd name="T20" fmla="*/ 21 w 54"/>
                  <a:gd name="T21" fmla="*/ 62 h 75"/>
                  <a:gd name="T22" fmla="*/ 29 w 54"/>
                  <a:gd name="T23" fmla="*/ 52 h 75"/>
                  <a:gd name="T24" fmla="*/ 36 w 54"/>
                  <a:gd name="T25" fmla="*/ 39 h 75"/>
                  <a:gd name="T26" fmla="*/ 41 w 54"/>
                  <a:gd name="T27" fmla="*/ 26 h 75"/>
                  <a:gd name="T28" fmla="*/ 46 w 54"/>
                  <a:gd name="T29" fmla="*/ 15 h 75"/>
                  <a:gd name="T30" fmla="*/ 50 w 54"/>
                  <a:gd name="T31" fmla="*/ 5 h 75"/>
                  <a:gd name="T32" fmla="*/ 54 w 54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5">
                    <a:moveTo>
                      <a:pt x="54" y="0"/>
                    </a:moveTo>
                    <a:lnTo>
                      <a:pt x="48" y="7"/>
                    </a:lnTo>
                    <a:lnTo>
                      <a:pt x="37" y="17"/>
                    </a:lnTo>
                    <a:lnTo>
                      <a:pt x="27" y="31"/>
                    </a:lnTo>
                    <a:lnTo>
                      <a:pt x="16" y="44"/>
                    </a:lnTo>
                    <a:lnTo>
                      <a:pt x="7" y="56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5" y="75"/>
                    </a:lnTo>
                    <a:lnTo>
                      <a:pt x="13" y="71"/>
                    </a:lnTo>
                    <a:lnTo>
                      <a:pt x="21" y="62"/>
                    </a:lnTo>
                    <a:lnTo>
                      <a:pt x="29" y="52"/>
                    </a:lnTo>
                    <a:lnTo>
                      <a:pt x="36" y="39"/>
                    </a:lnTo>
                    <a:lnTo>
                      <a:pt x="41" y="26"/>
                    </a:lnTo>
                    <a:lnTo>
                      <a:pt x="46" y="15"/>
                    </a:lnTo>
                    <a:lnTo>
                      <a:pt x="50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1" name="Freeform 529">
                <a:extLst>
                  <a:ext uri="{FF2B5EF4-FFF2-40B4-BE49-F238E27FC236}">
                    <a16:creationId xmlns:a16="http://schemas.microsoft.com/office/drawing/2014/main" id="{3BD61789-1598-DE3C-B264-492B5F8EF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4136"/>
                <a:ext cx="14" cy="32"/>
              </a:xfrm>
              <a:custGeom>
                <a:avLst/>
                <a:gdLst>
                  <a:gd name="T0" fmla="*/ 29 w 29"/>
                  <a:gd name="T1" fmla="*/ 0 h 64"/>
                  <a:gd name="T2" fmla="*/ 22 w 29"/>
                  <a:gd name="T3" fmla="*/ 7 h 64"/>
                  <a:gd name="T4" fmla="*/ 15 w 29"/>
                  <a:gd name="T5" fmla="*/ 17 h 64"/>
                  <a:gd name="T6" fmla="*/ 9 w 29"/>
                  <a:gd name="T7" fmla="*/ 28 h 64"/>
                  <a:gd name="T8" fmla="*/ 5 w 29"/>
                  <a:gd name="T9" fmla="*/ 40 h 64"/>
                  <a:gd name="T10" fmla="*/ 1 w 29"/>
                  <a:gd name="T11" fmla="*/ 50 h 64"/>
                  <a:gd name="T12" fmla="*/ 0 w 29"/>
                  <a:gd name="T13" fmla="*/ 57 h 64"/>
                  <a:gd name="T14" fmla="*/ 2 w 29"/>
                  <a:gd name="T15" fmla="*/ 63 h 64"/>
                  <a:gd name="T16" fmla="*/ 9 w 29"/>
                  <a:gd name="T17" fmla="*/ 64 h 64"/>
                  <a:gd name="T18" fmla="*/ 21 w 29"/>
                  <a:gd name="T19" fmla="*/ 56 h 64"/>
                  <a:gd name="T20" fmla="*/ 23 w 29"/>
                  <a:gd name="T21" fmla="*/ 36 h 64"/>
                  <a:gd name="T22" fmla="*/ 25 w 29"/>
                  <a:gd name="T23" fmla="*/ 15 h 64"/>
                  <a:gd name="T24" fmla="*/ 29 w 29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4">
                    <a:moveTo>
                      <a:pt x="29" y="0"/>
                    </a:moveTo>
                    <a:lnTo>
                      <a:pt x="22" y="7"/>
                    </a:lnTo>
                    <a:lnTo>
                      <a:pt x="15" y="17"/>
                    </a:lnTo>
                    <a:lnTo>
                      <a:pt x="9" y="28"/>
                    </a:lnTo>
                    <a:lnTo>
                      <a:pt x="5" y="40"/>
                    </a:lnTo>
                    <a:lnTo>
                      <a:pt x="1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9" y="64"/>
                    </a:lnTo>
                    <a:lnTo>
                      <a:pt x="21" y="56"/>
                    </a:lnTo>
                    <a:lnTo>
                      <a:pt x="23" y="36"/>
                    </a:lnTo>
                    <a:lnTo>
                      <a:pt x="25" y="1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2" name="Freeform 530">
                <a:extLst>
                  <a:ext uri="{FF2B5EF4-FFF2-40B4-BE49-F238E27FC236}">
                    <a16:creationId xmlns:a16="http://schemas.microsoft.com/office/drawing/2014/main" id="{05D0DC05-D9E1-E2ED-1DB2-73B767AC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4132"/>
                <a:ext cx="6" cy="28"/>
              </a:xfrm>
              <a:custGeom>
                <a:avLst/>
                <a:gdLst>
                  <a:gd name="T0" fmla="*/ 13 w 13"/>
                  <a:gd name="T1" fmla="*/ 0 h 56"/>
                  <a:gd name="T2" fmla="*/ 7 w 13"/>
                  <a:gd name="T3" fmla="*/ 14 h 56"/>
                  <a:gd name="T4" fmla="*/ 1 w 13"/>
                  <a:gd name="T5" fmla="*/ 34 h 56"/>
                  <a:gd name="T6" fmla="*/ 0 w 13"/>
                  <a:gd name="T7" fmla="*/ 50 h 56"/>
                  <a:gd name="T8" fmla="*/ 7 w 13"/>
                  <a:gd name="T9" fmla="*/ 56 h 56"/>
                  <a:gd name="T10" fmla="*/ 13 w 13"/>
                  <a:gd name="T11" fmla="*/ 49 h 56"/>
                  <a:gd name="T12" fmla="*/ 13 w 13"/>
                  <a:gd name="T13" fmla="*/ 34 h 56"/>
                  <a:gd name="T14" fmla="*/ 12 w 13"/>
                  <a:gd name="T15" fmla="*/ 16 h 56"/>
                  <a:gd name="T16" fmla="*/ 13 w 1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6">
                    <a:moveTo>
                      <a:pt x="13" y="0"/>
                    </a:moveTo>
                    <a:lnTo>
                      <a:pt x="7" y="14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7" y="56"/>
                    </a:lnTo>
                    <a:lnTo>
                      <a:pt x="13" y="49"/>
                    </a:lnTo>
                    <a:lnTo>
                      <a:pt x="13" y="34"/>
                    </a:lnTo>
                    <a:lnTo>
                      <a:pt x="12" y="1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3" name="Freeform 531">
                <a:extLst>
                  <a:ext uri="{FF2B5EF4-FFF2-40B4-BE49-F238E27FC236}">
                    <a16:creationId xmlns:a16="http://schemas.microsoft.com/office/drawing/2014/main" id="{F750CD4E-EF7B-3FEF-0B1D-E19B8FC07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4128"/>
                <a:ext cx="8" cy="27"/>
              </a:xfrm>
              <a:custGeom>
                <a:avLst/>
                <a:gdLst>
                  <a:gd name="T0" fmla="*/ 8 w 17"/>
                  <a:gd name="T1" fmla="*/ 0 h 55"/>
                  <a:gd name="T2" fmla="*/ 3 w 17"/>
                  <a:gd name="T3" fmla="*/ 13 h 55"/>
                  <a:gd name="T4" fmla="*/ 0 w 17"/>
                  <a:gd name="T5" fmla="*/ 32 h 55"/>
                  <a:gd name="T6" fmla="*/ 3 w 17"/>
                  <a:gd name="T7" fmla="*/ 48 h 55"/>
                  <a:gd name="T8" fmla="*/ 11 w 17"/>
                  <a:gd name="T9" fmla="*/ 55 h 55"/>
                  <a:gd name="T10" fmla="*/ 17 w 17"/>
                  <a:gd name="T11" fmla="*/ 50 h 55"/>
                  <a:gd name="T12" fmla="*/ 15 w 17"/>
                  <a:gd name="T13" fmla="*/ 37 h 55"/>
                  <a:gd name="T14" fmla="*/ 10 w 17"/>
                  <a:gd name="T15" fmla="*/ 18 h 55"/>
                  <a:gd name="T16" fmla="*/ 8 w 1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5">
                    <a:moveTo>
                      <a:pt x="8" y="0"/>
                    </a:moveTo>
                    <a:lnTo>
                      <a:pt x="3" y="13"/>
                    </a:lnTo>
                    <a:lnTo>
                      <a:pt x="0" y="32"/>
                    </a:lnTo>
                    <a:lnTo>
                      <a:pt x="3" y="48"/>
                    </a:lnTo>
                    <a:lnTo>
                      <a:pt x="11" y="55"/>
                    </a:lnTo>
                    <a:lnTo>
                      <a:pt x="17" y="50"/>
                    </a:lnTo>
                    <a:lnTo>
                      <a:pt x="15" y="37"/>
                    </a:lnTo>
                    <a:lnTo>
                      <a:pt x="1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4" name="Freeform 532">
                <a:extLst>
                  <a:ext uri="{FF2B5EF4-FFF2-40B4-BE49-F238E27FC236}">
                    <a16:creationId xmlns:a16="http://schemas.microsoft.com/office/drawing/2014/main" id="{B994B3CA-6927-B60C-9C69-3262ABA39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" y="4120"/>
                <a:ext cx="9" cy="26"/>
              </a:xfrm>
              <a:custGeom>
                <a:avLst/>
                <a:gdLst>
                  <a:gd name="T0" fmla="*/ 17 w 19"/>
                  <a:gd name="T1" fmla="*/ 0 h 54"/>
                  <a:gd name="T2" fmla="*/ 10 w 19"/>
                  <a:gd name="T3" fmla="*/ 8 h 54"/>
                  <a:gd name="T4" fmla="*/ 2 w 19"/>
                  <a:gd name="T5" fmla="*/ 24 h 54"/>
                  <a:gd name="T6" fmla="*/ 0 w 19"/>
                  <a:gd name="T7" fmla="*/ 43 h 54"/>
                  <a:gd name="T8" fmla="*/ 8 w 19"/>
                  <a:gd name="T9" fmla="*/ 54 h 54"/>
                  <a:gd name="T10" fmla="*/ 17 w 19"/>
                  <a:gd name="T11" fmla="*/ 50 h 54"/>
                  <a:gd name="T12" fmla="*/ 19 w 19"/>
                  <a:gd name="T13" fmla="*/ 35 h 54"/>
                  <a:gd name="T14" fmla="*/ 17 w 19"/>
                  <a:gd name="T15" fmla="*/ 15 h 54"/>
                  <a:gd name="T16" fmla="*/ 17 w 1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54">
                    <a:moveTo>
                      <a:pt x="17" y="0"/>
                    </a:moveTo>
                    <a:lnTo>
                      <a:pt x="10" y="8"/>
                    </a:lnTo>
                    <a:lnTo>
                      <a:pt x="2" y="24"/>
                    </a:lnTo>
                    <a:lnTo>
                      <a:pt x="0" y="43"/>
                    </a:lnTo>
                    <a:lnTo>
                      <a:pt x="8" y="54"/>
                    </a:lnTo>
                    <a:lnTo>
                      <a:pt x="17" y="50"/>
                    </a:lnTo>
                    <a:lnTo>
                      <a:pt x="19" y="35"/>
                    </a:lnTo>
                    <a:lnTo>
                      <a:pt x="17" y="1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5" name="Freeform 533">
                <a:extLst>
                  <a:ext uri="{FF2B5EF4-FFF2-40B4-BE49-F238E27FC236}">
                    <a16:creationId xmlns:a16="http://schemas.microsoft.com/office/drawing/2014/main" id="{E066F519-A7BD-3D4D-D235-FEF7DFDBC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" y="4114"/>
                <a:ext cx="9" cy="29"/>
              </a:xfrm>
              <a:custGeom>
                <a:avLst/>
                <a:gdLst>
                  <a:gd name="T0" fmla="*/ 13 w 17"/>
                  <a:gd name="T1" fmla="*/ 0 h 59"/>
                  <a:gd name="T2" fmla="*/ 8 w 17"/>
                  <a:gd name="T3" fmla="*/ 12 h 59"/>
                  <a:gd name="T4" fmla="*/ 2 w 17"/>
                  <a:gd name="T5" fmla="*/ 29 h 59"/>
                  <a:gd name="T6" fmla="*/ 0 w 17"/>
                  <a:gd name="T7" fmla="*/ 46 h 59"/>
                  <a:gd name="T8" fmla="*/ 6 w 17"/>
                  <a:gd name="T9" fmla="*/ 59 h 59"/>
                  <a:gd name="T10" fmla="*/ 14 w 17"/>
                  <a:gd name="T11" fmla="*/ 55 h 59"/>
                  <a:gd name="T12" fmla="*/ 17 w 17"/>
                  <a:gd name="T13" fmla="*/ 36 h 59"/>
                  <a:gd name="T14" fmla="*/ 16 w 17"/>
                  <a:gd name="T15" fmla="*/ 15 h 59"/>
                  <a:gd name="T16" fmla="*/ 13 w 17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9">
                    <a:moveTo>
                      <a:pt x="13" y="0"/>
                    </a:moveTo>
                    <a:lnTo>
                      <a:pt x="8" y="12"/>
                    </a:lnTo>
                    <a:lnTo>
                      <a:pt x="2" y="29"/>
                    </a:lnTo>
                    <a:lnTo>
                      <a:pt x="0" y="46"/>
                    </a:lnTo>
                    <a:lnTo>
                      <a:pt x="6" y="59"/>
                    </a:lnTo>
                    <a:lnTo>
                      <a:pt x="14" y="55"/>
                    </a:lnTo>
                    <a:lnTo>
                      <a:pt x="17" y="36"/>
                    </a:lnTo>
                    <a:lnTo>
                      <a:pt x="16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6" name="Freeform 534">
                <a:extLst>
                  <a:ext uri="{FF2B5EF4-FFF2-40B4-BE49-F238E27FC236}">
                    <a16:creationId xmlns:a16="http://schemas.microsoft.com/office/drawing/2014/main" id="{5B694A09-64B6-9AB0-1497-B6042184B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" y="4145"/>
                <a:ext cx="49" cy="29"/>
              </a:xfrm>
              <a:custGeom>
                <a:avLst/>
                <a:gdLst>
                  <a:gd name="T0" fmla="*/ 3 w 98"/>
                  <a:gd name="T1" fmla="*/ 59 h 59"/>
                  <a:gd name="T2" fmla="*/ 8 w 98"/>
                  <a:gd name="T3" fmla="*/ 56 h 59"/>
                  <a:gd name="T4" fmla="*/ 17 w 98"/>
                  <a:gd name="T5" fmla="*/ 50 h 59"/>
                  <a:gd name="T6" fmla="*/ 28 w 98"/>
                  <a:gd name="T7" fmla="*/ 41 h 59"/>
                  <a:gd name="T8" fmla="*/ 42 w 98"/>
                  <a:gd name="T9" fmla="*/ 32 h 59"/>
                  <a:gd name="T10" fmla="*/ 57 w 98"/>
                  <a:gd name="T11" fmla="*/ 20 h 59"/>
                  <a:gd name="T12" fmla="*/ 71 w 98"/>
                  <a:gd name="T13" fmla="*/ 10 h 59"/>
                  <a:gd name="T14" fmla="*/ 86 w 98"/>
                  <a:gd name="T15" fmla="*/ 4 h 59"/>
                  <a:gd name="T16" fmla="*/ 98 w 98"/>
                  <a:gd name="T17" fmla="*/ 0 h 59"/>
                  <a:gd name="T18" fmla="*/ 82 w 98"/>
                  <a:gd name="T19" fmla="*/ 4 h 59"/>
                  <a:gd name="T20" fmla="*/ 65 w 98"/>
                  <a:gd name="T21" fmla="*/ 10 h 59"/>
                  <a:gd name="T22" fmla="*/ 46 w 98"/>
                  <a:gd name="T23" fmla="*/ 19 h 59"/>
                  <a:gd name="T24" fmla="*/ 29 w 98"/>
                  <a:gd name="T25" fmla="*/ 28 h 59"/>
                  <a:gd name="T26" fmla="*/ 15 w 98"/>
                  <a:gd name="T27" fmla="*/ 38 h 59"/>
                  <a:gd name="T28" fmla="*/ 4 w 98"/>
                  <a:gd name="T29" fmla="*/ 46 h 59"/>
                  <a:gd name="T30" fmla="*/ 0 w 98"/>
                  <a:gd name="T31" fmla="*/ 54 h 59"/>
                  <a:gd name="T32" fmla="*/ 3 w 98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59">
                    <a:moveTo>
                      <a:pt x="3" y="59"/>
                    </a:moveTo>
                    <a:lnTo>
                      <a:pt x="8" y="56"/>
                    </a:lnTo>
                    <a:lnTo>
                      <a:pt x="17" y="50"/>
                    </a:lnTo>
                    <a:lnTo>
                      <a:pt x="28" y="41"/>
                    </a:lnTo>
                    <a:lnTo>
                      <a:pt x="42" y="32"/>
                    </a:lnTo>
                    <a:lnTo>
                      <a:pt x="57" y="20"/>
                    </a:lnTo>
                    <a:lnTo>
                      <a:pt x="71" y="10"/>
                    </a:lnTo>
                    <a:lnTo>
                      <a:pt x="86" y="4"/>
                    </a:lnTo>
                    <a:lnTo>
                      <a:pt x="98" y="0"/>
                    </a:lnTo>
                    <a:lnTo>
                      <a:pt x="82" y="4"/>
                    </a:lnTo>
                    <a:lnTo>
                      <a:pt x="65" y="10"/>
                    </a:lnTo>
                    <a:lnTo>
                      <a:pt x="46" y="19"/>
                    </a:lnTo>
                    <a:lnTo>
                      <a:pt x="29" y="28"/>
                    </a:lnTo>
                    <a:lnTo>
                      <a:pt x="15" y="38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7" name="Freeform 535">
                <a:extLst>
                  <a:ext uri="{FF2B5EF4-FFF2-40B4-BE49-F238E27FC236}">
                    <a16:creationId xmlns:a16="http://schemas.microsoft.com/office/drawing/2014/main" id="{0CECDA8C-EA32-F12A-9C74-4461D7C3F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4143"/>
                <a:ext cx="36" cy="18"/>
              </a:xfrm>
              <a:custGeom>
                <a:avLst/>
                <a:gdLst>
                  <a:gd name="T0" fmla="*/ 71 w 71"/>
                  <a:gd name="T1" fmla="*/ 0 h 38"/>
                  <a:gd name="T2" fmla="*/ 62 w 71"/>
                  <a:gd name="T3" fmla="*/ 4 h 38"/>
                  <a:gd name="T4" fmla="*/ 50 w 71"/>
                  <a:gd name="T5" fmla="*/ 9 h 38"/>
                  <a:gd name="T6" fmla="*/ 37 w 71"/>
                  <a:gd name="T7" fmla="*/ 15 h 38"/>
                  <a:gd name="T8" fmla="*/ 25 w 71"/>
                  <a:gd name="T9" fmla="*/ 20 h 38"/>
                  <a:gd name="T10" fmla="*/ 13 w 71"/>
                  <a:gd name="T11" fmla="*/ 27 h 38"/>
                  <a:gd name="T12" fmla="*/ 6 w 71"/>
                  <a:gd name="T13" fmla="*/ 32 h 38"/>
                  <a:gd name="T14" fmla="*/ 0 w 71"/>
                  <a:gd name="T15" fmla="*/ 35 h 38"/>
                  <a:gd name="T16" fmla="*/ 2 w 71"/>
                  <a:gd name="T17" fmla="*/ 38 h 38"/>
                  <a:gd name="T18" fmla="*/ 7 w 71"/>
                  <a:gd name="T19" fmla="*/ 38 h 38"/>
                  <a:gd name="T20" fmla="*/ 15 w 71"/>
                  <a:gd name="T21" fmla="*/ 34 h 38"/>
                  <a:gd name="T22" fmla="*/ 25 w 71"/>
                  <a:gd name="T23" fmla="*/ 29 h 38"/>
                  <a:gd name="T24" fmla="*/ 36 w 71"/>
                  <a:gd name="T25" fmla="*/ 23 h 38"/>
                  <a:gd name="T26" fmla="*/ 48 w 71"/>
                  <a:gd name="T27" fmla="*/ 15 h 38"/>
                  <a:gd name="T28" fmla="*/ 57 w 71"/>
                  <a:gd name="T29" fmla="*/ 9 h 38"/>
                  <a:gd name="T30" fmla="*/ 66 w 71"/>
                  <a:gd name="T31" fmla="*/ 4 h 38"/>
                  <a:gd name="T32" fmla="*/ 71 w 71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62" y="4"/>
                    </a:lnTo>
                    <a:lnTo>
                      <a:pt x="50" y="9"/>
                    </a:lnTo>
                    <a:lnTo>
                      <a:pt x="37" y="15"/>
                    </a:lnTo>
                    <a:lnTo>
                      <a:pt x="25" y="20"/>
                    </a:lnTo>
                    <a:lnTo>
                      <a:pt x="13" y="27"/>
                    </a:lnTo>
                    <a:lnTo>
                      <a:pt x="6" y="32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7" y="38"/>
                    </a:lnTo>
                    <a:lnTo>
                      <a:pt x="15" y="34"/>
                    </a:lnTo>
                    <a:lnTo>
                      <a:pt x="25" y="29"/>
                    </a:lnTo>
                    <a:lnTo>
                      <a:pt x="36" y="23"/>
                    </a:lnTo>
                    <a:lnTo>
                      <a:pt x="48" y="15"/>
                    </a:lnTo>
                    <a:lnTo>
                      <a:pt x="57" y="9"/>
                    </a:lnTo>
                    <a:lnTo>
                      <a:pt x="66" y="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8" name="Freeform 536">
                <a:extLst>
                  <a:ext uri="{FF2B5EF4-FFF2-40B4-BE49-F238E27FC236}">
                    <a16:creationId xmlns:a16="http://schemas.microsoft.com/office/drawing/2014/main" id="{95F9E238-3A79-ADBF-ED88-704A93018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" y="4009"/>
                <a:ext cx="190" cy="49"/>
              </a:xfrm>
              <a:custGeom>
                <a:avLst/>
                <a:gdLst>
                  <a:gd name="T0" fmla="*/ 378 w 380"/>
                  <a:gd name="T1" fmla="*/ 84 h 99"/>
                  <a:gd name="T2" fmla="*/ 380 w 380"/>
                  <a:gd name="T3" fmla="*/ 88 h 99"/>
                  <a:gd name="T4" fmla="*/ 378 w 380"/>
                  <a:gd name="T5" fmla="*/ 92 h 99"/>
                  <a:gd name="T6" fmla="*/ 377 w 380"/>
                  <a:gd name="T7" fmla="*/ 95 h 99"/>
                  <a:gd name="T8" fmla="*/ 377 w 380"/>
                  <a:gd name="T9" fmla="*/ 99 h 99"/>
                  <a:gd name="T10" fmla="*/ 355 w 380"/>
                  <a:gd name="T11" fmla="*/ 79 h 99"/>
                  <a:gd name="T12" fmla="*/ 331 w 380"/>
                  <a:gd name="T13" fmla="*/ 62 h 99"/>
                  <a:gd name="T14" fmla="*/ 306 w 380"/>
                  <a:gd name="T15" fmla="*/ 47 h 99"/>
                  <a:gd name="T16" fmla="*/ 281 w 380"/>
                  <a:gd name="T17" fmla="*/ 35 h 99"/>
                  <a:gd name="T18" fmla="*/ 254 w 380"/>
                  <a:gd name="T19" fmla="*/ 27 h 99"/>
                  <a:gd name="T20" fmla="*/ 228 w 380"/>
                  <a:gd name="T21" fmla="*/ 20 h 99"/>
                  <a:gd name="T22" fmla="*/ 203 w 380"/>
                  <a:gd name="T23" fmla="*/ 15 h 99"/>
                  <a:gd name="T24" fmla="*/ 177 w 380"/>
                  <a:gd name="T25" fmla="*/ 13 h 99"/>
                  <a:gd name="T26" fmla="*/ 152 w 380"/>
                  <a:gd name="T27" fmla="*/ 12 h 99"/>
                  <a:gd name="T28" fmla="*/ 127 w 380"/>
                  <a:gd name="T29" fmla="*/ 12 h 99"/>
                  <a:gd name="T30" fmla="*/ 102 w 380"/>
                  <a:gd name="T31" fmla="*/ 13 h 99"/>
                  <a:gd name="T32" fmla="*/ 79 w 380"/>
                  <a:gd name="T33" fmla="*/ 15 h 99"/>
                  <a:gd name="T34" fmla="*/ 57 w 380"/>
                  <a:gd name="T35" fmla="*/ 18 h 99"/>
                  <a:gd name="T36" fmla="*/ 37 w 380"/>
                  <a:gd name="T37" fmla="*/ 20 h 99"/>
                  <a:gd name="T38" fmla="*/ 17 w 380"/>
                  <a:gd name="T39" fmla="*/ 23 h 99"/>
                  <a:gd name="T40" fmla="*/ 0 w 380"/>
                  <a:gd name="T41" fmla="*/ 25 h 99"/>
                  <a:gd name="T42" fmla="*/ 12 w 380"/>
                  <a:gd name="T43" fmla="*/ 18 h 99"/>
                  <a:gd name="T44" fmla="*/ 29 w 380"/>
                  <a:gd name="T45" fmla="*/ 12 h 99"/>
                  <a:gd name="T46" fmla="*/ 50 w 380"/>
                  <a:gd name="T47" fmla="*/ 7 h 99"/>
                  <a:gd name="T48" fmla="*/ 73 w 380"/>
                  <a:gd name="T49" fmla="*/ 4 h 99"/>
                  <a:gd name="T50" fmla="*/ 99 w 380"/>
                  <a:gd name="T51" fmla="*/ 2 h 99"/>
                  <a:gd name="T52" fmla="*/ 127 w 380"/>
                  <a:gd name="T53" fmla="*/ 0 h 99"/>
                  <a:gd name="T54" fmla="*/ 156 w 380"/>
                  <a:gd name="T55" fmla="*/ 2 h 99"/>
                  <a:gd name="T56" fmla="*/ 186 w 380"/>
                  <a:gd name="T57" fmla="*/ 3 h 99"/>
                  <a:gd name="T58" fmla="*/ 216 w 380"/>
                  <a:gd name="T59" fmla="*/ 7 h 99"/>
                  <a:gd name="T60" fmla="*/ 245 w 380"/>
                  <a:gd name="T61" fmla="*/ 13 h 99"/>
                  <a:gd name="T62" fmla="*/ 273 w 380"/>
                  <a:gd name="T63" fmla="*/ 19 h 99"/>
                  <a:gd name="T64" fmla="*/ 301 w 380"/>
                  <a:gd name="T65" fmla="*/ 29 h 99"/>
                  <a:gd name="T66" fmla="*/ 324 w 380"/>
                  <a:gd name="T67" fmla="*/ 39 h 99"/>
                  <a:gd name="T68" fmla="*/ 347 w 380"/>
                  <a:gd name="T69" fmla="*/ 53 h 99"/>
                  <a:gd name="T70" fmla="*/ 364 w 380"/>
                  <a:gd name="T71" fmla="*/ 67 h 99"/>
                  <a:gd name="T72" fmla="*/ 378 w 380"/>
                  <a:gd name="T73" fmla="*/ 8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0" h="99">
                    <a:moveTo>
                      <a:pt x="378" y="84"/>
                    </a:moveTo>
                    <a:lnTo>
                      <a:pt x="380" y="88"/>
                    </a:lnTo>
                    <a:lnTo>
                      <a:pt x="378" y="92"/>
                    </a:lnTo>
                    <a:lnTo>
                      <a:pt x="377" y="95"/>
                    </a:lnTo>
                    <a:lnTo>
                      <a:pt x="377" y="99"/>
                    </a:lnTo>
                    <a:lnTo>
                      <a:pt x="355" y="79"/>
                    </a:lnTo>
                    <a:lnTo>
                      <a:pt x="331" y="62"/>
                    </a:lnTo>
                    <a:lnTo>
                      <a:pt x="306" y="47"/>
                    </a:lnTo>
                    <a:lnTo>
                      <a:pt x="281" y="35"/>
                    </a:lnTo>
                    <a:lnTo>
                      <a:pt x="254" y="27"/>
                    </a:lnTo>
                    <a:lnTo>
                      <a:pt x="228" y="20"/>
                    </a:lnTo>
                    <a:lnTo>
                      <a:pt x="203" y="15"/>
                    </a:lnTo>
                    <a:lnTo>
                      <a:pt x="177" y="13"/>
                    </a:lnTo>
                    <a:lnTo>
                      <a:pt x="152" y="12"/>
                    </a:lnTo>
                    <a:lnTo>
                      <a:pt x="127" y="12"/>
                    </a:lnTo>
                    <a:lnTo>
                      <a:pt x="102" y="13"/>
                    </a:lnTo>
                    <a:lnTo>
                      <a:pt x="79" y="15"/>
                    </a:lnTo>
                    <a:lnTo>
                      <a:pt x="57" y="18"/>
                    </a:lnTo>
                    <a:lnTo>
                      <a:pt x="37" y="20"/>
                    </a:lnTo>
                    <a:lnTo>
                      <a:pt x="17" y="23"/>
                    </a:lnTo>
                    <a:lnTo>
                      <a:pt x="0" y="25"/>
                    </a:lnTo>
                    <a:lnTo>
                      <a:pt x="12" y="18"/>
                    </a:lnTo>
                    <a:lnTo>
                      <a:pt x="29" y="12"/>
                    </a:lnTo>
                    <a:lnTo>
                      <a:pt x="50" y="7"/>
                    </a:lnTo>
                    <a:lnTo>
                      <a:pt x="73" y="4"/>
                    </a:lnTo>
                    <a:lnTo>
                      <a:pt x="99" y="2"/>
                    </a:lnTo>
                    <a:lnTo>
                      <a:pt x="127" y="0"/>
                    </a:lnTo>
                    <a:lnTo>
                      <a:pt x="156" y="2"/>
                    </a:lnTo>
                    <a:lnTo>
                      <a:pt x="186" y="3"/>
                    </a:lnTo>
                    <a:lnTo>
                      <a:pt x="216" y="7"/>
                    </a:lnTo>
                    <a:lnTo>
                      <a:pt x="245" y="13"/>
                    </a:lnTo>
                    <a:lnTo>
                      <a:pt x="273" y="19"/>
                    </a:lnTo>
                    <a:lnTo>
                      <a:pt x="301" y="29"/>
                    </a:lnTo>
                    <a:lnTo>
                      <a:pt x="324" y="39"/>
                    </a:lnTo>
                    <a:lnTo>
                      <a:pt x="347" y="53"/>
                    </a:lnTo>
                    <a:lnTo>
                      <a:pt x="364" y="67"/>
                    </a:lnTo>
                    <a:lnTo>
                      <a:pt x="378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9" name="Freeform 537">
                <a:extLst>
                  <a:ext uri="{FF2B5EF4-FFF2-40B4-BE49-F238E27FC236}">
                    <a16:creationId xmlns:a16="http://schemas.microsoft.com/office/drawing/2014/main" id="{94E190AE-6E8F-87F3-CA62-DFCA6EC0F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4014"/>
                <a:ext cx="25" cy="36"/>
              </a:xfrm>
              <a:custGeom>
                <a:avLst/>
                <a:gdLst>
                  <a:gd name="T0" fmla="*/ 50 w 50"/>
                  <a:gd name="T1" fmla="*/ 0 h 73"/>
                  <a:gd name="T2" fmla="*/ 41 w 50"/>
                  <a:gd name="T3" fmla="*/ 8 h 73"/>
                  <a:gd name="T4" fmla="*/ 30 w 50"/>
                  <a:gd name="T5" fmla="*/ 17 h 73"/>
                  <a:gd name="T6" fmla="*/ 21 w 50"/>
                  <a:gd name="T7" fmla="*/ 28 h 73"/>
                  <a:gd name="T8" fmla="*/ 12 w 50"/>
                  <a:gd name="T9" fmla="*/ 40 h 73"/>
                  <a:gd name="T10" fmla="*/ 5 w 50"/>
                  <a:gd name="T11" fmla="*/ 52 h 73"/>
                  <a:gd name="T12" fmla="*/ 1 w 50"/>
                  <a:gd name="T13" fmla="*/ 62 h 73"/>
                  <a:gd name="T14" fmla="*/ 0 w 50"/>
                  <a:gd name="T15" fmla="*/ 69 h 73"/>
                  <a:gd name="T16" fmla="*/ 1 w 50"/>
                  <a:gd name="T17" fmla="*/ 73 h 73"/>
                  <a:gd name="T18" fmla="*/ 5 w 50"/>
                  <a:gd name="T19" fmla="*/ 72 h 73"/>
                  <a:gd name="T20" fmla="*/ 10 w 50"/>
                  <a:gd name="T21" fmla="*/ 67 h 73"/>
                  <a:gd name="T22" fmla="*/ 16 w 50"/>
                  <a:gd name="T23" fmla="*/ 58 h 73"/>
                  <a:gd name="T24" fmla="*/ 21 w 50"/>
                  <a:gd name="T25" fmla="*/ 48 h 73"/>
                  <a:gd name="T26" fmla="*/ 28 w 50"/>
                  <a:gd name="T27" fmla="*/ 35 h 73"/>
                  <a:gd name="T28" fmla="*/ 34 w 50"/>
                  <a:gd name="T29" fmla="*/ 23 h 73"/>
                  <a:gd name="T30" fmla="*/ 42 w 50"/>
                  <a:gd name="T31" fmla="*/ 10 h 73"/>
                  <a:gd name="T32" fmla="*/ 50 w 50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73">
                    <a:moveTo>
                      <a:pt x="50" y="0"/>
                    </a:moveTo>
                    <a:lnTo>
                      <a:pt x="41" y="8"/>
                    </a:lnTo>
                    <a:lnTo>
                      <a:pt x="30" y="17"/>
                    </a:lnTo>
                    <a:lnTo>
                      <a:pt x="21" y="28"/>
                    </a:lnTo>
                    <a:lnTo>
                      <a:pt x="12" y="40"/>
                    </a:lnTo>
                    <a:lnTo>
                      <a:pt x="5" y="52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5" y="72"/>
                    </a:lnTo>
                    <a:lnTo>
                      <a:pt x="10" y="67"/>
                    </a:lnTo>
                    <a:lnTo>
                      <a:pt x="16" y="58"/>
                    </a:lnTo>
                    <a:lnTo>
                      <a:pt x="21" y="48"/>
                    </a:lnTo>
                    <a:lnTo>
                      <a:pt x="28" y="35"/>
                    </a:lnTo>
                    <a:lnTo>
                      <a:pt x="34" y="23"/>
                    </a:lnTo>
                    <a:lnTo>
                      <a:pt x="42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0" name="Freeform 538">
                <a:extLst>
                  <a:ext uri="{FF2B5EF4-FFF2-40B4-BE49-F238E27FC236}">
                    <a16:creationId xmlns:a16="http://schemas.microsoft.com/office/drawing/2014/main" id="{0F636F39-93C9-DE82-B6AB-9CB905D0A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4013"/>
                <a:ext cx="38" cy="42"/>
              </a:xfrm>
              <a:custGeom>
                <a:avLst/>
                <a:gdLst>
                  <a:gd name="T0" fmla="*/ 1 w 75"/>
                  <a:gd name="T1" fmla="*/ 85 h 85"/>
                  <a:gd name="T2" fmla="*/ 0 w 75"/>
                  <a:gd name="T3" fmla="*/ 81 h 85"/>
                  <a:gd name="T4" fmla="*/ 4 w 75"/>
                  <a:gd name="T5" fmla="*/ 71 h 85"/>
                  <a:gd name="T6" fmla="*/ 10 w 75"/>
                  <a:gd name="T7" fmla="*/ 60 h 85"/>
                  <a:gd name="T8" fmla="*/ 19 w 75"/>
                  <a:gd name="T9" fmla="*/ 45 h 85"/>
                  <a:gd name="T10" fmla="*/ 31 w 75"/>
                  <a:gd name="T11" fmla="*/ 31 h 85"/>
                  <a:gd name="T12" fmla="*/ 44 w 75"/>
                  <a:gd name="T13" fmla="*/ 17 h 85"/>
                  <a:gd name="T14" fmla="*/ 59 w 75"/>
                  <a:gd name="T15" fmla="*/ 6 h 85"/>
                  <a:gd name="T16" fmla="*/ 75 w 75"/>
                  <a:gd name="T17" fmla="*/ 0 h 85"/>
                  <a:gd name="T18" fmla="*/ 66 w 75"/>
                  <a:gd name="T19" fmla="*/ 9 h 85"/>
                  <a:gd name="T20" fmla="*/ 56 w 75"/>
                  <a:gd name="T21" fmla="*/ 22 h 85"/>
                  <a:gd name="T22" fmla="*/ 44 w 75"/>
                  <a:gd name="T23" fmla="*/ 36 h 85"/>
                  <a:gd name="T24" fmla="*/ 33 w 75"/>
                  <a:gd name="T25" fmla="*/ 51 h 85"/>
                  <a:gd name="T26" fmla="*/ 22 w 75"/>
                  <a:gd name="T27" fmla="*/ 65 h 85"/>
                  <a:gd name="T28" fmla="*/ 13 w 75"/>
                  <a:gd name="T29" fmla="*/ 76 h 85"/>
                  <a:gd name="T30" fmla="*/ 5 w 75"/>
                  <a:gd name="T31" fmla="*/ 84 h 85"/>
                  <a:gd name="T32" fmla="*/ 1 w 75"/>
                  <a:gd name="T3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1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0" y="60"/>
                    </a:lnTo>
                    <a:lnTo>
                      <a:pt x="19" y="45"/>
                    </a:lnTo>
                    <a:lnTo>
                      <a:pt x="31" y="31"/>
                    </a:lnTo>
                    <a:lnTo>
                      <a:pt x="44" y="17"/>
                    </a:lnTo>
                    <a:lnTo>
                      <a:pt x="59" y="6"/>
                    </a:lnTo>
                    <a:lnTo>
                      <a:pt x="75" y="0"/>
                    </a:lnTo>
                    <a:lnTo>
                      <a:pt x="66" y="9"/>
                    </a:lnTo>
                    <a:lnTo>
                      <a:pt x="56" y="22"/>
                    </a:lnTo>
                    <a:lnTo>
                      <a:pt x="44" y="36"/>
                    </a:lnTo>
                    <a:lnTo>
                      <a:pt x="33" y="51"/>
                    </a:lnTo>
                    <a:lnTo>
                      <a:pt x="22" y="65"/>
                    </a:lnTo>
                    <a:lnTo>
                      <a:pt x="13" y="76"/>
                    </a:lnTo>
                    <a:lnTo>
                      <a:pt x="5" y="84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1" name="Freeform 539">
                <a:extLst>
                  <a:ext uri="{FF2B5EF4-FFF2-40B4-BE49-F238E27FC236}">
                    <a16:creationId xmlns:a16="http://schemas.microsoft.com/office/drawing/2014/main" id="{900D43C9-52B6-B137-2DF6-D502ECF3F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4012"/>
                <a:ext cx="48" cy="50"/>
              </a:xfrm>
              <a:custGeom>
                <a:avLst/>
                <a:gdLst>
                  <a:gd name="T0" fmla="*/ 1 w 96"/>
                  <a:gd name="T1" fmla="*/ 100 h 100"/>
                  <a:gd name="T2" fmla="*/ 0 w 96"/>
                  <a:gd name="T3" fmla="*/ 95 h 100"/>
                  <a:gd name="T4" fmla="*/ 5 w 96"/>
                  <a:gd name="T5" fmla="*/ 84 h 100"/>
                  <a:gd name="T6" fmla="*/ 16 w 96"/>
                  <a:gd name="T7" fmla="*/ 69 h 100"/>
                  <a:gd name="T8" fmla="*/ 29 w 96"/>
                  <a:gd name="T9" fmla="*/ 53 h 100"/>
                  <a:gd name="T10" fmla="*/ 45 w 96"/>
                  <a:gd name="T11" fmla="*/ 35 h 100"/>
                  <a:gd name="T12" fmla="*/ 62 w 96"/>
                  <a:gd name="T13" fmla="*/ 20 h 100"/>
                  <a:gd name="T14" fmla="*/ 80 w 96"/>
                  <a:gd name="T15" fmla="*/ 8 h 100"/>
                  <a:gd name="T16" fmla="*/ 96 w 96"/>
                  <a:gd name="T17" fmla="*/ 0 h 100"/>
                  <a:gd name="T18" fmla="*/ 88 w 96"/>
                  <a:gd name="T19" fmla="*/ 8 h 100"/>
                  <a:gd name="T20" fmla="*/ 77 w 96"/>
                  <a:gd name="T21" fmla="*/ 22 h 100"/>
                  <a:gd name="T22" fmla="*/ 63 w 96"/>
                  <a:gd name="T23" fmla="*/ 38 h 100"/>
                  <a:gd name="T24" fmla="*/ 47 w 96"/>
                  <a:gd name="T25" fmla="*/ 57 h 100"/>
                  <a:gd name="T26" fmla="*/ 33 w 96"/>
                  <a:gd name="T27" fmla="*/ 74 h 100"/>
                  <a:gd name="T28" fmla="*/ 18 w 96"/>
                  <a:gd name="T29" fmla="*/ 89 h 100"/>
                  <a:gd name="T30" fmla="*/ 8 w 96"/>
                  <a:gd name="T31" fmla="*/ 98 h 100"/>
                  <a:gd name="T32" fmla="*/ 1 w 96"/>
                  <a:gd name="T3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00">
                    <a:moveTo>
                      <a:pt x="1" y="100"/>
                    </a:moveTo>
                    <a:lnTo>
                      <a:pt x="0" y="95"/>
                    </a:lnTo>
                    <a:lnTo>
                      <a:pt x="5" y="84"/>
                    </a:lnTo>
                    <a:lnTo>
                      <a:pt x="16" y="69"/>
                    </a:lnTo>
                    <a:lnTo>
                      <a:pt x="29" y="53"/>
                    </a:lnTo>
                    <a:lnTo>
                      <a:pt x="45" y="35"/>
                    </a:lnTo>
                    <a:lnTo>
                      <a:pt x="62" y="20"/>
                    </a:lnTo>
                    <a:lnTo>
                      <a:pt x="80" y="8"/>
                    </a:lnTo>
                    <a:lnTo>
                      <a:pt x="96" y="0"/>
                    </a:lnTo>
                    <a:lnTo>
                      <a:pt x="88" y="8"/>
                    </a:lnTo>
                    <a:lnTo>
                      <a:pt x="77" y="22"/>
                    </a:lnTo>
                    <a:lnTo>
                      <a:pt x="63" y="38"/>
                    </a:lnTo>
                    <a:lnTo>
                      <a:pt x="47" y="57"/>
                    </a:lnTo>
                    <a:lnTo>
                      <a:pt x="33" y="74"/>
                    </a:lnTo>
                    <a:lnTo>
                      <a:pt x="18" y="89"/>
                    </a:lnTo>
                    <a:lnTo>
                      <a:pt x="8" y="98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2" name="Freeform 540">
                <a:extLst>
                  <a:ext uri="{FF2B5EF4-FFF2-40B4-BE49-F238E27FC236}">
                    <a16:creationId xmlns:a16="http://schemas.microsoft.com/office/drawing/2014/main" id="{C4F19DF4-6D8F-0B00-BEAE-EC361BE73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" y="4015"/>
                <a:ext cx="44" cy="55"/>
              </a:xfrm>
              <a:custGeom>
                <a:avLst/>
                <a:gdLst>
                  <a:gd name="T0" fmla="*/ 1 w 88"/>
                  <a:gd name="T1" fmla="*/ 110 h 110"/>
                  <a:gd name="T2" fmla="*/ 0 w 88"/>
                  <a:gd name="T3" fmla="*/ 102 h 110"/>
                  <a:gd name="T4" fmla="*/ 5 w 88"/>
                  <a:gd name="T5" fmla="*/ 90 h 110"/>
                  <a:gd name="T6" fmla="*/ 15 w 88"/>
                  <a:gd name="T7" fmla="*/ 74 h 110"/>
                  <a:gd name="T8" fmla="*/ 28 w 88"/>
                  <a:gd name="T9" fmla="*/ 55 h 110"/>
                  <a:gd name="T10" fmla="*/ 42 w 88"/>
                  <a:gd name="T11" fmla="*/ 36 h 110"/>
                  <a:gd name="T12" fmla="*/ 58 w 88"/>
                  <a:gd name="T13" fmla="*/ 20 h 110"/>
                  <a:gd name="T14" fmla="*/ 74 w 88"/>
                  <a:gd name="T15" fmla="*/ 7 h 110"/>
                  <a:gd name="T16" fmla="*/ 88 w 88"/>
                  <a:gd name="T17" fmla="*/ 0 h 110"/>
                  <a:gd name="T18" fmla="*/ 83 w 88"/>
                  <a:gd name="T19" fmla="*/ 9 h 110"/>
                  <a:gd name="T20" fmla="*/ 73 w 88"/>
                  <a:gd name="T21" fmla="*/ 22 h 110"/>
                  <a:gd name="T22" fmla="*/ 59 w 88"/>
                  <a:gd name="T23" fmla="*/ 41 h 110"/>
                  <a:gd name="T24" fmla="*/ 45 w 88"/>
                  <a:gd name="T25" fmla="*/ 61 h 110"/>
                  <a:gd name="T26" fmla="*/ 30 w 88"/>
                  <a:gd name="T27" fmla="*/ 80 h 110"/>
                  <a:gd name="T28" fmla="*/ 17 w 88"/>
                  <a:gd name="T29" fmla="*/ 96 h 110"/>
                  <a:gd name="T30" fmla="*/ 8 w 88"/>
                  <a:gd name="T31" fmla="*/ 107 h 110"/>
                  <a:gd name="T32" fmla="*/ 1 w 88"/>
                  <a:gd name="T3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10">
                    <a:moveTo>
                      <a:pt x="1" y="110"/>
                    </a:moveTo>
                    <a:lnTo>
                      <a:pt x="0" y="102"/>
                    </a:lnTo>
                    <a:lnTo>
                      <a:pt x="5" y="90"/>
                    </a:lnTo>
                    <a:lnTo>
                      <a:pt x="15" y="74"/>
                    </a:lnTo>
                    <a:lnTo>
                      <a:pt x="28" y="55"/>
                    </a:lnTo>
                    <a:lnTo>
                      <a:pt x="42" y="36"/>
                    </a:lnTo>
                    <a:lnTo>
                      <a:pt x="58" y="20"/>
                    </a:lnTo>
                    <a:lnTo>
                      <a:pt x="74" y="7"/>
                    </a:lnTo>
                    <a:lnTo>
                      <a:pt x="88" y="0"/>
                    </a:lnTo>
                    <a:lnTo>
                      <a:pt x="83" y="9"/>
                    </a:lnTo>
                    <a:lnTo>
                      <a:pt x="73" y="22"/>
                    </a:lnTo>
                    <a:lnTo>
                      <a:pt x="59" y="41"/>
                    </a:lnTo>
                    <a:lnTo>
                      <a:pt x="45" y="61"/>
                    </a:lnTo>
                    <a:lnTo>
                      <a:pt x="30" y="80"/>
                    </a:lnTo>
                    <a:lnTo>
                      <a:pt x="17" y="96"/>
                    </a:lnTo>
                    <a:lnTo>
                      <a:pt x="8" y="107"/>
                    </a:ln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3" name="Freeform 541">
                <a:extLst>
                  <a:ext uri="{FF2B5EF4-FFF2-40B4-BE49-F238E27FC236}">
                    <a16:creationId xmlns:a16="http://schemas.microsoft.com/office/drawing/2014/main" id="{5FAD6CAE-C00E-0053-37EA-3D6DAF8E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" y="4022"/>
                <a:ext cx="39" cy="50"/>
              </a:xfrm>
              <a:custGeom>
                <a:avLst/>
                <a:gdLst>
                  <a:gd name="T0" fmla="*/ 0 w 76"/>
                  <a:gd name="T1" fmla="*/ 100 h 100"/>
                  <a:gd name="T2" fmla="*/ 0 w 76"/>
                  <a:gd name="T3" fmla="*/ 95 h 100"/>
                  <a:gd name="T4" fmla="*/ 4 w 76"/>
                  <a:gd name="T5" fmla="*/ 84 h 100"/>
                  <a:gd name="T6" fmla="*/ 13 w 76"/>
                  <a:gd name="T7" fmla="*/ 68 h 100"/>
                  <a:gd name="T8" fmla="*/ 25 w 76"/>
                  <a:gd name="T9" fmla="*/ 50 h 100"/>
                  <a:gd name="T10" fmla="*/ 38 w 76"/>
                  <a:gd name="T11" fmla="*/ 33 h 100"/>
                  <a:gd name="T12" fmla="*/ 52 w 76"/>
                  <a:gd name="T13" fmla="*/ 17 h 100"/>
                  <a:gd name="T14" fmla="*/ 64 w 76"/>
                  <a:gd name="T15" fmla="*/ 5 h 100"/>
                  <a:gd name="T16" fmla="*/ 76 w 76"/>
                  <a:gd name="T17" fmla="*/ 0 h 100"/>
                  <a:gd name="T18" fmla="*/ 69 w 76"/>
                  <a:gd name="T19" fmla="*/ 9 h 100"/>
                  <a:gd name="T20" fmla="*/ 60 w 76"/>
                  <a:gd name="T21" fmla="*/ 24 h 100"/>
                  <a:gd name="T22" fmla="*/ 50 w 76"/>
                  <a:gd name="T23" fmla="*/ 42 h 100"/>
                  <a:gd name="T24" fmla="*/ 38 w 76"/>
                  <a:gd name="T25" fmla="*/ 59 h 100"/>
                  <a:gd name="T26" fmla="*/ 27 w 76"/>
                  <a:gd name="T27" fmla="*/ 76 h 100"/>
                  <a:gd name="T28" fmla="*/ 15 w 76"/>
                  <a:gd name="T29" fmla="*/ 90 h 100"/>
                  <a:gd name="T30" fmla="*/ 6 w 76"/>
                  <a:gd name="T31" fmla="*/ 99 h 100"/>
                  <a:gd name="T32" fmla="*/ 0 w 76"/>
                  <a:gd name="T3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00">
                    <a:moveTo>
                      <a:pt x="0" y="100"/>
                    </a:moveTo>
                    <a:lnTo>
                      <a:pt x="0" y="95"/>
                    </a:lnTo>
                    <a:lnTo>
                      <a:pt x="4" y="84"/>
                    </a:lnTo>
                    <a:lnTo>
                      <a:pt x="13" y="68"/>
                    </a:lnTo>
                    <a:lnTo>
                      <a:pt x="25" y="50"/>
                    </a:lnTo>
                    <a:lnTo>
                      <a:pt x="38" y="33"/>
                    </a:lnTo>
                    <a:lnTo>
                      <a:pt x="52" y="17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69" y="9"/>
                    </a:lnTo>
                    <a:lnTo>
                      <a:pt x="60" y="24"/>
                    </a:lnTo>
                    <a:lnTo>
                      <a:pt x="50" y="42"/>
                    </a:lnTo>
                    <a:lnTo>
                      <a:pt x="38" y="59"/>
                    </a:lnTo>
                    <a:lnTo>
                      <a:pt x="27" y="76"/>
                    </a:lnTo>
                    <a:lnTo>
                      <a:pt x="15" y="90"/>
                    </a:lnTo>
                    <a:lnTo>
                      <a:pt x="6" y="99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4" name="Freeform 542">
                <a:extLst>
                  <a:ext uri="{FF2B5EF4-FFF2-40B4-BE49-F238E27FC236}">
                    <a16:creationId xmlns:a16="http://schemas.microsoft.com/office/drawing/2014/main" id="{2E2D8C8D-6AC8-B4D1-F890-0CCA6989F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4029"/>
                <a:ext cx="33" cy="41"/>
              </a:xfrm>
              <a:custGeom>
                <a:avLst/>
                <a:gdLst>
                  <a:gd name="T0" fmla="*/ 2 w 65"/>
                  <a:gd name="T1" fmla="*/ 83 h 83"/>
                  <a:gd name="T2" fmla="*/ 0 w 65"/>
                  <a:gd name="T3" fmla="*/ 78 h 83"/>
                  <a:gd name="T4" fmla="*/ 2 w 65"/>
                  <a:gd name="T5" fmla="*/ 69 h 83"/>
                  <a:gd name="T6" fmla="*/ 7 w 65"/>
                  <a:gd name="T7" fmla="*/ 56 h 83"/>
                  <a:gd name="T8" fmla="*/ 16 w 65"/>
                  <a:gd name="T9" fmla="*/ 43 h 83"/>
                  <a:gd name="T10" fmla="*/ 26 w 65"/>
                  <a:gd name="T11" fmla="*/ 29 h 83"/>
                  <a:gd name="T12" fmla="*/ 37 w 65"/>
                  <a:gd name="T13" fmla="*/ 17 h 83"/>
                  <a:gd name="T14" fmla="*/ 51 w 65"/>
                  <a:gd name="T15" fmla="*/ 7 h 83"/>
                  <a:gd name="T16" fmla="*/ 65 w 65"/>
                  <a:gd name="T17" fmla="*/ 0 h 83"/>
                  <a:gd name="T18" fmla="*/ 58 w 65"/>
                  <a:gd name="T19" fmla="*/ 9 h 83"/>
                  <a:gd name="T20" fmla="*/ 51 w 65"/>
                  <a:gd name="T21" fmla="*/ 22 h 83"/>
                  <a:gd name="T22" fmla="*/ 41 w 65"/>
                  <a:gd name="T23" fmla="*/ 35 h 83"/>
                  <a:gd name="T24" fmla="*/ 32 w 65"/>
                  <a:gd name="T25" fmla="*/ 50 h 83"/>
                  <a:gd name="T26" fmla="*/ 22 w 65"/>
                  <a:gd name="T27" fmla="*/ 64 h 83"/>
                  <a:gd name="T28" fmla="*/ 14 w 65"/>
                  <a:gd name="T29" fmla="*/ 75 h 83"/>
                  <a:gd name="T30" fmla="*/ 7 w 65"/>
                  <a:gd name="T31" fmla="*/ 81 h 83"/>
                  <a:gd name="T32" fmla="*/ 2 w 65"/>
                  <a:gd name="T3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3">
                    <a:moveTo>
                      <a:pt x="2" y="83"/>
                    </a:moveTo>
                    <a:lnTo>
                      <a:pt x="0" y="78"/>
                    </a:lnTo>
                    <a:lnTo>
                      <a:pt x="2" y="69"/>
                    </a:lnTo>
                    <a:lnTo>
                      <a:pt x="7" y="56"/>
                    </a:lnTo>
                    <a:lnTo>
                      <a:pt x="16" y="43"/>
                    </a:lnTo>
                    <a:lnTo>
                      <a:pt x="26" y="29"/>
                    </a:lnTo>
                    <a:lnTo>
                      <a:pt x="37" y="17"/>
                    </a:lnTo>
                    <a:lnTo>
                      <a:pt x="51" y="7"/>
                    </a:lnTo>
                    <a:lnTo>
                      <a:pt x="65" y="0"/>
                    </a:lnTo>
                    <a:lnTo>
                      <a:pt x="58" y="9"/>
                    </a:lnTo>
                    <a:lnTo>
                      <a:pt x="51" y="22"/>
                    </a:lnTo>
                    <a:lnTo>
                      <a:pt x="41" y="35"/>
                    </a:lnTo>
                    <a:lnTo>
                      <a:pt x="32" y="50"/>
                    </a:lnTo>
                    <a:lnTo>
                      <a:pt x="22" y="64"/>
                    </a:lnTo>
                    <a:lnTo>
                      <a:pt x="14" y="75"/>
                    </a:lnTo>
                    <a:lnTo>
                      <a:pt x="7" y="8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5" name="Freeform 543">
                <a:extLst>
                  <a:ext uri="{FF2B5EF4-FFF2-40B4-BE49-F238E27FC236}">
                    <a16:creationId xmlns:a16="http://schemas.microsoft.com/office/drawing/2014/main" id="{032F0623-4690-CFDD-7F56-84509350C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" y="4054"/>
                <a:ext cx="9" cy="24"/>
              </a:xfrm>
              <a:custGeom>
                <a:avLst/>
                <a:gdLst>
                  <a:gd name="T0" fmla="*/ 5 w 17"/>
                  <a:gd name="T1" fmla="*/ 50 h 50"/>
                  <a:gd name="T2" fmla="*/ 0 w 17"/>
                  <a:gd name="T3" fmla="*/ 41 h 50"/>
                  <a:gd name="T4" fmla="*/ 0 w 17"/>
                  <a:gd name="T5" fmla="*/ 25 h 50"/>
                  <a:gd name="T6" fmla="*/ 5 w 17"/>
                  <a:gd name="T7" fmla="*/ 7 h 50"/>
                  <a:gd name="T8" fmla="*/ 17 w 17"/>
                  <a:gd name="T9" fmla="*/ 0 h 50"/>
                  <a:gd name="T10" fmla="*/ 11 w 17"/>
                  <a:gd name="T11" fmla="*/ 14 h 50"/>
                  <a:gd name="T12" fmla="*/ 11 w 17"/>
                  <a:gd name="T13" fmla="*/ 32 h 50"/>
                  <a:gd name="T14" fmla="*/ 11 w 17"/>
                  <a:gd name="T15" fmla="*/ 47 h 50"/>
                  <a:gd name="T16" fmla="*/ 5 w 17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0">
                    <a:moveTo>
                      <a:pt x="5" y="50"/>
                    </a:moveTo>
                    <a:lnTo>
                      <a:pt x="0" y="41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17" y="0"/>
                    </a:lnTo>
                    <a:lnTo>
                      <a:pt x="11" y="14"/>
                    </a:lnTo>
                    <a:lnTo>
                      <a:pt x="11" y="32"/>
                    </a:lnTo>
                    <a:lnTo>
                      <a:pt x="11" y="47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6" name="Freeform 544">
                <a:extLst>
                  <a:ext uri="{FF2B5EF4-FFF2-40B4-BE49-F238E27FC236}">
                    <a16:creationId xmlns:a16="http://schemas.microsoft.com/office/drawing/2014/main" id="{3A20C55F-1B70-4ED3-B10B-CBDF5E09D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4011"/>
                <a:ext cx="43" cy="46"/>
              </a:xfrm>
              <a:custGeom>
                <a:avLst/>
                <a:gdLst>
                  <a:gd name="T0" fmla="*/ 1 w 85"/>
                  <a:gd name="T1" fmla="*/ 92 h 92"/>
                  <a:gd name="T2" fmla="*/ 0 w 85"/>
                  <a:gd name="T3" fmla="*/ 88 h 92"/>
                  <a:gd name="T4" fmla="*/ 4 w 85"/>
                  <a:gd name="T5" fmla="*/ 78 h 92"/>
                  <a:gd name="T6" fmla="*/ 12 w 85"/>
                  <a:gd name="T7" fmla="*/ 64 h 92"/>
                  <a:gd name="T8" fmla="*/ 23 w 85"/>
                  <a:gd name="T9" fmla="*/ 49 h 92"/>
                  <a:gd name="T10" fmla="*/ 38 w 85"/>
                  <a:gd name="T11" fmla="*/ 33 h 92"/>
                  <a:gd name="T12" fmla="*/ 54 w 85"/>
                  <a:gd name="T13" fmla="*/ 19 h 92"/>
                  <a:gd name="T14" fmla="*/ 69 w 85"/>
                  <a:gd name="T15" fmla="*/ 8 h 92"/>
                  <a:gd name="T16" fmla="*/ 85 w 85"/>
                  <a:gd name="T17" fmla="*/ 0 h 92"/>
                  <a:gd name="T18" fmla="*/ 79 w 85"/>
                  <a:gd name="T19" fmla="*/ 8 h 92"/>
                  <a:gd name="T20" fmla="*/ 68 w 85"/>
                  <a:gd name="T21" fmla="*/ 20 h 92"/>
                  <a:gd name="T22" fmla="*/ 56 w 85"/>
                  <a:gd name="T23" fmla="*/ 36 h 92"/>
                  <a:gd name="T24" fmla="*/ 43 w 85"/>
                  <a:gd name="T25" fmla="*/ 53 h 92"/>
                  <a:gd name="T26" fmla="*/ 30 w 85"/>
                  <a:gd name="T27" fmla="*/ 69 h 92"/>
                  <a:gd name="T28" fmla="*/ 17 w 85"/>
                  <a:gd name="T29" fmla="*/ 83 h 92"/>
                  <a:gd name="T30" fmla="*/ 8 w 85"/>
                  <a:gd name="T31" fmla="*/ 91 h 92"/>
                  <a:gd name="T32" fmla="*/ 1 w 85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92">
                    <a:moveTo>
                      <a:pt x="1" y="92"/>
                    </a:moveTo>
                    <a:lnTo>
                      <a:pt x="0" y="88"/>
                    </a:lnTo>
                    <a:lnTo>
                      <a:pt x="4" y="78"/>
                    </a:lnTo>
                    <a:lnTo>
                      <a:pt x="12" y="64"/>
                    </a:lnTo>
                    <a:lnTo>
                      <a:pt x="23" y="49"/>
                    </a:lnTo>
                    <a:lnTo>
                      <a:pt x="38" y="33"/>
                    </a:lnTo>
                    <a:lnTo>
                      <a:pt x="54" y="19"/>
                    </a:lnTo>
                    <a:lnTo>
                      <a:pt x="69" y="8"/>
                    </a:lnTo>
                    <a:lnTo>
                      <a:pt x="85" y="0"/>
                    </a:lnTo>
                    <a:lnTo>
                      <a:pt x="79" y="8"/>
                    </a:lnTo>
                    <a:lnTo>
                      <a:pt x="68" y="20"/>
                    </a:lnTo>
                    <a:lnTo>
                      <a:pt x="56" y="36"/>
                    </a:lnTo>
                    <a:lnTo>
                      <a:pt x="43" y="53"/>
                    </a:lnTo>
                    <a:lnTo>
                      <a:pt x="30" y="69"/>
                    </a:lnTo>
                    <a:lnTo>
                      <a:pt x="17" y="83"/>
                    </a:lnTo>
                    <a:lnTo>
                      <a:pt x="8" y="91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7" name="Freeform 545">
                <a:extLst>
                  <a:ext uri="{FF2B5EF4-FFF2-40B4-BE49-F238E27FC236}">
                    <a16:creationId xmlns:a16="http://schemas.microsoft.com/office/drawing/2014/main" id="{E593A424-F5A1-6855-7E91-7A7F3E375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4012"/>
                <a:ext cx="42" cy="54"/>
              </a:xfrm>
              <a:custGeom>
                <a:avLst/>
                <a:gdLst>
                  <a:gd name="T0" fmla="*/ 2 w 85"/>
                  <a:gd name="T1" fmla="*/ 107 h 107"/>
                  <a:gd name="T2" fmla="*/ 0 w 85"/>
                  <a:gd name="T3" fmla="*/ 101 h 107"/>
                  <a:gd name="T4" fmla="*/ 4 w 85"/>
                  <a:gd name="T5" fmla="*/ 88 h 107"/>
                  <a:gd name="T6" fmla="*/ 13 w 85"/>
                  <a:gd name="T7" fmla="*/ 72 h 107"/>
                  <a:gd name="T8" fmla="*/ 25 w 85"/>
                  <a:gd name="T9" fmla="*/ 53 h 107"/>
                  <a:gd name="T10" fmla="*/ 40 w 85"/>
                  <a:gd name="T11" fmla="*/ 35 h 107"/>
                  <a:gd name="T12" fmla="*/ 56 w 85"/>
                  <a:gd name="T13" fmla="*/ 18 h 107"/>
                  <a:gd name="T14" fmla="*/ 70 w 85"/>
                  <a:gd name="T15" fmla="*/ 6 h 107"/>
                  <a:gd name="T16" fmla="*/ 85 w 85"/>
                  <a:gd name="T17" fmla="*/ 0 h 107"/>
                  <a:gd name="T18" fmla="*/ 79 w 85"/>
                  <a:gd name="T19" fmla="*/ 8 h 107"/>
                  <a:gd name="T20" fmla="*/ 69 w 85"/>
                  <a:gd name="T21" fmla="*/ 22 h 107"/>
                  <a:gd name="T22" fmla="*/ 57 w 85"/>
                  <a:gd name="T23" fmla="*/ 41 h 107"/>
                  <a:gd name="T24" fmla="*/ 44 w 85"/>
                  <a:gd name="T25" fmla="*/ 60 h 107"/>
                  <a:gd name="T26" fmla="*/ 29 w 85"/>
                  <a:gd name="T27" fmla="*/ 78 h 107"/>
                  <a:gd name="T28" fmla="*/ 17 w 85"/>
                  <a:gd name="T29" fmla="*/ 94 h 107"/>
                  <a:gd name="T30" fmla="*/ 7 w 85"/>
                  <a:gd name="T31" fmla="*/ 104 h 107"/>
                  <a:gd name="T32" fmla="*/ 2 w 85"/>
                  <a:gd name="T3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107">
                    <a:moveTo>
                      <a:pt x="2" y="107"/>
                    </a:moveTo>
                    <a:lnTo>
                      <a:pt x="0" y="101"/>
                    </a:lnTo>
                    <a:lnTo>
                      <a:pt x="4" y="88"/>
                    </a:lnTo>
                    <a:lnTo>
                      <a:pt x="13" y="72"/>
                    </a:lnTo>
                    <a:lnTo>
                      <a:pt x="25" y="53"/>
                    </a:lnTo>
                    <a:lnTo>
                      <a:pt x="40" y="35"/>
                    </a:lnTo>
                    <a:lnTo>
                      <a:pt x="56" y="18"/>
                    </a:lnTo>
                    <a:lnTo>
                      <a:pt x="70" y="6"/>
                    </a:lnTo>
                    <a:lnTo>
                      <a:pt x="85" y="0"/>
                    </a:lnTo>
                    <a:lnTo>
                      <a:pt x="79" y="8"/>
                    </a:lnTo>
                    <a:lnTo>
                      <a:pt x="69" y="22"/>
                    </a:lnTo>
                    <a:lnTo>
                      <a:pt x="57" y="41"/>
                    </a:lnTo>
                    <a:lnTo>
                      <a:pt x="44" y="60"/>
                    </a:lnTo>
                    <a:lnTo>
                      <a:pt x="29" y="78"/>
                    </a:lnTo>
                    <a:lnTo>
                      <a:pt x="17" y="94"/>
                    </a:lnTo>
                    <a:lnTo>
                      <a:pt x="7" y="104"/>
                    </a:lnTo>
                    <a:lnTo>
                      <a:pt x="2" y="10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8" name="Freeform 546">
                <a:extLst>
                  <a:ext uri="{FF2B5EF4-FFF2-40B4-BE49-F238E27FC236}">
                    <a16:creationId xmlns:a16="http://schemas.microsoft.com/office/drawing/2014/main" id="{27D9601D-78A3-E762-51B8-C839275B6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4022"/>
                <a:ext cx="31" cy="51"/>
              </a:xfrm>
              <a:custGeom>
                <a:avLst/>
                <a:gdLst>
                  <a:gd name="T0" fmla="*/ 2 w 64"/>
                  <a:gd name="T1" fmla="*/ 104 h 104"/>
                  <a:gd name="T2" fmla="*/ 0 w 64"/>
                  <a:gd name="T3" fmla="*/ 98 h 104"/>
                  <a:gd name="T4" fmla="*/ 2 w 64"/>
                  <a:gd name="T5" fmla="*/ 86 h 104"/>
                  <a:gd name="T6" fmla="*/ 7 w 64"/>
                  <a:gd name="T7" fmla="*/ 71 h 104"/>
                  <a:gd name="T8" fmla="*/ 15 w 64"/>
                  <a:gd name="T9" fmla="*/ 54 h 104"/>
                  <a:gd name="T10" fmla="*/ 24 w 64"/>
                  <a:gd name="T11" fmla="*/ 37 h 104"/>
                  <a:gd name="T12" fmla="*/ 36 w 64"/>
                  <a:gd name="T13" fmla="*/ 20 h 104"/>
                  <a:gd name="T14" fmla="*/ 49 w 64"/>
                  <a:gd name="T15" fmla="*/ 8 h 104"/>
                  <a:gd name="T16" fmla="*/ 64 w 64"/>
                  <a:gd name="T17" fmla="*/ 0 h 104"/>
                  <a:gd name="T18" fmla="*/ 57 w 64"/>
                  <a:gd name="T19" fmla="*/ 10 h 104"/>
                  <a:gd name="T20" fmla="*/ 49 w 64"/>
                  <a:gd name="T21" fmla="*/ 24 h 104"/>
                  <a:gd name="T22" fmla="*/ 40 w 64"/>
                  <a:gd name="T23" fmla="*/ 42 h 104"/>
                  <a:gd name="T24" fmla="*/ 31 w 64"/>
                  <a:gd name="T25" fmla="*/ 60 h 104"/>
                  <a:gd name="T26" fmla="*/ 22 w 64"/>
                  <a:gd name="T27" fmla="*/ 78 h 104"/>
                  <a:gd name="T28" fmla="*/ 14 w 64"/>
                  <a:gd name="T29" fmla="*/ 93 h 104"/>
                  <a:gd name="T30" fmla="*/ 7 w 64"/>
                  <a:gd name="T31" fmla="*/ 101 h 104"/>
                  <a:gd name="T32" fmla="*/ 2 w 64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04">
                    <a:moveTo>
                      <a:pt x="2" y="104"/>
                    </a:moveTo>
                    <a:lnTo>
                      <a:pt x="0" y="98"/>
                    </a:lnTo>
                    <a:lnTo>
                      <a:pt x="2" y="86"/>
                    </a:lnTo>
                    <a:lnTo>
                      <a:pt x="7" y="71"/>
                    </a:lnTo>
                    <a:lnTo>
                      <a:pt x="15" y="54"/>
                    </a:lnTo>
                    <a:lnTo>
                      <a:pt x="24" y="37"/>
                    </a:lnTo>
                    <a:lnTo>
                      <a:pt x="36" y="20"/>
                    </a:lnTo>
                    <a:lnTo>
                      <a:pt x="49" y="8"/>
                    </a:lnTo>
                    <a:lnTo>
                      <a:pt x="64" y="0"/>
                    </a:lnTo>
                    <a:lnTo>
                      <a:pt x="57" y="10"/>
                    </a:lnTo>
                    <a:lnTo>
                      <a:pt x="49" y="24"/>
                    </a:lnTo>
                    <a:lnTo>
                      <a:pt x="40" y="42"/>
                    </a:lnTo>
                    <a:lnTo>
                      <a:pt x="31" y="60"/>
                    </a:lnTo>
                    <a:lnTo>
                      <a:pt x="22" y="78"/>
                    </a:lnTo>
                    <a:lnTo>
                      <a:pt x="14" y="93"/>
                    </a:lnTo>
                    <a:lnTo>
                      <a:pt x="7" y="101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</p:grpSp>
        <p:sp>
          <p:nvSpPr>
            <p:cNvPr id="13859" name="Freeform 547">
              <a:extLst>
                <a:ext uri="{FF2B5EF4-FFF2-40B4-BE49-F238E27FC236}">
                  <a16:creationId xmlns:a16="http://schemas.microsoft.com/office/drawing/2014/main" id="{3F94DBB1-D63F-1080-B0C8-A8E4B4D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4035"/>
              <a:ext cx="33" cy="38"/>
            </a:xfrm>
            <a:custGeom>
              <a:avLst/>
              <a:gdLst>
                <a:gd name="T0" fmla="*/ 2 w 66"/>
                <a:gd name="T1" fmla="*/ 76 h 76"/>
                <a:gd name="T2" fmla="*/ 0 w 66"/>
                <a:gd name="T3" fmla="*/ 71 h 76"/>
                <a:gd name="T4" fmla="*/ 6 w 66"/>
                <a:gd name="T5" fmla="*/ 61 h 76"/>
                <a:gd name="T6" fmla="*/ 13 w 66"/>
                <a:gd name="T7" fmla="*/ 48 h 76"/>
                <a:gd name="T8" fmla="*/ 24 w 66"/>
                <a:gd name="T9" fmla="*/ 35 h 76"/>
                <a:gd name="T10" fmla="*/ 36 w 66"/>
                <a:gd name="T11" fmla="*/ 22 h 76"/>
                <a:gd name="T12" fmla="*/ 48 w 66"/>
                <a:gd name="T13" fmla="*/ 10 h 76"/>
                <a:gd name="T14" fmla="*/ 58 w 66"/>
                <a:gd name="T15" fmla="*/ 2 h 76"/>
                <a:gd name="T16" fmla="*/ 66 w 66"/>
                <a:gd name="T17" fmla="*/ 0 h 76"/>
                <a:gd name="T18" fmla="*/ 61 w 66"/>
                <a:gd name="T19" fmla="*/ 7 h 76"/>
                <a:gd name="T20" fmla="*/ 53 w 66"/>
                <a:gd name="T21" fmla="*/ 17 h 76"/>
                <a:gd name="T22" fmla="*/ 44 w 66"/>
                <a:gd name="T23" fmla="*/ 30 h 76"/>
                <a:gd name="T24" fmla="*/ 34 w 66"/>
                <a:gd name="T25" fmla="*/ 42 h 76"/>
                <a:gd name="T26" fmla="*/ 24 w 66"/>
                <a:gd name="T27" fmla="*/ 55 h 76"/>
                <a:gd name="T28" fmla="*/ 15 w 66"/>
                <a:gd name="T29" fmla="*/ 66 h 76"/>
                <a:gd name="T30" fmla="*/ 7 w 66"/>
                <a:gd name="T31" fmla="*/ 73 h 76"/>
                <a:gd name="T32" fmla="*/ 2 w 6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6">
                  <a:moveTo>
                    <a:pt x="2" y="76"/>
                  </a:moveTo>
                  <a:lnTo>
                    <a:pt x="0" y="71"/>
                  </a:lnTo>
                  <a:lnTo>
                    <a:pt x="6" y="61"/>
                  </a:lnTo>
                  <a:lnTo>
                    <a:pt x="13" y="48"/>
                  </a:lnTo>
                  <a:lnTo>
                    <a:pt x="24" y="35"/>
                  </a:lnTo>
                  <a:lnTo>
                    <a:pt x="36" y="22"/>
                  </a:lnTo>
                  <a:lnTo>
                    <a:pt x="48" y="10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7"/>
                  </a:lnTo>
                  <a:lnTo>
                    <a:pt x="44" y="30"/>
                  </a:lnTo>
                  <a:lnTo>
                    <a:pt x="34" y="42"/>
                  </a:lnTo>
                  <a:lnTo>
                    <a:pt x="24" y="55"/>
                  </a:lnTo>
                  <a:lnTo>
                    <a:pt x="15" y="66"/>
                  </a:lnTo>
                  <a:lnTo>
                    <a:pt x="7" y="73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0" name="Freeform 548">
              <a:extLst>
                <a:ext uri="{FF2B5EF4-FFF2-40B4-BE49-F238E27FC236}">
                  <a16:creationId xmlns:a16="http://schemas.microsoft.com/office/drawing/2014/main" id="{65D94C85-BE66-3CC5-99F3-B01CAF3A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4040"/>
              <a:ext cx="13" cy="28"/>
            </a:xfrm>
            <a:custGeom>
              <a:avLst/>
              <a:gdLst>
                <a:gd name="T0" fmla="*/ 3 w 25"/>
                <a:gd name="T1" fmla="*/ 56 h 56"/>
                <a:gd name="T2" fmla="*/ 0 w 25"/>
                <a:gd name="T3" fmla="*/ 46 h 56"/>
                <a:gd name="T4" fmla="*/ 4 w 25"/>
                <a:gd name="T5" fmla="*/ 27 h 56"/>
                <a:gd name="T6" fmla="*/ 12 w 25"/>
                <a:gd name="T7" fmla="*/ 9 h 56"/>
                <a:gd name="T8" fmla="*/ 25 w 25"/>
                <a:gd name="T9" fmla="*/ 0 h 56"/>
                <a:gd name="T10" fmla="*/ 16 w 25"/>
                <a:gd name="T11" fmla="*/ 15 h 56"/>
                <a:gd name="T12" fmla="*/ 13 w 25"/>
                <a:gd name="T13" fmla="*/ 35 h 56"/>
                <a:gd name="T14" fmla="*/ 10 w 25"/>
                <a:gd name="T15" fmla="*/ 52 h 56"/>
                <a:gd name="T16" fmla="*/ 3 w 2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3" y="56"/>
                  </a:moveTo>
                  <a:lnTo>
                    <a:pt x="0" y="46"/>
                  </a:lnTo>
                  <a:lnTo>
                    <a:pt x="4" y="27"/>
                  </a:lnTo>
                  <a:lnTo>
                    <a:pt x="12" y="9"/>
                  </a:lnTo>
                  <a:lnTo>
                    <a:pt x="25" y="0"/>
                  </a:lnTo>
                  <a:lnTo>
                    <a:pt x="16" y="15"/>
                  </a:lnTo>
                  <a:lnTo>
                    <a:pt x="13" y="35"/>
                  </a:lnTo>
                  <a:lnTo>
                    <a:pt x="10" y="52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1" name="Freeform 549">
              <a:extLst>
                <a:ext uri="{FF2B5EF4-FFF2-40B4-BE49-F238E27FC236}">
                  <a16:creationId xmlns:a16="http://schemas.microsoft.com/office/drawing/2014/main" id="{A9D8DFB7-EF94-0228-8C7E-AD5E154D7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4019"/>
              <a:ext cx="26" cy="21"/>
            </a:xfrm>
            <a:custGeom>
              <a:avLst/>
              <a:gdLst>
                <a:gd name="T0" fmla="*/ 51 w 51"/>
                <a:gd name="T1" fmla="*/ 0 h 44"/>
                <a:gd name="T2" fmla="*/ 47 w 51"/>
                <a:gd name="T3" fmla="*/ 4 h 44"/>
                <a:gd name="T4" fmla="*/ 42 w 51"/>
                <a:gd name="T5" fmla="*/ 10 h 44"/>
                <a:gd name="T6" fmla="*/ 35 w 51"/>
                <a:gd name="T7" fmla="*/ 19 h 44"/>
                <a:gd name="T8" fmla="*/ 29 w 51"/>
                <a:gd name="T9" fmla="*/ 28 h 44"/>
                <a:gd name="T10" fmla="*/ 21 w 51"/>
                <a:gd name="T11" fmla="*/ 35 h 44"/>
                <a:gd name="T12" fmla="*/ 13 w 51"/>
                <a:gd name="T13" fmla="*/ 41 h 44"/>
                <a:gd name="T14" fmla="*/ 6 w 51"/>
                <a:gd name="T15" fmla="*/ 44 h 44"/>
                <a:gd name="T16" fmla="*/ 1 w 51"/>
                <a:gd name="T17" fmla="*/ 43 h 44"/>
                <a:gd name="T18" fmla="*/ 0 w 51"/>
                <a:gd name="T19" fmla="*/ 38 h 44"/>
                <a:gd name="T20" fmla="*/ 2 w 51"/>
                <a:gd name="T21" fmla="*/ 33 h 44"/>
                <a:gd name="T22" fmla="*/ 9 w 51"/>
                <a:gd name="T23" fmla="*/ 26 h 44"/>
                <a:gd name="T24" fmla="*/ 17 w 51"/>
                <a:gd name="T25" fmla="*/ 20 h 44"/>
                <a:gd name="T26" fmla="*/ 27 w 51"/>
                <a:gd name="T27" fmla="*/ 14 h 44"/>
                <a:gd name="T28" fmla="*/ 36 w 51"/>
                <a:gd name="T29" fmla="*/ 9 h 44"/>
                <a:gd name="T30" fmla="*/ 44 w 51"/>
                <a:gd name="T31" fmla="*/ 4 h 44"/>
                <a:gd name="T32" fmla="*/ 51 w 51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0"/>
                  </a:moveTo>
                  <a:lnTo>
                    <a:pt x="47" y="4"/>
                  </a:lnTo>
                  <a:lnTo>
                    <a:pt x="42" y="10"/>
                  </a:lnTo>
                  <a:lnTo>
                    <a:pt x="35" y="19"/>
                  </a:lnTo>
                  <a:lnTo>
                    <a:pt x="29" y="28"/>
                  </a:lnTo>
                  <a:lnTo>
                    <a:pt x="21" y="35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7" y="20"/>
                  </a:lnTo>
                  <a:lnTo>
                    <a:pt x="27" y="14"/>
                  </a:lnTo>
                  <a:lnTo>
                    <a:pt x="36" y="9"/>
                  </a:lnTo>
                  <a:lnTo>
                    <a:pt x="44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2" name="Freeform 550">
              <a:extLst>
                <a:ext uri="{FF2B5EF4-FFF2-40B4-BE49-F238E27FC236}">
                  <a16:creationId xmlns:a16="http://schemas.microsoft.com/office/drawing/2014/main" id="{0A068CC4-D867-EDCF-7179-2D9934E5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4017"/>
              <a:ext cx="31" cy="7"/>
            </a:xfrm>
            <a:custGeom>
              <a:avLst/>
              <a:gdLst>
                <a:gd name="T0" fmla="*/ 61 w 61"/>
                <a:gd name="T1" fmla="*/ 3 h 12"/>
                <a:gd name="T2" fmla="*/ 57 w 61"/>
                <a:gd name="T3" fmla="*/ 3 h 12"/>
                <a:gd name="T4" fmla="*/ 50 w 61"/>
                <a:gd name="T5" fmla="*/ 2 h 12"/>
                <a:gd name="T6" fmla="*/ 39 w 61"/>
                <a:gd name="T7" fmla="*/ 1 h 12"/>
                <a:gd name="T8" fmla="*/ 28 w 61"/>
                <a:gd name="T9" fmla="*/ 1 h 12"/>
                <a:gd name="T10" fmla="*/ 18 w 61"/>
                <a:gd name="T11" fmla="*/ 0 h 12"/>
                <a:gd name="T12" fmla="*/ 9 w 61"/>
                <a:gd name="T13" fmla="*/ 1 h 12"/>
                <a:gd name="T14" fmla="*/ 2 w 61"/>
                <a:gd name="T15" fmla="*/ 3 h 12"/>
                <a:gd name="T16" fmla="*/ 0 w 61"/>
                <a:gd name="T17" fmla="*/ 7 h 12"/>
                <a:gd name="T18" fmla="*/ 1 w 61"/>
                <a:gd name="T19" fmla="*/ 11 h 12"/>
                <a:gd name="T20" fmla="*/ 7 w 61"/>
                <a:gd name="T21" fmla="*/ 12 h 12"/>
                <a:gd name="T22" fmla="*/ 15 w 61"/>
                <a:gd name="T23" fmla="*/ 12 h 12"/>
                <a:gd name="T24" fmla="*/ 25 w 61"/>
                <a:gd name="T25" fmla="*/ 11 h 12"/>
                <a:gd name="T26" fmla="*/ 35 w 61"/>
                <a:gd name="T27" fmla="*/ 10 h 12"/>
                <a:gd name="T28" fmla="*/ 46 w 61"/>
                <a:gd name="T29" fmla="*/ 7 h 12"/>
                <a:gd name="T30" fmla="*/ 55 w 61"/>
                <a:gd name="T31" fmla="*/ 5 h 12"/>
                <a:gd name="T32" fmla="*/ 61 w 61"/>
                <a:gd name="T3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12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7" y="12"/>
                  </a:lnTo>
                  <a:lnTo>
                    <a:pt x="15" y="12"/>
                  </a:lnTo>
                  <a:lnTo>
                    <a:pt x="25" y="11"/>
                  </a:lnTo>
                  <a:lnTo>
                    <a:pt x="35" y="10"/>
                  </a:lnTo>
                  <a:lnTo>
                    <a:pt x="46" y="7"/>
                  </a:lnTo>
                  <a:lnTo>
                    <a:pt x="55" y="5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3" name="Freeform 551">
              <a:extLst>
                <a:ext uri="{FF2B5EF4-FFF2-40B4-BE49-F238E27FC236}">
                  <a16:creationId xmlns:a16="http://schemas.microsoft.com/office/drawing/2014/main" id="{FDF8F295-207F-47FC-9C65-DD243FD2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3995"/>
              <a:ext cx="30" cy="24"/>
            </a:xfrm>
            <a:custGeom>
              <a:avLst/>
              <a:gdLst>
                <a:gd name="T0" fmla="*/ 59 w 59"/>
                <a:gd name="T1" fmla="*/ 48 h 48"/>
                <a:gd name="T2" fmla="*/ 51 w 59"/>
                <a:gd name="T3" fmla="*/ 43 h 48"/>
                <a:gd name="T4" fmla="*/ 41 w 59"/>
                <a:gd name="T5" fmla="*/ 37 h 48"/>
                <a:gd name="T6" fmla="*/ 30 w 59"/>
                <a:gd name="T7" fmla="*/ 30 h 48"/>
                <a:gd name="T8" fmla="*/ 20 w 59"/>
                <a:gd name="T9" fmla="*/ 22 h 48"/>
                <a:gd name="T10" fmla="*/ 11 w 59"/>
                <a:gd name="T11" fmla="*/ 15 h 48"/>
                <a:gd name="T12" fmla="*/ 4 w 59"/>
                <a:gd name="T13" fmla="*/ 9 h 48"/>
                <a:gd name="T14" fmla="*/ 0 w 59"/>
                <a:gd name="T15" fmla="*/ 4 h 48"/>
                <a:gd name="T16" fmla="*/ 1 w 59"/>
                <a:gd name="T17" fmla="*/ 0 h 48"/>
                <a:gd name="T18" fmla="*/ 7 w 59"/>
                <a:gd name="T19" fmla="*/ 0 h 48"/>
                <a:gd name="T20" fmla="*/ 13 w 59"/>
                <a:gd name="T21" fmla="*/ 4 h 48"/>
                <a:gd name="T22" fmla="*/ 21 w 59"/>
                <a:gd name="T23" fmla="*/ 10 h 48"/>
                <a:gd name="T24" fmla="*/ 30 w 59"/>
                <a:gd name="T25" fmla="*/ 18 h 48"/>
                <a:gd name="T26" fmla="*/ 40 w 59"/>
                <a:gd name="T27" fmla="*/ 27 h 48"/>
                <a:gd name="T28" fmla="*/ 47 w 59"/>
                <a:gd name="T29" fmla="*/ 36 h 48"/>
                <a:gd name="T30" fmla="*/ 54 w 59"/>
                <a:gd name="T31" fmla="*/ 43 h 48"/>
                <a:gd name="T32" fmla="*/ 59 w 59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48">
                  <a:moveTo>
                    <a:pt x="59" y="48"/>
                  </a:moveTo>
                  <a:lnTo>
                    <a:pt x="51" y="43"/>
                  </a:lnTo>
                  <a:lnTo>
                    <a:pt x="41" y="37"/>
                  </a:lnTo>
                  <a:lnTo>
                    <a:pt x="30" y="30"/>
                  </a:lnTo>
                  <a:lnTo>
                    <a:pt x="20" y="22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0" y="18"/>
                  </a:lnTo>
                  <a:lnTo>
                    <a:pt x="40" y="27"/>
                  </a:lnTo>
                  <a:lnTo>
                    <a:pt x="47" y="36"/>
                  </a:lnTo>
                  <a:lnTo>
                    <a:pt x="54" y="43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4" name="Freeform 552">
              <a:extLst>
                <a:ext uri="{FF2B5EF4-FFF2-40B4-BE49-F238E27FC236}">
                  <a16:creationId xmlns:a16="http://schemas.microsoft.com/office/drawing/2014/main" id="{C3872F35-A7E4-137E-1E05-2D6FCE6A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0"/>
              <a:ext cx="8" cy="37"/>
            </a:xfrm>
            <a:custGeom>
              <a:avLst/>
              <a:gdLst>
                <a:gd name="T0" fmla="*/ 3 w 17"/>
                <a:gd name="T1" fmla="*/ 73 h 73"/>
                <a:gd name="T2" fmla="*/ 1 w 17"/>
                <a:gd name="T3" fmla="*/ 55 h 73"/>
                <a:gd name="T4" fmla="*/ 0 w 17"/>
                <a:gd name="T5" fmla="*/ 30 h 73"/>
                <a:gd name="T6" fmla="*/ 1 w 17"/>
                <a:gd name="T7" fmla="*/ 10 h 73"/>
                <a:gd name="T8" fmla="*/ 10 w 17"/>
                <a:gd name="T9" fmla="*/ 0 h 73"/>
                <a:gd name="T10" fmla="*/ 17 w 17"/>
                <a:gd name="T11" fmla="*/ 8 h 73"/>
                <a:gd name="T12" fmla="*/ 14 w 17"/>
                <a:gd name="T13" fmla="*/ 28 h 73"/>
                <a:gd name="T14" fmla="*/ 7 w 17"/>
                <a:gd name="T15" fmla="*/ 53 h 73"/>
                <a:gd name="T16" fmla="*/ 3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3" y="73"/>
                  </a:moveTo>
                  <a:lnTo>
                    <a:pt x="1" y="55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5" name="Freeform 553">
              <a:extLst>
                <a:ext uri="{FF2B5EF4-FFF2-40B4-BE49-F238E27FC236}">
                  <a16:creationId xmlns:a16="http://schemas.microsoft.com/office/drawing/2014/main" id="{6CA2509C-FF84-C914-4DBC-B97B2CA1C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4008"/>
              <a:ext cx="17" cy="35"/>
            </a:xfrm>
            <a:custGeom>
              <a:avLst/>
              <a:gdLst>
                <a:gd name="T0" fmla="*/ 0 w 34"/>
                <a:gd name="T1" fmla="*/ 70 h 70"/>
                <a:gd name="T2" fmla="*/ 2 w 34"/>
                <a:gd name="T3" fmla="*/ 52 h 70"/>
                <a:gd name="T4" fmla="*/ 9 w 34"/>
                <a:gd name="T5" fmla="*/ 30 h 70"/>
                <a:gd name="T6" fmla="*/ 18 w 34"/>
                <a:gd name="T7" fmla="*/ 9 h 70"/>
                <a:gd name="T8" fmla="*/ 30 w 34"/>
                <a:gd name="T9" fmla="*/ 0 h 70"/>
                <a:gd name="T10" fmla="*/ 34 w 34"/>
                <a:gd name="T11" fmla="*/ 2 h 70"/>
                <a:gd name="T12" fmla="*/ 33 w 34"/>
                <a:gd name="T13" fmla="*/ 9 h 70"/>
                <a:gd name="T14" fmla="*/ 29 w 34"/>
                <a:gd name="T15" fmla="*/ 19 h 70"/>
                <a:gd name="T16" fmla="*/ 23 w 34"/>
                <a:gd name="T17" fmla="*/ 31 h 70"/>
                <a:gd name="T18" fmla="*/ 15 w 34"/>
                <a:gd name="T19" fmla="*/ 44 h 70"/>
                <a:gd name="T20" fmla="*/ 9 w 34"/>
                <a:gd name="T21" fmla="*/ 55 h 70"/>
                <a:gd name="T22" fmla="*/ 4 w 34"/>
                <a:gd name="T23" fmla="*/ 65 h 70"/>
                <a:gd name="T24" fmla="*/ 0 w 3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70">
                  <a:moveTo>
                    <a:pt x="0" y="70"/>
                  </a:moveTo>
                  <a:lnTo>
                    <a:pt x="2" y="52"/>
                  </a:lnTo>
                  <a:lnTo>
                    <a:pt x="9" y="30"/>
                  </a:lnTo>
                  <a:lnTo>
                    <a:pt x="18" y="9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9"/>
                  </a:lnTo>
                  <a:lnTo>
                    <a:pt x="29" y="19"/>
                  </a:lnTo>
                  <a:lnTo>
                    <a:pt x="23" y="31"/>
                  </a:lnTo>
                  <a:lnTo>
                    <a:pt x="15" y="44"/>
                  </a:lnTo>
                  <a:lnTo>
                    <a:pt x="9" y="55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6" name="Freeform 554">
              <a:extLst>
                <a:ext uri="{FF2B5EF4-FFF2-40B4-BE49-F238E27FC236}">
                  <a16:creationId xmlns:a16="http://schemas.microsoft.com/office/drawing/2014/main" id="{BFEBDCAB-4921-DF29-4B8D-C17150D6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000"/>
              <a:ext cx="9" cy="35"/>
            </a:xfrm>
            <a:custGeom>
              <a:avLst/>
              <a:gdLst>
                <a:gd name="T0" fmla="*/ 9 w 17"/>
                <a:gd name="T1" fmla="*/ 70 h 70"/>
                <a:gd name="T2" fmla="*/ 3 w 17"/>
                <a:gd name="T3" fmla="*/ 58 h 70"/>
                <a:gd name="T4" fmla="*/ 0 w 17"/>
                <a:gd name="T5" fmla="*/ 36 h 70"/>
                <a:gd name="T6" fmla="*/ 1 w 17"/>
                <a:gd name="T7" fmla="*/ 13 h 70"/>
                <a:gd name="T8" fmla="*/ 10 w 17"/>
                <a:gd name="T9" fmla="*/ 0 h 70"/>
                <a:gd name="T10" fmla="*/ 17 w 17"/>
                <a:gd name="T11" fmla="*/ 5 h 70"/>
                <a:gd name="T12" fmla="*/ 16 w 17"/>
                <a:gd name="T13" fmla="*/ 25 h 70"/>
                <a:gd name="T14" fmla="*/ 12 w 17"/>
                <a:gd name="T15" fmla="*/ 50 h 70"/>
                <a:gd name="T16" fmla="*/ 9 w 17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9" y="70"/>
                  </a:moveTo>
                  <a:lnTo>
                    <a:pt x="3" y="58"/>
                  </a:lnTo>
                  <a:lnTo>
                    <a:pt x="0" y="36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5"/>
                  </a:lnTo>
                  <a:lnTo>
                    <a:pt x="12" y="5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7" name="Freeform 555">
              <a:extLst>
                <a:ext uri="{FF2B5EF4-FFF2-40B4-BE49-F238E27FC236}">
                  <a16:creationId xmlns:a16="http://schemas.microsoft.com/office/drawing/2014/main" id="{FFBD4B29-3823-369B-40FC-FEA2012F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3991"/>
              <a:ext cx="7" cy="37"/>
            </a:xfrm>
            <a:custGeom>
              <a:avLst/>
              <a:gdLst>
                <a:gd name="T0" fmla="*/ 13 w 13"/>
                <a:gd name="T1" fmla="*/ 75 h 75"/>
                <a:gd name="T2" fmla="*/ 7 w 13"/>
                <a:gd name="T3" fmla="*/ 60 h 75"/>
                <a:gd name="T4" fmla="*/ 2 w 13"/>
                <a:gd name="T5" fmla="*/ 36 h 75"/>
                <a:gd name="T6" fmla="*/ 0 w 13"/>
                <a:gd name="T7" fmla="*/ 13 h 75"/>
                <a:gd name="T8" fmla="*/ 7 w 13"/>
                <a:gd name="T9" fmla="*/ 0 h 75"/>
                <a:gd name="T10" fmla="*/ 12 w 13"/>
                <a:gd name="T11" fmla="*/ 5 h 75"/>
                <a:gd name="T12" fmla="*/ 13 w 13"/>
                <a:gd name="T13" fmla="*/ 25 h 75"/>
                <a:gd name="T14" fmla="*/ 12 w 13"/>
                <a:gd name="T15" fmla="*/ 51 h 75"/>
                <a:gd name="T16" fmla="*/ 13 w 13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5">
                  <a:moveTo>
                    <a:pt x="13" y="75"/>
                  </a:moveTo>
                  <a:lnTo>
                    <a:pt x="7" y="60"/>
                  </a:lnTo>
                  <a:lnTo>
                    <a:pt x="2" y="3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5"/>
                  </a:lnTo>
                  <a:lnTo>
                    <a:pt x="12" y="51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8" name="Freeform 556">
              <a:extLst>
                <a:ext uri="{FF2B5EF4-FFF2-40B4-BE49-F238E27FC236}">
                  <a16:creationId xmlns:a16="http://schemas.microsoft.com/office/drawing/2014/main" id="{C0FD241A-F02C-2CAB-855F-337AED68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984"/>
              <a:ext cx="9" cy="37"/>
            </a:xfrm>
            <a:custGeom>
              <a:avLst/>
              <a:gdLst>
                <a:gd name="T0" fmla="*/ 17 w 17"/>
                <a:gd name="T1" fmla="*/ 73 h 73"/>
                <a:gd name="T2" fmla="*/ 10 w 17"/>
                <a:gd name="T3" fmla="*/ 56 h 73"/>
                <a:gd name="T4" fmla="*/ 4 w 17"/>
                <a:gd name="T5" fmla="*/ 31 h 73"/>
                <a:gd name="T6" fmla="*/ 0 w 17"/>
                <a:gd name="T7" fmla="*/ 10 h 73"/>
                <a:gd name="T8" fmla="*/ 5 w 17"/>
                <a:gd name="T9" fmla="*/ 0 h 73"/>
                <a:gd name="T10" fmla="*/ 12 w 17"/>
                <a:gd name="T11" fmla="*/ 8 h 73"/>
                <a:gd name="T12" fmla="*/ 14 w 17"/>
                <a:gd name="T13" fmla="*/ 28 h 73"/>
                <a:gd name="T14" fmla="*/ 14 w 17"/>
                <a:gd name="T15" fmla="*/ 53 h 73"/>
                <a:gd name="T16" fmla="*/ 17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17" y="73"/>
                  </a:moveTo>
                  <a:lnTo>
                    <a:pt x="10" y="56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8"/>
                  </a:lnTo>
                  <a:lnTo>
                    <a:pt x="14" y="28"/>
                  </a:lnTo>
                  <a:lnTo>
                    <a:pt x="14" y="53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9" name="Freeform 557">
              <a:extLst>
                <a:ext uri="{FF2B5EF4-FFF2-40B4-BE49-F238E27FC236}">
                  <a16:creationId xmlns:a16="http://schemas.microsoft.com/office/drawing/2014/main" id="{4CDFA1F0-6BB9-B9AA-2AEA-67943556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977"/>
              <a:ext cx="11" cy="41"/>
            </a:xfrm>
            <a:custGeom>
              <a:avLst/>
              <a:gdLst>
                <a:gd name="T0" fmla="*/ 21 w 21"/>
                <a:gd name="T1" fmla="*/ 82 h 82"/>
                <a:gd name="T2" fmla="*/ 12 w 21"/>
                <a:gd name="T3" fmla="*/ 61 h 82"/>
                <a:gd name="T4" fmla="*/ 3 w 21"/>
                <a:gd name="T5" fmla="*/ 33 h 82"/>
                <a:gd name="T6" fmla="*/ 0 w 21"/>
                <a:gd name="T7" fmla="*/ 10 h 82"/>
                <a:gd name="T8" fmla="*/ 8 w 21"/>
                <a:gd name="T9" fmla="*/ 0 h 82"/>
                <a:gd name="T10" fmla="*/ 17 w 21"/>
                <a:gd name="T11" fmla="*/ 10 h 82"/>
                <a:gd name="T12" fmla="*/ 20 w 21"/>
                <a:gd name="T13" fmla="*/ 33 h 82"/>
                <a:gd name="T14" fmla="*/ 19 w 21"/>
                <a:gd name="T15" fmla="*/ 62 h 82"/>
                <a:gd name="T16" fmla="*/ 21 w 2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2">
                  <a:moveTo>
                    <a:pt x="21" y="82"/>
                  </a:moveTo>
                  <a:lnTo>
                    <a:pt x="12" y="61"/>
                  </a:lnTo>
                  <a:lnTo>
                    <a:pt x="3" y="33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10"/>
                  </a:lnTo>
                  <a:lnTo>
                    <a:pt x="20" y="33"/>
                  </a:lnTo>
                  <a:lnTo>
                    <a:pt x="19" y="6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0" name="Freeform 558">
              <a:extLst>
                <a:ext uri="{FF2B5EF4-FFF2-40B4-BE49-F238E27FC236}">
                  <a16:creationId xmlns:a16="http://schemas.microsoft.com/office/drawing/2014/main" id="{FCFC21A6-A89F-0BBD-DF60-2B77346D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970"/>
              <a:ext cx="15" cy="45"/>
            </a:xfrm>
            <a:custGeom>
              <a:avLst/>
              <a:gdLst>
                <a:gd name="T0" fmla="*/ 30 w 30"/>
                <a:gd name="T1" fmla="*/ 91 h 91"/>
                <a:gd name="T2" fmla="*/ 26 w 30"/>
                <a:gd name="T3" fmla="*/ 82 h 91"/>
                <a:gd name="T4" fmla="*/ 19 w 30"/>
                <a:gd name="T5" fmla="*/ 68 h 91"/>
                <a:gd name="T6" fmla="*/ 13 w 30"/>
                <a:gd name="T7" fmla="*/ 54 h 91"/>
                <a:gd name="T8" fmla="*/ 7 w 30"/>
                <a:gd name="T9" fmla="*/ 37 h 91"/>
                <a:gd name="T10" fmla="*/ 2 w 30"/>
                <a:gd name="T11" fmla="*/ 22 h 91"/>
                <a:gd name="T12" fmla="*/ 0 w 30"/>
                <a:gd name="T13" fmla="*/ 10 h 91"/>
                <a:gd name="T14" fmla="*/ 1 w 30"/>
                <a:gd name="T15" fmla="*/ 2 h 91"/>
                <a:gd name="T16" fmla="*/ 5 w 30"/>
                <a:gd name="T17" fmla="*/ 0 h 91"/>
                <a:gd name="T18" fmla="*/ 17 w 30"/>
                <a:gd name="T19" fmla="*/ 14 h 91"/>
                <a:gd name="T20" fmla="*/ 23 w 30"/>
                <a:gd name="T21" fmla="*/ 42 h 91"/>
                <a:gd name="T22" fmla="*/ 26 w 30"/>
                <a:gd name="T23" fmla="*/ 72 h 91"/>
                <a:gd name="T24" fmla="*/ 30 w 30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91">
                  <a:moveTo>
                    <a:pt x="30" y="91"/>
                  </a:moveTo>
                  <a:lnTo>
                    <a:pt x="26" y="82"/>
                  </a:lnTo>
                  <a:lnTo>
                    <a:pt x="19" y="68"/>
                  </a:lnTo>
                  <a:lnTo>
                    <a:pt x="13" y="54"/>
                  </a:lnTo>
                  <a:lnTo>
                    <a:pt x="7" y="37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4"/>
                  </a:lnTo>
                  <a:lnTo>
                    <a:pt x="23" y="42"/>
                  </a:lnTo>
                  <a:lnTo>
                    <a:pt x="26" y="72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1" name="Freeform 559">
              <a:extLst>
                <a:ext uri="{FF2B5EF4-FFF2-40B4-BE49-F238E27FC236}">
                  <a16:creationId xmlns:a16="http://schemas.microsoft.com/office/drawing/2014/main" id="{F6A18737-B331-13CB-E612-C3954DD6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966"/>
              <a:ext cx="19" cy="49"/>
            </a:xfrm>
            <a:custGeom>
              <a:avLst/>
              <a:gdLst>
                <a:gd name="T0" fmla="*/ 40 w 40"/>
                <a:gd name="T1" fmla="*/ 99 h 99"/>
                <a:gd name="T2" fmla="*/ 31 w 40"/>
                <a:gd name="T3" fmla="*/ 90 h 99"/>
                <a:gd name="T4" fmla="*/ 21 w 40"/>
                <a:gd name="T5" fmla="*/ 76 h 99"/>
                <a:gd name="T6" fmla="*/ 13 w 40"/>
                <a:gd name="T7" fmla="*/ 61 h 99"/>
                <a:gd name="T8" fmla="*/ 7 w 40"/>
                <a:gd name="T9" fmla="*/ 44 h 99"/>
                <a:gd name="T10" fmla="*/ 2 w 40"/>
                <a:gd name="T11" fmla="*/ 28 h 99"/>
                <a:gd name="T12" fmla="*/ 0 w 40"/>
                <a:gd name="T13" fmla="*/ 14 h 99"/>
                <a:gd name="T14" fmla="*/ 2 w 40"/>
                <a:gd name="T15" fmla="*/ 4 h 99"/>
                <a:gd name="T16" fmla="*/ 7 w 40"/>
                <a:gd name="T17" fmla="*/ 0 h 99"/>
                <a:gd name="T18" fmla="*/ 20 w 40"/>
                <a:gd name="T19" fmla="*/ 11 h 99"/>
                <a:gd name="T20" fmla="*/ 31 w 40"/>
                <a:gd name="T21" fmla="*/ 40 h 99"/>
                <a:gd name="T22" fmla="*/ 37 w 40"/>
                <a:gd name="T23" fmla="*/ 74 h 99"/>
                <a:gd name="T24" fmla="*/ 40 w 40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31" y="90"/>
                  </a:lnTo>
                  <a:lnTo>
                    <a:pt x="21" y="76"/>
                  </a:lnTo>
                  <a:lnTo>
                    <a:pt x="13" y="61"/>
                  </a:lnTo>
                  <a:lnTo>
                    <a:pt x="7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2" y="4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31" y="40"/>
                  </a:lnTo>
                  <a:lnTo>
                    <a:pt x="37" y="74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2" name="Freeform 560">
              <a:extLst>
                <a:ext uri="{FF2B5EF4-FFF2-40B4-BE49-F238E27FC236}">
                  <a16:creationId xmlns:a16="http://schemas.microsoft.com/office/drawing/2014/main" id="{D2190ED7-3B86-8099-AFC3-7B28D4E4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970"/>
              <a:ext cx="32" cy="46"/>
            </a:xfrm>
            <a:custGeom>
              <a:avLst/>
              <a:gdLst>
                <a:gd name="T0" fmla="*/ 65 w 65"/>
                <a:gd name="T1" fmla="*/ 92 h 92"/>
                <a:gd name="T2" fmla="*/ 54 w 65"/>
                <a:gd name="T3" fmla="*/ 83 h 92"/>
                <a:gd name="T4" fmla="*/ 44 w 65"/>
                <a:gd name="T5" fmla="*/ 72 h 92"/>
                <a:gd name="T6" fmla="*/ 30 w 65"/>
                <a:gd name="T7" fmla="*/ 57 h 92"/>
                <a:gd name="T8" fmla="*/ 20 w 65"/>
                <a:gd name="T9" fmla="*/ 42 h 92"/>
                <a:gd name="T10" fmla="*/ 9 w 65"/>
                <a:gd name="T11" fmla="*/ 27 h 92"/>
                <a:gd name="T12" fmla="*/ 3 w 65"/>
                <a:gd name="T13" fmla="*/ 15 h 92"/>
                <a:gd name="T14" fmla="*/ 0 w 65"/>
                <a:gd name="T15" fmla="*/ 5 h 92"/>
                <a:gd name="T16" fmla="*/ 3 w 65"/>
                <a:gd name="T17" fmla="*/ 0 h 92"/>
                <a:gd name="T18" fmla="*/ 9 w 65"/>
                <a:gd name="T19" fmla="*/ 0 h 92"/>
                <a:gd name="T20" fmla="*/ 17 w 65"/>
                <a:gd name="T21" fmla="*/ 7 h 92"/>
                <a:gd name="T22" fmla="*/ 26 w 65"/>
                <a:gd name="T23" fmla="*/ 17 h 92"/>
                <a:gd name="T24" fmla="*/ 37 w 65"/>
                <a:gd name="T25" fmla="*/ 31 h 92"/>
                <a:gd name="T26" fmla="*/ 46 w 65"/>
                <a:gd name="T27" fmla="*/ 47 h 92"/>
                <a:gd name="T28" fmla="*/ 54 w 65"/>
                <a:gd name="T29" fmla="*/ 63 h 92"/>
                <a:gd name="T30" fmla="*/ 61 w 65"/>
                <a:gd name="T31" fmla="*/ 78 h 92"/>
                <a:gd name="T32" fmla="*/ 65 w 65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92">
                  <a:moveTo>
                    <a:pt x="65" y="92"/>
                  </a:moveTo>
                  <a:lnTo>
                    <a:pt x="54" y="83"/>
                  </a:lnTo>
                  <a:lnTo>
                    <a:pt x="44" y="72"/>
                  </a:lnTo>
                  <a:lnTo>
                    <a:pt x="30" y="57"/>
                  </a:lnTo>
                  <a:lnTo>
                    <a:pt x="20" y="42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7"/>
                  </a:lnTo>
                  <a:lnTo>
                    <a:pt x="37" y="31"/>
                  </a:lnTo>
                  <a:lnTo>
                    <a:pt x="46" y="47"/>
                  </a:lnTo>
                  <a:lnTo>
                    <a:pt x="54" y="63"/>
                  </a:lnTo>
                  <a:lnTo>
                    <a:pt x="61" y="78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3" name="Freeform 561">
              <a:extLst>
                <a:ext uri="{FF2B5EF4-FFF2-40B4-BE49-F238E27FC236}">
                  <a16:creationId xmlns:a16="http://schemas.microsoft.com/office/drawing/2014/main" id="{718445C7-9A69-11F9-5247-73A396D2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3977"/>
              <a:ext cx="41" cy="38"/>
            </a:xfrm>
            <a:custGeom>
              <a:avLst/>
              <a:gdLst>
                <a:gd name="T0" fmla="*/ 82 w 82"/>
                <a:gd name="T1" fmla="*/ 76 h 76"/>
                <a:gd name="T2" fmla="*/ 73 w 82"/>
                <a:gd name="T3" fmla="*/ 70 h 76"/>
                <a:gd name="T4" fmla="*/ 58 w 82"/>
                <a:gd name="T5" fmla="*/ 61 h 76"/>
                <a:gd name="T6" fmla="*/ 44 w 82"/>
                <a:gd name="T7" fmla="*/ 50 h 76"/>
                <a:gd name="T8" fmla="*/ 28 w 82"/>
                <a:gd name="T9" fmla="*/ 37 h 76"/>
                <a:gd name="T10" fmla="*/ 15 w 82"/>
                <a:gd name="T11" fmla="*/ 25 h 76"/>
                <a:gd name="T12" fmla="*/ 4 w 82"/>
                <a:gd name="T13" fmla="*/ 14 h 76"/>
                <a:gd name="T14" fmla="*/ 0 w 82"/>
                <a:gd name="T15" fmla="*/ 5 h 76"/>
                <a:gd name="T16" fmla="*/ 1 w 82"/>
                <a:gd name="T17" fmla="*/ 0 h 76"/>
                <a:gd name="T18" fmla="*/ 9 w 82"/>
                <a:gd name="T19" fmla="*/ 0 h 76"/>
                <a:gd name="T20" fmla="*/ 21 w 82"/>
                <a:gd name="T21" fmla="*/ 6 h 76"/>
                <a:gd name="T22" fmla="*/ 34 w 82"/>
                <a:gd name="T23" fmla="*/ 16 h 76"/>
                <a:gd name="T24" fmla="*/ 47 w 82"/>
                <a:gd name="T25" fmla="*/ 29 h 76"/>
                <a:gd name="T26" fmla="*/ 61 w 82"/>
                <a:gd name="T27" fmla="*/ 44 h 76"/>
                <a:gd name="T28" fmla="*/ 71 w 82"/>
                <a:gd name="T29" fmla="*/ 56 h 76"/>
                <a:gd name="T30" fmla="*/ 79 w 82"/>
                <a:gd name="T31" fmla="*/ 68 h 76"/>
                <a:gd name="T32" fmla="*/ 82 w 82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76">
                  <a:moveTo>
                    <a:pt x="82" y="76"/>
                  </a:moveTo>
                  <a:lnTo>
                    <a:pt x="73" y="70"/>
                  </a:lnTo>
                  <a:lnTo>
                    <a:pt x="58" y="61"/>
                  </a:lnTo>
                  <a:lnTo>
                    <a:pt x="44" y="50"/>
                  </a:lnTo>
                  <a:lnTo>
                    <a:pt x="28" y="37"/>
                  </a:lnTo>
                  <a:lnTo>
                    <a:pt x="15" y="25"/>
                  </a:lnTo>
                  <a:lnTo>
                    <a:pt x="4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6"/>
                  </a:lnTo>
                  <a:lnTo>
                    <a:pt x="47" y="29"/>
                  </a:lnTo>
                  <a:lnTo>
                    <a:pt x="61" y="44"/>
                  </a:lnTo>
                  <a:lnTo>
                    <a:pt x="71" y="56"/>
                  </a:lnTo>
                  <a:lnTo>
                    <a:pt x="79" y="68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4" name="Freeform 562">
              <a:extLst>
                <a:ext uri="{FF2B5EF4-FFF2-40B4-BE49-F238E27FC236}">
                  <a16:creationId xmlns:a16="http://schemas.microsoft.com/office/drawing/2014/main" id="{878E630C-6342-9CC7-DC7E-9D4C06BE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3982"/>
              <a:ext cx="37" cy="35"/>
            </a:xfrm>
            <a:custGeom>
              <a:avLst/>
              <a:gdLst>
                <a:gd name="T0" fmla="*/ 4 w 73"/>
                <a:gd name="T1" fmla="*/ 0 h 70"/>
                <a:gd name="T2" fmla="*/ 8 w 73"/>
                <a:gd name="T3" fmla="*/ 1 h 70"/>
                <a:gd name="T4" fmla="*/ 14 w 73"/>
                <a:gd name="T5" fmla="*/ 7 h 70"/>
                <a:gd name="T6" fmla="*/ 23 w 73"/>
                <a:gd name="T7" fmla="*/ 17 h 70"/>
                <a:gd name="T8" fmla="*/ 33 w 73"/>
                <a:gd name="T9" fmla="*/ 29 h 70"/>
                <a:gd name="T10" fmla="*/ 43 w 73"/>
                <a:gd name="T11" fmla="*/ 41 h 70"/>
                <a:gd name="T12" fmla="*/ 54 w 73"/>
                <a:gd name="T13" fmla="*/ 52 h 70"/>
                <a:gd name="T14" fmla="*/ 64 w 73"/>
                <a:gd name="T15" fmla="*/ 62 h 70"/>
                <a:gd name="T16" fmla="*/ 73 w 73"/>
                <a:gd name="T17" fmla="*/ 70 h 70"/>
                <a:gd name="T18" fmla="*/ 60 w 73"/>
                <a:gd name="T19" fmla="*/ 66 h 70"/>
                <a:gd name="T20" fmla="*/ 46 w 73"/>
                <a:gd name="T21" fmla="*/ 57 h 70"/>
                <a:gd name="T22" fmla="*/ 33 w 73"/>
                <a:gd name="T23" fmla="*/ 47 h 70"/>
                <a:gd name="T24" fmla="*/ 20 w 73"/>
                <a:gd name="T25" fmla="*/ 36 h 70"/>
                <a:gd name="T26" fmla="*/ 9 w 73"/>
                <a:gd name="T27" fmla="*/ 25 h 70"/>
                <a:gd name="T28" fmla="*/ 2 w 73"/>
                <a:gd name="T29" fmla="*/ 15 h 70"/>
                <a:gd name="T30" fmla="*/ 0 w 73"/>
                <a:gd name="T31" fmla="*/ 6 h 70"/>
                <a:gd name="T32" fmla="*/ 4 w 73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0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7"/>
                  </a:lnTo>
                  <a:lnTo>
                    <a:pt x="33" y="29"/>
                  </a:lnTo>
                  <a:lnTo>
                    <a:pt x="43" y="41"/>
                  </a:lnTo>
                  <a:lnTo>
                    <a:pt x="54" y="52"/>
                  </a:lnTo>
                  <a:lnTo>
                    <a:pt x="64" y="62"/>
                  </a:lnTo>
                  <a:lnTo>
                    <a:pt x="73" y="70"/>
                  </a:lnTo>
                  <a:lnTo>
                    <a:pt x="60" y="66"/>
                  </a:lnTo>
                  <a:lnTo>
                    <a:pt x="46" y="57"/>
                  </a:lnTo>
                  <a:lnTo>
                    <a:pt x="33" y="47"/>
                  </a:lnTo>
                  <a:lnTo>
                    <a:pt x="20" y="36"/>
                  </a:lnTo>
                  <a:lnTo>
                    <a:pt x="9" y="25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5" name="Freeform 563">
              <a:extLst>
                <a:ext uri="{FF2B5EF4-FFF2-40B4-BE49-F238E27FC236}">
                  <a16:creationId xmlns:a16="http://schemas.microsoft.com/office/drawing/2014/main" id="{6971DF64-D556-3A8C-80A1-60417148D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4051"/>
              <a:ext cx="179" cy="41"/>
            </a:xfrm>
            <a:custGeom>
              <a:avLst/>
              <a:gdLst>
                <a:gd name="T0" fmla="*/ 356 w 357"/>
                <a:gd name="T1" fmla="*/ 74 h 82"/>
                <a:gd name="T2" fmla="*/ 357 w 357"/>
                <a:gd name="T3" fmla="*/ 76 h 82"/>
                <a:gd name="T4" fmla="*/ 354 w 357"/>
                <a:gd name="T5" fmla="*/ 79 h 82"/>
                <a:gd name="T6" fmla="*/ 351 w 357"/>
                <a:gd name="T7" fmla="*/ 81 h 82"/>
                <a:gd name="T8" fmla="*/ 348 w 357"/>
                <a:gd name="T9" fmla="*/ 82 h 82"/>
                <a:gd name="T10" fmla="*/ 327 w 357"/>
                <a:gd name="T11" fmla="*/ 64 h 82"/>
                <a:gd name="T12" fmla="*/ 303 w 357"/>
                <a:gd name="T13" fmla="*/ 49 h 82"/>
                <a:gd name="T14" fmla="*/ 281 w 357"/>
                <a:gd name="T15" fmla="*/ 37 h 82"/>
                <a:gd name="T16" fmla="*/ 257 w 357"/>
                <a:gd name="T17" fmla="*/ 27 h 82"/>
                <a:gd name="T18" fmla="*/ 233 w 357"/>
                <a:gd name="T19" fmla="*/ 21 h 82"/>
                <a:gd name="T20" fmla="*/ 208 w 357"/>
                <a:gd name="T21" fmla="*/ 17 h 82"/>
                <a:gd name="T22" fmla="*/ 185 w 357"/>
                <a:gd name="T23" fmla="*/ 15 h 82"/>
                <a:gd name="T24" fmla="*/ 161 w 357"/>
                <a:gd name="T25" fmla="*/ 14 h 82"/>
                <a:gd name="T26" fmla="*/ 139 w 357"/>
                <a:gd name="T27" fmla="*/ 15 h 82"/>
                <a:gd name="T28" fmla="*/ 115 w 357"/>
                <a:gd name="T29" fmla="*/ 17 h 82"/>
                <a:gd name="T30" fmla="*/ 92 w 357"/>
                <a:gd name="T31" fmla="*/ 20 h 82"/>
                <a:gd name="T32" fmla="*/ 71 w 357"/>
                <a:gd name="T33" fmla="*/ 24 h 82"/>
                <a:gd name="T34" fmla="*/ 52 w 357"/>
                <a:gd name="T35" fmla="*/ 29 h 82"/>
                <a:gd name="T36" fmla="*/ 33 w 357"/>
                <a:gd name="T37" fmla="*/ 32 h 82"/>
                <a:gd name="T38" fmla="*/ 16 w 357"/>
                <a:gd name="T39" fmla="*/ 37 h 82"/>
                <a:gd name="T40" fmla="*/ 0 w 357"/>
                <a:gd name="T41" fmla="*/ 41 h 82"/>
                <a:gd name="T42" fmla="*/ 8 w 357"/>
                <a:gd name="T43" fmla="*/ 31 h 82"/>
                <a:gd name="T44" fmla="*/ 21 w 357"/>
                <a:gd name="T45" fmla="*/ 24 h 82"/>
                <a:gd name="T46" fmla="*/ 40 w 357"/>
                <a:gd name="T47" fmla="*/ 16 h 82"/>
                <a:gd name="T48" fmla="*/ 60 w 357"/>
                <a:gd name="T49" fmla="*/ 10 h 82"/>
                <a:gd name="T50" fmla="*/ 83 w 357"/>
                <a:gd name="T51" fmla="*/ 5 h 82"/>
                <a:gd name="T52" fmla="*/ 110 w 357"/>
                <a:gd name="T53" fmla="*/ 1 h 82"/>
                <a:gd name="T54" fmla="*/ 137 w 357"/>
                <a:gd name="T55" fmla="*/ 0 h 82"/>
                <a:gd name="T56" fmla="*/ 166 w 357"/>
                <a:gd name="T57" fmla="*/ 0 h 82"/>
                <a:gd name="T58" fmla="*/ 195 w 357"/>
                <a:gd name="T59" fmla="*/ 1 h 82"/>
                <a:gd name="T60" fmla="*/ 223 w 357"/>
                <a:gd name="T61" fmla="*/ 5 h 82"/>
                <a:gd name="T62" fmla="*/ 250 w 357"/>
                <a:gd name="T63" fmla="*/ 11 h 82"/>
                <a:gd name="T64" fmla="*/ 278 w 357"/>
                <a:gd name="T65" fmla="*/ 19 h 82"/>
                <a:gd name="T66" fmla="*/ 302 w 357"/>
                <a:gd name="T67" fmla="*/ 29 h 82"/>
                <a:gd name="T68" fmla="*/ 323 w 357"/>
                <a:gd name="T69" fmla="*/ 41 h 82"/>
                <a:gd name="T70" fmla="*/ 341 w 357"/>
                <a:gd name="T71" fmla="*/ 56 h 82"/>
                <a:gd name="T72" fmla="*/ 356 w 357"/>
                <a:gd name="T7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82">
                  <a:moveTo>
                    <a:pt x="356" y="74"/>
                  </a:moveTo>
                  <a:lnTo>
                    <a:pt x="357" y="76"/>
                  </a:lnTo>
                  <a:lnTo>
                    <a:pt x="354" y="79"/>
                  </a:lnTo>
                  <a:lnTo>
                    <a:pt x="351" y="81"/>
                  </a:lnTo>
                  <a:lnTo>
                    <a:pt x="348" y="82"/>
                  </a:lnTo>
                  <a:lnTo>
                    <a:pt x="327" y="64"/>
                  </a:lnTo>
                  <a:lnTo>
                    <a:pt x="303" y="49"/>
                  </a:lnTo>
                  <a:lnTo>
                    <a:pt x="281" y="37"/>
                  </a:lnTo>
                  <a:lnTo>
                    <a:pt x="257" y="27"/>
                  </a:lnTo>
                  <a:lnTo>
                    <a:pt x="233" y="21"/>
                  </a:lnTo>
                  <a:lnTo>
                    <a:pt x="208" y="17"/>
                  </a:lnTo>
                  <a:lnTo>
                    <a:pt x="185" y="15"/>
                  </a:lnTo>
                  <a:lnTo>
                    <a:pt x="161" y="14"/>
                  </a:lnTo>
                  <a:lnTo>
                    <a:pt x="139" y="15"/>
                  </a:lnTo>
                  <a:lnTo>
                    <a:pt x="115" y="17"/>
                  </a:lnTo>
                  <a:lnTo>
                    <a:pt x="92" y="20"/>
                  </a:lnTo>
                  <a:lnTo>
                    <a:pt x="71" y="24"/>
                  </a:lnTo>
                  <a:lnTo>
                    <a:pt x="52" y="29"/>
                  </a:lnTo>
                  <a:lnTo>
                    <a:pt x="33" y="32"/>
                  </a:lnTo>
                  <a:lnTo>
                    <a:pt x="16" y="37"/>
                  </a:lnTo>
                  <a:lnTo>
                    <a:pt x="0" y="41"/>
                  </a:lnTo>
                  <a:lnTo>
                    <a:pt x="8" y="31"/>
                  </a:lnTo>
                  <a:lnTo>
                    <a:pt x="21" y="24"/>
                  </a:lnTo>
                  <a:lnTo>
                    <a:pt x="40" y="16"/>
                  </a:lnTo>
                  <a:lnTo>
                    <a:pt x="60" y="10"/>
                  </a:lnTo>
                  <a:lnTo>
                    <a:pt x="83" y="5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5"/>
                  </a:lnTo>
                  <a:lnTo>
                    <a:pt x="250" y="11"/>
                  </a:lnTo>
                  <a:lnTo>
                    <a:pt x="278" y="19"/>
                  </a:lnTo>
                  <a:lnTo>
                    <a:pt x="302" y="29"/>
                  </a:lnTo>
                  <a:lnTo>
                    <a:pt x="323" y="41"/>
                  </a:lnTo>
                  <a:lnTo>
                    <a:pt x="341" y="56"/>
                  </a:lnTo>
                  <a:lnTo>
                    <a:pt x="356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6" name="Freeform 564">
              <a:extLst>
                <a:ext uri="{FF2B5EF4-FFF2-40B4-BE49-F238E27FC236}">
                  <a16:creationId xmlns:a16="http://schemas.microsoft.com/office/drawing/2014/main" id="{D42EA5AC-86CE-0385-87C6-A87CC844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4060"/>
              <a:ext cx="21" cy="37"/>
            </a:xfrm>
            <a:custGeom>
              <a:avLst/>
              <a:gdLst>
                <a:gd name="T0" fmla="*/ 43 w 43"/>
                <a:gd name="T1" fmla="*/ 0 h 73"/>
                <a:gd name="T2" fmla="*/ 34 w 43"/>
                <a:gd name="T3" fmla="*/ 7 h 73"/>
                <a:gd name="T4" fmla="*/ 26 w 43"/>
                <a:gd name="T5" fmla="*/ 17 h 73"/>
                <a:gd name="T6" fmla="*/ 18 w 43"/>
                <a:gd name="T7" fmla="*/ 28 h 73"/>
                <a:gd name="T8" fmla="*/ 10 w 43"/>
                <a:gd name="T9" fmla="*/ 41 h 73"/>
                <a:gd name="T10" fmla="*/ 5 w 43"/>
                <a:gd name="T11" fmla="*/ 52 h 73"/>
                <a:gd name="T12" fmla="*/ 1 w 43"/>
                <a:gd name="T13" fmla="*/ 62 h 73"/>
                <a:gd name="T14" fmla="*/ 0 w 43"/>
                <a:gd name="T15" fmla="*/ 70 h 73"/>
                <a:gd name="T16" fmla="*/ 1 w 43"/>
                <a:gd name="T17" fmla="*/ 73 h 73"/>
                <a:gd name="T18" fmla="*/ 5 w 43"/>
                <a:gd name="T19" fmla="*/ 72 h 73"/>
                <a:gd name="T20" fmla="*/ 9 w 43"/>
                <a:gd name="T21" fmla="*/ 67 h 73"/>
                <a:gd name="T22" fmla="*/ 13 w 43"/>
                <a:gd name="T23" fmla="*/ 58 h 73"/>
                <a:gd name="T24" fmla="*/ 18 w 43"/>
                <a:gd name="T25" fmla="*/ 47 h 73"/>
                <a:gd name="T26" fmla="*/ 23 w 43"/>
                <a:gd name="T27" fmla="*/ 35 h 73"/>
                <a:gd name="T28" fmla="*/ 30 w 43"/>
                <a:gd name="T29" fmla="*/ 22 h 73"/>
                <a:gd name="T30" fmla="*/ 36 w 43"/>
                <a:gd name="T31" fmla="*/ 10 h 73"/>
                <a:gd name="T32" fmla="*/ 43 w 43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lnTo>
                    <a:pt x="34" y="7"/>
                  </a:lnTo>
                  <a:lnTo>
                    <a:pt x="26" y="17"/>
                  </a:lnTo>
                  <a:lnTo>
                    <a:pt x="18" y="28"/>
                  </a:lnTo>
                  <a:lnTo>
                    <a:pt x="10" y="41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7"/>
                  </a:lnTo>
                  <a:lnTo>
                    <a:pt x="23" y="35"/>
                  </a:lnTo>
                  <a:lnTo>
                    <a:pt x="30" y="22"/>
                  </a:lnTo>
                  <a:lnTo>
                    <a:pt x="36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7" name="Freeform 565">
              <a:extLst>
                <a:ext uri="{FF2B5EF4-FFF2-40B4-BE49-F238E27FC236}">
                  <a16:creationId xmlns:a16="http://schemas.microsoft.com/office/drawing/2014/main" id="{13F965A3-A25F-0055-46F2-9B4571D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057"/>
              <a:ext cx="25" cy="40"/>
            </a:xfrm>
            <a:custGeom>
              <a:avLst/>
              <a:gdLst>
                <a:gd name="T0" fmla="*/ 2 w 52"/>
                <a:gd name="T1" fmla="*/ 81 h 81"/>
                <a:gd name="T2" fmla="*/ 0 w 52"/>
                <a:gd name="T3" fmla="*/ 78 h 81"/>
                <a:gd name="T4" fmla="*/ 2 w 52"/>
                <a:gd name="T5" fmla="*/ 70 h 81"/>
                <a:gd name="T6" fmla="*/ 5 w 52"/>
                <a:gd name="T7" fmla="*/ 60 h 81"/>
                <a:gd name="T8" fmla="*/ 11 w 52"/>
                <a:gd name="T9" fmla="*/ 48 h 81"/>
                <a:gd name="T10" fmla="*/ 19 w 52"/>
                <a:gd name="T11" fmla="*/ 34 h 81"/>
                <a:gd name="T12" fmla="*/ 28 w 52"/>
                <a:gd name="T13" fmla="*/ 21 h 81"/>
                <a:gd name="T14" fmla="*/ 40 w 52"/>
                <a:gd name="T15" fmla="*/ 9 h 81"/>
                <a:gd name="T16" fmla="*/ 52 w 52"/>
                <a:gd name="T17" fmla="*/ 0 h 81"/>
                <a:gd name="T18" fmla="*/ 45 w 52"/>
                <a:gd name="T19" fmla="*/ 10 h 81"/>
                <a:gd name="T20" fmla="*/ 38 w 52"/>
                <a:gd name="T21" fmla="*/ 23 h 81"/>
                <a:gd name="T22" fmla="*/ 31 w 52"/>
                <a:gd name="T23" fmla="*/ 36 h 81"/>
                <a:gd name="T24" fmla="*/ 24 w 52"/>
                <a:gd name="T25" fmla="*/ 50 h 81"/>
                <a:gd name="T26" fmla="*/ 16 w 52"/>
                <a:gd name="T27" fmla="*/ 63 h 81"/>
                <a:gd name="T28" fmla="*/ 11 w 52"/>
                <a:gd name="T29" fmla="*/ 73 h 81"/>
                <a:gd name="T30" fmla="*/ 5 w 52"/>
                <a:gd name="T31" fmla="*/ 80 h 81"/>
                <a:gd name="T32" fmla="*/ 2 w 52"/>
                <a:gd name="T3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1">
                  <a:moveTo>
                    <a:pt x="2" y="81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11" y="48"/>
                  </a:lnTo>
                  <a:lnTo>
                    <a:pt x="19" y="34"/>
                  </a:lnTo>
                  <a:lnTo>
                    <a:pt x="28" y="21"/>
                  </a:lnTo>
                  <a:lnTo>
                    <a:pt x="40" y="9"/>
                  </a:lnTo>
                  <a:lnTo>
                    <a:pt x="52" y="0"/>
                  </a:lnTo>
                  <a:lnTo>
                    <a:pt x="45" y="10"/>
                  </a:lnTo>
                  <a:lnTo>
                    <a:pt x="38" y="23"/>
                  </a:lnTo>
                  <a:lnTo>
                    <a:pt x="31" y="36"/>
                  </a:lnTo>
                  <a:lnTo>
                    <a:pt x="24" y="50"/>
                  </a:lnTo>
                  <a:lnTo>
                    <a:pt x="16" y="63"/>
                  </a:lnTo>
                  <a:lnTo>
                    <a:pt x="11" y="73"/>
                  </a:lnTo>
                  <a:lnTo>
                    <a:pt x="5" y="80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8" name="Freeform 566">
              <a:extLst>
                <a:ext uri="{FF2B5EF4-FFF2-40B4-BE49-F238E27FC236}">
                  <a16:creationId xmlns:a16="http://schemas.microsoft.com/office/drawing/2014/main" id="{1E5F998F-2F2E-FBB1-B550-073994D3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4053"/>
              <a:ext cx="34" cy="53"/>
            </a:xfrm>
            <a:custGeom>
              <a:avLst/>
              <a:gdLst>
                <a:gd name="T0" fmla="*/ 1 w 68"/>
                <a:gd name="T1" fmla="*/ 106 h 106"/>
                <a:gd name="T2" fmla="*/ 0 w 68"/>
                <a:gd name="T3" fmla="*/ 100 h 106"/>
                <a:gd name="T4" fmla="*/ 3 w 68"/>
                <a:gd name="T5" fmla="*/ 88 h 106"/>
                <a:gd name="T6" fmla="*/ 9 w 68"/>
                <a:gd name="T7" fmla="*/ 73 h 106"/>
                <a:gd name="T8" fmla="*/ 17 w 68"/>
                <a:gd name="T9" fmla="*/ 56 h 106"/>
                <a:gd name="T10" fmla="*/ 29 w 68"/>
                <a:gd name="T11" fmla="*/ 38 h 106"/>
                <a:gd name="T12" fmla="*/ 42 w 68"/>
                <a:gd name="T13" fmla="*/ 22 h 106"/>
                <a:gd name="T14" fmla="*/ 55 w 68"/>
                <a:gd name="T15" fmla="*/ 8 h 106"/>
                <a:gd name="T16" fmla="*/ 68 w 68"/>
                <a:gd name="T17" fmla="*/ 0 h 106"/>
                <a:gd name="T18" fmla="*/ 63 w 68"/>
                <a:gd name="T19" fmla="*/ 8 h 106"/>
                <a:gd name="T20" fmla="*/ 55 w 68"/>
                <a:gd name="T21" fmla="*/ 22 h 106"/>
                <a:gd name="T22" fmla="*/ 46 w 68"/>
                <a:gd name="T23" fmla="*/ 40 h 106"/>
                <a:gd name="T24" fmla="*/ 35 w 68"/>
                <a:gd name="T25" fmla="*/ 60 h 106"/>
                <a:gd name="T26" fmla="*/ 25 w 68"/>
                <a:gd name="T27" fmla="*/ 77 h 106"/>
                <a:gd name="T28" fmla="*/ 16 w 68"/>
                <a:gd name="T29" fmla="*/ 93 h 106"/>
                <a:gd name="T30" fmla="*/ 6 w 68"/>
                <a:gd name="T31" fmla="*/ 103 h 106"/>
                <a:gd name="T32" fmla="*/ 1 w 68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9" y="73"/>
                  </a:lnTo>
                  <a:lnTo>
                    <a:pt x="17" y="56"/>
                  </a:lnTo>
                  <a:lnTo>
                    <a:pt x="29" y="38"/>
                  </a:lnTo>
                  <a:lnTo>
                    <a:pt x="42" y="22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5" y="60"/>
                  </a:lnTo>
                  <a:lnTo>
                    <a:pt x="25" y="77"/>
                  </a:lnTo>
                  <a:lnTo>
                    <a:pt x="16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9" name="Freeform 567">
              <a:extLst>
                <a:ext uri="{FF2B5EF4-FFF2-40B4-BE49-F238E27FC236}">
                  <a16:creationId xmlns:a16="http://schemas.microsoft.com/office/drawing/2014/main" id="{C8B6469B-7326-D589-842F-92B0F464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4056"/>
              <a:ext cx="37" cy="57"/>
            </a:xfrm>
            <a:custGeom>
              <a:avLst/>
              <a:gdLst>
                <a:gd name="T0" fmla="*/ 1 w 75"/>
                <a:gd name="T1" fmla="*/ 113 h 113"/>
                <a:gd name="T2" fmla="*/ 0 w 75"/>
                <a:gd name="T3" fmla="*/ 107 h 113"/>
                <a:gd name="T4" fmla="*/ 4 w 75"/>
                <a:gd name="T5" fmla="*/ 95 h 113"/>
                <a:gd name="T6" fmla="*/ 11 w 75"/>
                <a:gd name="T7" fmla="*/ 77 h 113"/>
                <a:gd name="T8" fmla="*/ 23 w 75"/>
                <a:gd name="T9" fmla="*/ 59 h 113"/>
                <a:gd name="T10" fmla="*/ 34 w 75"/>
                <a:gd name="T11" fmla="*/ 39 h 113"/>
                <a:gd name="T12" fmla="*/ 49 w 75"/>
                <a:gd name="T13" fmla="*/ 21 h 113"/>
                <a:gd name="T14" fmla="*/ 62 w 75"/>
                <a:gd name="T15" fmla="*/ 7 h 113"/>
                <a:gd name="T16" fmla="*/ 75 w 75"/>
                <a:gd name="T17" fmla="*/ 0 h 113"/>
                <a:gd name="T18" fmla="*/ 70 w 75"/>
                <a:gd name="T19" fmla="*/ 9 h 113"/>
                <a:gd name="T20" fmla="*/ 62 w 75"/>
                <a:gd name="T21" fmla="*/ 24 h 113"/>
                <a:gd name="T22" fmla="*/ 52 w 75"/>
                <a:gd name="T23" fmla="*/ 42 h 113"/>
                <a:gd name="T24" fmla="*/ 38 w 75"/>
                <a:gd name="T25" fmla="*/ 62 h 113"/>
                <a:gd name="T26" fmla="*/ 26 w 75"/>
                <a:gd name="T27" fmla="*/ 82 h 113"/>
                <a:gd name="T28" fmla="*/ 16 w 75"/>
                <a:gd name="T29" fmla="*/ 99 h 113"/>
                <a:gd name="T30" fmla="*/ 7 w 75"/>
                <a:gd name="T31" fmla="*/ 110 h 113"/>
                <a:gd name="T32" fmla="*/ 1 w 75"/>
                <a:gd name="T3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13">
                  <a:moveTo>
                    <a:pt x="1" y="113"/>
                  </a:moveTo>
                  <a:lnTo>
                    <a:pt x="0" y="107"/>
                  </a:lnTo>
                  <a:lnTo>
                    <a:pt x="4" y="95"/>
                  </a:lnTo>
                  <a:lnTo>
                    <a:pt x="11" y="77"/>
                  </a:lnTo>
                  <a:lnTo>
                    <a:pt x="23" y="59"/>
                  </a:lnTo>
                  <a:lnTo>
                    <a:pt x="34" y="39"/>
                  </a:lnTo>
                  <a:lnTo>
                    <a:pt x="49" y="21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9"/>
                  </a:lnTo>
                  <a:lnTo>
                    <a:pt x="62" y="24"/>
                  </a:lnTo>
                  <a:lnTo>
                    <a:pt x="52" y="42"/>
                  </a:lnTo>
                  <a:lnTo>
                    <a:pt x="38" y="62"/>
                  </a:lnTo>
                  <a:lnTo>
                    <a:pt x="26" y="82"/>
                  </a:lnTo>
                  <a:lnTo>
                    <a:pt x="16" y="99"/>
                  </a:lnTo>
                  <a:lnTo>
                    <a:pt x="7" y="11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0" name="Freeform 568">
              <a:extLst>
                <a:ext uri="{FF2B5EF4-FFF2-40B4-BE49-F238E27FC236}">
                  <a16:creationId xmlns:a16="http://schemas.microsoft.com/office/drawing/2014/main" id="{DF207A0C-B876-3ADE-9F57-CEA5F256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4061"/>
              <a:ext cx="40" cy="47"/>
            </a:xfrm>
            <a:custGeom>
              <a:avLst/>
              <a:gdLst>
                <a:gd name="T0" fmla="*/ 0 w 82"/>
                <a:gd name="T1" fmla="*/ 94 h 94"/>
                <a:gd name="T2" fmla="*/ 0 w 82"/>
                <a:gd name="T3" fmla="*/ 89 h 94"/>
                <a:gd name="T4" fmla="*/ 6 w 82"/>
                <a:gd name="T5" fmla="*/ 77 h 94"/>
                <a:gd name="T6" fmla="*/ 16 w 82"/>
                <a:gd name="T7" fmla="*/ 62 h 94"/>
                <a:gd name="T8" fmla="*/ 29 w 82"/>
                <a:gd name="T9" fmla="*/ 46 h 94"/>
                <a:gd name="T10" fmla="*/ 42 w 82"/>
                <a:gd name="T11" fmla="*/ 30 h 94"/>
                <a:gd name="T12" fmla="*/ 57 w 82"/>
                <a:gd name="T13" fmla="*/ 15 h 94"/>
                <a:gd name="T14" fmla="*/ 71 w 82"/>
                <a:gd name="T15" fmla="*/ 5 h 94"/>
                <a:gd name="T16" fmla="*/ 82 w 82"/>
                <a:gd name="T17" fmla="*/ 0 h 94"/>
                <a:gd name="T18" fmla="*/ 75 w 82"/>
                <a:gd name="T19" fmla="*/ 9 h 94"/>
                <a:gd name="T20" fmla="*/ 65 w 82"/>
                <a:gd name="T21" fmla="*/ 22 h 94"/>
                <a:gd name="T22" fmla="*/ 53 w 82"/>
                <a:gd name="T23" fmla="*/ 39 h 94"/>
                <a:gd name="T24" fmla="*/ 40 w 82"/>
                <a:gd name="T25" fmla="*/ 56 h 94"/>
                <a:gd name="T26" fmla="*/ 28 w 82"/>
                <a:gd name="T27" fmla="*/ 72 h 94"/>
                <a:gd name="T28" fmla="*/ 16 w 82"/>
                <a:gd name="T29" fmla="*/ 85 h 94"/>
                <a:gd name="T30" fmla="*/ 7 w 82"/>
                <a:gd name="T31" fmla="*/ 92 h 94"/>
                <a:gd name="T32" fmla="*/ 0 w 82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94">
                  <a:moveTo>
                    <a:pt x="0" y="94"/>
                  </a:moveTo>
                  <a:lnTo>
                    <a:pt x="0" y="89"/>
                  </a:lnTo>
                  <a:lnTo>
                    <a:pt x="6" y="77"/>
                  </a:lnTo>
                  <a:lnTo>
                    <a:pt x="16" y="62"/>
                  </a:lnTo>
                  <a:lnTo>
                    <a:pt x="29" y="46"/>
                  </a:lnTo>
                  <a:lnTo>
                    <a:pt x="42" y="30"/>
                  </a:lnTo>
                  <a:lnTo>
                    <a:pt x="57" y="15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65" y="22"/>
                  </a:lnTo>
                  <a:lnTo>
                    <a:pt x="53" y="39"/>
                  </a:lnTo>
                  <a:lnTo>
                    <a:pt x="40" y="56"/>
                  </a:lnTo>
                  <a:lnTo>
                    <a:pt x="28" y="72"/>
                  </a:lnTo>
                  <a:lnTo>
                    <a:pt x="16" y="85"/>
                  </a:lnTo>
                  <a:lnTo>
                    <a:pt x="7" y="9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1" name="Freeform 569">
              <a:extLst>
                <a:ext uri="{FF2B5EF4-FFF2-40B4-BE49-F238E27FC236}">
                  <a16:creationId xmlns:a16="http://schemas.microsoft.com/office/drawing/2014/main" id="{85ABAEE9-1106-9122-7524-A4407BA28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4067"/>
              <a:ext cx="35" cy="39"/>
            </a:xfrm>
            <a:custGeom>
              <a:avLst/>
              <a:gdLst>
                <a:gd name="T0" fmla="*/ 1 w 70"/>
                <a:gd name="T1" fmla="*/ 78 h 78"/>
                <a:gd name="T2" fmla="*/ 0 w 70"/>
                <a:gd name="T3" fmla="*/ 73 h 78"/>
                <a:gd name="T4" fmla="*/ 4 w 70"/>
                <a:gd name="T5" fmla="*/ 64 h 78"/>
                <a:gd name="T6" fmla="*/ 9 w 70"/>
                <a:gd name="T7" fmla="*/ 52 h 78"/>
                <a:gd name="T8" fmla="*/ 18 w 70"/>
                <a:gd name="T9" fmla="*/ 39 h 78"/>
                <a:gd name="T10" fmla="*/ 30 w 70"/>
                <a:gd name="T11" fmla="*/ 27 h 78"/>
                <a:gd name="T12" fmla="*/ 42 w 70"/>
                <a:gd name="T13" fmla="*/ 14 h 78"/>
                <a:gd name="T14" fmla="*/ 55 w 70"/>
                <a:gd name="T15" fmla="*/ 5 h 78"/>
                <a:gd name="T16" fmla="*/ 70 w 70"/>
                <a:gd name="T17" fmla="*/ 0 h 78"/>
                <a:gd name="T18" fmla="*/ 63 w 70"/>
                <a:gd name="T19" fmla="*/ 8 h 78"/>
                <a:gd name="T20" fmla="*/ 54 w 70"/>
                <a:gd name="T21" fmla="*/ 19 h 78"/>
                <a:gd name="T22" fmla="*/ 43 w 70"/>
                <a:gd name="T23" fmla="*/ 33 h 78"/>
                <a:gd name="T24" fmla="*/ 33 w 70"/>
                <a:gd name="T25" fmla="*/ 47 h 78"/>
                <a:gd name="T26" fmla="*/ 22 w 70"/>
                <a:gd name="T27" fmla="*/ 60 h 78"/>
                <a:gd name="T28" fmla="*/ 13 w 70"/>
                <a:gd name="T29" fmla="*/ 70 h 78"/>
                <a:gd name="T30" fmla="*/ 5 w 70"/>
                <a:gd name="T31" fmla="*/ 77 h 78"/>
                <a:gd name="T32" fmla="*/ 1 w 70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8">
                  <a:moveTo>
                    <a:pt x="1" y="78"/>
                  </a:moveTo>
                  <a:lnTo>
                    <a:pt x="0" y="73"/>
                  </a:lnTo>
                  <a:lnTo>
                    <a:pt x="4" y="64"/>
                  </a:lnTo>
                  <a:lnTo>
                    <a:pt x="9" y="52"/>
                  </a:lnTo>
                  <a:lnTo>
                    <a:pt x="18" y="39"/>
                  </a:lnTo>
                  <a:lnTo>
                    <a:pt x="30" y="27"/>
                  </a:lnTo>
                  <a:lnTo>
                    <a:pt x="42" y="14"/>
                  </a:lnTo>
                  <a:lnTo>
                    <a:pt x="55" y="5"/>
                  </a:lnTo>
                  <a:lnTo>
                    <a:pt x="70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3" y="33"/>
                  </a:lnTo>
                  <a:lnTo>
                    <a:pt x="33" y="47"/>
                  </a:lnTo>
                  <a:lnTo>
                    <a:pt x="22" y="60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2" name="Freeform 570">
              <a:extLst>
                <a:ext uri="{FF2B5EF4-FFF2-40B4-BE49-F238E27FC236}">
                  <a16:creationId xmlns:a16="http://schemas.microsoft.com/office/drawing/2014/main" id="{76B7BBFB-CC47-E914-B56F-8D687C4ED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4078"/>
              <a:ext cx="30" cy="27"/>
            </a:xfrm>
            <a:custGeom>
              <a:avLst/>
              <a:gdLst>
                <a:gd name="T0" fmla="*/ 0 w 61"/>
                <a:gd name="T1" fmla="*/ 55 h 55"/>
                <a:gd name="T2" fmla="*/ 0 w 61"/>
                <a:gd name="T3" fmla="*/ 51 h 55"/>
                <a:gd name="T4" fmla="*/ 4 w 61"/>
                <a:gd name="T5" fmla="*/ 43 h 55"/>
                <a:gd name="T6" fmla="*/ 12 w 61"/>
                <a:gd name="T7" fmla="*/ 33 h 55"/>
                <a:gd name="T8" fmla="*/ 23 w 61"/>
                <a:gd name="T9" fmla="*/ 23 h 55"/>
                <a:gd name="T10" fmla="*/ 33 w 61"/>
                <a:gd name="T11" fmla="*/ 15 h 55"/>
                <a:gd name="T12" fmla="*/ 44 w 61"/>
                <a:gd name="T13" fmla="*/ 6 h 55"/>
                <a:gd name="T14" fmla="*/ 54 w 61"/>
                <a:gd name="T15" fmla="*/ 1 h 55"/>
                <a:gd name="T16" fmla="*/ 61 w 61"/>
                <a:gd name="T17" fmla="*/ 0 h 55"/>
                <a:gd name="T18" fmla="*/ 54 w 61"/>
                <a:gd name="T19" fmla="*/ 6 h 55"/>
                <a:gd name="T20" fmla="*/ 46 w 61"/>
                <a:gd name="T21" fmla="*/ 13 h 55"/>
                <a:gd name="T22" fmla="*/ 38 w 61"/>
                <a:gd name="T23" fmla="*/ 22 h 55"/>
                <a:gd name="T24" fmla="*/ 29 w 61"/>
                <a:gd name="T25" fmla="*/ 32 h 55"/>
                <a:gd name="T26" fmla="*/ 21 w 61"/>
                <a:gd name="T27" fmla="*/ 41 h 55"/>
                <a:gd name="T28" fmla="*/ 12 w 61"/>
                <a:gd name="T29" fmla="*/ 48 h 55"/>
                <a:gd name="T30" fmla="*/ 6 w 61"/>
                <a:gd name="T31" fmla="*/ 53 h 55"/>
                <a:gd name="T32" fmla="*/ 0 w 61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0" y="51"/>
                  </a:lnTo>
                  <a:lnTo>
                    <a:pt x="4" y="43"/>
                  </a:lnTo>
                  <a:lnTo>
                    <a:pt x="12" y="33"/>
                  </a:lnTo>
                  <a:lnTo>
                    <a:pt x="23" y="23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2"/>
                  </a:lnTo>
                  <a:lnTo>
                    <a:pt x="29" y="32"/>
                  </a:lnTo>
                  <a:lnTo>
                    <a:pt x="21" y="41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3" name="Freeform 571">
              <a:extLst>
                <a:ext uri="{FF2B5EF4-FFF2-40B4-BE49-F238E27FC236}">
                  <a16:creationId xmlns:a16="http://schemas.microsoft.com/office/drawing/2014/main" id="{453FABB4-58C3-28FC-9D54-683F1E61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4084"/>
              <a:ext cx="19" cy="19"/>
            </a:xfrm>
            <a:custGeom>
              <a:avLst/>
              <a:gdLst>
                <a:gd name="T0" fmla="*/ 0 w 40"/>
                <a:gd name="T1" fmla="*/ 35 h 38"/>
                <a:gd name="T2" fmla="*/ 0 w 40"/>
                <a:gd name="T3" fmla="*/ 31 h 38"/>
                <a:gd name="T4" fmla="*/ 1 w 40"/>
                <a:gd name="T5" fmla="*/ 26 h 38"/>
                <a:gd name="T6" fmla="*/ 7 w 40"/>
                <a:gd name="T7" fmla="*/ 20 h 38"/>
                <a:gd name="T8" fmla="*/ 12 w 40"/>
                <a:gd name="T9" fmla="*/ 13 h 38"/>
                <a:gd name="T10" fmla="*/ 19 w 40"/>
                <a:gd name="T11" fmla="*/ 6 h 38"/>
                <a:gd name="T12" fmla="*/ 26 w 40"/>
                <a:gd name="T13" fmla="*/ 3 h 38"/>
                <a:gd name="T14" fmla="*/ 33 w 40"/>
                <a:gd name="T15" fmla="*/ 0 h 38"/>
                <a:gd name="T16" fmla="*/ 40 w 40"/>
                <a:gd name="T17" fmla="*/ 1 h 38"/>
                <a:gd name="T18" fmla="*/ 32 w 40"/>
                <a:gd name="T19" fmla="*/ 4 h 38"/>
                <a:gd name="T20" fmla="*/ 25 w 40"/>
                <a:gd name="T21" fmla="*/ 9 h 38"/>
                <a:gd name="T22" fmla="*/ 20 w 40"/>
                <a:gd name="T23" fmla="*/ 16 h 38"/>
                <a:gd name="T24" fmla="*/ 15 w 40"/>
                <a:gd name="T25" fmla="*/ 24 h 38"/>
                <a:gd name="T26" fmla="*/ 9 w 40"/>
                <a:gd name="T27" fmla="*/ 31 h 38"/>
                <a:gd name="T28" fmla="*/ 7 w 40"/>
                <a:gd name="T29" fmla="*/ 36 h 38"/>
                <a:gd name="T30" fmla="*/ 3 w 40"/>
                <a:gd name="T31" fmla="*/ 38 h 38"/>
                <a:gd name="T32" fmla="*/ 0 w 40"/>
                <a:gd name="T3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8">
                  <a:moveTo>
                    <a:pt x="0" y="35"/>
                  </a:moveTo>
                  <a:lnTo>
                    <a:pt x="0" y="31"/>
                  </a:lnTo>
                  <a:lnTo>
                    <a:pt x="1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5" y="9"/>
                  </a:lnTo>
                  <a:lnTo>
                    <a:pt x="20" y="16"/>
                  </a:lnTo>
                  <a:lnTo>
                    <a:pt x="15" y="24"/>
                  </a:lnTo>
                  <a:lnTo>
                    <a:pt x="9" y="31"/>
                  </a:lnTo>
                  <a:lnTo>
                    <a:pt x="7" y="36"/>
                  </a:lnTo>
                  <a:lnTo>
                    <a:pt x="3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4" name="Freeform 572">
              <a:extLst>
                <a:ext uri="{FF2B5EF4-FFF2-40B4-BE49-F238E27FC236}">
                  <a16:creationId xmlns:a16="http://schemas.microsoft.com/office/drawing/2014/main" id="{A6EB5663-9514-15B1-376C-8115D432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4067"/>
              <a:ext cx="23" cy="24"/>
            </a:xfrm>
            <a:custGeom>
              <a:avLst/>
              <a:gdLst>
                <a:gd name="T0" fmla="*/ 46 w 46"/>
                <a:gd name="T1" fmla="*/ 0 h 48"/>
                <a:gd name="T2" fmla="*/ 44 w 46"/>
                <a:gd name="T3" fmla="*/ 4 h 48"/>
                <a:gd name="T4" fmla="*/ 38 w 46"/>
                <a:gd name="T5" fmla="*/ 12 h 48"/>
                <a:gd name="T6" fmla="*/ 33 w 46"/>
                <a:gd name="T7" fmla="*/ 20 h 48"/>
                <a:gd name="T8" fmla="*/ 27 w 46"/>
                <a:gd name="T9" fmla="*/ 29 h 48"/>
                <a:gd name="T10" fmla="*/ 20 w 46"/>
                <a:gd name="T11" fmla="*/ 38 h 48"/>
                <a:gd name="T12" fmla="*/ 13 w 46"/>
                <a:gd name="T13" fmla="*/ 44 h 48"/>
                <a:gd name="T14" fmla="*/ 7 w 46"/>
                <a:gd name="T15" fmla="*/ 48 h 48"/>
                <a:gd name="T16" fmla="*/ 2 w 46"/>
                <a:gd name="T17" fmla="*/ 47 h 48"/>
                <a:gd name="T18" fmla="*/ 0 w 46"/>
                <a:gd name="T19" fmla="*/ 42 h 48"/>
                <a:gd name="T20" fmla="*/ 3 w 46"/>
                <a:gd name="T21" fmla="*/ 35 h 48"/>
                <a:gd name="T22" fmla="*/ 8 w 46"/>
                <a:gd name="T23" fmla="*/ 29 h 48"/>
                <a:gd name="T24" fmla="*/ 16 w 46"/>
                <a:gd name="T25" fmla="*/ 22 h 48"/>
                <a:gd name="T26" fmla="*/ 25 w 46"/>
                <a:gd name="T27" fmla="*/ 15 h 48"/>
                <a:gd name="T28" fmla="*/ 34 w 46"/>
                <a:gd name="T29" fmla="*/ 9 h 48"/>
                <a:gd name="T30" fmla="*/ 41 w 46"/>
                <a:gd name="T31" fmla="*/ 4 h 48"/>
                <a:gd name="T32" fmla="*/ 46 w 46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8">
                  <a:moveTo>
                    <a:pt x="46" y="0"/>
                  </a:moveTo>
                  <a:lnTo>
                    <a:pt x="44" y="4"/>
                  </a:lnTo>
                  <a:lnTo>
                    <a:pt x="38" y="12"/>
                  </a:lnTo>
                  <a:lnTo>
                    <a:pt x="33" y="20"/>
                  </a:lnTo>
                  <a:lnTo>
                    <a:pt x="27" y="29"/>
                  </a:lnTo>
                  <a:lnTo>
                    <a:pt x="20" y="38"/>
                  </a:lnTo>
                  <a:lnTo>
                    <a:pt x="13" y="44"/>
                  </a:lnTo>
                  <a:lnTo>
                    <a:pt x="7" y="48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8" y="29"/>
                  </a:lnTo>
                  <a:lnTo>
                    <a:pt x="16" y="22"/>
                  </a:lnTo>
                  <a:lnTo>
                    <a:pt x="25" y="15"/>
                  </a:lnTo>
                  <a:lnTo>
                    <a:pt x="34" y="9"/>
                  </a:lnTo>
                  <a:lnTo>
                    <a:pt x="41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5" name="Freeform 573">
              <a:extLst>
                <a:ext uri="{FF2B5EF4-FFF2-40B4-BE49-F238E27FC236}">
                  <a16:creationId xmlns:a16="http://schemas.microsoft.com/office/drawing/2014/main" id="{79647E76-6625-C44E-BE2A-D73816B92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4054"/>
              <a:ext cx="27" cy="12"/>
            </a:xfrm>
            <a:custGeom>
              <a:avLst/>
              <a:gdLst>
                <a:gd name="T0" fmla="*/ 54 w 54"/>
                <a:gd name="T1" fmla="*/ 24 h 24"/>
                <a:gd name="T2" fmla="*/ 50 w 54"/>
                <a:gd name="T3" fmla="*/ 23 h 24"/>
                <a:gd name="T4" fmla="*/ 44 w 54"/>
                <a:gd name="T5" fmla="*/ 19 h 24"/>
                <a:gd name="T6" fmla="*/ 37 w 54"/>
                <a:gd name="T7" fmla="*/ 14 h 24"/>
                <a:gd name="T8" fmla="*/ 27 w 54"/>
                <a:gd name="T9" fmla="*/ 9 h 24"/>
                <a:gd name="T10" fmla="*/ 19 w 54"/>
                <a:gd name="T11" fmla="*/ 5 h 24"/>
                <a:gd name="T12" fmla="*/ 10 w 54"/>
                <a:gd name="T13" fmla="*/ 2 h 24"/>
                <a:gd name="T14" fmla="*/ 4 w 54"/>
                <a:gd name="T15" fmla="*/ 0 h 24"/>
                <a:gd name="T16" fmla="*/ 0 w 54"/>
                <a:gd name="T17" fmla="*/ 3 h 24"/>
                <a:gd name="T18" fmla="*/ 0 w 54"/>
                <a:gd name="T19" fmla="*/ 6 h 24"/>
                <a:gd name="T20" fmla="*/ 4 w 54"/>
                <a:gd name="T21" fmla="*/ 10 h 24"/>
                <a:gd name="T22" fmla="*/ 10 w 54"/>
                <a:gd name="T23" fmla="*/ 14 h 24"/>
                <a:gd name="T24" fmla="*/ 19 w 54"/>
                <a:gd name="T25" fmla="*/ 16 h 24"/>
                <a:gd name="T26" fmla="*/ 30 w 54"/>
                <a:gd name="T27" fmla="*/ 19 h 24"/>
                <a:gd name="T28" fmla="*/ 39 w 54"/>
                <a:gd name="T29" fmla="*/ 21 h 24"/>
                <a:gd name="T30" fmla="*/ 47 w 54"/>
                <a:gd name="T31" fmla="*/ 23 h 24"/>
                <a:gd name="T32" fmla="*/ 54 w 5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50" y="23"/>
                  </a:lnTo>
                  <a:lnTo>
                    <a:pt x="44" y="19"/>
                  </a:lnTo>
                  <a:lnTo>
                    <a:pt x="37" y="14"/>
                  </a:lnTo>
                  <a:lnTo>
                    <a:pt x="27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14"/>
                  </a:lnTo>
                  <a:lnTo>
                    <a:pt x="19" y="16"/>
                  </a:lnTo>
                  <a:lnTo>
                    <a:pt x="30" y="19"/>
                  </a:lnTo>
                  <a:lnTo>
                    <a:pt x="39" y="21"/>
                  </a:lnTo>
                  <a:lnTo>
                    <a:pt x="47" y="23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6" name="Freeform 574">
              <a:extLst>
                <a:ext uri="{FF2B5EF4-FFF2-40B4-BE49-F238E27FC236}">
                  <a16:creationId xmlns:a16="http://schemas.microsoft.com/office/drawing/2014/main" id="{6CE1D4AB-B548-E341-07D6-67BB1FBB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4068"/>
              <a:ext cx="30" cy="7"/>
            </a:xfrm>
            <a:custGeom>
              <a:avLst/>
              <a:gdLst>
                <a:gd name="T0" fmla="*/ 60 w 60"/>
                <a:gd name="T1" fmla="*/ 0 h 14"/>
                <a:gd name="T2" fmla="*/ 56 w 60"/>
                <a:gd name="T3" fmla="*/ 0 h 14"/>
                <a:gd name="T4" fmla="*/ 48 w 60"/>
                <a:gd name="T5" fmla="*/ 0 h 14"/>
                <a:gd name="T6" fmla="*/ 38 w 60"/>
                <a:gd name="T7" fmla="*/ 0 h 14"/>
                <a:gd name="T8" fmla="*/ 27 w 60"/>
                <a:gd name="T9" fmla="*/ 0 h 14"/>
                <a:gd name="T10" fmla="*/ 17 w 60"/>
                <a:gd name="T11" fmla="*/ 1 h 14"/>
                <a:gd name="T12" fmla="*/ 7 w 60"/>
                <a:gd name="T13" fmla="*/ 2 h 14"/>
                <a:gd name="T14" fmla="*/ 2 w 60"/>
                <a:gd name="T15" fmla="*/ 5 h 14"/>
                <a:gd name="T16" fmla="*/ 0 w 60"/>
                <a:gd name="T17" fmla="*/ 9 h 14"/>
                <a:gd name="T18" fmla="*/ 2 w 60"/>
                <a:gd name="T19" fmla="*/ 12 h 14"/>
                <a:gd name="T20" fmla="*/ 7 w 60"/>
                <a:gd name="T21" fmla="*/ 14 h 14"/>
                <a:gd name="T22" fmla="*/ 15 w 60"/>
                <a:gd name="T23" fmla="*/ 12 h 14"/>
                <a:gd name="T24" fmla="*/ 26 w 60"/>
                <a:gd name="T25" fmla="*/ 11 h 14"/>
                <a:gd name="T26" fmla="*/ 35 w 60"/>
                <a:gd name="T27" fmla="*/ 7 h 14"/>
                <a:gd name="T28" fmla="*/ 46 w 60"/>
                <a:gd name="T29" fmla="*/ 5 h 14"/>
                <a:gd name="T30" fmla="*/ 54 w 60"/>
                <a:gd name="T31" fmla="*/ 2 h 14"/>
                <a:gd name="T32" fmla="*/ 60 w 60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4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15" y="12"/>
                  </a:lnTo>
                  <a:lnTo>
                    <a:pt x="26" y="11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7" name="Freeform 575">
              <a:extLst>
                <a:ext uri="{FF2B5EF4-FFF2-40B4-BE49-F238E27FC236}">
                  <a16:creationId xmlns:a16="http://schemas.microsoft.com/office/drawing/2014/main" id="{9A5C70C9-D41A-369E-8C83-45EE5217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4040"/>
              <a:ext cx="28" cy="22"/>
            </a:xfrm>
            <a:custGeom>
              <a:avLst/>
              <a:gdLst>
                <a:gd name="T0" fmla="*/ 55 w 55"/>
                <a:gd name="T1" fmla="*/ 43 h 43"/>
                <a:gd name="T2" fmla="*/ 48 w 55"/>
                <a:gd name="T3" fmla="*/ 40 h 43"/>
                <a:gd name="T4" fmla="*/ 39 w 55"/>
                <a:gd name="T5" fmla="*/ 33 h 43"/>
                <a:gd name="T6" fmla="*/ 29 w 55"/>
                <a:gd name="T7" fmla="*/ 27 h 43"/>
                <a:gd name="T8" fmla="*/ 18 w 55"/>
                <a:gd name="T9" fmla="*/ 21 h 43"/>
                <a:gd name="T10" fmla="*/ 10 w 55"/>
                <a:gd name="T11" fmla="*/ 15 h 43"/>
                <a:gd name="T12" fmla="*/ 4 w 55"/>
                <a:gd name="T13" fmla="*/ 9 h 43"/>
                <a:gd name="T14" fmla="*/ 0 w 55"/>
                <a:gd name="T15" fmla="*/ 5 h 43"/>
                <a:gd name="T16" fmla="*/ 1 w 55"/>
                <a:gd name="T17" fmla="*/ 1 h 43"/>
                <a:gd name="T18" fmla="*/ 6 w 55"/>
                <a:gd name="T19" fmla="*/ 0 h 43"/>
                <a:gd name="T20" fmla="*/ 13 w 55"/>
                <a:gd name="T21" fmla="*/ 4 h 43"/>
                <a:gd name="T22" fmla="*/ 20 w 55"/>
                <a:gd name="T23" fmla="*/ 10 h 43"/>
                <a:gd name="T24" fmla="*/ 29 w 55"/>
                <a:gd name="T25" fmla="*/ 16 h 43"/>
                <a:gd name="T26" fmla="*/ 37 w 55"/>
                <a:gd name="T27" fmla="*/ 25 h 43"/>
                <a:gd name="T28" fmla="*/ 45 w 55"/>
                <a:gd name="T29" fmla="*/ 32 h 43"/>
                <a:gd name="T30" fmla="*/ 51 w 55"/>
                <a:gd name="T31" fmla="*/ 40 h 43"/>
                <a:gd name="T32" fmla="*/ 55 w 55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3">
                  <a:moveTo>
                    <a:pt x="55" y="43"/>
                  </a:moveTo>
                  <a:lnTo>
                    <a:pt x="48" y="40"/>
                  </a:lnTo>
                  <a:lnTo>
                    <a:pt x="39" y="33"/>
                  </a:lnTo>
                  <a:lnTo>
                    <a:pt x="29" y="27"/>
                  </a:lnTo>
                  <a:lnTo>
                    <a:pt x="18" y="21"/>
                  </a:lnTo>
                  <a:lnTo>
                    <a:pt x="10" y="15"/>
                  </a:lnTo>
                  <a:lnTo>
                    <a:pt x="4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7" y="25"/>
                  </a:lnTo>
                  <a:lnTo>
                    <a:pt x="45" y="32"/>
                  </a:lnTo>
                  <a:lnTo>
                    <a:pt x="51" y="40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8" name="Freeform 576">
              <a:extLst>
                <a:ext uri="{FF2B5EF4-FFF2-40B4-BE49-F238E27FC236}">
                  <a16:creationId xmlns:a16="http://schemas.microsoft.com/office/drawing/2014/main" id="{6D13CED0-24A1-FB31-7584-FF834783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4043"/>
              <a:ext cx="8" cy="37"/>
            </a:xfrm>
            <a:custGeom>
              <a:avLst/>
              <a:gdLst>
                <a:gd name="T0" fmla="*/ 3 w 16"/>
                <a:gd name="T1" fmla="*/ 73 h 73"/>
                <a:gd name="T2" fmla="*/ 0 w 16"/>
                <a:gd name="T3" fmla="*/ 55 h 73"/>
                <a:gd name="T4" fmla="*/ 0 w 16"/>
                <a:gd name="T5" fmla="*/ 31 h 73"/>
                <a:gd name="T6" fmla="*/ 3 w 16"/>
                <a:gd name="T7" fmla="*/ 10 h 73"/>
                <a:gd name="T8" fmla="*/ 11 w 16"/>
                <a:gd name="T9" fmla="*/ 0 h 73"/>
                <a:gd name="T10" fmla="*/ 16 w 16"/>
                <a:gd name="T11" fmla="*/ 9 h 73"/>
                <a:gd name="T12" fmla="*/ 13 w 16"/>
                <a:gd name="T13" fmla="*/ 28 h 73"/>
                <a:gd name="T14" fmla="*/ 7 w 16"/>
                <a:gd name="T15" fmla="*/ 53 h 73"/>
                <a:gd name="T16" fmla="*/ 3 w 1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3" y="73"/>
                  </a:moveTo>
                  <a:lnTo>
                    <a:pt x="0" y="55"/>
                  </a:lnTo>
                  <a:lnTo>
                    <a:pt x="0" y="31"/>
                  </a:lnTo>
                  <a:lnTo>
                    <a:pt x="3" y="10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3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9" name="Freeform 577">
              <a:extLst>
                <a:ext uri="{FF2B5EF4-FFF2-40B4-BE49-F238E27FC236}">
                  <a16:creationId xmlns:a16="http://schemas.microsoft.com/office/drawing/2014/main" id="{1993F385-6D65-81F6-2724-C3C8D1C9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4049"/>
              <a:ext cx="13" cy="36"/>
            </a:xfrm>
            <a:custGeom>
              <a:avLst/>
              <a:gdLst>
                <a:gd name="T0" fmla="*/ 0 w 26"/>
                <a:gd name="T1" fmla="*/ 71 h 71"/>
                <a:gd name="T2" fmla="*/ 1 w 26"/>
                <a:gd name="T3" fmla="*/ 55 h 71"/>
                <a:gd name="T4" fmla="*/ 5 w 26"/>
                <a:gd name="T5" fmla="*/ 31 h 71"/>
                <a:gd name="T6" fmla="*/ 13 w 26"/>
                <a:gd name="T7" fmla="*/ 10 h 71"/>
                <a:gd name="T8" fmla="*/ 22 w 26"/>
                <a:gd name="T9" fmla="*/ 0 h 71"/>
                <a:gd name="T10" fmla="*/ 26 w 26"/>
                <a:gd name="T11" fmla="*/ 9 h 71"/>
                <a:gd name="T12" fmla="*/ 20 w 26"/>
                <a:gd name="T13" fmla="*/ 31 h 71"/>
                <a:gd name="T14" fmla="*/ 8 w 26"/>
                <a:gd name="T15" fmla="*/ 56 h 71"/>
                <a:gd name="T16" fmla="*/ 0 w 26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71">
                  <a:moveTo>
                    <a:pt x="0" y="71"/>
                  </a:moveTo>
                  <a:lnTo>
                    <a:pt x="1" y="55"/>
                  </a:lnTo>
                  <a:lnTo>
                    <a:pt x="5" y="31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9"/>
                  </a:lnTo>
                  <a:lnTo>
                    <a:pt x="20" y="31"/>
                  </a:lnTo>
                  <a:lnTo>
                    <a:pt x="8" y="5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0" name="Freeform 578">
              <a:extLst>
                <a:ext uri="{FF2B5EF4-FFF2-40B4-BE49-F238E27FC236}">
                  <a16:creationId xmlns:a16="http://schemas.microsoft.com/office/drawing/2014/main" id="{F88D16DB-4987-22D7-340F-1C59A7E9D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4034"/>
              <a:ext cx="8" cy="34"/>
            </a:xfrm>
            <a:custGeom>
              <a:avLst/>
              <a:gdLst>
                <a:gd name="T0" fmla="*/ 9 w 16"/>
                <a:gd name="T1" fmla="*/ 69 h 69"/>
                <a:gd name="T2" fmla="*/ 2 w 16"/>
                <a:gd name="T3" fmla="*/ 59 h 69"/>
                <a:gd name="T4" fmla="*/ 0 w 16"/>
                <a:gd name="T5" fmla="*/ 36 h 69"/>
                <a:gd name="T6" fmla="*/ 1 w 16"/>
                <a:gd name="T7" fmla="*/ 14 h 69"/>
                <a:gd name="T8" fmla="*/ 9 w 16"/>
                <a:gd name="T9" fmla="*/ 0 h 69"/>
                <a:gd name="T10" fmla="*/ 16 w 16"/>
                <a:gd name="T11" fmla="*/ 5 h 69"/>
                <a:gd name="T12" fmla="*/ 14 w 16"/>
                <a:gd name="T13" fmla="*/ 25 h 69"/>
                <a:gd name="T14" fmla="*/ 10 w 16"/>
                <a:gd name="T15" fmla="*/ 49 h 69"/>
                <a:gd name="T16" fmla="*/ 9 w 16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9">
                  <a:moveTo>
                    <a:pt x="9" y="69"/>
                  </a:moveTo>
                  <a:lnTo>
                    <a:pt x="2" y="59"/>
                  </a:lnTo>
                  <a:lnTo>
                    <a:pt x="0" y="36"/>
                  </a:lnTo>
                  <a:lnTo>
                    <a:pt x="1" y="14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4" y="25"/>
                  </a:lnTo>
                  <a:lnTo>
                    <a:pt x="10" y="49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1" name="Freeform 579">
              <a:extLst>
                <a:ext uri="{FF2B5EF4-FFF2-40B4-BE49-F238E27FC236}">
                  <a16:creationId xmlns:a16="http://schemas.microsoft.com/office/drawing/2014/main" id="{DD3FF1FF-728B-0A22-783C-C149D02C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4024"/>
              <a:ext cx="12" cy="40"/>
            </a:xfrm>
            <a:custGeom>
              <a:avLst/>
              <a:gdLst>
                <a:gd name="T0" fmla="*/ 25 w 25"/>
                <a:gd name="T1" fmla="*/ 81 h 81"/>
                <a:gd name="T2" fmla="*/ 14 w 25"/>
                <a:gd name="T3" fmla="*/ 61 h 81"/>
                <a:gd name="T4" fmla="*/ 4 w 25"/>
                <a:gd name="T5" fmla="*/ 35 h 81"/>
                <a:gd name="T6" fmla="*/ 0 w 25"/>
                <a:gd name="T7" fmla="*/ 11 h 81"/>
                <a:gd name="T8" fmla="*/ 5 w 25"/>
                <a:gd name="T9" fmla="*/ 0 h 81"/>
                <a:gd name="T10" fmla="*/ 16 w 25"/>
                <a:gd name="T11" fmla="*/ 9 h 81"/>
                <a:gd name="T12" fmla="*/ 20 w 25"/>
                <a:gd name="T13" fmla="*/ 33 h 81"/>
                <a:gd name="T14" fmla="*/ 22 w 25"/>
                <a:gd name="T15" fmla="*/ 61 h 81"/>
                <a:gd name="T16" fmla="*/ 25 w 25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14" y="61"/>
                  </a:lnTo>
                  <a:lnTo>
                    <a:pt x="4" y="3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9"/>
                  </a:lnTo>
                  <a:lnTo>
                    <a:pt x="20" y="33"/>
                  </a:lnTo>
                  <a:lnTo>
                    <a:pt x="22" y="6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2" name="Freeform 580">
              <a:extLst>
                <a:ext uri="{FF2B5EF4-FFF2-40B4-BE49-F238E27FC236}">
                  <a16:creationId xmlns:a16="http://schemas.microsoft.com/office/drawing/2014/main" id="{56DA9367-454B-FC07-DC84-525DA221F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4014"/>
              <a:ext cx="14" cy="43"/>
            </a:xfrm>
            <a:custGeom>
              <a:avLst/>
              <a:gdLst>
                <a:gd name="T0" fmla="*/ 29 w 29"/>
                <a:gd name="T1" fmla="*/ 87 h 87"/>
                <a:gd name="T2" fmla="*/ 25 w 29"/>
                <a:gd name="T3" fmla="*/ 79 h 87"/>
                <a:gd name="T4" fmla="*/ 18 w 29"/>
                <a:gd name="T5" fmla="*/ 68 h 87"/>
                <a:gd name="T6" fmla="*/ 13 w 29"/>
                <a:gd name="T7" fmla="*/ 53 h 87"/>
                <a:gd name="T8" fmla="*/ 6 w 29"/>
                <a:gd name="T9" fmla="*/ 38 h 87"/>
                <a:gd name="T10" fmla="*/ 2 w 29"/>
                <a:gd name="T11" fmla="*/ 23 h 87"/>
                <a:gd name="T12" fmla="*/ 0 w 29"/>
                <a:gd name="T13" fmla="*/ 10 h 87"/>
                <a:gd name="T14" fmla="*/ 0 w 29"/>
                <a:gd name="T15" fmla="*/ 3 h 87"/>
                <a:gd name="T16" fmla="*/ 5 w 29"/>
                <a:gd name="T17" fmla="*/ 0 h 87"/>
                <a:gd name="T18" fmla="*/ 16 w 29"/>
                <a:gd name="T19" fmla="*/ 14 h 87"/>
                <a:gd name="T20" fmla="*/ 21 w 29"/>
                <a:gd name="T21" fmla="*/ 41 h 87"/>
                <a:gd name="T22" fmla="*/ 25 w 29"/>
                <a:gd name="T23" fmla="*/ 70 h 87"/>
                <a:gd name="T24" fmla="*/ 29 w 29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87">
                  <a:moveTo>
                    <a:pt x="29" y="87"/>
                  </a:moveTo>
                  <a:lnTo>
                    <a:pt x="25" y="79"/>
                  </a:lnTo>
                  <a:lnTo>
                    <a:pt x="18" y="68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2" y="2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lnTo>
                    <a:pt x="16" y="14"/>
                  </a:lnTo>
                  <a:lnTo>
                    <a:pt x="21" y="41"/>
                  </a:lnTo>
                  <a:lnTo>
                    <a:pt x="25" y="70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3" name="Freeform 581">
              <a:extLst>
                <a:ext uri="{FF2B5EF4-FFF2-40B4-BE49-F238E27FC236}">
                  <a16:creationId xmlns:a16="http://schemas.microsoft.com/office/drawing/2014/main" id="{324CD6DA-B6C1-257A-5853-2D8A739C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4010"/>
              <a:ext cx="25" cy="47"/>
            </a:xfrm>
            <a:custGeom>
              <a:avLst/>
              <a:gdLst>
                <a:gd name="T0" fmla="*/ 50 w 50"/>
                <a:gd name="T1" fmla="*/ 93 h 93"/>
                <a:gd name="T2" fmla="*/ 42 w 50"/>
                <a:gd name="T3" fmla="*/ 85 h 93"/>
                <a:gd name="T4" fmla="*/ 33 w 50"/>
                <a:gd name="T5" fmla="*/ 72 h 93"/>
                <a:gd name="T6" fmla="*/ 22 w 50"/>
                <a:gd name="T7" fmla="*/ 57 h 93"/>
                <a:gd name="T8" fmla="*/ 14 w 50"/>
                <a:gd name="T9" fmla="*/ 42 h 93"/>
                <a:gd name="T10" fmla="*/ 6 w 50"/>
                <a:gd name="T11" fmla="*/ 27 h 93"/>
                <a:gd name="T12" fmla="*/ 1 w 50"/>
                <a:gd name="T13" fmla="*/ 15 h 93"/>
                <a:gd name="T14" fmla="*/ 0 w 50"/>
                <a:gd name="T15" fmla="*/ 5 h 93"/>
                <a:gd name="T16" fmla="*/ 2 w 50"/>
                <a:gd name="T17" fmla="*/ 0 h 93"/>
                <a:gd name="T18" fmla="*/ 8 w 50"/>
                <a:gd name="T19" fmla="*/ 1 h 93"/>
                <a:gd name="T20" fmla="*/ 14 w 50"/>
                <a:gd name="T21" fmla="*/ 11 h 93"/>
                <a:gd name="T22" fmla="*/ 21 w 50"/>
                <a:gd name="T23" fmla="*/ 25 h 93"/>
                <a:gd name="T24" fmla="*/ 26 w 50"/>
                <a:gd name="T25" fmla="*/ 41 h 93"/>
                <a:gd name="T26" fmla="*/ 33 w 50"/>
                <a:gd name="T27" fmla="*/ 59 h 93"/>
                <a:gd name="T28" fmla="*/ 39 w 50"/>
                <a:gd name="T29" fmla="*/ 75 h 93"/>
                <a:gd name="T30" fmla="*/ 44 w 50"/>
                <a:gd name="T31" fmla="*/ 87 h 93"/>
                <a:gd name="T32" fmla="*/ 50 w 50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42" y="85"/>
                  </a:lnTo>
                  <a:lnTo>
                    <a:pt x="33" y="72"/>
                  </a:lnTo>
                  <a:lnTo>
                    <a:pt x="22" y="57"/>
                  </a:lnTo>
                  <a:lnTo>
                    <a:pt x="14" y="42"/>
                  </a:lnTo>
                  <a:lnTo>
                    <a:pt x="6" y="27"/>
                  </a:lnTo>
                  <a:lnTo>
                    <a:pt x="1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1"/>
                  </a:lnTo>
                  <a:lnTo>
                    <a:pt x="21" y="25"/>
                  </a:lnTo>
                  <a:lnTo>
                    <a:pt x="26" y="41"/>
                  </a:lnTo>
                  <a:lnTo>
                    <a:pt x="33" y="59"/>
                  </a:lnTo>
                  <a:lnTo>
                    <a:pt x="39" y="75"/>
                  </a:lnTo>
                  <a:lnTo>
                    <a:pt x="44" y="87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4" name="Freeform 582">
              <a:extLst>
                <a:ext uri="{FF2B5EF4-FFF2-40B4-BE49-F238E27FC236}">
                  <a16:creationId xmlns:a16="http://schemas.microsoft.com/office/drawing/2014/main" id="{C3D55969-1F92-B532-01E6-0615AF72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4018"/>
              <a:ext cx="30" cy="43"/>
            </a:xfrm>
            <a:custGeom>
              <a:avLst/>
              <a:gdLst>
                <a:gd name="T0" fmla="*/ 59 w 59"/>
                <a:gd name="T1" fmla="*/ 86 h 86"/>
                <a:gd name="T2" fmla="*/ 51 w 59"/>
                <a:gd name="T3" fmla="*/ 78 h 86"/>
                <a:gd name="T4" fmla="*/ 42 w 59"/>
                <a:gd name="T5" fmla="*/ 69 h 86"/>
                <a:gd name="T6" fmla="*/ 30 w 59"/>
                <a:gd name="T7" fmla="*/ 55 h 86"/>
                <a:gd name="T8" fmla="*/ 19 w 59"/>
                <a:gd name="T9" fmla="*/ 41 h 86"/>
                <a:gd name="T10" fmla="*/ 9 w 59"/>
                <a:gd name="T11" fmla="*/ 27 h 86"/>
                <a:gd name="T12" fmla="*/ 2 w 59"/>
                <a:gd name="T13" fmla="*/ 15 h 86"/>
                <a:gd name="T14" fmla="*/ 0 w 59"/>
                <a:gd name="T15" fmla="*/ 5 h 86"/>
                <a:gd name="T16" fmla="*/ 2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9 h 86"/>
                <a:gd name="T26" fmla="*/ 41 w 59"/>
                <a:gd name="T27" fmla="*/ 55 h 86"/>
                <a:gd name="T28" fmla="*/ 48 w 59"/>
                <a:gd name="T29" fmla="*/ 69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1" y="78"/>
                  </a:lnTo>
                  <a:lnTo>
                    <a:pt x="42" y="69"/>
                  </a:lnTo>
                  <a:lnTo>
                    <a:pt x="30" y="55"/>
                  </a:lnTo>
                  <a:lnTo>
                    <a:pt x="19" y="41"/>
                  </a:lnTo>
                  <a:lnTo>
                    <a:pt x="9" y="27"/>
                  </a:lnTo>
                  <a:lnTo>
                    <a:pt x="2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9"/>
                  </a:lnTo>
                  <a:lnTo>
                    <a:pt x="41" y="55"/>
                  </a:lnTo>
                  <a:lnTo>
                    <a:pt x="48" y="69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5" name="Freeform 583">
              <a:extLst>
                <a:ext uri="{FF2B5EF4-FFF2-40B4-BE49-F238E27FC236}">
                  <a16:creationId xmlns:a16="http://schemas.microsoft.com/office/drawing/2014/main" id="{3B7A2887-B51F-148B-7CB6-9EB68657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4016"/>
              <a:ext cx="25" cy="39"/>
            </a:xfrm>
            <a:custGeom>
              <a:avLst/>
              <a:gdLst>
                <a:gd name="T0" fmla="*/ 52 w 52"/>
                <a:gd name="T1" fmla="*/ 79 h 79"/>
                <a:gd name="T2" fmla="*/ 45 w 52"/>
                <a:gd name="T3" fmla="*/ 71 h 79"/>
                <a:gd name="T4" fmla="*/ 36 w 52"/>
                <a:gd name="T5" fmla="*/ 61 h 79"/>
                <a:gd name="T6" fmla="*/ 27 w 52"/>
                <a:gd name="T7" fmla="*/ 49 h 79"/>
                <a:gd name="T8" fmla="*/ 16 w 52"/>
                <a:gd name="T9" fmla="*/ 35 h 79"/>
                <a:gd name="T10" fmla="*/ 8 w 52"/>
                <a:gd name="T11" fmla="*/ 23 h 79"/>
                <a:gd name="T12" fmla="*/ 3 w 52"/>
                <a:gd name="T13" fmla="*/ 11 h 79"/>
                <a:gd name="T14" fmla="*/ 0 w 52"/>
                <a:gd name="T15" fmla="*/ 4 h 79"/>
                <a:gd name="T16" fmla="*/ 4 w 52"/>
                <a:gd name="T17" fmla="*/ 0 h 79"/>
                <a:gd name="T18" fmla="*/ 11 w 52"/>
                <a:gd name="T19" fmla="*/ 3 h 79"/>
                <a:gd name="T20" fmla="*/ 17 w 52"/>
                <a:gd name="T21" fmla="*/ 10 h 79"/>
                <a:gd name="T22" fmla="*/ 25 w 52"/>
                <a:gd name="T23" fmla="*/ 21 h 79"/>
                <a:gd name="T24" fmla="*/ 32 w 52"/>
                <a:gd name="T25" fmla="*/ 35 h 79"/>
                <a:gd name="T26" fmla="*/ 37 w 52"/>
                <a:gd name="T27" fmla="*/ 49 h 79"/>
                <a:gd name="T28" fmla="*/ 44 w 52"/>
                <a:gd name="T29" fmla="*/ 63 h 79"/>
                <a:gd name="T30" fmla="*/ 48 w 52"/>
                <a:gd name="T31" fmla="*/ 73 h 79"/>
                <a:gd name="T32" fmla="*/ 52 w 5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1"/>
                  </a:lnTo>
                  <a:lnTo>
                    <a:pt x="36" y="61"/>
                  </a:lnTo>
                  <a:lnTo>
                    <a:pt x="27" y="49"/>
                  </a:lnTo>
                  <a:lnTo>
                    <a:pt x="16" y="35"/>
                  </a:lnTo>
                  <a:lnTo>
                    <a:pt x="8" y="23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10"/>
                  </a:lnTo>
                  <a:lnTo>
                    <a:pt x="25" y="21"/>
                  </a:lnTo>
                  <a:lnTo>
                    <a:pt x="32" y="35"/>
                  </a:lnTo>
                  <a:lnTo>
                    <a:pt x="37" y="49"/>
                  </a:lnTo>
                  <a:lnTo>
                    <a:pt x="44" y="63"/>
                  </a:lnTo>
                  <a:lnTo>
                    <a:pt x="48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6" name="Freeform 584">
              <a:extLst>
                <a:ext uri="{FF2B5EF4-FFF2-40B4-BE49-F238E27FC236}">
                  <a16:creationId xmlns:a16="http://schemas.microsoft.com/office/drawing/2014/main" id="{E6D06195-0800-96C8-57D1-EAB094A15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4052"/>
              <a:ext cx="39" cy="58"/>
            </a:xfrm>
            <a:custGeom>
              <a:avLst/>
              <a:gdLst>
                <a:gd name="T0" fmla="*/ 1 w 76"/>
                <a:gd name="T1" fmla="*/ 114 h 114"/>
                <a:gd name="T2" fmla="*/ 0 w 76"/>
                <a:gd name="T3" fmla="*/ 108 h 114"/>
                <a:gd name="T4" fmla="*/ 4 w 76"/>
                <a:gd name="T5" fmla="*/ 94 h 114"/>
                <a:gd name="T6" fmla="*/ 12 w 76"/>
                <a:gd name="T7" fmla="*/ 78 h 114"/>
                <a:gd name="T8" fmla="*/ 24 w 76"/>
                <a:gd name="T9" fmla="*/ 58 h 114"/>
                <a:gd name="T10" fmla="*/ 35 w 76"/>
                <a:gd name="T11" fmla="*/ 39 h 114"/>
                <a:gd name="T12" fmla="*/ 50 w 76"/>
                <a:gd name="T13" fmla="*/ 22 h 114"/>
                <a:gd name="T14" fmla="*/ 63 w 76"/>
                <a:gd name="T15" fmla="*/ 8 h 114"/>
                <a:gd name="T16" fmla="*/ 76 w 76"/>
                <a:gd name="T17" fmla="*/ 0 h 114"/>
                <a:gd name="T18" fmla="*/ 71 w 76"/>
                <a:gd name="T19" fmla="*/ 8 h 114"/>
                <a:gd name="T20" fmla="*/ 63 w 76"/>
                <a:gd name="T21" fmla="*/ 23 h 114"/>
                <a:gd name="T22" fmla="*/ 53 w 76"/>
                <a:gd name="T23" fmla="*/ 43 h 114"/>
                <a:gd name="T24" fmla="*/ 39 w 76"/>
                <a:gd name="T25" fmla="*/ 63 h 114"/>
                <a:gd name="T26" fmla="*/ 28 w 76"/>
                <a:gd name="T27" fmla="*/ 83 h 114"/>
                <a:gd name="T28" fmla="*/ 16 w 76"/>
                <a:gd name="T29" fmla="*/ 99 h 114"/>
                <a:gd name="T30" fmla="*/ 6 w 76"/>
                <a:gd name="T31" fmla="*/ 111 h 114"/>
                <a:gd name="T32" fmla="*/ 1 w 76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14">
                  <a:moveTo>
                    <a:pt x="1" y="114"/>
                  </a:moveTo>
                  <a:lnTo>
                    <a:pt x="0" y="108"/>
                  </a:lnTo>
                  <a:lnTo>
                    <a:pt x="4" y="94"/>
                  </a:lnTo>
                  <a:lnTo>
                    <a:pt x="12" y="78"/>
                  </a:lnTo>
                  <a:lnTo>
                    <a:pt x="24" y="58"/>
                  </a:lnTo>
                  <a:lnTo>
                    <a:pt x="35" y="39"/>
                  </a:lnTo>
                  <a:lnTo>
                    <a:pt x="50" y="22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3"/>
                  </a:lnTo>
                  <a:lnTo>
                    <a:pt x="53" y="43"/>
                  </a:lnTo>
                  <a:lnTo>
                    <a:pt x="39" y="63"/>
                  </a:lnTo>
                  <a:lnTo>
                    <a:pt x="28" y="83"/>
                  </a:lnTo>
                  <a:lnTo>
                    <a:pt x="16" y="99"/>
                  </a:lnTo>
                  <a:lnTo>
                    <a:pt x="6" y="111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7" name="Freeform 585">
              <a:extLst>
                <a:ext uri="{FF2B5EF4-FFF2-40B4-BE49-F238E27FC236}">
                  <a16:creationId xmlns:a16="http://schemas.microsoft.com/office/drawing/2014/main" id="{77061D52-3CF5-A2CC-0365-A55E1101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4055"/>
              <a:ext cx="33" cy="45"/>
            </a:xfrm>
            <a:custGeom>
              <a:avLst/>
              <a:gdLst>
                <a:gd name="T0" fmla="*/ 0 w 65"/>
                <a:gd name="T1" fmla="*/ 89 h 89"/>
                <a:gd name="T2" fmla="*/ 0 w 65"/>
                <a:gd name="T3" fmla="*/ 86 h 89"/>
                <a:gd name="T4" fmla="*/ 2 w 65"/>
                <a:gd name="T5" fmla="*/ 77 h 89"/>
                <a:gd name="T6" fmla="*/ 7 w 65"/>
                <a:gd name="T7" fmla="*/ 64 h 89"/>
                <a:gd name="T8" fmla="*/ 17 w 65"/>
                <a:gd name="T9" fmla="*/ 49 h 89"/>
                <a:gd name="T10" fmla="*/ 27 w 65"/>
                <a:gd name="T11" fmla="*/ 34 h 89"/>
                <a:gd name="T12" fmla="*/ 39 w 65"/>
                <a:gd name="T13" fmla="*/ 19 h 89"/>
                <a:gd name="T14" fmla="*/ 52 w 65"/>
                <a:gd name="T15" fmla="*/ 7 h 89"/>
                <a:gd name="T16" fmla="*/ 65 w 65"/>
                <a:gd name="T17" fmla="*/ 0 h 89"/>
                <a:gd name="T18" fmla="*/ 57 w 65"/>
                <a:gd name="T19" fmla="*/ 9 h 89"/>
                <a:gd name="T20" fmla="*/ 48 w 65"/>
                <a:gd name="T21" fmla="*/ 22 h 89"/>
                <a:gd name="T22" fmla="*/ 39 w 65"/>
                <a:gd name="T23" fmla="*/ 38 h 89"/>
                <a:gd name="T24" fmla="*/ 29 w 65"/>
                <a:gd name="T25" fmla="*/ 53 h 89"/>
                <a:gd name="T26" fmla="*/ 19 w 65"/>
                <a:gd name="T27" fmla="*/ 68 h 89"/>
                <a:gd name="T28" fmla="*/ 10 w 65"/>
                <a:gd name="T29" fmla="*/ 79 h 89"/>
                <a:gd name="T30" fmla="*/ 4 w 65"/>
                <a:gd name="T31" fmla="*/ 87 h 89"/>
                <a:gd name="T32" fmla="*/ 0 w 65"/>
                <a:gd name="T3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9">
                  <a:moveTo>
                    <a:pt x="0" y="89"/>
                  </a:moveTo>
                  <a:lnTo>
                    <a:pt x="0" y="86"/>
                  </a:lnTo>
                  <a:lnTo>
                    <a:pt x="2" y="77"/>
                  </a:lnTo>
                  <a:lnTo>
                    <a:pt x="7" y="64"/>
                  </a:lnTo>
                  <a:lnTo>
                    <a:pt x="17" y="49"/>
                  </a:lnTo>
                  <a:lnTo>
                    <a:pt x="27" y="34"/>
                  </a:lnTo>
                  <a:lnTo>
                    <a:pt x="39" y="19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2"/>
                  </a:lnTo>
                  <a:lnTo>
                    <a:pt x="39" y="38"/>
                  </a:lnTo>
                  <a:lnTo>
                    <a:pt x="29" y="53"/>
                  </a:lnTo>
                  <a:lnTo>
                    <a:pt x="19" y="68"/>
                  </a:lnTo>
                  <a:lnTo>
                    <a:pt x="10" y="79"/>
                  </a:lnTo>
                  <a:lnTo>
                    <a:pt x="4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8" name="Freeform 586">
              <a:extLst>
                <a:ext uri="{FF2B5EF4-FFF2-40B4-BE49-F238E27FC236}">
                  <a16:creationId xmlns:a16="http://schemas.microsoft.com/office/drawing/2014/main" id="{1BDFD825-A193-ECD9-AC10-725F29EEE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4015"/>
              <a:ext cx="30" cy="43"/>
            </a:xfrm>
            <a:custGeom>
              <a:avLst/>
              <a:gdLst>
                <a:gd name="T0" fmla="*/ 59 w 59"/>
                <a:gd name="T1" fmla="*/ 86 h 86"/>
                <a:gd name="T2" fmla="*/ 52 w 59"/>
                <a:gd name="T3" fmla="*/ 78 h 86"/>
                <a:gd name="T4" fmla="*/ 42 w 59"/>
                <a:gd name="T5" fmla="*/ 68 h 86"/>
                <a:gd name="T6" fmla="*/ 31 w 59"/>
                <a:gd name="T7" fmla="*/ 55 h 86"/>
                <a:gd name="T8" fmla="*/ 20 w 59"/>
                <a:gd name="T9" fmla="*/ 41 h 86"/>
                <a:gd name="T10" fmla="*/ 9 w 59"/>
                <a:gd name="T11" fmla="*/ 27 h 86"/>
                <a:gd name="T12" fmla="*/ 3 w 59"/>
                <a:gd name="T13" fmla="*/ 15 h 86"/>
                <a:gd name="T14" fmla="*/ 0 w 59"/>
                <a:gd name="T15" fmla="*/ 5 h 86"/>
                <a:gd name="T16" fmla="*/ 3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8 h 86"/>
                <a:gd name="T26" fmla="*/ 41 w 59"/>
                <a:gd name="T27" fmla="*/ 55 h 86"/>
                <a:gd name="T28" fmla="*/ 49 w 59"/>
                <a:gd name="T29" fmla="*/ 68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2" y="78"/>
                  </a:lnTo>
                  <a:lnTo>
                    <a:pt x="42" y="68"/>
                  </a:lnTo>
                  <a:lnTo>
                    <a:pt x="31" y="55"/>
                  </a:lnTo>
                  <a:lnTo>
                    <a:pt x="20" y="41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8"/>
                  </a:lnTo>
                  <a:lnTo>
                    <a:pt x="41" y="55"/>
                  </a:lnTo>
                  <a:lnTo>
                    <a:pt x="49" y="68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9" name="Freeform 587">
              <a:extLst>
                <a:ext uri="{FF2B5EF4-FFF2-40B4-BE49-F238E27FC236}">
                  <a16:creationId xmlns:a16="http://schemas.microsoft.com/office/drawing/2014/main" id="{77494CA9-A70A-8435-DFB8-03A71406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4114"/>
              <a:ext cx="152" cy="35"/>
            </a:xfrm>
            <a:custGeom>
              <a:avLst/>
              <a:gdLst>
                <a:gd name="T0" fmla="*/ 303 w 303"/>
                <a:gd name="T1" fmla="*/ 62 h 70"/>
                <a:gd name="T2" fmla="*/ 303 w 303"/>
                <a:gd name="T3" fmla="*/ 65 h 70"/>
                <a:gd name="T4" fmla="*/ 301 w 303"/>
                <a:gd name="T5" fmla="*/ 67 h 70"/>
                <a:gd name="T6" fmla="*/ 297 w 303"/>
                <a:gd name="T7" fmla="*/ 69 h 70"/>
                <a:gd name="T8" fmla="*/ 295 w 303"/>
                <a:gd name="T9" fmla="*/ 70 h 70"/>
                <a:gd name="T10" fmla="*/ 276 w 303"/>
                <a:gd name="T11" fmla="*/ 55 h 70"/>
                <a:gd name="T12" fmla="*/ 258 w 303"/>
                <a:gd name="T13" fmla="*/ 41 h 70"/>
                <a:gd name="T14" fmla="*/ 238 w 303"/>
                <a:gd name="T15" fmla="*/ 31 h 70"/>
                <a:gd name="T16" fmla="*/ 218 w 303"/>
                <a:gd name="T17" fmla="*/ 24 h 70"/>
                <a:gd name="T18" fmla="*/ 197 w 303"/>
                <a:gd name="T19" fmla="*/ 19 h 70"/>
                <a:gd name="T20" fmla="*/ 178 w 303"/>
                <a:gd name="T21" fmla="*/ 15 h 70"/>
                <a:gd name="T22" fmla="*/ 157 w 303"/>
                <a:gd name="T23" fmla="*/ 12 h 70"/>
                <a:gd name="T24" fmla="*/ 137 w 303"/>
                <a:gd name="T25" fmla="*/ 12 h 70"/>
                <a:gd name="T26" fmla="*/ 117 w 303"/>
                <a:gd name="T27" fmla="*/ 12 h 70"/>
                <a:gd name="T28" fmla="*/ 97 w 303"/>
                <a:gd name="T29" fmla="*/ 15 h 70"/>
                <a:gd name="T30" fmla="*/ 79 w 303"/>
                <a:gd name="T31" fmla="*/ 17 h 70"/>
                <a:gd name="T32" fmla="*/ 60 w 303"/>
                <a:gd name="T33" fmla="*/ 21 h 70"/>
                <a:gd name="T34" fmla="*/ 43 w 303"/>
                <a:gd name="T35" fmla="*/ 25 h 70"/>
                <a:gd name="T36" fmla="*/ 27 w 303"/>
                <a:gd name="T37" fmla="*/ 27 h 70"/>
                <a:gd name="T38" fmla="*/ 13 w 303"/>
                <a:gd name="T39" fmla="*/ 31 h 70"/>
                <a:gd name="T40" fmla="*/ 0 w 303"/>
                <a:gd name="T41" fmla="*/ 35 h 70"/>
                <a:gd name="T42" fmla="*/ 8 w 303"/>
                <a:gd name="T43" fmla="*/ 27 h 70"/>
                <a:gd name="T44" fmla="*/ 18 w 303"/>
                <a:gd name="T45" fmla="*/ 20 h 70"/>
                <a:gd name="T46" fmla="*/ 33 w 303"/>
                <a:gd name="T47" fmla="*/ 14 h 70"/>
                <a:gd name="T48" fmla="*/ 51 w 303"/>
                <a:gd name="T49" fmla="*/ 9 h 70"/>
                <a:gd name="T50" fmla="*/ 71 w 303"/>
                <a:gd name="T51" fmla="*/ 4 h 70"/>
                <a:gd name="T52" fmla="*/ 93 w 303"/>
                <a:gd name="T53" fmla="*/ 1 h 70"/>
                <a:gd name="T54" fmla="*/ 117 w 303"/>
                <a:gd name="T55" fmla="*/ 0 h 70"/>
                <a:gd name="T56" fmla="*/ 141 w 303"/>
                <a:gd name="T57" fmla="*/ 0 h 70"/>
                <a:gd name="T58" fmla="*/ 166 w 303"/>
                <a:gd name="T59" fmla="*/ 1 h 70"/>
                <a:gd name="T60" fmla="*/ 189 w 303"/>
                <a:gd name="T61" fmla="*/ 5 h 70"/>
                <a:gd name="T62" fmla="*/ 213 w 303"/>
                <a:gd name="T63" fmla="*/ 10 h 70"/>
                <a:gd name="T64" fmla="*/ 236 w 303"/>
                <a:gd name="T65" fmla="*/ 16 h 70"/>
                <a:gd name="T66" fmla="*/ 257 w 303"/>
                <a:gd name="T67" fmla="*/ 25 h 70"/>
                <a:gd name="T68" fmla="*/ 275 w 303"/>
                <a:gd name="T69" fmla="*/ 35 h 70"/>
                <a:gd name="T70" fmla="*/ 291 w 303"/>
                <a:gd name="T71" fmla="*/ 47 h 70"/>
                <a:gd name="T72" fmla="*/ 303 w 303"/>
                <a:gd name="T73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70">
                  <a:moveTo>
                    <a:pt x="303" y="62"/>
                  </a:moveTo>
                  <a:lnTo>
                    <a:pt x="303" y="65"/>
                  </a:lnTo>
                  <a:lnTo>
                    <a:pt x="301" y="67"/>
                  </a:lnTo>
                  <a:lnTo>
                    <a:pt x="297" y="69"/>
                  </a:lnTo>
                  <a:lnTo>
                    <a:pt x="295" y="70"/>
                  </a:lnTo>
                  <a:lnTo>
                    <a:pt x="276" y="55"/>
                  </a:lnTo>
                  <a:lnTo>
                    <a:pt x="258" y="41"/>
                  </a:lnTo>
                  <a:lnTo>
                    <a:pt x="238" y="31"/>
                  </a:lnTo>
                  <a:lnTo>
                    <a:pt x="218" y="24"/>
                  </a:lnTo>
                  <a:lnTo>
                    <a:pt x="197" y="19"/>
                  </a:lnTo>
                  <a:lnTo>
                    <a:pt x="178" y="15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5"/>
                  </a:lnTo>
                  <a:lnTo>
                    <a:pt x="79" y="17"/>
                  </a:lnTo>
                  <a:lnTo>
                    <a:pt x="60" y="21"/>
                  </a:lnTo>
                  <a:lnTo>
                    <a:pt x="43" y="25"/>
                  </a:lnTo>
                  <a:lnTo>
                    <a:pt x="27" y="27"/>
                  </a:lnTo>
                  <a:lnTo>
                    <a:pt x="13" y="31"/>
                  </a:lnTo>
                  <a:lnTo>
                    <a:pt x="0" y="35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3" y="14"/>
                  </a:lnTo>
                  <a:lnTo>
                    <a:pt x="51" y="9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10"/>
                  </a:lnTo>
                  <a:lnTo>
                    <a:pt x="236" y="16"/>
                  </a:lnTo>
                  <a:lnTo>
                    <a:pt x="257" y="25"/>
                  </a:lnTo>
                  <a:lnTo>
                    <a:pt x="275" y="35"/>
                  </a:lnTo>
                  <a:lnTo>
                    <a:pt x="291" y="47"/>
                  </a:lnTo>
                  <a:lnTo>
                    <a:pt x="303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0" name="Freeform 588">
              <a:extLst>
                <a:ext uri="{FF2B5EF4-FFF2-40B4-BE49-F238E27FC236}">
                  <a16:creationId xmlns:a16="http://schemas.microsoft.com/office/drawing/2014/main" id="{92E863BA-1898-DA13-9466-30691642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4122"/>
              <a:ext cx="18" cy="31"/>
            </a:xfrm>
            <a:custGeom>
              <a:avLst/>
              <a:gdLst>
                <a:gd name="T0" fmla="*/ 37 w 37"/>
                <a:gd name="T1" fmla="*/ 0 h 63"/>
                <a:gd name="T2" fmla="*/ 29 w 37"/>
                <a:gd name="T3" fmla="*/ 6 h 63"/>
                <a:gd name="T4" fmla="*/ 22 w 37"/>
                <a:gd name="T5" fmla="*/ 15 h 63"/>
                <a:gd name="T6" fmla="*/ 15 w 37"/>
                <a:gd name="T7" fmla="*/ 25 h 63"/>
                <a:gd name="T8" fmla="*/ 9 w 37"/>
                <a:gd name="T9" fmla="*/ 35 h 63"/>
                <a:gd name="T10" fmla="*/ 4 w 37"/>
                <a:gd name="T11" fmla="*/ 45 h 63"/>
                <a:gd name="T12" fmla="*/ 1 w 37"/>
                <a:gd name="T13" fmla="*/ 53 h 63"/>
                <a:gd name="T14" fmla="*/ 0 w 37"/>
                <a:gd name="T15" fmla="*/ 59 h 63"/>
                <a:gd name="T16" fmla="*/ 1 w 37"/>
                <a:gd name="T17" fmla="*/ 63 h 63"/>
                <a:gd name="T18" fmla="*/ 8 w 37"/>
                <a:gd name="T19" fmla="*/ 58 h 63"/>
                <a:gd name="T20" fmla="*/ 16 w 37"/>
                <a:gd name="T21" fmla="*/ 40 h 63"/>
                <a:gd name="T22" fmla="*/ 25 w 37"/>
                <a:gd name="T23" fmla="*/ 19 h 63"/>
                <a:gd name="T24" fmla="*/ 37 w 37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3">
                  <a:moveTo>
                    <a:pt x="37" y="0"/>
                  </a:moveTo>
                  <a:lnTo>
                    <a:pt x="29" y="6"/>
                  </a:lnTo>
                  <a:lnTo>
                    <a:pt x="22" y="15"/>
                  </a:lnTo>
                  <a:lnTo>
                    <a:pt x="15" y="25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8" y="58"/>
                  </a:lnTo>
                  <a:lnTo>
                    <a:pt x="16" y="40"/>
                  </a:lnTo>
                  <a:lnTo>
                    <a:pt x="25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1" name="Freeform 589">
              <a:extLst>
                <a:ext uri="{FF2B5EF4-FFF2-40B4-BE49-F238E27FC236}">
                  <a16:creationId xmlns:a16="http://schemas.microsoft.com/office/drawing/2014/main" id="{81AF2659-209B-67E3-9605-4E0B7A4A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4119"/>
              <a:ext cx="22" cy="34"/>
            </a:xfrm>
            <a:custGeom>
              <a:avLst/>
              <a:gdLst>
                <a:gd name="T0" fmla="*/ 1 w 43"/>
                <a:gd name="T1" fmla="*/ 69 h 69"/>
                <a:gd name="T2" fmla="*/ 0 w 43"/>
                <a:gd name="T3" fmla="*/ 66 h 69"/>
                <a:gd name="T4" fmla="*/ 1 w 43"/>
                <a:gd name="T5" fmla="*/ 59 h 69"/>
                <a:gd name="T6" fmla="*/ 4 w 43"/>
                <a:gd name="T7" fmla="*/ 50 h 69"/>
                <a:gd name="T8" fmla="*/ 9 w 43"/>
                <a:gd name="T9" fmla="*/ 40 h 69"/>
                <a:gd name="T10" fmla="*/ 16 w 43"/>
                <a:gd name="T11" fmla="*/ 29 h 69"/>
                <a:gd name="T12" fmla="*/ 24 w 43"/>
                <a:gd name="T13" fmla="*/ 17 h 69"/>
                <a:gd name="T14" fmla="*/ 33 w 43"/>
                <a:gd name="T15" fmla="*/ 7 h 69"/>
                <a:gd name="T16" fmla="*/ 43 w 43"/>
                <a:gd name="T17" fmla="*/ 0 h 69"/>
                <a:gd name="T18" fmla="*/ 38 w 43"/>
                <a:gd name="T19" fmla="*/ 9 h 69"/>
                <a:gd name="T20" fmla="*/ 33 w 43"/>
                <a:gd name="T21" fmla="*/ 19 h 69"/>
                <a:gd name="T22" fmla="*/ 26 w 43"/>
                <a:gd name="T23" fmla="*/ 30 h 69"/>
                <a:gd name="T24" fmla="*/ 20 w 43"/>
                <a:gd name="T25" fmla="*/ 41 h 69"/>
                <a:gd name="T26" fmla="*/ 14 w 43"/>
                <a:gd name="T27" fmla="*/ 52 h 69"/>
                <a:gd name="T28" fmla="*/ 8 w 43"/>
                <a:gd name="T29" fmla="*/ 61 h 69"/>
                <a:gd name="T30" fmla="*/ 4 w 43"/>
                <a:gd name="T31" fmla="*/ 67 h 69"/>
                <a:gd name="T32" fmla="*/ 1 w 4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9">
                  <a:moveTo>
                    <a:pt x="1" y="69"/>
                  </a:moveTo>
                  <a:lnTo>
                    <a:pt x="0" y="66"/>
                  </a:lnTo>
                  <a:lnTo>
                    <a:pt x="1" y="59"/>
                  </a:lnTo>
                  <a:lnTo>
                    <a:pt x="4" y="50"/>
                  </a:lnTo>
                  <a:lnTo>
                    <a:pt x="9" y="40"/>
                  </a:lnTo>
                  <a:lnTo>
                    <a:pt x="16" y="29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9"/>
                  </a:lnTo>
                  <a:lnTo>
                    <a:pt x="33" y="19"/>
                  </a:lnTo>
                  <a:lnTo>
                    <a:pt x="26" y="30"/>
                  </a:lnTo>
                  <a:lnTo>
                    <a:pt x="20" y="41"/>
                  </a:lnTo>
                  <a:lnTo>
                    <a:pt x="14" y="52"/>
                  </a:lnTo>
                  <a:lnTo>
                    <a:pt x="8" y="61"/>
                  </a:lnTo>
                  <a:lnTo>
                    <a:pt x="4" y="67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2" name="Freeform 590">
              <a:extLst>
                <a:ext uri="{FF2B5EF4-FFF2-40B4-BE49-F238E27FC236}">
                  <a16:creationId xmlns:a16="http://schemas.microsoft.com/office/drawing/2014/main" id="{63CA759F-3275-4330-6D2D-B2A487A0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116"/>
              <a:ext cx="30" cy="45"/>
            </a:xfrm>
            <a:custGeom>
              <a:avLst/>
              <a:gdLst>
                <a:gd name="T0" fmla="*/ 1 w 59"/>
                <a:gd name="T1" fmla="*/ 90 h 90"/>
                <a:gd name="T2" fmla="*/ 0 w 59"/>
                <a:gd name="T3" fmla="*/ 85 h 90"/>
                <a:gd name="T4" fmla="*/ 2 w 59"/>
                <a:gd name="T5" fmla="*/ 76 h 90"/>
                <a:gd name="T6" fmla="*/ 8 w 59"/>
                <a:gd name="T7" fmla="*/ 62 h 90"/>
                <a:gd name="T8" fmla="*/ 14 w 59"/>
                <a:gd name="T9" fmla="*/ 48 h 90"/>
                <a:gd name="T10" fmla="*/ 25 w 59"/>
                <a:gd name="T11" fmla="*/ 33 h 90"/>
                <a:gd name="T12" fmla="*/ 35 w 59"/>
                <a:gd name="T13" fmla="*/ 18 h 90"/>
                <a:gd name="T14" fmla="*/ 47 w 59"/>
                <a:gd name="T15" fmla="*/ 7 h 90"/>
                <a:gd name="T16" fmla="*/ 59 w 59"/>
                <a:gd name="T17" fmla="*/ 0 h 90"/>
                <a:gd name="T18" fmla="*/ 54 w 59"/>
                <a:gd name="T19" fmla="*/ 7 h 90"/>
                <a:gd name="T20" fmla="*/ 47 w 59"/>
                <a:gd name="T21" fmla="*/ 18 h 90"/>
                <a:gd name="T22" fmla="*/ 38 w 59"/>
                <a:gd name="T23" fmla="*/ 33 h 90"/>
                <a:gd name="T24" fmla="*/ 30 w 59"/>
                <a:gd name="T25" fmla="*/ 50 h 90"/>
                <a:gd name="T26" fmla="*/ 21 w 59"/>
                <a:gd name="T27" fmla="*/ 66 h 90"/>
                <a:gd name="T28" fmla="*/ 13 w 59"/>
                <a:gd name="T29" fmla="*/ 78 h 90"/>
                <a:gd name="T30" fmla="*/ 6 w 59"/>
                <a:gd name="T31" fmla="*/ 87 h 90"/>
                <a:gd name="T32" fmla="*/ 1 w 59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90">
                  <a:moveTo>
                    <a:pt x="1" y="90"/>
                  </a:moveTo>
                  <a:lnTo>
                    <a:pt x="0" y="85"/>
                  </a:lnTo>
                  <a:lnTo>
                    <a:pt x="2" y="76"/>
                  </a:lnTo>
                  <a:lnTo>
                    <a:pt x="8" y="62"/>
                  </a:lnTo>
                  <a:lnTo>
                    <a:pt x="14" y="48"/>
                  </a:lnTo>
                  <a:lnTo>
                    <a:pt x="25" y="33"/>
                  </a:lnTo>
                  <a:lnTo>
                    <a:pt x="35" y="18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8" y="33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3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3" name="Freeform 591">
              <a:extLst>
                <a:ext uri="{FF2B5EF4-FFF2-40B4-BE49-F238E27FC236}">
                  <a16:creationId xmlns:a16="http://schemas.microsoft.com/office/drawing/2014/main" id="{360A3A0F-1469-BE6F-C5A4-2010CEEBE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4118"/>
              <a:ext cx="33" cy="48"/>
            </a:xfrm>
            <a:custGeom>
              <a:avLst/>
              <a:gdLst>
                <a:gd name="T0" fmla="*/ 1 w 64"/>
                <a:gd name="T1" fmla="*/ 98 h 98"/>
                <a:gd name="T2" fmla="*/ 0 w 64"/>
                <a:gd name="T3" fmla="*/ 93 h 98"/>
                <a:gd name="T4" fmla="*/ 2 w 64"/>
                <a:gd name="T5" fmla="*/ 82 h 98"/>
                <a:gd name="T6" fmla="*/ 9 w 64"/>
                <a:gd name="T7" fmla="*/ 67 h 98"/>
                <a:gd name="T8" fmla="*/ 18 w 64"/>
                <a:gd name="T9" fmla="*/ 50 h 98"/>
                <a:gd name="T10" fmla="*/ 29 w 64"/>
                <a:gd name="T11" fmla="*/ 34 h 98"/>
                <a:gd name="T12" fmla="*/ 42 w 64"/>
                <a:gd name="T13" fmla="*/ 19 h 98"/>
                <a:gd name="T14" fmla="*/ 54 w 64"/>
                <a:gd name="T15" fmla="*/ 7 h 98"/>
                <a:gd name="T16" fmla="*/ 64 w 64"/>
                <a:gd name="T17" fmla="*/ 0 h 98"/>
                <a:gd name="T18" fmla="*/ 60 w 64"/>
                <a:gd name="T19" fmla="*/ 8 h 98"/>
                <a:gd name="T20" fmla="*/ 52 w 64"/>
                <a:gd name="T21" fmla="*/ 20 h 98"/>
                <a:gd name="T22" fmla="*/ 43 w 64"/>
                <a:gd name="T23" fmla="*/ 37 h 98"/>
                <a:gd name="T24" fmla="*/ 33 w 64"/>
                <a:gd name="T25" fmla="*/ 54 h 98"/>
                <a:gd name="T26" fmla="*/ 22 w 64"/>
                <a:gd name="T27" fmla="*/ 72 h 98"/>
                <a:gd name="T28" fmla="*/ 13 w 64"/>
                <a:gd name="T29" fmla="*/ 85 h 98"/>
                <a:gd name="T30" fmla="*/ 5 w 64"/>
                <a:gd name="T31" fmla="*/ 95 h 98"/>
                <a:gd name="T32" fmla="*/ 1 w 64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8">
                  <a:moveTo>
                    <a:pt x="1" y="98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9" y="67"/>
                  </a:lnTo>
                  <a:lnTo>
                    <a:pt x="18" y="50"/>
                  </a:lnTo>
                  <a:lnTo>
                    <a:pt x="29" y="34"/>
                  </a:lnTo>
                  <a:lnTo>
                    <a:pt x="42" y="19"/>
                  </a:lnTo>
                  <a:lnTo>
                    <a:pt x="54" y="7"/>
                  </a:lnTo>
                  <a:lnTo>
                    <a:pt x="64" y="0"/>
                  </a:lnTo>
                  <a:lnTo>
                    <a:pt x="60" y="8"/>
                  </a:lnTo>
                  <a:lnTo>
                    <a:pt x="52" y="20"/>
                  </a:lnTo>
                  <a:lnTo>
                    <a:pt x="43" y="37"/>
                  </a:lnTo>
                  <a:lnTo>
                    <a:pt x="33" y="54"/>
                  </a:lnTo>
                  <a:lnTo>
                    <a:pt x="22" y="72"/>
                  </a:lnTo>
                  <a:lnTo>
                    <a:pt x="13" y="85"/>
                  </a:lnTo>
                  <a:lnTo>
                    <a:pt x="5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4" name="Freeform 592">
              <a:extLst>
                <a:ext uri="{FF2B5EF4-FFF2-40B4-BE49-F238E27FC236}">
                  <a16:creationId xmlns:a16="http://schemas.microsoft.com/office/drawing/2014/main" id="{97296BB2-0548-020D-9C52-AA5182EF0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4122"/>
              <a:ext cx="34" cy="40"/>
            </a:xfrm>
            <a:custGeom>
              <a:avLst/>
              <a:gdLst>
                <a:gd name="T0" fmla="*/ 0 w 68"/>
                <a:gd name="T1" fmla="*/ 80 h 80"/>
                <a:gd name="T2" fmla="*/ 0 w 68"/>
                <a:gd name="T3" fmla="*/ 76 h 80"/>
                <a:gd name="T4" fmla="*/ 5 w 68"/>
                <a:gd name="T5" fmla="*/ 66 h 80"/>
                <a:gd name="T6" fmla="*/ 13 w 68"/>
                <a:gd name="T7" fmla="*/ 54 h 80"/>
                <a:gd name="T8" fmla="*/ 23 w 68"/>
                <a:gd name="T9" fmla="*/ 40 h 80"/>
                <a:gd name="T10" fmla="*/ 35 w 68"/>
                <a:gd name="T11" fmla="*/ 26 h 80"/>
                <a:gd name="T12" fmla="*/ 47 w 68"/>
                <a:gd name="T13" fmla="*/ 14 h 80"/>
                <a:gd name="T14" fmla="*/ 59 w 68"/>
                <a:gd name="T15" fmla="*/ 4 h 80"/>
                <a:gd name="T16" fmla="*/ 68 w 68"/>
                <a:gd name="T17" fmla="*/ 0 h 80"/>
                <a:gd name="T18" fmla="*/ 63 w 68"/>
                <a:gd name="T19" fmla="*/ 8 h 80"/>
                <a:gd name="T20" fmla="*/ 54 w 68"/>
                <a:gd name="T21" fmla="*/ 19 h 80"/>
                <a:gd name="T22" fmla="*/ 44 w 68"/>
                <a:gd name="T23" fmla="*/ 34 h 80"/>
                <a:gd name="T24" fmla="*/ 34 w 68"/>
                <a:gd name="T25" fmla="*/ 48 h 80"/>
                <a:gd name="T26" fmla="*/ 23 w 68"/>
                <a:gd name="T27" fmla="*/ 61 h 80"/>
                <a:gd name="T28" fmla="*/ 13 w 68"/>
                <a:gd name="T29" fmla="*/ 73 h 80"/>
                <a:gd name="T30" fmla="*/ 5 w 68"/>
                <a:gd name="T31" fmla="*/ 79 h 80"/>
                <a:gd name="T32" fmla="*/ 0 w 68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0">
                  <a:moveTo>
                    <a:pt x="0" y="80"/>
                  </a:moveTo>
                  <a:lnTo>
                    <a:pt x="0" y="76"/>
                  </a:lnTo>
                  <a:lnTo>
                    <a:pt x="5" y="66"/>
                  </a:lnTo>
                  <a:lnTo>
                    <a:pt x="13" y="54"/>
                  </a:lnTo>
                  <a:lnTo>
                    <a:pt x="23" y="40"/>
                  </a:lnTo>
                  <a:lnTo>
                    <a:pt x="35" y="26"/>
                  </a:lnTo>
                  <a:lnTo>
                    <a:pt x="47" y="14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48"/>
                  </a:lnTo>
                  <a:lnTo>
                    <a:pt x="23" y="61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5" name="Freeform 593">
              <a:extLst>
                <a:ext uri="{FF2B5EF4-FFF2-40B4-BE49-F238E27FC236}">
                  <a16:creationId xmlns:a16="http://schemas.microsoft.com/office/drawing/2014/main" id="{E7822F23-4191-337A-0D99-3025A70D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4128"/>
              <a:ext cx="30" cy="33"/>
            </a:xfrm>
            <a:custGeom>
              <a:avLst/>
              <a:gdLst>
                <a:gd name="T0" fmla="*/ 2 w 60"/>
                <a:gd name="T1" fmla="*/ 67 h 67"/>
                <a:gd name="T2" fmla="*/ 0 w 60"/>
                <a:gd name="T3" fmla="*/ 62 h 67"/>
                <a:gd name="T4" fmla="*/ 3 w 60"/>
                <a:gd name="T5" fmla="*/ 54 h 67"/>
                <a:gd name="T6" fmla="*/ 8 w 60"/>
                <a:gd name="T7" fmla="*/ 44 h 67"/>
                <a:gd name="T8" fmla="*/ 16 w 60"/>
                <a:gd name="T9" fmla="*/ 33 h 67"/>
                <a:gd name="T10" fmla="*/ 25 w 60"/>
                <a:gd name="T11" fmla="*/ 23 h 67"/>
                <a:gd name="T12" fmla="*/ 36 w 60"/>
                <a:gd name="T13" fmla="*/ 13 h 67"/>
                <a:gd name="T14" fmla="*/ 48 w 60"/>
                <a:gd name="T15" fmla="*/ 5 h 67"/>
                <a:gd name="T16" fmla="*/ 60 w 60"/>
                <a:gd name="T17" fmla="*/ 0 h 67"/>
                <a:gd name="T18" fmla="*/ 53 w 60"/>
                <a:gd name="T19" fmla="*/ 7 h 67"/>
                <a:gd name="T20" fmla="*/ 47 w 60"/>
                <a:gd name="T21" fmla="*/ 17 h 67"/>
                <a:gd name="T22" fmla="*/ 37 w 60"/>
                <a:gd name="T23" fmla="*/ 28 h 67"/>
                <a:gd name="T24" fmla="*/ 28 w 60"/>
                <a:gd name="T25" fmla="*/ 40 h 67"/>
                <a:gd name="T26" fmla="*/ 19 w 60"/>
                <a:gd name="T27" fmla="*/ 52 h 67"/>
                <a:gd name="T28" fmla="*/ 12 w 60"/>
                <a:gd name="T29" fmla="*/ 60 h 67"/>
                <a:gd name="T30" fmla="*/ 6 w 60"/>
                <a:gd name="T31" fmla="*/ 65 h 67"/>
                <a:gd name="T32" fmla="*/ 2 w 60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2" y="67"/>
                  </a:moveTo>
                  <a:lnTo>
                    <a:pt x="0" y="62"/>
                  </a:lnTo>
                  <a:lnTo>
                    <a:pt x="3" y="54"/>
                  </a:lnTo>
                  <a:lnTo>
                    <a:pt x="8" y="44"/>
                  </a:lnTo>
                  <a:lnTo>
                    <a:pt x="16" y="33"/>
                  </a:lnTo>
                  <a:lnTo>
                    <a:pt x="25" y="23"/>
                  </a:lnTo>
                  <a:lnTo>
                    <a:pt x="36" y="13"/>
                  </a:lnTo>
                  <a:lnTo>
                    <a:pt x="48" y="5"/>
                  </a:lnTo>
                  <a:lnTo>
                    <a:pt x="60" y="0"/>
                  </a:lnTo>
                  <a:lnTo>
                    <a:pt x="53" y="7"/>
                  </a:lnTo>
                  <a:lnTo>
                    <a:pt x="47" y="17"/>
                  </a:lnTo>
                  <a:lnTo>
                    <a:pt x="37" y="28"/>
                  </a:lnTo>
                  <a:lnTo>
                    <a:pt x="28" y="40"/>
                  </a:lnTo>
                  <a:lnTo>
                    <a:pt x="19" y="52"/>
                  </a:lnTo>
                  <a:lnTo>
                    <a:pt x="12" y="60"/>
                  </a:lnTo>
                  <a:lnTo>
                    <a:pt x="6" y="6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6" name="Freeform 594">
              <a:extLst>
                <a:ext uri="{FF2B5EF4-FFF2-40B4-BE49-F238E27FC236}">
                  <a16:creationId xmlns:a16="http://schemas.microsoft.com/office/drawing/2014/main" id="{8115F543-7382-9E41-E487-1A262BD3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4137"/>
              <a:ext cx="25" cy="23"/>
            </a:xfrm>
            <a:custGeom>
              <a:avLst/>
              <a:gdLst>
                <a:gd name="T0" fmla="*/ 0 w 52"/>
                <a:gd name="T1" fmla="*/ 46 h 46"/>
                <a:gd name="T2" fmla="*/ 0 w 52"/>
                <a:gd name="T3" fmla="*/ 43 h 46"/>
                <a:gd name="T4" fmla="*/ 4 w 52"/>
                <a:gd name="T5" fmla="*/ 36 h 46"/>
                <a:gd name="T6" fmla="*/ 11 w 52"/>
                <a:gd name="T7" fmla="*/ 29 h 46"/>
                <a:gd name="T8" fmla="*/ 19 w 52"/>
                <a:gd name="T9" fmla="*/ 20 h 46"/>
                <a:gd name="T10" fmla="*/ 28 w 52"/>
                <a:gd name="T11" fmla="*/ 11 h 46"/>
                <a:gd name="T12" fmla="*/ 37 w 52"/>
                <a:gd name="T13" fmla="*/ 5 h 46"/>
                <a:gd name="T14" fmla="*/ 46 w 52"/>
                <a:gd name="T15" fmla="*/ 1 h 46"/>
                <a:gd name="T16" fmla="*/ 52 w 52"/>
                <a:gd name="T17" fmla="*/ 0 h 46"/>
                <a:gd name="T18" fmla="*/ 46 w 52"/>
                <a:gd name="T19" fmla="*/ 5 h 46"/>
                <a:gd name="T20" fmla="*/ 40 w 52"/>
                <a:gd name="T21" fmla="*/ 11 h 46"/>
                <a:gd name="T22" fmla="*/ 33 w 52"/>
                <a:gd name="T23" fmla="*/ 19 h 46"/>
                <a:gd name="T24" fmla="*/ 25 w 52"/>
                <a:gd name="T25" fmla="*/ 26 h 46"/>
                <a:gd name="T26" fmla="*/ 17 w 52"/>
                <a:gd name="T27" fmla="*/ 34 h 46"/>
                <a:gd name="T28" fmla="*/ 11 w 52"/>
                <a:gd name="T29" fmla="*/ 40 h 46"/>
                <a:gd name="T30" fmla="*/ 4 w 52"/>
                <a:gd name="T31" fmla="*/ 45 h 46"/>
                <a:gd name="T32" fmla="*/ 0 w 52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6">
                  <a:moveTo>
                    <a:pt x="0" y="46"/>
                  </a:moveTo>
                  <a:lnTo>
                    <a:pt x="0" y="43"/>
                  </a:lnTo>
                  <a:lnTo>
                    <a:pt x="4" y="36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5"/>
                  </a:lnTo>
                  <a:lnTo>
                    <a:pt x="40" y="11"/>
                  </a:lnTo>
                  <a:lnTo>
                    <a:pt x="33" y="19"/>
                  </a:lnTo>
                  <a:lnTo>
                    <a:pt x="25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7" name="Freeform 595">
              <a:extLst>
                <a:ext uri="{FF2B5EF4-FFF2-40B4-BE49-F238E27FC236}">
                  <a16:creationId xmlns:a16="http://schemas.microsoft.com/office/drawing/2014/main" id="{BD9E85E6-5535-6481-D886-BCDAFF3B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4143"/>
              <a:ext cx="17" cy="14"/>
            </a:xfrm>
            <a:custGeom>
              <a:avLst/>
              <a:gdLst>
                <a:gd name="T0" fmla="*/ 0 w 34"/>
                <a:gd name="T1" fmla="*/ 29 h 29"/>
                <a:gd name="T2" fmla="*/ 1 w 34"/>
                <a:gd name="T3" fmla="*/ 22 h 29"/>
                <a:gd name="T4" fmla="*/ 10 w 34"/>
                <a:gd name="T5" fmla="*/ 10 h 29"/>
                <a:gd name="T6" fmla="*/ 22 w 34"/>
                <a:gd name="T7" fmla="*/ 0 h 29"/>
                <a:gd name="T8" fmla="*/ 34 w 34"/>
                <a:gd name="T9" fmla="*/ 0 h 29"/>
                <a:gd name="T10" fmla="*/ 22 w 34"/>
                <a:gd name="T11" fmla="*/ 7 h 29"/>
                <a:gd name="T12" fmla="*/ 11 w 34"/>
                <a:gd name="T13" fmla="*/ 19 h 29"/>
                <a:gd name="T14" fmla="*/ 5 w 34"/>
                <a:gd name="T15" fmla="*/ 29 h 29"/>
                <a:gd name="T16" fmla="*/ 0 w 3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0" y="29"/>
                  </a:moveTo>
                  <a:lnTo>
                    <a:pt x="1" y="22"/>
                  </a:lnTo>
                  <a:lnTo>
                    <a:pt x="10" y="1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7"/>
                  </a:lnTo>
                  <a:lnTo>
                    <a:pt x="11" y="19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8" name="Freeform 596">
              <a:extLst>
                <a:ext uri="{FF2B5EF4-FFF2-40B4-BE49-F238E27FC236}">
                  <a16:creationId xmlns:a16="http://schemas.microsoft.com/office/drawing/2014/main" id="{89A0AA04-7B9E-534F-9232-883E522E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4128"/>
              <a:ext cx="20" cy="19"/>
            </a:xfrm>
            <a:custGeom>
              <a:avLst/>
              <a:gdLst>
                <a:gd name="T0" fmla="*/ 39 w 39"/>
                <a:gd name="T1" fmla="*/ 0 h 39"/>
                <a:gd name="T2" fmla="*/ 33 w 39"/>
                <a:gd name="T3" fmla="*/ 10 h 39"/>
                <a:gd name="T4" fmla="*/ 22 w 39"/>
                <a:gd name="T5" fmla="*/ 25 h 39"/>
                <a:gd name="T6" fmla="*/ 10 w 39"/>
                <a:gd name="T7" fmla="*/ 38 h 39"/>
                <a:gd name="T8" fmla="*/ 1 w 39"/>
                <a:gd name="T9" fmla="*/ 39 h 39"/>
                <a:gd name="T10" fmla="*/ 0 w 39"/>
                <a:gd name="T11" fmla="*/ 35 h 39"/>
                <a:gd name="T12" fmla="*/ 2 w 39"/>
                <a:gd name="T13" fmla="*/ 30 h 39"/>
                <a:gd name="T14" fmla="*/ 8 w 39"/>
                <a:gd name="T15" fmla="*/ 24 h 39"/>
                <a:gd name="T16" fmla="*/ 14 w 39"/>
                <a:gd name="T17" fmla="*/ 19 h 39"/>
                <a:gd name="T18" fmla="*/ 21 w 39"/>
                <a:gd name="T19" fmla="*/ 13 h 39"/>
                <a:gd name="T20" fmla="*/ 29 w 39"/>
                <a:gd name="T21" fmla="*/ 8 h 39"/>
                <a:gd name="T22" fmla="*/ 35 w 39"/>
                <a:gd name="T23" fmla="*/ 3 h 39"/>
                <a:gd name="T24" fmla="*/ 39 w 39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lnTo>
                    <a:pt x="33" y="10"/>
                  </a:lnTo>
                  <a:lnTo>
                    <a:pt x="22" y="25"/>
                  </a:lnTo>
                  <a:lnTo>
                    <a:pt x="10" y="38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5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9" name="Freeform 597">
              <a:extLst>
                <a:ext uri="{FF2B5EF4-FFF2-40B4-BE49-F238E27FC236}">
                  <a16:creationId xmlns:a16="http://schemas.microsoft.com/office/drawing/2014/main" id="{F4D0FF0E-8EAE-90E4-7199-A681EEFA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4117"/>
              <a:ext cx="23" cy="9"/>
            </a:xfrm>
            <a:custGeom>
              <a:avLst/>
              <a:gdLst>
                <a:gd name="T0" fmla="*/ 47 w 47"/>
                <a:gd name="T1" fmla="*/ 19 h 19"/>
                <a:gd name="T2" fmla="*/ 44 w 47"/>
                <a:gd name="T3" fmla="*/ 18 h 19"/>
                <a:gd name="T4" fmla="*/ 39 w 47"/>
                <a:gd name="T5" fmla="*/ 14 h 19"/>
                <a:gd name="T6" fmla="*/ 31 w 47"/>
                <a:gd name="T7" fmla="*/ 10 h 19"/>
                <a:gd name="T8" fmla="*/ 24 w 47"/>
                <a:gd name="T9" fmla="*/ 6 h 19"/>
                <a:gd name="T10" fmla="*/ 16 w 47"/>
                <a:gd name="T11" fmla="*/ 3 h 19"/>
                <a:gd name="T12" fmla="*/ 10 w 47"/>
                <a:gd name="T13" fmla="*/ 0 h 19"/>
                <a:gd name="T14" fmla="*/ 4 w 47"/>
                <a:gd name="T15" fmla="*/ 0 h 19"/>
                <a:gd name="T16" fmla="*/ 0 w 47"/>
                <a:gd name="T17" fmla="*/ 1 h 19"/>
                <a:gd name="T18" fmla="*/ 0 w 47"/>
                <a:gd name="T19" fmla="*/ 5 h 19"/>
                <a:gd name="T20" fmla="*/ 3 w 47"/>
                <a:gd name="T21" fmla="*/ 8 h 19"/>
                <a:gd name="T22" fmla="*/ 10 w 47"/>
                <a:gd name="T23" fmla="*/ 10 h 19"/>
                <a:gd name="T24" fmla="*/ 18 w 47"/>
                <a:gd name="T25" fmla="*/ 13 h 19"/>
                <a:gd name="T26" fmla="*/ 26 w 47"/>
                <a:gd name="T27" fmla="*/ 15 h 19"/>
                <a:gd name="T28" fmla="*/ 33 w 47"/>
                <a:gd name="T29" fmla="*/ 16 h 19"/>
                <a:gd name="T30" fmla="*/ 41 w 47"/>
                <a:gd name="T31" fmla="*/ 18 h 19"/>
                <a:gd name="T32" fmla="*/ 47 w 47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9">
                  <a:moveTo>
                    <a:pt x="47" y="19"/>
                  </a:moveTo>
                  <a:lnTo>
                    <a:pt x="44" y="18"/>
                  </a:lnTo>
                  <a:lnTo>
                    <a:pt x="39" y="14"/>
                  </a:lnTo>
                  <a:lnTo>
                    <a:pt x="31" y="10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8"/>
                  </a:lnTo>
                  <a:lnTo>
                    <a:pt x="10" y="10"/>
                  </a:lnTo>
                  <a:lnTo>
                    <a:pt x="18" y="13"/>
                  </a:lnTo>
                  <a:lnTo>
                    <a:pt x="26" y="15"/>
                  </a:lnTo>
                  <a:lnTo>
                    <a:pt x="33" y="16"/>
                  </a:lnTo>
                  <a:lnTo>
                    <a:pt x="41" y="18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0" name="Freeform 598">
              <a:extLst>
                <a:ext uri="{FF2B5EF4-FFF2-40B4-BE49-F238E27FC236}">
                  <a16:creationId xmlns:a16="http://schemas.microsoft.com/office/drawing/2014/main" id="{FA80313D-93D6-9A11-A2AF-BEF3FE3F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4129"/>
              <a:ext cx="26" cy="6"/>
            </a:xfrm>
            <a:custGeom>
              <a:avLst/>
              <a:gdLst>
                <a:gd name="T0" fmla="*/ 51 w 51"/>
                <a:gd name="T1" fmla="*/ 0 h 11"/>
                <a:gd name="T2" fmla="*/ 47 w 51"/>
                <a:gd name="T3" fmla="*/ 0 h 11"/>
                <a:gd name="T4" fmla="*/ 41 w 51"/>
                <a:gd name="T5" fmla="*/ 0 h 11"/>
                <a:gd name="T6" fmla="*/ 33 w 51"/>
                <a:gd name="T7" fmla="*/ 0 h 11"/>
                <a:gd name="T8" fmla="*/ 24 w 51"/>
                <a:gd name="T9" fmla="*/ 0 h 11"/>
                <a:gd name="T10" fmla="*/ 14 w 51"/>
                <a:gd name="T11" fmla="*/ 0 h 11"/>
                <a:gd name="T12" fmla="*/ 8 w 51"/>
                <a:gd name="T13" fmla="*/ 1 h 11"/>
                <a:gd name="T14" fmla="*/ 3 w 51"/>
                <a:gd name="T15" fmla="*/ 4 h 11"/>
                <a:gd name="T16" fmla="*/ 0 w 51"/>
                <a:gd name="T17" fmla="*/ 7 h 11"/>
                <a:gd name="T18" fmla="*/ 1 w 51"/>
                <a:gd name="T19" fmla="*/ 10 h 11"/>
                <a:gd name="T20" fmla="*/ 7 w 51"/>
                <a:gd name="T21" fmla="*/ 11 h 11"/>
                <a:gd name="T22" fmla="*/ 13 w 51"/>
                <a:gd name="T23" fmla="*/ 11 h 11"/>
                <a:gd name="T24" fmla="*/ 22 w 51"/>
                <a:gd name="T25" fmla="*/ 9 h 11"/>
                <a:gd name="T26" fmla="*/ 30 w 51"/>
                <a:gd name="T27" fmla="*/ 6 h 11"/>
                <a:gd name="T28" fmla="*/ 40 w 51"/>
                <a:gd name="T29" fmla="*/ 4 h 11"/>
                <a:gd name="T30" fmla="*/ 46 w 51"/>
                <a:gd name="T31" fmla="*/ 1 h 11"/>
                <a:gd name="T32" fmla="*/ 51 w 51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1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3" y="11"/>
                  </a:lnTo>
                  <a:lnTo>
                    <a:pt x="22" y="9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1" name="Freeform 599">
              <a:extLst>
                <a:ext uri="{FF2B5EF4-FFF2-40B4-BE49-F238E27FC236}">
                  <a16:creationId xmlns:a16="http://schemas.microsoft.com/office/drawing/2014/main" id="{CD6AB1B7-8026-2776-A02B-FAA00341C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4105"/>
              <a:ext cx="24" cy="18"/>
            </a:xfrm>
            <a:custGeom>
              <a:avLst/>
              <a:gdLst>
                <a:gd name="T0" fmla="*/ 47 w 47"/>
                <a:gd name="T1" fmla="*/ 36 h 36"/>
                <a:gd name="T2" fmla="*/ 41 w 47"/>
                <a:gd name="T3" fmla="*/ 33 h 36"/>
                <a:gd name="T4" fmla="*/ 33 w 47"/>
                <a:gd name="T5" fmla="*/ 28 h 36"/>
                <a:gd name="T6" fmla="*/ 25 w 47"/>
                <a:gd name="T7" fmla="*/ 23 h 36"/>
                <a:gd name="T8" fmla="*/ 16 w 47"/>
                <a:gd name="T9" fmla="*/ 17 h 36"/>
                <a:gd name="T10" fmla="*/ 9 w 47"/>
                <a:gd name="T11" fmla="*/ 12 h 36"/>
                <a:gd name="T12" fmla="*/ 3 w 47"/>
                <a:gd name="T13" fmla="*/ 7 h 36"/>
                <a:gd name="T14" fmla="*/ 0 w 47"/>
                <a:gd name="T15" fmla="*/ 2 h 36"/>
                <a:gd name="T16" fmla="*/ 1 w 47"/>
                <a:gd name="T17" fmla="*/ 0 h 36"/>
                <a:gd name="T18" fmla="*/ 5 w 47"/>
                <a:gd name="T19" fmla="*/ 0 h 36"/>
                <a:gd name="T20" fmla="*/ 11 w 47"/>
                <a:gd name="T21" fmla="*/ 2 h 36"/>
                <a:gd name="T22" fmla="*/ 17 w 47"/>
                <a:gd name="T23" fmla="*/ 7 h 36"/>
                <a:gd name="T24" fmla="*/ 25 w 47"/>
                <a:gd name="T25" fmla="*/ 13 h 36"/>
                <a:gd name="T26" fmla="*/ 32 w 47"/>
                <a:gd name="T27" fmla="*/ 19 h 36"/>
                <a:gd name="T28" fmla="*/ 38 w 47"/>
                <a:gd name="T29" fmla="*/ 27 h 36"/>
                <a:gd name="T30" fmla="*/ 43 w 47"/>
                <a:gd name="T31" fmla="*/ 32 h 36"/>
                <a:gd name="T32" fmla="*/ 47 w 47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lnTo>
                    <a:pt x="41" y="33"/>
                  </a:lnTo>
                  <a:lnTo>
                    <a:pt x="33" y="28"/>
                  </a:lnTo>
                  <a:lnTo>
                    <a:pt x="25" y="23"/>
                  </a:lnTo>
                  <a:lnTo>
                    <a:pt x="16" y="17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9"/>
                  </a:lnTo>
                  <a:lnTo>
                    <a:pt x="38" y="27"/>
                  </a:lnTo>
                  <a:lnTo>
                    <a:pt x="43" y="32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2" name="Freeform 600">
              <a:extLst>
                <a:ext uri="{FF2B5EF4-FFF2-40B4-BE49-F238E27FC236}">
                  <a16:creationId xmlns:a16="http://schemas.microsoft.com/office/drawing/2014/main" id="{B7BE8A44-2B71-D259-EC4B-DE6BF05C7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4107"/>
              <a:ext cx="7" cy="31"/>
            </a:xfrm>
            <a:custGeom>
              <a:avLst/>
              <a:gdLst>
                <a:gd name="T0" fmla="*/ 3 w 15"/>
                <a:gd name="T1" fmla="*/ 63 h 63"/>
                <a:gd name="T2" fmla="*/ 1 w 15"/>
                <a:gd name="T3" fmla="*/ 46 h 63"/>
                <a:gd name="T4" fmla="*/ 0 w 15"/>
                <a:gd name="T5" fmla="*/ 26 h 63"/>
                <a:gd name="T6" fmla="*/ 3 w 15"/>
                <a:gd name="T7" fmla="*/ 9 h 63"/>
                <a:gd name="T8" fmla="*/ 9 w 15"/>
                <a:gd name="T9" fmla="*/ 0 h 63"/>
                <a:gd name="T10" fmla="*/ 15 w 15"/>
                <a:gd name="T11" fmla="*/ 8 h 63"/>
                <a:gd name="T12" fmla="*/ 12 w 15"/>
                <a:gd name="T13" fmla="*/ 25 h 63"/>
                <a:gd name="T14" fmla="*/ 7 w 15"/>
                <a:gd name="T15" fmla="*/ 46 h 63"/>
                <a:gd name="T16" fmla="*/ 3 w 15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3">
                  <a:moveTo>
                    <a:pt x="3" y="63"/>
                  </a:moveTo>
                  <a:lnTo>
                    <a:pt x="1" y="46"/>
                  </a:lnTo>
                  <a:lnTo>
                    <a:pt x="0" y="26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2" y="25"/>
                  </a:lnTo>
                  <a:lnTo>
                    <a:pt x="7" y="46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3" name="Freeform 601">
              <a:extLst>
                <a:ext uri="{FF2B5EF4-FFF2-40B4-BE49-F238E27FC236}">
                  <a16:creationId xmlns:a16="http://schemas.microsoft.com/office/drawing/2014/main" id="{C74824C7-DB7C-5DF6-DA10-2613B9F50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113"/>
              <a:ext cx="11" cy="30"/>
            </a:xfrm>
            <a:custGeom>
              <a:avLst/>
              <a:gdLst>
                <a:gd name="T0" fmla="*/ 0 w 21"/>
                <a:gd name="T1" fmla="*/ 60 h 60"/>
                <a:gd name="T2" fmla="*/ 1 w 21"/>
                <a:gd name="T3" fmla="*/ 45 h 60"/>
                <a:gd name="T4" fmla="*/ 3 w 21"/>
                <a:gd name="T5" fmla="*/ 27 h 60"/>
                <a:gd name="T6" fmla="*/ 10 w 21"/>
                <a:gd name="T7" fmla="*/ 9 h 60"/>
                <a:gd name="T8" fmla="*/ 18 w 21"/>
                <a:gd name="T9" fmla="*/ 0 h 60"/>
                <a:gd name="T10" fmla="*/ 21 w 21"/>
                <a:gd name="T11" fmla="*/ 8 h 60"/>
                <a:gd name="T12" fmla="*/ 15 w 21"/>
                <a:gd name="T13" fmla="*/ 27 h 60"/>
                <a:gd name="T14" fmla="*/ 6 w 21"/>
                <a:gd name="T15" fmla="*/ 48 h 60"/>
                <a:gd name="T16" fmla="*/ 0 w 2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0">
                  <a:moveTo>
                    <a:pt x="0" y="60"/>
                  </a:moveTo>
                  <a:lnTo>
                    <a:pt x="1" y="45"/>
                  </a:lnTo>
                  <a:lnTo>
                    <a:pt x="3" y="27"/>
                  </a:lnTo>
                  <a:lnTo>
                    <a:pt x="10" y="9"/>
                  </a:lnTo>
                  <a:lnTo>
                    <a:pt x="18" y="0"/>
                  </a:lnTo>
                  <a:lnTo>
                    <a:pt x="21" y="8"/>
                  </a:lnTo>
                  <a:lnTo>
                    <a:pt x="15" y="27"/>
                  </a:lnTo>
                  <a:lnTo>
                    <a:pt x="6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4" name="Freeform 602">
              <a:extLst>
                <a:ext uri="{FF2B5EF4-FFF2-40B4-BE49-F238E27FC236}">
                  <a16:creationId xmlns:a16="http://schemas.microsoft.com/office/drawing/2014/main" id="{56E63878-4D87-0194-CEAF-0A7B16D71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4099"/>
              <a:ext cx="6" cy="29"/>
            </a:xfrm>
            <a:custGeom>
              <a:avLst/>
              <a:gdLst>
                <a:gd name="T0" fmla="*/ 8 w 13"/>
                <a:gd name="T1" fmla="*/ 59 h 59"/>
                <a:gd name="T2" fmla="*/ 3 w 13"/>
                <a:gd name="T3" fmla="*/ 50 h 59"/>
                <a:gd name="T4" fmla="*/ 0 w 13"/>
                <a:gd name="T5" fmla="*/ 31 h 59"/>
                <a:gd name="T6" fmla="*/ 1 w 13"/>
                <a:gd name="T7" fmla="*/ 11 h 59"/>
                <a:gd name="T8" fmla="*/ 8 w 13"/>
                <a:gd name="T9" fmla="*/ 0 h 59"/>
                <a:gd name="T10" fmla="*/ 13 w 13"/>
                <a:gd name="T11" fmla="*/ 4 h 59"/>
                <a:gd name="T12" fmla="*/ 12 w 13"/>
                <a:gd name="T13" fmla="*/ 21 h 59"/>
                <a:gd name="T14" fmla="*/ 9 w 13"/>
                <a:gd name="T15" fmla="*/ 41 h 59"/>
                <a:gd name="T16" fmla="*/ 8 w 13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9">
                  <a:moveTo>
                    <a:pt x="8" y="59"/>
                  </a:moveTo>
                  <a:lnTo>
                    <a:pt x="3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2" y="21"/>
                  </a:lnTo>
                  <a:lnTo>
                    <a:pt x="9" y="41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5" name="Freeform 603">
              <a:extLst>
                <a:ext uri="{FF2B5EF4-FFF2-40B4-BE49-F238E27FC236}">
                  <a16:creationId xmlns:a16="http://schemas.microsoft.com/office/drawing/2014/main" id="{2CD15917-9F82-EBB2-7625-DAD7DE480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4091"/>
              <a:ext cx="12" cy="34"/>
            </a:xfrm>
            <a:custGeom>
              <a:avLst/>
              <a:gdLst>
                <a:gd name="T0" fmla="*/ 22 w 22"/>
                <a:gd name="T1" fmla="*/ 67 h 67"/>
                <a:gd name="T2" fmla="*/ 13 w 22"/>
                <a:gd name="T3" fmla="*/ 50 h 67"/>
                <a:gd name="T4" fmla="*/ 4 w 22"/>
                <a:gd name="T5" fmla="*/ 29 h 67"/>
                <a:gd name="T6" fmla="*/ 0 w 22"/>
                <a:gd name="T7" fmla="*/ 9 h 67"/>
                <a:gd name="T8" fmla="*/ 5 w 22"/>
                <a:gd name="T9" fmla="*/ 0 h 67"/>
                <a:gd name="T10" fmla="*/ 13 w 22"/>
                <a:gd name="T11" fmla="*/ 7 h 67"/>
                <a:gd name="T12" fmla="*/ 17 w 22"/>
                <a:gd name="T13" fmla="*/ 27 h 67"/>
                <a:gd name="T14" fmla="*/ 18 w 22"/>
                <a:gd name="T15" fmla="*/ 51 h 67"/>
                <a:gd name="T16" fmla="*/ 22 w 22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7">
                  <a:moveTo>
                    <a:pt x="22" y="67"/>
                  </a:moveTo>
                  <a:lnTo>
                    <a:pt x="13" y="50"/>
                  </a:lnTo>
                  <a:lnTo>
                    <a:pt x="4" y="29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7"/>
                  </a:lnTo>
                  <a:lnTo>
                    <a:pt x="17" y="27"/>
                  </a:lnTo>
                  <a:lnTo>
                    <a:pt x="18" y="51"/>
                  </a:lnTo>
                  <a:lnTo>
                    <a:pt x="2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6" name="Freeform 604">
              <a:extLst>
                <a:ext uri="{FF2B5EF4-FFF2-40B4-BE49-F238E27FC236}">
                  <a16:creationId xmlns:a16="http://schemas.microsoft.com/office/drawing/2014/main" id="{BFDA8307-12EC-11C0-4A02-35E6189D5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4082"/>
              <a:ext cx="12" cy="38"/>
            </a:xfrm>
            <a:custGeom>
              <a:avLst/>
              <a:gdLst>
                <a:gd name="T0" fmla="*/ 25 w 25"/>
                <a:gd name="T1" fmla="*/ 75 h 75"/>
                <a:gd name="T2" fmla="*/ 16 w 25"/>
                <a:gd name="T3" fmla="*/ 58 h 75"/>
                <a:gd name="T4" fmla="*/ 7 w 25"/>
                <a:gd name="T5" fmla="*/ 32 h 75"/>
                <a:gd name="T6" fmla="*/ 0 w 25"/>
                <a:gd name="T7" fmla="*/ 9 h 75"/>
                <a:gd name="T8" fmla="*/ 4 w 25"/>
                <a:gd name="T9" fmla="*/ 0 h 75"/>
                <a:gd name="T10" fmla="*/ 14 w 25"/>
                <a:gd name="T11" fmla="*/ 12 h 75"/>
                <a:gd name="T12" fmla="*/ 19 w 25"/>
                <a:gd name="T13" fmla="*/ 34 h 75"/>
                <a:gd name="T14" fmla="*/ 23 w 25"/>
                <a:gd name="T15" fmla="*/ 59 h 75"/>
                <a:gd name="T16" fmla="*/ 25 w 2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5">
                  <a:moveTo>
                    <a:pt x="25" y="75"/>
                  </a:moveTo>
                  <a:lnTo>
                    <a:pt x="16" y="58"/>
                  </a:lnTo>
                  <a:lnTo>
                    <a:pt x="7" y="32"/>
                  </a:lnTo>
                  <a:lnTo>
                    <a:pt x="0" y="9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9" y="34"/>
                  </a:lnTo>
                  <a:lnTo>
                    <a:pt x="23" y="59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7" name="Freeform 605">
              <a:extLst>
                <a:ext uri="{FF2B5EF4-FFF2-40B4-BE49-F238E27FC236}">
                  <a16:creationId xmlns:a16="http://schemas.microsoft.com/office/drawing/2014/main" id="{EB326C63-D6CA-B99B-1910-D6770129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4080"/>
              <a:ext cx="21" cy="39"/>
            </a:xfrm>
            <a:custGeom>
              <a:avLst/>
              <a:gdLst>
                <a:gd name="T0" fmla="*/ 42 w 42"/>
                <a:gd name="T1" fmla="*/ 79 h 79"/>
                <a:gd name="T2" fmla="*/ 35 w 42"/>
                <a:gd name="T3" fmla="*/ 71 h 79"/>
                <a:gd name="T4" fmla="*/ 27 w 42"/>
                <a:gd name="T5" fmla="*/ 61 h 79"/>
                <a:gd name="T6" fmla="*/ 18 w 42"/>
                <a:gd name="T7" fmla="*/ 49 h 79"/>
                <a:gd name="T8" fmla="*/ 12 w 42"/>
                <a:gd name="T9" fmla="*/ 37 h 79"/>
                <a:gd name="T10" fmla="*/ 5 w 42"/>
                <a:gd name="T11" fmla="*/ 24 h 79"/>
                <a:gd name="T12" fmla="*/ 1 w 42"/>
                <a:gd name="T13" fmla="*/ 13 h 79"/>
                <a:gd name="T14" fmla="*/ 0 w 42"/>
                <a:gd name="T15" fmla="*/ 4 h 79"/>
                <a:gd name="T16" fmla="*/ 2 w 42"/>
                <a:gd name="T17" fmla="*/ 0 h 79"/>
                <a:gd name="T18" fmla="*/ 8 w 42"/>
                <a:gd name="T19" fmla="*/ 2 h 79"/>
                <a:gd name="T20" fmla="*/ 12 w 42"/>
                <a:gd name="T21" fmla="*/ 9 h 79"/>
                <a:gd name="T22" fmla="*/ 17 w 42"/>
                <a:gd name="T23" fmla="*/ 20 h 79"/>
                <a:gd name="T24" fmla="*/ 22 w 42"/>
                <a:gd name="T25" fmla="*/ 34 h 79"/>
                <a:gd name="T26" fmla="*/ 27 w 42"/>
                <a:gd name="T27" fmla="*/ 49 h 79"/>
                <a:gd name="T28" fmla="*/ 33 w 42"/>
                <a:gd name="T29" fmla="*/ 63 h 79"/>
                <a:gd name="T30" fmla="*/ 37 w 42"/>
                <a:gd name="T31" fmla="*/ 73 h 79"/>
                <a:gd name="T32" fmla="*/ 42 w 4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79">
                  <a:moveTo>
                    <a:pt x="42" y="79"/>
                  </a:moveTo>
                  <a:lnTo>
                    <a:pt x="35" y="71"/>
                  </a:lnTo>
                  <a:lnTo>
                    <a:pt x="27" y="61"/>
                  </a:lnTo>
                  <a:lnTo>
                    <a:pt x="18" y="49"/>
                  </a:lnTo>
                  <a:lnTo>
                    <a:pt x="12" y="37"/>
                  </a:lnTo>
                  <a:lnTo>
                    <a:pt x="5" y="24"/>
                  </a:lnTo>
                  <a:lnTo>
                    <a:pt x="1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9"/>
                  </a:lnTo>
                  <a:lnTo>
                    <a:pt x="17" y="20"/>
                  </a:lnTo>
                  <a:lnTo>
                    <a:pt x="22" y="34"/>
                  </a:lnTo>
                  <a:lnTo>
                    <a:pt x="27" y="49"/>
                  </a:lnTo>
                  <a:lnTo>
                    <a:pt x="33" y="63"/>
                  </a:lnTo>
                  <a:lnTo>
                    <a:pt x="37" y="73"/>
                  </a:lnTo>
                  <a:lnTo>
                    <a:pt x="4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8" name="Freeform 606">
              <a:extLst>
                <a:ext uri="{FF2B5EF4-FFF2-40B4-BE49-F238E27FC236}">
                  <a16:creationId xmlns:a16="http://schemas.microsoft.com/office/drawing/2014/main" id="{03F4B4D0-ACC6-504C-B0EE-5994C0BF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4086"/>
              <a:ext cx="25" cy="37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6 w 50"/>
                <a:gd name="T5" fmla="*/ 58 h 73"/>
                <a:gd name="T6" fmla="*/ 25 w 50"/>
                <a:gd name="T7" fmla="*/ 47 h 73"/>
                <a:gd name="T8" fmla="*/ 16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5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8 w 50"/>
                <a:gd name="T25" fmla="*/ 32 h 73"/>
                <a:gd name="T26" fmla="*/ 34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6" y="58"/>
                  </a:lnTo>
                  <a:lnTo>
                    <a:pt x="25" y="47"/>
                  </a:lnTo>
                  <a:lnTo>
                    <a:pt x="16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8" y="32"/>
                  </a:lnTo>
                  <a:lnTo>
                    <a:pt x="34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9" name="Freeform 607">
              <a:extLst>
                <a:ext uri="{FF2B5EF4-FFF2-40B4-BE49-F238E27FC236}">
                  <a16:creationId xmlns:a16="http://schemas.microsoft.com/office/drawing/2014/main" id="{A5553F09-D441-4697-B76D-9B1E8365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4084"/>
              <a:ext cx="21" cy="34"/>
            </a:xfrm>
            <a:custGeom>
              <a:avLst/>
              <a:gdLst>
                <a:gd name="T0" fmla="*/ 42 w 42"/>
                <a:gd name="T1" fmla="*/ 67 h 67"/>
                <a:gd name="T2" fmla="*/ 37 w 42"/>
                <a:gd name="T3" fmla="*/ 61 h 67"/>
                <a:gd name="T4" fmla="*/ 29 w 42"/>
                <a:gd name="T5" fmla="*/ 52 h 67"/>
                <a:gd name="T6" fmla="*/ 21 w 42"/>
                <a:gd name="T7" fmla="*/ 41 h 67"/>
                <a:gd name="T8" fmla="*/ 13 w 42"/>
                <a:gd name="T9" fmla="*/ 30 h 67"/>
                <a:gd name="T10" fmla="*/ 7 w 42"/>
                <a:gd name="T11" fmla="*/ 20 h 67"/>
                <a:gd name="T12" fmla="*/ 1 w 42"/>
                <a:gd name="T13" fmla="*/ 10 h 67"/>
                <a:gd name="T14" fmla="*/ 0 w 42"/>
                <a:gd name="T15" fmla="*/ 4 h 67"/>
                <a:gd name="T16" fmla="*/ 3 w 42"/>
                <a:gd name="T17" fmla="*/ 0 h 67"/>
                <a:gd name="T18" fmla="*/ 9 w 42"/>
                <a:gd name="T19" fmla="*/ 3 h 67"/>
                <a:gd name="T20" fmla="*/ 15 w 42"/>
                <a:gd name="T21" fmla="*/ 9 h 67"/>
                <a:gd name="T22" fmla="*/ 21 w 42"/>
                <a:gd name="T23" fmla="*/ 19 h 67"/>
                <a:gd name="T24" fmla="*/ 26 w 42"/>
                <a:gd name="T25" fmla="*/ 30 h 67"/>
                <a:gd name="T26" fmla="*/ 32 w 42"/>
                <a:gd name="T27" fmla="*/ 43 h 67"/>
                <a:gd name="T28" fmla="*/ 36 w 42"/>
                <a:gd name="T29" fmla="*/ 54 h 67"/>
                <a:gd name="T30" fmla="*/ 40 w 42"/>
                <a:gd name="T31" fmla="*/ 62 h 67"/>
                <a:gd name="T32" fmla="*/ 42 w 42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lnTo>
                    <a:pt x="37" y="61"/>
                  </a:lnTo>
                  <a:lnTo>
                    <a:pt x="29" y="52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1" y="19"/>
                  </a:lnTo>
                  <a:lnTo>
                    <a:pt x="26" y="30"/>
                  </a:lnTo>
                  <a:lnTo>
                    <a:pt x="32" y="43"/>
                  </a:lnTo>
                  <a:lnTo>
                    <a:pt x="36" y="54"/>
                  </a:lnTo>
                  <a:lnTo>
                    <a:pt x="40" y="62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0" name="Freeform 608">
              <a:extLst>
                <a:ext uri="{FF2B5EF4-FFF2-40B4-BE49-F238E27FC236}">
                  <a16:creationId xmlns:a16="http://schemas.microsoft.com/office/drawing/2014/main" id="{9DACE4E8-E015-6D80-86C2-85268C30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4115"/>
              <a:ext cx="33" cy="49"/>
            </a:xfrm>
            <a:custGeom>
              <a:avLst/>
              <a:gdLst>
                <a:gd name="T0" fmla="*/ 1 w 66"/>
                <a:gd name="T1" fmla="*/ 98 h 98"/>
                <a:gd name="T2" fmla="*/ 0 w 66"/>
                <a:gd name="T3" fmla="*/ 93 h 98"/>
                <a:gd name="T4" fmla="*/ 4 w 66"/>
                <a:gd name="T5" fmla="*/ 82 h 98"/>
                <a:gd name="T6" fmla="*/ 10 w 66"/>
                <a:gd name="T7" fmla="*/ 67 h 98"/>
                <a:gd name="T8" fmla="*/ 19 w 66"/>
                <a:gd name="T9" fmla="*/ 50 h 98"/>
                <a:gd name="T10" fmla="*/ 30 w 66"/>
                <a:gd name="T11" fmla="*/ 34 h 98"/>
                <a:gd name="T12" fmla="*/ 43 w 66"/>
                <a:gd name="T13" fmla="*/ 19 h 98"/>
                <a:gd name="T14" fmla="*/ 55 w 66"/>
                <a:gd name="T15" fmla="*/ 7 h 98"/>
                <a:gd name="T16" fmla="*/ 66 w 66"/>
                <a:gd name="T17" fmla="*/ 0 h 98"/>
                <a:gd name="T18" fmla="*/ 62 w 66"/>
                <a:gd name="T19" fmla="*/ 8 h 98"/>
                <a:gd name="T20" fmla="*/ 54 w 66"/>
                <a:gd name="T21" fmla="*/ 20 h 98"/>
                <a:gd name="T22" fmla="*/ 44 w 66"/>
                <a:gd name="T23" fmla="*/ 37 h 98"/>
                <a:gd name="T24" fmla="*/ 34 w 66"/>
                <a:gd name="T25" fmla="*/ 54 h 98"/>
                <a:gd name="T26" fmla="*/ 23 w 66"/>
                <a:gd name="T27" fmla="*/ 72 h 98"/>
                <a:gd name="T28" fmla="*/ 13 w 66"/>
                <a:gd name="T29" fmla="*/ 85 h 98"/>
                <a:gd name="T30" fmla="*/ 6 w 66"/>
                <a:gd name="T31" fmla="*/ 95 h 98"/>
                <a:gd name="T32" fmla="*/ 1 w 66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19" y="50"/>
                  </a:lnTo>
                  <a:lnTo>
                    <a:pt x="30" y="34"/>
                  </a:lnTo>
                  <a:lnTo>
                    <a:pt x="43" y="19"/>
                  </a:lnTo>
                  <a:lnTo>
                    <a:pt x="55" y="7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4" y="20"/>
                  </a:lnTo>
                  <a:lnTo>
                    <a:pt x="44" y="37"/>
                  </a:lnTo>
                  <a:lnTo>
                    <a:pt x="34" y="54"/>
                  </a:lnTo>
                  <a:lnTo>
                    <a:pt x="23" y="72"/>
                  </a:lnTo>
                  <a:lnTo>
                    <a:pt x="13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1" name="Freeform 609">
              <a:extLst>
                <a:ext uri="{FF2B5EF4-FFF2-40B4-BE49-F238E27FC236}">
                  <a16:creationId xmlns:a16="http://schemas.microsoft.com/office/drawing/2014/main" id="{A8DD2267-C848-257B-63C1-0A418529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4117"/>
              <a:ext cx="28" cy="38"/>
            </a:xfrm>
            <a:custGeom>
              <a:avLst/>
              <a:gdLst>
                <a:gd name="T0" fmla="*/ 0 w 56"/>
                <a:gd name="T1" fmla="*/ 76 h 76"/>
                <a:gd name="T2" fmla="*/ 0 w 56"/>
                <a:gd name="T3" fmla="*/ 73 h 76"/>
                <a:gd name="T4" fmla="*/ 3 w 56"/>
                <a:gd name="T5" fmla="*/ 65 h 76"/>
                <a:gd name="T6" fmla="*/ 7 w 56"/>
                <a:gd name="T7" fmla="*/ 54 h 76"/>
                <a:gd name="T8" fmla="*/ 15 w 56"/>
                <a:gd name="T9" fmla="*/ 41 h 76"/>
                <a:gd name="T10" fmla="*/ 23 w 56"/>
                <a:gd name="T11" fmla="*/ 29 h 76"/>
                <a:gd name="T12" fmla="*/ 33 w 56"/>
                <a:gd name="T13" fmla="*/ 16 h 76"/>
                <a:gd name="T14" fmla="*/ 44 w 56"/>
                <a:gd name="T15" fmla="*/ 6 h 76"/>
                <a:gd name="T16" fmla="*/ 56 w 56"/>
                <a:gd name="T17" fmla="*/ 0 h 76"/>
                <a:gd name="T18" fmla="*/ 49 w 56"/>
                <a:gd name="T19" fmla="*/ 9 h 76"/>
                <a:gd name="T20" fmla="*/ 42 w 56"/>
                <a:gd name="T21" fmla="*/ 20 h 76"/>
                <a:gd name="T22" fmla="*/ 33 w 56"/>
                <a:gd name="T23" fmla="*/ 33 h 76"/>
                <a:gd name="T24" fmla="*/ 25 w 56"/>
                <a:gd name="T25" fmla="*/ 46 h 76"/>
                <a:gd name="T26" fmla="*/ 17 w 56"/>
                <a:gd name="T27" fmla="*/ 59 h 76"/>
                <a:gd name="T28" fmla="*/ 9 w 56"/>
                <a:gd name="T29" fmla="*/ 69 h 76"/>
                <a:gd name="T30" fmla="*/ 4 w 56"/>
                <a:gd name="T31" fmla="*/ 75 h 76"/>
                <a:gd name="T32" fmla="*/ 0 w 5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7" y="54"/>
                  </a:lnTo>
                  <a:lnTo>
                    <a:pt x="15" y="41"/>
                  </a:lnTo>
                  <a:lnTo>
                    <a:pt x="23" y="29"/>
                  </a:lnTo>
                  <a:lnTo>
                    <a:pt x="33" y="16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9"/>
                  </a:lnTo>
                  <a:lnTo>
                    <a:pt x="42" y="20"/>
                  </a:lnTo>
                  <a:lnTo>
                    <a:pt x="33" y="33"/>
                  </a:lnTo>
                  <a:lnTo>
                    <a:pt x="25" y="46"/>
                  </a:lnTo>
                  <a:lnTo>
                    <a:pt x="17" y="59"/>
                  </a:lnTo>
                  <a:lnTo>
                    <a:pt x="9" y="69"/>
                  </a:lnTo>
                  <a:lnTo>
                    <a:pt x="4" y="7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2" name="Freeform 610">
              <a:extLst>
                <a:ext uri="{FF2B5EF4-FFF2-40B4-BE49-F238E27FC236}">
                  <a16:creationId xmlns:a16="http://schemas.microsoft.com/office/drawing/2014/main" id="{68D259D7-5AF9-F256-6BE6-3E0F8F1E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4083"/>
              <a:ext cx="25" cy="37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5 w 50"/>
                <a:gd name="T5" fmla="*/ 58 h 73"/>
                <a:gd name="T6" fmla="*/ 26 w 50"/>
                <a:gd name="T7" fmla="*/ 46 h 73"/>
                <a:gd name="T8" fmla="*/ 17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4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9 w 50"/>
                <a:gd name="T25" fmla="*/ 32 h 73"/>
                <a:gd name="T26" fmla="*/ 35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5" y="58"/>
                  </a:lnTo>
                  <a:lnTo>
                    <a:pt x="26" y="46"/>
                  </a:lnTo>
                  <a:lnTo>
                    <a:pt x="17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9" y="32"/>
                  </a:lnTo>
                  <a:lnTo>
                    <a:pt x="35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3" name="Freeform 611">
              <a:extLst>
                <a:ext uri="{FF2B5EF4-FFF2-40B4-BE49-F238E27FC236}">
                  <a16:creationId xmlns:a16="http://schemas.microsoft.com/office/drawing/2014/main" id="{9BE619AB-502A-8BD6-19DA-77978F48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3549"/>
              <a:ext cx="99" cy="96"/>
            </a:xfrm>
            <a:custGeom>
              <a:avLst/>
              <a:gdLst>
                <a:gd name="T0" fmla="*/ 35 w 197"/>
                <a:gd name="T1" fmla="*/ 46 h 192"/>
                <a:gd name="T2" fmla="*/ 18 w 197"/>
                <a:gd name="T3" fmla="*/ 62 h 192"/>
                <a:gd name="T4" fmla="*/ 25 w 197"/>
                <a:gd name="T5" fmla="*/ 90 h 192"/>
                <a:gd name="T6" fmla="*/ 44 w 197"/>
                <a:gd name="T7" fmla="*/ 92 h 192"/>
                <a:gd name="T8" fmla="*/ 59 w 197"/>
                <a:gd name="T9" fmla="*/ 99 h 192"/>
                <a:gd name="T10" fmla="*/ 69 w 197"/>
                <a:gd name="T11" fmla="*/ 111 h 192"/>
                <a:gd name="T12" fmla="*/ 59 w 197"/>
                <a:gd name="T13" fmla="*/ 111 h 192"/>
                <a:gd name="T14" fmla="*/ 43 w 197"/>
                <a:gd name="T15" fmla="*/ 109 h 192"/>
                <a:gd name="T16" fmla="*/ 34 w 197"/>
                <a:gd name="T17" fmla="*/ 99 h 192"/>
                <a:gd name="T18" fmla="*/ 9 w 197"/>
                <a:gd name="T19" fmla="*/ 102 h 192"/>
                <a:gd name="T20" fmla="*/ 0 w 197"/>
                <a:gd name="T21" fmla="*/ 127 h 192"/>
                <a:gd name="T22" fmla="*/ 5 w 197"/>
                <a:gd name="T23" fmla="*/ 141 h 192"/>
                <a:gd name="T24" fmla="*/ 17 w 197"/>
                <a:gd name="T25" fmla="*/ 148 h 192"/>
                <a:gd name="T26" fmla="*/ 35 w 197"/>
                <a:gd name="T27" fmla="*/ 148 h 192"/>
                <a:gd name="T28" fmla="*/ 47 w 197"/>
                <a:gd name="T29" fmla="*/ 142 h 192"/>
                <a:gd name="T30" fmla="*/ 63 w 197"/>
                <a:gd name="T31" fmla="*/ 140 h 192"/>
                <a:gd name="T32" fmla="*/ 47 w 197"/>
                <a:gd name="T33" fmla="*/ 162 h 192"/>
                <a:gd name="T34" fmla="*/ 51 w 197"/>
                <a:gd name="T35" fmla="*/ 188 h 192"/>
                <a:gd name="T36" fmla="*/ 68 w 197"/>
                <a:gd name="T37" fmla="*/ 191 h 192"/>
                <a:gd name="T38" fmla="*/ 84 w 197"/>
                <a:gd name="T39" fmla="*/ 185 h 192"/>
                <a:gd name="T40" fmla="*/ 92 w 197"/>
                <a:gd name="T41" fmla="*/ 162 h 192"/>
                <a:gd name="T42" fmla="*/ 84 w 197"/>
                <a:gd name="T43" fmla="*/ 142 h 192"/>
                <a:gd name="T44" fmla="*/ 89 w 197"/>
                <a:gd name="T45" fmla="*/ 135 h 192"/>
                <a:gd name="T46" fmla="*/ 96 w 197"/>
                <a:gd name="T47" fmla="*/ 145 h 192"/>
                <a:gd name="T48" fmla="*/ 105 w 197"/>
                <a:gd name="T49" fmla="*/ 163 h 192"/>
                <a:gd name="T50" fmla="*/ 134 w 197"/>
                <a:gd name="T51" fmla="*/ 162 h 192"/>
                <a:gd name="T52" fmla="*/ 158 w 197"/>
                <a:gd name="T53" fmla="*/ 170 h 192"/>
                <a:gd name="T54" fmla="*/ 180 w 197"/>
                <a:gd name="T55" fmla="*/ 156 h 192"/>
                <a:gd name="T56" fmla="*/ 185 w 197"/>
                <a:gd name="T57" fmla="*/ 142 h 192"/>
                <a:gd name="T58" fmla="*/ 181 w 197"/>
                <a:gd name="T59" fmla="*/ 135 h 192"/>
                <a:gd name="T60" fmla="*/ 155 w 197"/>
                <a:gd name="T61" fmla="*/ 122 h 192"/>
                <a:gd name="T62" fmla="*/ 136 w 197"/>
                <a:gd name="T63" fmla="*/ 117 h 192"/>
                <a:gd name="T64" fmla="*/ 144 w 197"/>
                <a:gd name="T65" fmla="*/ 101 h 192"/>
                <a:gd name="T66" fmla="*/ 169 w 197"/>
                <a:gd name="T67" fmla="*/ 92 h 192"/>
                <a:gd name="T68" fmla="*/ 193 w 197"/>
                <a:gd name="T69" fmla="*/ 79 h 192"/>
                <a:gd name="T70" fmla="*/ 194 w 197"/>
                <a:gd name="T71" fmla="*/ 56 h 192"/>
                <a:gd name="T72" fmla="*/ 172 w 197"/>
                <a:gd name="T73" fmla="*/ 42 h 192"/>
                <a:gd name="T74" fmla="*/ 147 w 197"/>
                <a:gd name="T75" fmla="*/ 54 h 192"/>
                <a:gd name="T76" fmla="*/ 147 w 197"/>
                <a:gd name="T77" fmla="*/ 69 h 192"/>
                <a:gd name="T78" fmla="*/ 126 w 197"/>
                <a:gd name="T79" fmla="*/ 87 h 192"/>
                <a:gd name="T80" fmla="*/ 117 w 197"/>
                <a:gd name="T81" fmla="*/ 85 h 192"/>
                <a:gd name="T82" fmla="*/ 114 w 197"/>
                <a:gd name="T83" fmla="*/ 74 h 192"/>
                <a:gd name="T84" fmla="*/ 119 w 197"/>
                <a:gd name="T85" fmla="*/ 52 h 192"/>
                <a:gd name="T86" fmla="*/ 139 w 197"/>
                <a:gd name="T87" fmla="*/ 29 h 192"/>
                <a:gd name="T88" fmla="*/ 126 w 197"/>
                <a:gd name="T89" fmla="*/ 5 h 192"/>
                <a:gd name="T90" fmla="*/ 101 w 197"/>
                <a:gd name="T91" fmla="*/ 1 h 192"/>
                <a:gd name="T92" fmla="*/ 84 w 197"/>
                <a:gd name="T93" fmla="*/ 13 h 192"/>
                <a:gd name="T94" fmla="*/ 77 w 197"/>
                <a:gd name="T95" fmla="*/ 24 h 192"/>
                <a:gd name="T96" fmla="*/ 84 w 197"/>
                <a:gd name="T97" fmla="*/ 42 h 192"/>
                <a:gd name="T98" fmla="*/ 96 w 197"/>
                <a:gd name="T99" fmla="*/ 59 h 192"/>
                <a:gd name="T100" fmla="*/ 94 w 197"/>
                <a:gd name="T101" fmla="*/ 76 h 192"/>
                <a:gd name="T102" fmla="*/ 82 w 197"/>
                <a:gd name="T103" fmla="*/ 80 h 192"/>
                <a:gd name="T104" fmla="*/ 71 w 197"/>
                <a:gd name="T105" fmla="*/ 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92">
                  <a:moveTo>
                    <a:pt x="48" y="42"/>
                  </a:moveTo>
                  <a:lnTo>
                    <a:pt x="42" y="44"/>
                  </a:lnTo>
                  <a:lnTo>
                    <a:pt x="35" y="46"/>
                  </a:lnTo>
                  <a:lnTo>
                    <a:pt x="27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7" y="70"/>
                  </a:lnTo>
                  <a:lnTo>
                    <a:pt x="18" y="80"/>
                  </a:lnTo>
                  <a:lnTo>
                    <a:pt x="25" y="90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4" y="92"/>
                  </a:lnTo>
                  <a:lnTo>
                    <a:pt x="48" y="90"/>
                  </a:lnTo>
                  <a:lnTo>
                    <a:pt x="54" y="95"/>
                  </a:lnTo>
                  <a:lnTo>
                    <a:pt x="59" y="99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65" y="112"/>
                  </a:lnTo>
                  <a:lnTo>
                    <a:pt x="59" y="111"/>
                  </a:lnTo>
                  <a:lnTo>
                    <a:pt x="52" y="110"/>
                  </a:lnTo>
                  <a:lnTo>
                    <a:pt x="47" y="110"/>
                  </a:lnTo>
                  <a:lnTo>
                    <a:pt x="43" y="109"/>
                  </a:lnTo>
                  <a:lnTo>
                    <a:pt x="42" y="106"/>
                  </a:lnTo>
                  <a:lnTo>
                    <a:pt x="39" y="102"/>
                  </a:lnTo>
                  <a:lnTo>
                    <a:pt x="34" y="99"/>
                  </a:lnTo>
                  <a:lnTo>
                    <a:pt x="27" y="97"/>
                  </a:lnTo>
                  <a:lnTo>
                    <a:pt x="18" y="99"/>
                  </a:lnTo>
                  <a:lnTo>
                    <a:pt x="9" y="102"/>
                  </a:lnTo>
                  <a:lnTo>
                    <a:pt x="3" y="109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5" y="141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7" y="148"/>
                  </a:lnTo>
                  <a:lnTo>
                    <a:pt x="22" y="150"/>
                  </a:lnTo>
                  <a:lnTo>
                    <a:pt x="29" y="150"/>
                  </a:lnTo>
                  <a:lnTo>
                    <a:pt x="35" y="148"/>
                  </a:lnTo>
                  <a:lnTo>
                    <a:pt x="40" y="147"/>
                  </a:lnTo>
                  <a:lnTo>
                    <a:pt x="44" y="145"/>
                  </a:lnTo>
                  <a:lnTo>
                    <a:pt x="47" y="142"/>
                  </a:lnTo>
                  <a:lnTo>
                    <a:pt x="51" y="139"/>
                  </a:lnTo>
                  <a:lnTo>
                    <a:pt x="57" y="137"/>
                  </a:lnTo>
                  <a:lnTo>
                    <a:pt x="63" y="140"/>
                  </a:lnTo>
                  <a:lnTo>
                    <a:pt x="67" y="141"/>
                  </a:lnTo>
                  <a:lnTo>
                    <a:pt x="56" y="150"/>
                  </a:lnTo>
                  <a:lnTo>
                    <a:pt x="47" y="162"/>
                  </a:lnTo>
                  <a:lnTo>
                    <a:pt x="43" y="176"/>
                  </a:lnTo>
                  <a:lnTo>
                    <a:pt x="47" y="186"/>
                  </a:lnTo>
                  <a:lnTo>
                    <a:pt x="51" y="188"/>
                  </a:lnTo>
                  <a:lnTo>
                    <a:pt x="56" y="191"/>
                  </a:lnTo>
                  <a:lnTo>
                    <a:pt x="63" y="192"/>
                  </a:lnTo>
                  <a:lnTo>
                    <a:pt x="68" y="191"/>
                  </a:lnTo>
                  <a:lnTo>
                    <a:pt x="75" y="190"/>
                  </a:lnTo>
                  <a:lnTo>
                    <a:pt x="80" y="188"/>
                  </a:lnTo>
                  <a:lnTo>
                    <a:pt x="84" y="185"/>
                  </a:lnTo>
                  <a:lnTo>
                    <a:pt x="88" y="181"/>
                  </a:lnTo>
                  <a:lnTo>
                    <a:pt x="92" y="172"/>
                  </a:lnTo>
                  <a:lnTo>
                    <a:pt x="92" y="162"/>
                  </a:lnTo>
                  <a:lnTo>
                    <a:pt x="90" y="153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9"/>
                  </a:lnTo>
                  <a:lnTo>
                    <a:pt x="86" y="136"/>
                  </a:lnTo>
                  <a:lnTo>
                    <a:pt x="89" y="135"/>
                  </a:lnTo>
                  <a:lnTo>
                    <a:pt x="92" y="136"/>
                  </a:lnTo>
                  <a:lnTo>
                    <a:pt x="94" y="139"/>
                  </a:lnTo>
                  <a:lnTo>
                    <a:pt x="96" y="145"/>
                  </a:lnTo>
                  <a:lnTo>
                    <a:pt x="97" y="151"/>
                  </a:lnTo>
                  <a:lnTo>
                    <a:pt x="100" y="157"/>
                  </a:lnTo>
                  <a:lnTo>
                    <a:pt x="105" y="163"/>
                  </a:lnTo>
                  <a:lnTo>
                    <a:pt x="115" y="165"/>
                  </a:lnTo>
                  <a:lnTo>
                    <a:pt x="129" y="157"/>
                  </a:lnTo>
                  <a:lnTo>
                    <a:pt x="134" y="162"/>
                  </a:lnTo>
                  <a:lnTo>
                    <a:pt x="140" y="166"/>
                  </a:lnTo>
                  <a:lnTo>
                    <a:pt x="148" y="168"/>
                  </a:lnTo>
                  <a:lnTo>
                    <a:pt x="158" y="170"/>
                  </a:lnTo>
                  <a:lnTo>
                    <a:pt x="165" y="167"/>
                  </a:lnTo>
                  <a:lnTo>
                    <a:pt x="173" y="163"/>
                  </a:lnTo>
                  <a:lnTo>
                    <a:pt x="180" y="156"/>
                  </a:lnTo>
                  <a:lnTo>
                    <a:pt x="185" y="145"/>
                  </a:lnTo>
                  <a:lnTo>
                    <a:pt x="185" y="144"/>
                  </a:lnTo>
                  <a:lnTo>
                    <a:pt x="185" y="142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1" y="135"/>
                  </a:lnTo>
                  <a:lnTo>
                    <a:pt x="176" y="127"/>
                  </a:lnTo>
                  <a:lnTo>
                    <a:pt x="168" y="122"/>
                  </a:lnTo>
                  <a:lnTo>
                    <a:pt x="155" y="122"/>
                  </a:lnTo>
                  <a:lnTo>
                    <a:pt x="147" y="124"/>
                  </a:lnTo>
                  <a:lnTo>
                    <a:pt x="142" y="121"/>
                  </a:lnTo>
                  <a:lnTo>
                    <a:pt x="136" y="117"/>
                  </a:lnTo>
                  <a:lnTo>
                    <a:pt x="133" y="114"/>
                  </a:lnTo>
                  <a:lnTo>
                    <a:pt x="139" y="107"/>
                  </a:lnTo>
                  <a:lnTo>
                    <a:pt x="144" y="101"/>
                  </a:lnTo>
                  <a:lnTo>
                    <a:pt x="151" y="96"/>
                  </a:lnTo>
                  <a:lnTo>
                    <a:pt x="156" y="91"/>
                  </a:lnTo>
                  <a:lnTo>
                    <a:pt x="169" y="92"/>
                  </a:lnTo>
                  <a:lnTo>
                    <a:pt x="179" y="90"/>
                  </a:lnTo>
                  <a:lnTo>
                    <a:pt x="187" y="86"/>
                  </a:lnTo>
                  <a:lnTo>
                    <a:pt x="193" y="79"/>
                  </a:lnTo>
                  <a:lnTo>
                    <a:pt x="196" y="71"/>
                  </a:lnTo>
                  <a:lnTo>
                    <a:pt x="197" y="64"/>
                  </a:lnTo>
                  <a:lnTo>
                    <a:pt x="194" y="56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2" y="42"/>
                  </a:lnTo>
                  <a:lnTo>
                    <a:pt x="162" y="44"/>
                  </a:lnTo>
                  <a:lnTo>
                    <a:pt x="152" y="47"/>
                  </a:lnTo>
                  <a:lnTo>
                    <a:pt x="147" y="54"/>
                  </a:lnTo>
                  <a:lnTo>
                    <a:pt x="146" y="59"/>
                  </a:lnTo>
                  <a:lnTo>
                    <a:pt x="146" y="64"/>
                  </a:lnTo>
                  <a:lnTo>
                    <a:pt x="147" y="69"/>
                  </a:lnTo>
                  <a:lnTo>
                    <a:pt x="140" y="76"/>
                  </a:lnTo>
                  <a:lnTo>
                    <a:pt x="133" y="82"/>
                  </a:lnTo>
                  <a:lnTo>
                    <a:pt x="126" y="87"/>
                  </a:lnTo>
                  <a:lnTo>
                    <a:pt x="122" y="90"/>
                  </a:lnTo>
                  <a:lnTo>
                    <a:pt x="119" y="87"/>
                  </a:lnTo>
                  <a:lnTo>
                    <a:pt x="117" y="85"/>
                  </a:lnTo>
                  <a:lnTo>
                    <a:pt x="114" y="82"/>
                  </a:lnTo>
                  <a:lnTo>
                    <a:pt x="110" y="81"/>
                  </a:lnTo>
                  <a:lnTo>
                    <a:pt x="114" y="74"/>
                  </a:lnTo>
                  <a:lnTo>
                    <a:pt x="117" y="65"/>
                  </a:lnTo>
                  <a:lnTo>
                    <a:pt x="118" y="57"/>
                  </a:lnTo>
                  <a:lnTo>
                    <a:pt x="119" y="52"/>
                  </a:lnTo>
                  <a:lnTo>
                    <a:pt x="129" y="46"/>
                  </a:lnTo>
                  <a:lnTo>
                    <a:pt x="135" y="37"/>
                  </a:lnTo>
                  <a:lnTo>
                    <a:pt x="139" y="29"/>
                  </a:lnTo>
                  <a:lnTo>
                    <a:pt x="138" y="20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9"/>
                  </a:lnTo>
                  <a:lnTo>
                    <a:pt x="84" y="13"/>
                  </a:lnTo>
                  <a:lnTo>
                    <a:pt x="80" y="16"/>
                  </a:lnTo>
                  <a:lnTo>
                    <a:pt x="79" y="20"/>
                  </a:lnTo>
                  <a:lnTo>
                    <a:pt x="77" y="24"/>
                  </a:lnTo>
                  <a:lnTo>
                    <a:pt x="77" y="29"/>
                  </a:lnTo>
                  <a:lnTo>
                    <a:pt x="80" y="36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94" y="50"/>
                  </a:lnTo>
                  <a:lnTo>
                    <a:pt x="96" y="59"/>
                  </a:lnTo>
                  <a:lnTo>
                    <a:pt x="94" y="66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89" y="76"/>
                  </a:lnTo>
                  <a:lnTo>
                    <a:pt x="85" y="77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75" y="72"/>
                  </a:lnTo>
                  <a:lnTo>
                    <a:pt x="71" y="59"/>
                  </a:lnTo>
                  <a:lnTo>
                    <a:pt x="63" y="47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4" name="Freeform 612">
              <a:extLst>
                <a:ext uri="{FF2B5EF4-FFF2-40B4-BE49-F238E27FC236}">
                  <a16:creationId xmlns:a16="http://schemas.microsoft.com/office/drawing/2014/main" id="{D0C1D172-B1BA-348B-D56F-741D5ABBC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676"/>
              <a:ext cx="102" cy="167"/>
            </a:xfrm>
            <a:custGeom>
              <a:avLst/>
              <a:gdLst>
                <a:gd name="T0" fmla="*/ 202 w 204"/>
                <a:gd name="T1" fmla="*/ 0 h 334"/>
                <a:gd name="T2" fmla="*/ 185 w 204"/>
                <a:gd name="T3" fmla="*/ 21 h 334"/>
                <a:gd name="T4" fmla="*/ 166 w 204"/>
                <a:gd name="T5" fmla="*/ 40 h 334"/>
                <a:gd name="T6" fmla="*/ 145 w 204"/>
                <a:gd name="T7" fmla="*/ 55 h 334"/>
                <a:gd name="T8" fmla="*/ 124 w 204"/>
                <a:gd name="T9" fmla="*/ 66 h 334"/>
                <a:gd name="T10" fmla="*/ 102 w 204"/>
                <a:gd name="T11" fmla="*/ 75 h 334"/>
                <a:gd name="T12" fmla="*/ 79 w 204"/>
                <a:gd name="T13" fmla="*/ 81 h 334"/>
                <a:gd name="T14" fmla="*/ 58 w 204"/>
                <a:gd name="T15" fmla="*/ 84 h 334"/>
                <a:gd name="T16" fmla="*/ 37 w 204"/>
                <a:gd name="T17" fmla="*/ 84 h 334"/>
                <a:gd name="T18" fmla="*/ 38 w 204"/>
                <a:gd name="T19" fmla="*/ 91 h 334"/>
                <a:gd name="T20" fmla="*/ 38 w 204"/>
                <a:gd name="T21" fmla="*/ 100 h 334"/>
                <a:gd name="T22" fmla="*/ 37 w 204"/>
                <a:gd name="T23" fmla="*/ 109 h 334"/>
                <a:gd name="T24" fmla="*/ 34 w 204"/>
                <a:gd name="T25" fmla="*/ 119 h 334"/>
                <a:gd name="T26" fmla="*/ 29 w 204"/>
                <a:gd name="T27" fmla="*/ 129 h 334"/>
                <a:gd name="T28" fmla="*/ 21 w 204"/>
                <a:gd name="T29" fmla="*/ 139 h 334"/>
                <a:gd name="T30" fmla="*/ 12 w 204"/>
                <a:gd name="T31" fmla="*/ 146 h 334"/>
                <a:gd name="T32" fmla="*/ 0 w 204"/>
                <a:gd name="T33" fmla="*/ 154 h 334"/>
                <a:gd name="T34" fmla="*/ 13 w 204"/>
                <a:gd name="T35" fmla="*/ 175 h 334"/>
                <a:gd name="T36" fmla="*/ 23 w 204"/>
                <a:gd name="T37" fmla="*/ 202 h 334"/>
                <a:gd name="T38" fmla="*/ 24 w 204"/>
                <a:gd name="T39" fmla="*/ 228 h 334"/>
                <a:gd name="T40" fmla="*/ 13 w 204"/>
                <a:gd name="T41" fmla="*/ 251 h 334"/>
                <a:gd name="T42" fmla="*/ 23 w 204"/>
                <a:gd name="T43" fmla="*/ 255 h 334"/>
                <a:gd name="T44" fmla="*/ 33 w 204"/>
                <a:gd name="T45" fmla="*/ 260 h 334"/>
                <a:gd name="T46" fmla="*/ 45 w 204"/>
                <a:gd name="T47" fmla="*/ 266 h 334"/>
                <a:gd name="T48" fmla="*/ 58 w 204"/>
                <a:gd name="T49" fmla="*/ 273 h 334"/>
                <a:gd name="T50" fmla="*/ 70 w 204"/>
                <a:gd name="T51" fmla="*/ 285 h 334"/>
                <a:gd name="T52" fmla="*/ 82 w 204"/>
                <a:gd name="T53" fmla="*/ 298 h 334"/>
                <a:gd name="T54" fmla="*/ 91 w 204"/>
                <a:gd name="T55" fmla="*/ 315 h 334"/>
                <a:gd name="T56" fmla="*/ 98 w 204"/>
                <a:gd name="T57" fmla="*/ 334 h 334"/>
                <a:gd name="T58" fmla="*/ 103 w 204"/>
                <a:gd name="T59" fmla="*/ 323 h 334"/>
                <a:gd name="T60" fmla="*/ 110 w 204"/>
                <a:gd name="T61" fmla="*/ 310 h 334"/>
                <a:gd name="T62" fmla="*/ 119 w 204"/>
                <a:gd name="T63" fmla="*/ 297 h 334"/>
                <a:gd name="T64" fmla="*/ 129 w 204"/>
                <a:gd name="T65" fmla="*/ 286 h 334"/>
                <a:gd name="T66" fmla="*/ 140 w 204"/>
                <a:gd name="T67" fmla="*/ 275 h 334"/>
                <a:gd name="T68" fmla="*/ 153 w 204"/>
                <a:gd name="T69" fmla="*/ 267 h 334"/>
                <a:gd name="T70" fmla="*/ 168 w 204"/>
                <a:gd name="T71" fmla="*/ 261 h 334"/>
                <a:gd name="T72" fmla="*/ 183 w 204"/>
                <a:gd name="T73" fmla="*/ 258 h 334"/>
                <a:gd name="T74" fmla="*/ 175 w 204"/>
                <a:gd name="T75" fmla="*/ 243 h 334"/>
                <a:gd name="T76" fmla="*/ 171 w 204"/>
                <a:gd name="T77" fmla="*/ 225 h 334"/>
                <a:gd name="T78" fmla="*/ 174 w 204"/>
                <a:gd name="T79" fmla="*/ 204 h 334"/>
                <a:gd name="T80" fmla="*/ 189 w 204"/>
                <a:gd name="T81" fmla="*/ 182 h 334"/>
                <a:gd name="T82" fmla="*/ 175 w 204"/>
                <a:gd name="T83" fmla="*/ 146 h 334"/>
                <a:gd name="T84" fmla="*/ 171 w 204"/>
                <a:gd name="T85" fmla="*/ 111 h 334"/>
                <a:gd name="T86" fmla="*/ 173 w 204"/>
                <a:gd name="T87" fmla="*/ 80 h 334"/>
                <a:gd name="T88" fmla="*/ 178 w 204"/>
                <a:gd name="T89" fmla="*/ 56 h 334"/>
                <a:gd name="T90" fmla="*/ 183 w 204"/>
                <a:gd name="T91" fmla="*/ 43 h 334"/>
                <a:gd name="T92" fmla="*/ 190 w 204"/>
                <a:gd name="T93" fmla="*/ 29 h 334"/>
                <a:gd name="T94" fmla="*/ 196 w 204"/>
                <a:gd name="T95" fmla="*/ 16 h 334"/>
                <a:gd name="T96" fmla="*/ 202 w 204"/>
                <a:gd name="T97" fmla="*/ 10 h 334"/>
                <a:gd name="T98" fmla="*/ 204 w 204"/>
                <a:gd name="T99" fmla="*/ 8 h 334"/>
                <a:gd name="T100" fmla="*/ 204 w 204"/>
                <a:gd name="T101" fmla="*/ 5 h 334"/>
                <a:gd name="T102" fmla="*/ 203 w 204"/>
                <a:gd name="T103" fmla="*/ 4 h 334"/>
                <a:gd name="T104" fmla="*/ 202 w 204"/>
                <a:gd name="T105" fmla="*/ 3 h 334"/>
                <a:gd name="T106" fmla="*/ 202 w 204"/>
                <a:gd name="T10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334">
                  <a:moveTo>
                    <a:pt x="202" y="0"/>
                  </a:moveTo>
                  <a:lnTo>
                    <a:pt x="185" y="21"/>
                  </a:lnTo>
                  <a:lnTo>
                    <a:pt x="166" y="40"/>
                  </a:lnTo>
                  <a:lnTo>
                    <a:pt x="145" y="55"/>
                  </a:lnTo>
                  <a:lnTo>
                    <a:pt x="124" y="66"/>
                  </a:lnTo>
                  <a:lnTo>
                    <a:pt x="102" y="75"/>
                  </a:lnTo>
                  <a:lnTo>
                    <a:pt x="79" y="81"/>
                  </a:lnTo>
                  <a:lnTo>
                    <a:pt x="58" y="84"/>
                  </a:lnTo>
                  <a:lnTo>
                    <a:pt x="37" y="84"/>
                  </a:lnTo>
                  <a:lnTo>
                    <a:pt x="38" y="91"/>
                  </a:lnTo>
                  <a:lnTo>
                    <a:pt x="38" y="100"/>
                  </a:lnTo>
                  <a:lnTo>
                    <a:pt x="37" y="109"/>
                  </a:lnTo>
                  <a:lnTo>
                    <a:pt x="34" y="119"/>
                  </a:lnTo>
                  <a:lnTo>
                    <a:pt x="29" y="129"/>
                  </a:lnTo>
                  <a:lnTo>
                    <a:pt x="21" y="139"/>
                  </a:lnTo>
                  <a:lnTo>
                    <a:pt x="12" y="146"/>
                  </a:lnTo>
                  <a:lnTo>
                    <a:pt x="0" y="154"/>
                  </a:lnTo>
                  <a:lnTo>
                    <a:pt x="13" y="175"/>
                  </a:lnTo>
                  <a:lnTo>
                    <a:pt x="23" y="202"/>
                  </a:lnTo>
                  <a:lnTo>
                    <a:pt x="24" y="228"/>
                  </a:lnTo>
                  <a:lnTo>
                    <a:pt x="13" y="251"/>
                  </a:lnTo>
                  <a:lnTo>
                    <a:pt x="23" y="255"/>
                  </a:lnTo>
                  <a:lnTo>
                    <a:pt x="33" y="260"/>
                  </a:lnTo>
                  <a:lnTo>
                    <a:pt x="45" y="266"/>
                  </a:lnTo>
                  <a:lnTo>
                    <a:pt x="58" y="273"/>
                  </a:lnTo>
                  <a:lnTo>
                    <a:pt x="70" y="285"/>
                  </a:lnTo>
                  <a:lnTo>
                    <a:pt x="82" y="298"/>
                  </a:lnTo>
                  <a:lnTo>
                    <a:pt x="91" y="315"/>
                  </a:lnTo>
                  <a:lnTo>
                    <a:pt x="98" y="334"/>
                  </a:lnTo>
                  <a:lnTo>
                    <a:pt x="103" y="323"/>
                  </a:lnTo>
                  <a:lnTo>
                    <a:pt x="110" y="310"/>
                  </a:lnTo>
                  <a:lnTo>
                    <a:pt x="119" y="297"/>
                  </a:lnTo>
                  <a:lnTo>
                    <a:pt x="129" y="286"/>
                  </a:lnTo>
                  <a:lnTo>
                    <a:pt x="140" y="275"/>
                  </a:lnTo>
                  <a:lnTo>
                    <a:pt x="153" y="267"/>
                  </a:lnTo>
                  <a:lnTo>
                    <a:pt x="168" y="261"/>
                  </a:lnTo>
                  <a:lnTo>
                    <a:pt x="183" y="258"/>
                  </a:lnTo>
                  <a:lnTo>
                    <a:pt x="175" y="243"/>
                  </a:lnTo>
                  <a:lnTo>
                    <a:pt x="171" y="225"/>
                  </a:lnTo>
                  <a:lnTo>
                    <a:pt x="174" y="204"/>
                  </a:lnTo>
                  <a:lnTo>
                    <a:pt x="189" y="182"/>
                  </a:lnTo>
                  <a:lnTo>
                    <a:pt x="175" y="146"/>
                  </a:lnTo>
                  <a:lnTo>
                    <a:pt x="171" y="111"/>
                  </a:lnTo>
                  <a:lnTo>
                    <a:pt x="173" y="80"/>
                  </a:lnTo>
                  <a:lnTo>
                    <a:pt x="178" y="56"/>
                  </a:lnTo>
                  <a:lnTo>
                    <a:pt x="183" y="43"/>
                  </a:lnTo>
                  <a:lnTo>
                    <a:pt x="190" y="29"/>
                  </a:lnTo>
                  <a:lnTo>
                    <a:pt x="196" y="16"/>
                  </a:lnTo>
                  <a:lnTo>
                    <a:pt x="202" y="10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5" name="Freeform 613">
              <a:extLst>
                <a:ext uri="{FF2B5EF4-FFF2-40B4-BE49-F238E27FC236}">
                  <a16:creationId xmlns:a16="http://schemas.microsoft.com/office/drawing/2014/main" id="{44828826-32D5-63C3-6F32-AFEB2FA2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3633"/>
              <a:ext cx="191" cy="139"/>
            </a:xfrm>
            <a:custGeom>
              <a:avLst/>
              <a:gdLst>
                <a:gd name="T0" fmla="*/ 174 w 382"/>
                <a:gd name="T1" fmla="*/ 0 h 277"/>
                <a:gd name="T2" fmla="*/ 161 w 382"/>
                <a:gd name="T3" fmla="*/ 4 h 277"/>
                <a:gd name="T4" fmla="*/ 144 w 382"/>
                <a:gd name="T5" fmla="*/ 10 h 277"/>
                <a:gd name="T6" fmla="*/ 124 w 382"/>
                <a:gd name="T7" fmla="*/ 17 h 277"/>
                <a:gd name="T8" fmla="*/ 104 w 382"/>
                <a:gd name="T9" fmla="*/ 23 h 277"/>
                <a:gd name="T10" fmla="*/ 82 w 382"/>
                <a:gd name="T11" fmla="*/ 29 h 277"/>
                <a:gd name="T12" fmla="*/ 62 w 382"/>
                <a:gd name="T13" fmla="*/ 34 h 277"/>
                <a:gd name="T14" fmla="*/ 42 w 382"/>
                <a:gd name="T15" fmla="*/ 38 h 277"/>
                <a:gd name="T16" fmla="*/ 25 w 382"/>
                <a:gd name="T17" fmla="*/ 39 h 277"/>
                <a:gd name="T18" fmla="*/ 17 w 382"/>
                <a:gd name="T19" fmla="*/ 38 h 277"/>
                <a:gd name="T20" fmla="*/ 11 w 382"/>
                <a:gd name="T21" fmla="*/ 37 h 277"/>
                <a:gd name="T22" fmla="*/ 4 w 382"/>
                <a:gd name="T23" fmla="*/ 35 h 277"/>
                <a:gd name="T24" fmla="*/ 0 w 382"/>
                <a:gd name="T25" fmla="*/ 35 h 277"/>
                <a:gd name="T26" fmla="*/ 20 w 382"/>
                <a:gd name="T27" fmla="*/ 48 h 277"/>
                <a:gd name="T28" fmla="*/ 40 w 382"/>
                <a:gd name="T29" fmla="*/ 64 h 277"/>
                <a:gd name="T30" fmla="*/ 55 w 382"/>
                <a:gd name="T31" fmla="*/ 83 h 277"/>
                <a:gd name="T32" fmla="*/ 71 w 382"/>
                <a:gd name="T33" fmla="*/ 105 h 277"/>
                <a:gd name="T34" fmla="*/ 83 w 382"/>
                <a:gd name="T35" fmla="*/ 129 h 277"/>
                <a:gd name="T36" fmla="*/ 94 w 382"/>
                <a:gd name="T37" fmla="*/ 154 h 277"/>
                <a:gd name="T38" fmla="*/ 102 w 382"/>
                <a:gd name="T39" fmla="*/ 181 h 277"/>
                <a:gd name="T40" fmla="*/ 107 w 382"/>
                <a:gd name="T41" fmla="*/ 207 h 277"/>
                <a:gd name="T42" fmla="*/ 116 w 382"/>
                <a:gd name="T43" fmla="*/ 207 h 277"/>
                <a:gd name="T44" fmla="*/ 129 w 382"/>
                <a:gd name="T45" fmla="*/ 211 h 277"/>
                <a:gd name="T46" fmla="*/ 142 w 382"/>
                <a:gd name="T47" fmla="*/ 216 h 277"/>
                <a:gd name="T48" fmla="*/ 158 w 382"/>
                <a:gd name="T49" fmla="*/ 225 h 277"/>
                <a:gd name="T50" fmla="*/ 173 w 382"/>
                <a:gd name="T51" fmla="*/ 235 h 277"/>
                <a:gd name="T52" fmla="*/ 186 w 382"/>
                <a:gd name="T53" fmla="*/ 247 h 277"/>
                <a:gd name="T54" fmla="*/ 198 w 382"/>
                <a:gd name="T55" fmla="*/ 261 h 277"/>
                <a:gd name="T56" fmla="*/ 207 w 382"/>
                <a:gd name="T57" fmla="*/ 277 h 277"/>
                <a:gd name="T58" fmla="*/ 219 w 382"/>
                <a:gd name="T59" fmla="*/ 269 h 277"/>
                <a:gd name="T60" fmla="*/ 233 w 382"/>
                <a:gd name="T61" fmla="*/ 261 h 277"/>
                <a:gd name="T62" fmla="*/ 252 w 382"/>
                <a:gd name="T63" fmla="*/ 254 h 277"/>
                <a:gd name="T64" fmla="*/ 273 w 382"/>
                <a:gd name="T65" fmla="*/ 249 h 277"/>
                <a:gd name="T66" fmla="*/ 296 w 382"/>
                <a:gd name="T67" fmla="*/ 247 h 277"/>
                <a:gd name="T68" fmla="*/ 323 w 382"/>
                <a:gd name="T69" fmla="*/ 249 h 277"/>
                <a:gd name="T70" fmla="*/ 352 w 382"/>
                <a:gd name="T71" fmla="*/ 255 h 277"/>
                <a:gd name="T72" fmla="*/ 382 w 382"/>
                <a:gd name="T73" fmla="*/ 267 h 277"/>
                <a:gd name="T74" fmla="*/ 373 w 382"/>
                <a:gd name="T75" fmla="*/ 257 h 277"/>
                <a:gd name="T76" fmla="*/ 364 w 382"/>
                <a:gd name="T77" fmla="*/ 245 h 277"/>
                <a:gd name="T78" fmla="*/ 356 w 382"/>
                <a:gd name="T79" fmla="*/ 230 h 277"/>
                <a:gd name="T80" fmla="*/ 350 w 382"/>
                <a:gd name="T81" fmla="*/ 212 h 277"/>
                <a:gd name="T82" fmla="*/ 346 w 382"/>
                <a:gd name="T83" fmla="*/ 193 h 277"/>
                <a:gd name="T84" fmla="*/ 348 w 382"/>
                <a:gd name="T85" fmla="*/ 171 h 277"/>
                <a:gd name="T86" fmla="*/ 354 w 382"/>
                <a:gd name="T87" fmla="*/ 146 h 277"/>
                <a:gd name="T88" fmla="*/ 366 w 382"/>
                <a:gd name="T89" fmla="*/ 119 h 277"/>
                <a:gd name="T90" fmla="*/ 349 w 382"/>
                <a:gd name="T91" fmla="*/ 115 h 277"/>
                <a:gd name="T92" fmla="*/ 331 w 382"/>
                <a:gd name="T93" fmla="*/ 110 h 277"/>
                <a:gd name="T94" fmla="*/ 314 w 382"/>
                <a:gd name="T95" fmla="*/ 104 h 277"/>
                <a:gd name="T96" fmla="*/ 296 w 382"/>
                <a:gd name="T97" fmla="*/ 94 h 277"/>
                <a:gd name="T98" fmla="*/ 283 w 382"/>
                <a:gd name="T99" fmla="*/ 80 h 277"/>
                <a:gd name="T100" fmla="*/ 273 w 382"/>
                <a:gd name="T101" fmla="*/ 64 h 277"/>
                <a:gd name="T102" fmla="*/ 267 w 382"/>
                <a:gd name="T103" fmla="*/ 43 h 277"/>
                <a:gd name="T104" fmla="*/ 266 w 382"/>
                <a:gd name="T105" fmla="*/ 18 h 277"/>
                <a:gd name="T106" fmla="*/ 256 w 382"/>
                <a:gd name="T107" fmla="*/ 20 h 277"/>
                <a:gd name="T108" fmla="*/ 246 w 382"/>
                <a:gd name="T109" fmla="*/ 22 h 277"/>
                <a:gd name="T110" fmla="*/ 235 w 382"/>
                <a:gd name="T111" fmla="*/ 23 h 277"/>
                <a:gd name="T112" fmla="*/ 224 w 382"/>
                <a:gd name="T113" fmla="*/ 22 h 277"/>
                <a:gd name="T114" fmla="*/ 212 w 382"/>
                <a:gd name="T115" fmla="*/ 19 h 277"/>
                <a:gd name="T116" fmla="*/ 200 w 382"/>
                <a:gd name="T117" fmla="*/ 15 h 277"/>
                <a:gd name="T118" fmla="*/ 187 w 382"/>
                <a:gd name="T119" fmla="*/ 9 h 277"/>
                <a:gd name="T120" fmla="*/ 174 w 382"/>
                <a:gd name="T1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" h="277">
                  <a:moveTo>
                    <a:pt x="174" y="0"/>
                  </a:moveTo>
                  <a:lnTo>
                    <a:pt x="161" y="4"/>
                  </a:lnTo>
                  <a:lnTo>
                    <a:pt x="144" y="10"/>
                  </a:lnTo>
                  <a:lnTo>
                    <a:pt x="124" y="17"/>
                  </a:lnTo>
                  <a:lnTo>
                    <a:pt x="104" y="23"/>
                  </a:lnTo>
                  <a:lnTo>
                    <a:pt x="82" y="29"/>
                  </a:lnTo>
                  <a:lnTo>
                    <a:pt x="62" y="34"/>
                  </a:lnTo>
                  <a:lnTo>
                    <a:pt x="42" y="38"/>
                  </a:lnTo>
                  <a:lnTo>
                    <a:pt x="25" y="39"/>
                  </a:lnTo>
                  <a:lnTo>
                    <a:pt x="17" y="38"/>
                  </a:lnTo>
                  <a:lnTo>
                    <a:pt x="11" y="37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20" y="48"/>
                  </a:lnTo>
                  <a:lnTo>
                    <a:pt x="40" y="64"/>
                  </a:lnTo>
                  <a:lnTo>
                    <a:pt x="55" y="83"/>
                  </a:lnTo>
                  <a:lnTo>
                    <a:pt x="71" y="105"/>
                  </a:lnTo>
                  <a:lnTo>
                    <a:pt x="83" y="129"/>
                  </a:lnTo>
                  <a:lnTo>
                    <a:pt x="94" y="154"/>
                  </a:lnTo>
                  <a:lnTo>
                    <a:pt x="102" y="181"/>
                  </a:lnTo>
                  <a:lnTo>
                    <a:pt x="107" y="207"/>
                  </a:lnTo>
                  <a:lnTo>
                    <a:pt x="116" y="207"/>
                  </a:lnTo>
                  <a:lnTo>
                    <a:pt x="129" y="211"/>
                  </a:lnTo>
                  <a:lnTo>
                    <a:pt x="142" y="216"/>
                  </a:lnTo>
                  <a:lnTo>
                    <a:pt x="158" y="225"/>
                  </a:lnTo>
                  <a:lnTo>
                    <a:pt x="173" y="235"/>
                  </a:lnTo>
                  <a:lnTo>
                    <a:pt x="186" y="247"/>
                  </a:lnTo>
                  <a:lnTo>
                    <a:pt x="198" y="261"/>
                  </a:lnTo>
                  <a:lnTo>
                    <a:pt x="207" y="277"/>
                  </a:lnTo>
                  <a:lnTo>
                    <a:pt x="219" y="269"/>
                  </a:lnTo>
                  <a:lnTo>
                    <a:pt x="233" y="261"/>
                  </a:lnTo>
                  <a:lnTo>
                    <a:pt x="252" y="254"/>
                  </a:lnTo>
                  <a:lnTo>
                    <a:pt x="273" y="249"/>
                  </a:lnTo>
                  <a:lnTo>
                    <a:pt x="296" y="247"/>
                  </a:lnTo>
                  <a:lnTo>
                    <a:pt x="323" y="249"/>
                  </a:lnTo>
                  <a:lnTo>
                    <a:pt x="352" y="255"/>
                  </a:lnTo>
                  <a:lnTo>
                    <a:pt x="382" y="267"/>
                  </a:lnTo>
                  <a:lnTo>
                    <a:pt x="373" y="257"/>
                  </a:lnTo>
                  <a:lnTo>
                    <a:pt x="364" y="245"/>
                  </a:lnTo>
                  <a:lnTo>
                    <a:pt x="356" y="230"/>
                  </a:lnTo>
                  <a:lnTo>
                    <a:pt x="350" y="212"/>
                  </a:lnTo>
                  <a:lnTo>
                    <a:pt x="346" y="193"/>
                  </a:lnTo>
                  <a:lnTo>
                    <a:pt x="348" y="171"/>
                  </a:lnTo>
                  <a:lnTo>
                    <a:pt x="354" y="146"/>
                  </a:lnTo>
                  <a:lnTo>
                    <a:pt x="366" y="119"/>
                  </a:lnTo>
                  <a:lnTo>
                    <a:pt x="349" y="115"/>
                  </a:lnTo>
                  <a:lnTo>
                    <a:pt x="331" y="110"/>
                  </a:lnTo>
                  <a:lnTo>
                    <a:pt x="314" y="104"/>
                  </a:lnTo>
                  <a:lnTo>
                    <a:pt x="296" y="94"/>
                  </a:lnTo>
                  <a:lnTo>
                    <a:pt x="283" y="80"/>
                  </a:lnTo>
                  <a:lnTo>
                    <a:pt x="273" y="64"/>
                  </a:lnTo>
                  <a:lnTo>
                    <a:pt x="267" y="43"/>
                  </a:lnTo>
                  <a:lnTo>
                    <a:pt x="266" y="18"/>
                  </a:lnTo>
                  <a:lnTo>
                    <a:pt x="256" y="20"/>
                  </a:lnTo>
                  <a:lnTo>
                    <a:pt x="246" y="22"/>
                  </a:lnTo>
                  <a:lnTo>
                    <a:pt x="235" y="23"/>
                  </a:lnTo>
                  <a:lnTo>
                    <a:pt x="224" y="22"/>
                  </a:lnTo>
                  <a:lnTo>
                    <a:pt x="212" y="19"/>
                  </a:lnTo>
                  <a:lnTo>
                    <a:pt x="200" y="15"/>
                  </a:lnTo>
                  <a:lnTo>
                    <a:pt x="187" y="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6" name="Freeform 614">
              <a:extLst>
                <a:ext uri="{FF2B5EF4-FFF2-40B4-BE49-F238E27FC236}">
                  <a16:creationId xmlns:a16="http://schemas.microsoft.com/office/drawing/2014/main" id="{87B88283-3B42-AC18-565F-13FC5855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3426"/>
              <a:ext cx="168" cy="195"/>
            </a:xfrm>
            <a:custGeom>
              <a:avLst/>
              <a:gdLst>
                <a:gd name="T0" fmla="*/ 283 w 336"/>
                <a:gd name="T1" fmla="*/ 190 h 391"/>
                <a:gd name="T2" fmla="*/ 240 w 336"/>
                <a:gd name="T3" fmla="*/ 192 h 391"/>
                <a:gd name="T4" fmla="*/ 183 w 336"/>
                <a:gd name="T5" fmla="*/ 210 h 391"/>
                <a:gd name="T6" fmla="*/ 129 w 336"/>
                <a:gd name="T7" fmla="*/ 255 h 391"/>
                <a:gd name="T8" fmla="*/ 103 w 336"/>
                <a:gd name="T9" fmla="*/ 310 h 391"/>
                <a:gd name="T10" fmla="*/ 92 w 336"/>
                <a:gd name="T11" fmla="*/ 340 h 391"/>
                <a:gd name="T12" fmla="*/ 82 w 336"/>
                <a:gd name="T13" fmla="*/ 361 h 391"/>
                <a:gd name="T14" fmla="*/ 70 w 336"/>
                <a:gd name="T15" fmla="*/ 375 h 391"/>
                <a:gd name="T16" fmla="*/ 54 w 336"/>
                <a:gd name="T17" fmla="*/ 378 h 391"/>
                <a:gd name="T18" fmla="*/ 35 w 336"/>
                <a:gd name="T19" fmla="*/ 381 h 391"/>
                <a:gd name="T20" fmla="*/ 20 w 336"/>
                <a:gd name="T21" fmla="*/ 385 h 391"/>
                <a:gd name="T22" fmla="*/ 6 w 336"/>
                <a:gd name="T23" fmla="*/ 388 h 391"/>
                <a:gd name="T24" fmla="*/ 1 w 336"/>
                <a:gd name="T25" fmla="*/ 390 h 391"/>
                <a:gd name="T26" fmla="*/ 0 w 336"/>
                <a:gd name="T27" fmla="*/ 387 h 391"/>
                <a:gd name="T28" fmla="*/ 28 w 336"/>
                <a:gd name="T29" fmla="*/ 373 h 391"/>
                <a:gd name="T30" fmla="*/ 63 w 336"/>
                <a:gd name="T31" fmla="*/ 335 h 391"/>
                <a:gd name="T32" fmla="*/ 79 w 336"/>
                <a:gd name="T33" fmla="*/ 287 h 391"/>
                <a:gd name="T34" fmla="*/ 83 w 336"/>
                <a:gd name="T35" fmla="*/ 245 h 391"/>
                <a:gd name="T36" fmla="*/ 83 w 336"/>
                <a:gd name="T37" fmla="*/ 219 h 391"/>
                <a:gd name="T38" fmla="*/ 75 w 336"/>
                <a:gd name="T39" fmla="*/ 186 h 391"/>
                <a:gd name="T40" fmla="*/ 80 w 336"/>
                <a:gd name="T41" fmla="*/ 165 h 391"/>
                <a:gd name="T42" fmla="*/ 107 w 336"/>
                <a:gd name="T43" fmla="*/ 149 h 391"/>
                <a:gd name="T44" fmla="*/ 130 w 336"/>
                <a:gd name="T45" fmla="*/ 121 h 391"/>
                <a:gd name="T46" fmla="*/ 138 w 336"/>
                <a:gd name="T47" fmla="*/ 86 h 391"/>
                <a:gd name="T48" fmla="*/ 149 w 336"/>
                <a:gd name="T49" fmla="*/ 68 h 391"/>
                <a:gd name="T50" fmla="*/ 187 w 336"/>
                <a:gd name="T51" fmla="*/ 57 h 391"/>
                <a:gd name="T52" fmla="*/ 229 w 336"/>
                <a:gd name="T53" fmla="*/ 37 h 391"/>
                <a:gd name="T54" fmla="*/ 262 w 336"/>
                <a:gd name="T55" fmla="*/ 13 h 391"/>
                <a:gd name="T56" fmla="*/ 271 w 336"/>
                <a:gd name="T57" fmla="*/ 15 h 391"/>
                <a:gd name="T58" fmla="*/ 278 w 336"/>
                <a:gd name="T59" fmla="*/ 52 h 391"/>
                <a:gd name="T60" fmla="*/ 294 w 336"/>
                <a:gd name="T61" fmla="*/ 89 h 391"/>
                <a:gd name="T62" fmla="*/ 320 w 336"/>
                <a:gd name="T63" fmla="*/ 119 h 391"/>
                <a:gd name="T64" fmla="*/ 325 w 336"/>
                <a:gd name="T65" fmla="*/ 130 h 391"/>
                <a:gd name="T66" fmla="*/ 304 w 336"/>
                <a:gd name="T67" fmla="*/ 139 h 391"/>
                <a:gd name="T68" fmla="*/ 288 w 336"/>
                <a:gd name="T69" fmla="*/ 154 h 391"/>
                <a:gd name="T70" fmla="*/ 287 w 336"/>
                <a:gd name="T71" fmla="*/ 17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91">
                  <a:moveTo>
                    <a:pt x="294" y="190"/>
                  </a:moveTo>
                  <a:lnTo>
                    <a:pt x="283" y="190"/>
                  </a:lnTo>
                  <a:lnTo>
                    <a:pt x="263" y="190"/>
                  </a:lnTo>
                  <a:lnTo>
                    <a:pt x="240" y="192"/>
                  </a:lnTo>
                  <a:lnTo>
                    <a:pt x="212" y="199"/>
                  </a:lnTo>
                  <a:lnTo>
                    <a:pt x="183" y="210"/>
                  </a:lnTo>
                  <a:lnTo>
                    <a:pt x="154" y="229"/>
                  </a:lnTo>
                  <a:lnTo>
                    <a:pt x="129" y="255"/>
                  </a:lnTo>
                  <a:lnTo>
                    <a:pt x="109" y="292"/>
                  </a:lnTo>
                  <a:lnTo>
                    <a:pt x="103" y="310"/>
                  </a:lnTo>
                  <a:lnTo>
                    <a:pt x="97" y="326"/>
                  </a:lnTo>
                  <a:lnTo>
                    <a:pt x="92" y="340"/>
                  </a:lnTo>
                  <a:lnTo>
                    <a:pt x="87" y="351"/>
                  </a:lnTo>
                  <a:lnTo>
                    <a:pt x="82" y="361"/>
                  </a:lnTo>
                  <a:lnTo>
                    <a:pt x="75" y="370"/>
                  </a:lnTo>
                  <a:lnTo>
                    <a:pt x="70" y="375"/>
                  </a:lnTo>
                  <a:lnTo>
                    <a:pt x="62" y="377"/>
                  </a:lnTo>
                  <a:lnTo>
                    <a:pt x="54" y="378"/>
                  </a:lnTo>
                  <a:lnTo>
                    <a:pt x="45" y="380"/>
                  </a:lnTo>
                  <a:lnTo>
                    <a:pt x="35" y="381"/>
                  </a:lnTo>
                  <a:lnTo>
                    <a:pt x="28" y="383"/>
                  </a:lnTo>
                  <a:lnTo>
                    <a:pt x="20" y="385"/>
                  </a:lnTo>
                  <a:lnTo>
                    <a:pt x="13" y="387"/>
                  </a:lnTo>
                  <a:lnTo>
                    <a:pt x="6" y="388"/>
                  </a:lnTo>
                  <a:lnTo>
                    <a:pt x="1" y="391"/>
                  </a:lnTo>
                  <a:lnTo>
                    <a:pt x="1" y="390"/>
                  </a:lnTo>
                  <a:lnTo>
                    <a:pt x="1" y="388"/>
                  </a:lnTo>
                  <a:lnTo>
                    <a:pt x="0" y="387"/>
                  </a:lnTo>
                  <a:lnTo>
                    <a:pt x="0" y="386"/>
                  </a:lnTo>
                  <a:lnTo>
                    <a:pt x="28" y="373"/>
                  </a:lnTo>
                  <a:lnTo>
                    <a:pt x="49" y="356"/>
                  </a:lnTo>
                  <a:lnTo>
                    <a:pt x="63" y="335"/>
                  </a:lnTo>
                  <a:lnTo>
                    <a:pt x="74" y="311"/>
                  </a:lnTo>
                  <a:lnTo>
                    <a:pt x="79" y="287"/>
                  </a:lnTo>
                  <a:lnTo>
                    <a:pt x="82" y="265"/>
                  </a:lnTo>
                  <a:lnTo>
                    <a:pt x="83" y="245"/>
                  </a:lnTo>
                  <a:lnTo>
                    <a:pt x="83" y="231"/>
                  </a:lnTo>
                  <a:lnTo>
                    <a:pt x="83" y="219"/>
                  </a:lnTo>
                  <a:lnTo>
                    <a:pt x="79" y="202"/>
                  </a:lnTo>
                  <a:lnTo>
                    <a:pt x="75" y="186"/>
                  </a:lnTo>
                  <a:lnTo>
                    <a:pt x="70" y="168"/>
                  </a:lnTo>
                  <a:lnTo>
                    <a:pt x="80" y="165"/>
                  </a:lnTo>
                  <a:lnTo>
                    <a:pt x="93" y="159"/>
                  </a:lnTo>
                  <a:lnTo>
                    <a:pt x="107" y="149"/>
                  </a:lnTo>
                  <a:lnTo>
                    <a:pt x="120" y="136"/>
                  </a:lnTo>
                  <a:lnTo>
                    <a:pt x="130" y="121"/>
                  </a:lnTo>
                  <a:lnTo>
                    <a:pt x="137" y="104"/>
                  </a:lnTo>
                  <a:lnTo>
                    <a:pt x="138" y="86"/>
                  </a:lnTo>
                  <a:lnTo>
                    <a:pt x="134" y="69"/>
                  </a:lnTo>
                  <a:lnTo>
                    <a:pt x="149" y="68"/>
                  </a:lnTo>
                  <a:lnTo>
                    <a:pt x="166" y="63"/>
                  </a:lnTo>
                  <a:lnTo>
                    <a:pt x="187" y="57"/>
                  </a:lnTo>
                  <a:lnTo>
                    <a:pt x="208" y="47"/>
                  </a:lnTo>
                  <a:lnTo>
                    <a:pt x="229" y="37"/>
                  </a:lnTo>
                  <a:lnTo>
                    <a:pt x="247" y="24"/>
                  </a:lnTo>
                  <a:lnTo>
                    <a:pt x="262" y="13"/>
                  </a:lnTo>
                  <a:lnTo>
                    <a:pt x="272" y="0"/>
                  </a:lnTo>
                  <a:lnTo>
                    <a:pt x="271" y="15"/>
                  </a:lnTo>
                  <a:lnTo>
                    <a:pt x="274" y="33"/>
                  </a:lnTo>
                  <a:lnTo>
                    <a:pt x="278" y="52"/>
                  </a:lnTo>
                  <a:lnTo>
                    <a:pt x="284" y="70"/>
                  </a:lnTo>
                  <a:lnTo>
                    <a:pt x="294" y="89"/>
                  </a:lnTo>
                  <a:lnTo>
                    <a:pt x="305" y="105"/>
                  </a:lnTo>
                  <a:lnTo>
                    <a:pt x="320" y="119"/>
                  </a:lnTo>
                  <a:lnTo>
                    <a:pt x="336" y="129"/>
                  </a:lnTo>
                  <a:lnTo>
                    <a:pt x="325" y="130"/>
                  </a:lnTo>
                  <a:lnTo>
                    <a:pt x="313" y="134"/>
                  </a:lnTo>
                  <a:lnTo>
                    <a:pt x="304" y="139"/>
                  </a:lnTo>
                  <a:lnTo>
                    <a:pt x="295" y="146"/>
                  </a:lnTo>
                  <a:lnTo>
                    <a:pt x="288" y="154"/>
                  </a:lnTo>
                  <a:lnTo>
                    <a:pt x="286" y="165"/>
                  </a:lnTo>
                  <a:lnTo>
                    <a:pt x="287" y="176"/>
                  </a:lnTo>
                  <a:lnTo>
                    <a:pt x="294" y="19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7" name="Freeform 615">
              <a:extLst>
                <a:ext uri="{FF2B5EF4-FFF2-40B4-BE49-F238E27FC236}">
                  <a16:creationId xmlns:a16="http://schemas.microsoft.com/office/drawing/2014/main" id="{C4CB5405-BB87-E788-5C8E-3353FFE3C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3429"/>
              <a:ext cx="98" cy="190"/>
            </a:xfrm>
            <a:custGeom>
              <a:avLst/>
              <a:gdLst>
                <a:gd name="T0" fmla="*/ 108 w 198"/>
                <a:gd name="T1" fmla="*/ 376 h 381"/>
                <a:gd name="T2" fmla="*/ 95 w 198"/>
                <a:gd name="T3" fmla="*/ 363 h 381"/>
                <a:gd name="T4" fmla="*/ 74 w 198"/>
                <a:gd name="T5" fmla="*/ 365 h 381"/>
                <a:gd name="T6" fmla="*/ 63 w 198"/>
                <a:gd name="T7" fmla="*/ 358 h 381"/>
                <a:gd name="T8" fmla="*/ 66 w 198"/>
                <a:gd name="T9" fmla="*/ 348 h 381"/>
                <a:gd name="T10" fmla="*/ 78 w 198"/>
                <a:gd name="T11" fmla="*/ 337 h 381"/>
                <a:gd name="T12" fmla="*/ 96 w 198"/>
                <a:gd name="T13" fmla="*/ 333 h 381"/>
                <a:gd name="T14" fmla="*/ 114 w 198"/>
                <a:gd name="T15" fmla="*/ 327 h 381"/>
                <a:gd name="T16" fmla="*/ 123 w 198"/>
                <a:gd name="T17" fmla="*/ 316 h 381"/>
                <a:gd name="T18" fmla="*/ 124 w 198"/>
                <a:gd name="T19" fmla="*/ 308 h 381"/>
                <a:gd name="T20" fmla="*/ 123 w 198"/>
                <a:gd name="T21" fmla="*/ 301 h 381"/>
                <a:gd name="T22" fmla="*/ 119 w 198"/>
                <a:gd name="T23" fmla="*/ 293 h 381"/>
                <a:gd name="T24" fmla="*/ 110 w 198"/>
                <a:gd name="T25" fmla="*/ 285 h 381"/>
                <a:gd name="T26" fmla="*/ 89 w 198"/>
                <a:gd name="T27" fmla="*/ 285 h 381"/>
                <a:gd name="T28" fmla="*/ 74 w 198"/>
                <a:gd name="T29" fmla="*/ 295 h 381"/>
                <a:gd name="T30" fmla="*/ 73 w 198"/>
                <a:gd name="T31" fmla="*/ 305 h 381"/>
                <a:gd name="T32" fmla="*/ 67 w 198"/>
                <a:gd name="T33" fmla="*/ 317 h 381"/>
                <a:gd name="T34" fmla="*/ 53 w 198"/>
                <a:gd name="T35" fmla="*/ 328 h 381"/>
                <a:gd name="T36" fmla="*/ 46 w 198"/>
                <a:gd name="T37" fmla="*/ 328 h 381"/>
                <a:gd name="T38" fmla="*/ 41 w 198"/>
                <a:gd name="T39" fmla="*/ 323 h 381"/>
                <a:gd name="T40" fmla="*/ 41 w 198"/>
                <a:gd name="T41" fmla="*/ 315 h 381"/>
                <a:gd name="T42" fmla="*/ 45 w 198"/>
                <a:gd name="T43" fmla="*/ 298 h 381"/>
                <a:gd name="T44" fmla="*/ 54 w 198"/>
                <a:gd name="T45" fmla="*/ 288 h 381"/>
                <a:gd name="T46" fmla="*/ 63 w 198"/>
                <a:gd name="T47" fmla="*/ 276 h 381"/>
                <a:gd name="T48" fmla="*/ 66 w 198"/>
                <a:gd name="T49" fmla="*/ 267 h 381"/>
                <a:gd name="T50" fmla="*/ 66 w 198"/>
                <a:gd name="T51" fmla="*/ 264 h 381"/>
                <a:gd name="T52" fmla="*/ 62 w 198"/>
                <a:gd name="T53" fmla="*/ 255 h 381"/>
                <a:gd name="T54" fmla="*/ 52 w 198"/>
                <a:gd name="T55" fmla="*/ 246 h 381"/>
                <a:gd name="T56" fmla="*/ 37 w 198"/>
                <a:gd name="T57" fmla="*/ 241 h 381"/>
                <a:gd name="T58" fmla="*/ 28 w 198"/>
                <a:gd name="T59" fmla="*/ 244 h 381"/>
                <a:gd name="T60" fmla="*/ 20 w 198"/>
                <a:gd name="T61" fmla="*/ 247 h 381"/>
                <a:gd name="T62" fmla="*/ 13 w 198"/>
                <a:gd name="T63" fmla="*/ 251 h 381"/>
                <a:gd name="T64" fmla="*/ 0 w 198"/>
                <a:gd name="T65" fmla="*/ 219 h 381"/>
                <a:gd name="T66" fmla="*/ 19 w 198"/>
                <a:gd name="T67" fmla="*/ 145 h 381"/>
                <a:gd name="T68" fmla="*/ 73 w 198"/>
                <a:gd name="T69" fmla="*/ 76 h 381"/>
                <a:gd name="T70" fmla="*/ 139 w 198"/>
                <a:gd name="T71" fmla="*/ 28 h 381"/>
                <a:gd name="T72" fmla="*/ 173 w 198"/>
                <a:gd name="T73" fmla="*/ 12 h 381"/>
                <a:gd name="T74" fmla="*/ 185 w 198"/>
                <a:gd name="T75" fmla="*/ 5 h 381"/>
                <a:gd name="T76" fmla="*/ 195 w 198"/>
                <a:gd name="T77" fmla="*/ 0 h 381"/>
                <a:gd name="T78" fmla="*/ 198 w 198"/>
                <a:gd name="T79" fmla="*/ 3 h 381"/>
                <a:gd name="T80" fmla="*/ 182 w 198"/>
                <a:gd name="T81" fmla="*/ 25 h 381"/>
                <a:gd name="T82" fmla="*/ 164 w 198"/>
                <a:gd name="T83" fmla="*/ 69 h 381"/>
                <a:gd name="T84" fmla="*/ 164 w 198"/>
                <a:gd name="T85" fmla="*/ 105 h 381"/>
                <a:gd name="T86" fmla="*/ 174 w 198"/>
                <a:gd name="T87" fmla="*/ 141 h 381"/>
                <a:gd name="T88" fmla="*/ 186 w 198"/>
                <a:gd name="T89" fmla="*/ 181 h 381"/>
                <a:gd name="T90" fmla="*/ 194 w 198"/>
                <a:gd name="T91" fmla="*/ 214 h 381"/>
                <a:gd name="T92" fmla="*/ 194 w 198"/>
                <a:gd name="T93" fmla="*/ 240 h 381"/>
                <a:gd name="T94" fmla="*/ 190 w 198"/>
                <a:gd name="T95" fmla="*/ 282 h 381"/>
                <a:gd name="T96" fmla="*/ 174 w 198"/>
                <a:gd name="T97" fmla="*/ 330 h 381"/>
                <a:gd name="T98" fmla="*/ 139 w 198"/>
                <a:gd name="T99" fmla="*/ 3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381">
                  <a:moveTo>
                    <a:pt x="111" y="381"/>
                  </a:moveTo>
                  <a:lnTo>
                    <a:pt x="108" y="376"/>
                  </a:lnTo>
                  <a:lnTo>
                    <a:pt x="103" y="368"/>
                  </a:lnTo>
                  <a:lnTo>
                    <a:pt x="95" y="363"/>
                  </a:lnTo>
                  <a:lnTo>
                    <a:pt x="82" y="363"/>
                  </a:lnTo>
                  <a:lnTo>
                    <a:pt x="74" y="365"/>
                  </a:lnTo>
                  <a:lnTo>
                    <a:pt x="69" y="362"/>
                  </a:lnTo>
                  <a:lnTo>
                    <a:pt x="63" y="358"/>
                  </a:lnTo>
                  <a:lnTo>
                    <a:pt x="60" y="355"/>
                  </a:lnTo>
                  <a:lnTo>
                    <a:pt x="66" y="348"/>
                  </a:lnTo>
                  <a:lnTo>
                    <a:pt x="71" y="342"/>
                  </a:lnTo>
                  <a:lnTo>
                    <a:pt x="78" y="337"/>
                  </a:lnTo>
                  <a:lnTo>
                    <a:pt x="83" y="332"/>
                  </a:lnTo>
                  <a:lnTo>
                    <a:pt x="96" y="333"/>
                  </a:lnTo>
                  <a:lnTo>
                    <a:pt x="106" y="331"/>
                  </a:lnTo>
                  <a:lnTo>
                    <a:pt x="114" y="327"/>
                  </a:lnTo>
                  <a:lnTo>
                    <a:pt x="120" y="320"/>
                  </a:lnTo>
                  <a:lnTo>
                    <a:pt x="123" y="316"/>
                  </a:lnTo>
                  <a:lnTo>
                    <a:pt x="124" y="312"/>
                  </a:lnTo>
                  <a:lnTo>
                    <a:pt x="124" y="308"/>
                  </a:lnTo>
                  <a:lnTo>
                    <a:pt x="124" y="305"/>
                  </a:lnTo>
                  <a:lnTo>
                    <a:pt x="123" y="301"/>
                  </a:lnTo>
                  <a:lnTo>
                    <a:pt x="121" y="297"/>
                  </a:lnTo>
                  <a:lnTo>
                    <a:pt x="119" y="293"/>
                  </a:lnTo>
                  <a:lnTo>
                    <a:pt x="116" y="290"/>
                  </a:lnTo>
                  <a:lnTo>
                    <a:pt x="110" y="285"/>
                  </a:lnTo>
                  <a:lnTo>
                    <a:pt x="99" y="283"/>
                  </a:lnTo>
                  <a:lnTo>
                    <a:pt x="89" y="285"/>
                  </a:lnTo>
                  <a:lnTo>
                    <a:pt x="79" y="288"/>
                  </a:lnTo>
                  <a:lnTo>
                    <a:pt x="74" y="295"/>
                  </a:lnTo>
                  <a:lnTo>
                    <a:pt x="73" y="300"/>
                  </a:lnTo>
                  <a:lnTo>
                    <a:pt x="73" y="305"/>
                  </a:lnTo>
                  <a:lnTo>
                    <a:pt x="74" y="310"/>
                  </a:lnTo>
                  <a:lnTo>
                    <a:pt x="67" y="317"/>
                  </a:lnTo>
                  <a:lnTo>
                    <a:pt x="60" y="323"/>
                  </a:lnTo>
                  <a:lnTo>
                    <a:pt x="53" y="328"/>
                  </a:lnTo>
                  <a:lnTo>
                    <a:pt x="49" y="331"/>
                  </a:lnTo>
                  <a:lnTo>
                    <a:pt x="46" y="328"/>
                  </a:lnTo>
                  <a:lnTo>
                    <a:pt x="44" y="326"/>
                  </a:lnTo>
                  <a:lnTo>
                    <a:pt x="41" y="323"/>
                  </a:lnTo>
                  <a:lnTo>
                    <a:pt x="37" y="322"/>
                  </a:lnTo>
                  <a:lnTo>
                    <a:pt x="41" y="315"/>
                  </a:lnTo>
                  <a:lnTo>
                    <a:pt x="44" y="306"/>
                  </a:lnTo>
                  <a:lnTo>
                    <a:pt x="45" y="298"/>
                  </a:lnTo>
                  <a:lnTo>
                    <a:pt x="46" y="293"/>
                  </a:lnTo>
                  <a:lnTo>
                    <a:pt x="54" y="288"/>
                  </a:lnTo>
                  <a:lnTo>
                    <a:pt x="60" y="283"/>
                  </a:lnTo>
                  <a:lnTo>
                    <a:pt x="63" y="276"/>
                  </a:lnTo>
                  <a:lnTo>
                    <a:pt x="66" y="270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4"/>
                  </a:lnTo>
                  <a:lnTo>
                    <a:pt x="65" y="261"/>
                  </a:lnTo>
                  <a:lnTo>
                    <a:pt x="62" y="255"/>
                  </a:lnTo>
                  <a:lnTo>
                    <a:pt x="58" y="250"/>
                  </a:lnTo>
                  <a:lnTo>
                    <a:pt x="52" y="246"/>
                  </a:lnTo>
                  <a:lnTo>
                    <a:pt x="42" y="242"/>
                  </a:lnTo>
                  <a:lnTo>
                    <a:pt x="37" y="241"/>
                  </a:lnTo>
                  <a:lnTo>
                    <a:pt x="32" y="241"/>
                  </a:lnTo>
                  <a:lnTo>
                    <a:pt x="28" y="244"/>
                  </a:lnTo>
                  <a:lnTo>
                    <a:pt x="24" y="245"/>
                  </a:lnTo>
                  <a:lnTo>
                    <a:pt x="20" y="247"/>
                  </a:lnTo>
                  <a:lnTo>
                    <a:pt x="17" y="249"/>
                  </a:lnTo>
                  <a:lnTo>
                    <a:pt x="13" y="251"/>
                  </a:lnTo>
                  <a:lnTo>
                    <a:pt x="11" y="254"/>
                  </a:lnTo>
                  <a:lnTo>
                    <a:pt x="0" y="219"/>
                  </a:lnTo>
                  <a:lnTo>
                    <a:pt x="3" y="181"/>
                  </a:lnTo>
                  <a:lnTo>
                    <a:pt x="19" y="145"/>
                  </a:lnTo>
                  <a:lnTo>
                    <a:pt x="42" y="109"/>
                  </a:lnTo>
                  <a:lnTo>
                    <a:pt x="73" y="76"/>
                  </a:lnTo>
                  <a:lnTo>
                    <a:pt x="106" y="49"/>
                  </a:lnTo>
                  <a:lnTo>
                    <a:pt x="139" y="28"/>
                  </a:lnTo>
                  <a:lnTo>
                    <a:pt x="169" y="13"/>
                  </a:lnTo>
                  <a:lnTo>
                    <a:pt x="173" y="12"/>
                  </a:lnTo>
                  <a:lnTo>
                    <a:pt x="178" y="8"/>
                  </a:lnTo>
                  <a:lnTo>
                    <a:pt x="185" y="5"/>
                  </a:lnTo>
                  <a:lnTo>
                    <a:pt x="191" y="3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3"/>
                  </a:lnTo>
                  <a:lnTo>
                    <a:pt x="194" y="9"/>
                  </a:lnTo>
                  <a:lnTo>
                    <a:pt x="182" y="25"/>
                  </a:lnTo>
                  <a:lnTo>
                    <a:pt x="171" y="47"/>
                  </a:lnTo>
                  <a:lnTo>
                    <a:pt x="164" y="69"/>
                  </a:lnTo>
                  <a:lnTo>
                    <a:pt x="161" y="91"/>
                  </a:lnTo>
                  <a:lnTo>
                    <a:pt x="164" y="105"/>
                  </a:lnTo>
                  <a:lnTo>
                    <a:pt x="168" y="123"/>
                  </a:lnTo>
                  <a:lnTo>
                    <a:pt x="174" y="141"/>
                  </a:lnTo>
                  <a:lnTo>
                    <a:pt x="181" y="163"/>
                  </a:lnTo>
                  <a:lnTo>
                    <a:pt x="186" y="181"/>
                  </a:lnTo>
                  <a:lnTo>
                    <a:pt x="190" y="197"/>
                  </a:lnTo>
                  <a:lnTo>
                    <a:pt x="194" y="214"/>
                  </a:lnTo>
                  <a:lnTo>
                    <a:pt x="194" y="226"/>
                  </a:lnTo>
                  <a:lnTo>
                    <a:pt x="194" y="240"/>
                  </a:lnTo>
                  <a:lnTo>
                    <a:pt x="193" y="260"/>
                  </a:lnTo>
                  <a:lnTo>
                    <a:pt x="190" y="282"/>
                  </a:lnTo>
                  <a:lnTo>
                    <a:pt x="185" y="306"/>
                  </a:lnTo>
                  <a:lnTo>
                    <a:pt x="174" y="330"/>
                  </a:lnTo>
                  <a:lnTo>
                    <a:pt x="160" y="351"/>
                  </a:lnTo>
                  <a:lnTo>
                    <a:pt x="139" y="368"/>
                  </a:lnTo>
                  <a:lnTo>
                    <a:pt x="111" y="38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8" name="Freeform 616">
              <a:extLst>
                <a:ext uri="{FF2B5EF4-FFF2-40B4-BE49-F238E27FC236}">
                  <a16:creationId xmlns:a16="http://schemas.microsoft.com/office/drawing/2014/main" id="{A96953D7-EF8F-7032-C819-97C331636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3521"/>
              <a:ext cx="483" cy="320"/>
            </a:xfrm>
            <a:custGeom>
              <a:avLst/>
              <a:gdLst>
                <a:gd name="T0" fmla="*/ 446 w 965"/>
                <a:gd name="T1" fmla="*/ 546 h 641"/>
                <a:gd name="T2" fmla="*/ 408 w 965"/>
                <a:gd name="T3" fmla="*/ 604 h 641"/>
                <a:gd name="T4" fmla="*/ 388 w 965"/>
                <a:gd name="T5" fmla="*/ 620 h 641"/>
                <a:gd name="T6" fmla="*/ 337 w 965"/>
                <a:gd name="T7" fmla="*/ 545 h 641"/>
                <a:gd name="T8" fmla="*/ 301 w 965"/>
                <a:gd name="T9" fmla="*/ 514 h 641"/>
                <a:gd name="T10" fmla="*/ 272 w 965"/>
                <a:gd name="T11" fmla="*/ 455 h 641"/>
                <a:gd name="T12" fmla="*/ 286 w 965"/>
                <a:gd name="T13" fmla="*/ 342 h 641"/>
                <a:gd name="T14" fmla="*/ 333 w 965"/>
                <a:gd name="T15" fmla="*/ 274 h 641"/>
                <a:gd name="T16" fmla="*/ 341 w 965"/>
                <a:gd name="T17" fmla="*/ 228 h 641"/>
                <a:gd name="T18" fmla="*/ 317 w 965"/>
                <a:gd name="T19" fmla="*/ 273 h 641"/>
                <a:gd name="T20" fmla="*/ 263 w 965"/>
                <a:gd name="T21" fmla="*/ 349 h 641"/>
                <a:gd name="T22" fmla="*/ 155 w 965"/>
                <a:gd name="T23" fmla="*/ 393 h 641"/>
                <a:gd name="T24" fmla="*/ 108 w 965"/>
                <a:gd name="T25" fmla="*/ 388 h 641"/>
                <a:gd name="T26" fmla="*/ 47 w 965"/>
                <a:gd name="T27" fmla="*/ 362 h 641"/>
                <a:gd name="T28" fmla="*/ 21 w 965"/>
                <a:gd name="T29" fmla="*/ 337 h 641"/>
                <a:gd name="T30" fmla="*/ 81 w 965"/>
                <a:gd name="T31" fmla="*/ 306 h 641"/>
                <a:gd name="T32" fmla="*/ 149 w 965"/>
                <a:gd name="T33" fmla="*/ 224 h 641"/>
                <a:gd name="T34" fmla="*/ 246 w 965"/>
                <a:gd name="T35" fmla="*/ 202 h 641"/>
                <a:gd name="T36" fmla="*/ 276 w 965"/>
                <a:gd name="T37" fmla="*/ 203 h 641"/>
                <a:gd name="T38" fmla="*/ 299 w 965"/>
                <a:gd name="T39" fmla="*/ 196 h 641"/>
                <a:gd name="T40" fmla="*/ 279 w 965"/>
                <a:gd name="T41" fmla="*/ 233 h 641"/>
                <a:gd name="T42" fmla="*/ 286 w 965"/>
                <a:gd name="T43" fmla="*/ 243 h 641"/>
                <a:gd name="T44" fmla="*/ 309 w 965"/>
                <a:gd name="T45" fmla="*/ 246 h 641"/>
                <a:gd name="T46" fmla="*/ 326 w 965"/>
                <a:gd name="T47" fmla="*/ 209 h 641"/>
                <a:gd name="T48" fmla="*/ 325 w 965"/>
                <a:gd name="T49" fmla="*/ 191 h 641"/>
                <a:gd name="T50" fmla="*/ 336 w 965"/>
                <a:gd name="T51" fmla="*/ 213 h 641"/>
                <a:gd name="T52" fmla="*/ 376 w 965"/>
                <a:gd name="T53" fmla="*/ 222 h 641"/>
                <a:gd name="T54" fmla="*/ 416 w 965"/>
                <a:gd name="T55" fmla="*/ 212 h 641"/>
                <a:gd name="T56" fmla="*/ 448 w 965"/>
                <a:gd name="T57" fmla="*/ 193 h 641"/>
                <a:gd name="T58" fmla="*/ 490 w 965"/>
                <a:gd name="T59" fmla="*/ 185 h 641"/>
                <a:gd name="T60" fmla="*/ 517 w 965"/>
                <a:gd name="T61" fmla="*/ 136 h 641"/>
                <a:gd name="T62" fmla="*/ 603 w 965"/>
                <a:gd name="T63" fmla="*/ 20 h 641"/>
                <a:gd name="T64" fmla="*/ 714 w 965"/>
                <a:gd name="T65" fmla="*/ 0 h 641"/>
                <a:gd name="T66" fmla="*/ 779 w 965"/>
                <a:gd name="T67" fmla="*/ 9 h 641"/>
                <a:gd name="T68" fmla="*/ 857 w 965"/>
                <a:gd name="T69" fmla="*/ 37 h 641"/>
                <a:gd name="T70" fmla="*/ 936 w 965"/>
                <a:gd name="T71" fmla="*/ 45 h 641"/>
                <a:gd name="T72" fmla="*/ 952 w 965"/>
                <a:gd name="T73" fmla="*/ 62 h 641"/>
                <a:gd name="T74" fmla="*/ 856 w 965"/>
                <a:gd name="T75" fmla="*/ 178 h 641"/>
                <a:gd name="T76" fmla="*/ 760 w 965"/>
                <a:gd name="T77" fmla="*/ 234 h 641"/>
                <a:gd name="T78" fmla="*/ 658 w 965"/>
                <a:gd name="T79" fmla="*/ 262 h 641"/>
                <a:gd name="T80" fmla="*/ 566 w 965"/>
                <a:gd name="T81" fmla="*/ 247 h 641"/>
                <a:gd name="T82" fmla="*/ 505 w 965"/>
                <a:gd name="T83" fmla="*/ 221 h 641"/>
                <a:gd name="T84" fmla="*/ 473 w 965"/>
                <a:gd name="T85" fmla="*/ 206 h 641"/>
                <a:gd name="T86" fmla="*/ 432 w 965"/>
                <a:gd name="T87" fmla="*/ 213 h 641"/>
                <a:gd name="T88" fmla="*/ 425 w 965"/>
                <a:gd name="T89" fmla="*/ 232 h 641"/>
                <a:gd name="T90" fmla="*/ 463 w 965"/>
                <a:gd name="T91" fmla="*/ 232 h 641"/>
                <a:gd name="T92" fmla="*/ 512 w 965"/>
                <a:gd name="T93" fmla="*/ 227 h 641"/>
                <a:gd name="T94" fmla="*/ 590 w 965"/>
                <a:gd name="T95" fmla="*/ 248 h 641"/>
                <a:gd name="T96" fmla="*/ 687 w 965"/>
                <a:gd name="T97" fmla="*/ 329 h 641"/>
                <a:gd name="T98" fmla="*/ 725 w 965"/>
                <a:gd name="T99" fmla="*/ 449 h 641"/>
                <a:gd name="T100" fmla="*/ 695 w 965"/>
                <a:gd name="T101" fmla="*/ 476 h 641"/>
                <a:gd name="T102" fmla="*/ 581 w 965"/>
                <a:gd name="T103" fmla="*/ 439 h 641"/>
                <a:gd name="T104" fmla="*/ 504 w 965"/>
                <a:gd name="T105" fmla="*/ 421 h 641"/>
                <a:gd name="T106" fmla="*/ 448 w 965"/>
                <a:gd name="T107" fmla="*/ 353 h 641"/>
                <a:gd name="T108" fmla="*/ 424 w 965"/>
                <a:gd name="T109" fmla="*/ 266 h 641"/>
                <a:gd name="T110" fmla="*/ 386 w 965"/>
                <a:gd name="T111" fmla="*/ 234 h 641"/>
                <a:gd name="T112" fmla="*/ 355 w 965"/>
                <a:gd name="T113" fmla="*/ 231 h 641"/>
                <a:gd name="T114" fmla="*/ 369 w 965"/>
                <a:gd name="T115" fmla="*/ 264 h 641"/>
                <a:gd name="T116" fmla="*/ 437 w 965"/>
                <a:gd name="T117" fmla="*/ 33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641">
                  <a:moveTo>
                    <a:pt x="459" y="378"/>
                  </a:moveTo>
                  <a:lnTo>
                    <a:pt x="469" y="423"/>
                  </a:lnTo>
                  <a:lnTo>
                    <a:pt x="469" y="470"/>
                  </a:lnTo>
                  <a:lnTo>
                    <a:pt x="462" y="513"/>
                  </a:lnTo>
                  <a:lnTo>
                    <a:pt x="446" y="546"/>
                  </a:lnTo>
                  <a:lnTo>
                    <a:pt x="437" y="559"/>
                  </a:lnTo>
                  <a:lnTo>
                    <a:pt x="429" y="571"/>
                  </a:lnTo>
                  <a:lnTo>
                    <a:pt x="421" y="582"/>
                  </a:lnTo>
                  <a:lnTo>
                    <a:pt x="415" y="594"/>
                  </a:lnTo>
                  <a:lnTo>
                    <a:pt x="408" y="604"/>
                  </a:lnTo>
                  <a:lnTo>
                    <a:pt x="403" y="616"/>
                  </a:lnTo>
                  <a:lnTo>
                    <a:pt x="399" y="627"/>
                  </a:lnTo>
                  <a:lnTo>
                    <a:pt x="395" y="641"/>
                  </a:lnTo>
                  <a:lnTo>
                    <a:pt x="392" y="632"/>
                  </a:lnTo>
                  <a:lnTo>
                    <a:pt x="388" y="620"/>
                  </a:lnTo>
                  <a:lnTo>
                    <a:pt x="380" y="606"/>
                  </a:lnTo>
                  <a:lnTo>
                    <a:pt x="372" y="590"/>
                  </a:lnTo>
                  <a:lnTo>
                    <a:pt x="361" y="574"/>
                  </a:lnTo>
                  <a:lnTo>
                    <a:pt x="350" y="557"/>
                  </a:lnTo>
                  <a:lnTo>
                    <a:pt x="337" y="545"/>
                  </a:lnTo>
                  <a:lnTo>
                    <a:pt x="325" y="534"/>
                  </a:lnTo>
                  <a:lnTo>
                    <a:pt x="318" y="529"/>
                  </a:lnTo>
                  <a:lnTo>
                    <a:pt x="312" y="524"/>
                  </a:lnTo>
                  <a:lnTo>
                    <a:pt x="307" y="519"/>
                  </a:lnTo>
                  <a:lnTo>
                    <a:pt x="301" y="514"/>
                  </a:lnTo>
                  <a:lnTo>
                    <a:pt x="297" y="508"/>
                  </a:lnTo>
                  <a:lnTo>
                    <a:pt x="293" y="503"/>
                  </a:lnTo>
                  <a:lnTo>
                    <a:pt x="290" y="496"/>
                  </a:lnTo>
                  <a:lnTo>
                    <a:pt x="286" y="491"/>
                  </a:lnTo>
                  <a:lnTo>
                    <a:pt x="272" y="455"/>
                  </a:lnTo>
                  <a:lnTo>
                    <a:pt x="268" y="420"/>
                  </a:lnTo>
                  <a:lnTo>
                    <a:pt x="270" y="389"/>
                  </a:lnTo>
                  <a:lnTo>
                    <a:pt x="275" y="365"/>
                  </a:lnTo>
                  <a:lnTo>
                    <a:pt x="279" y="353"/>
                  </a:lnTo>
                  <a:lnTo>
                    <a:pt x="286" y="342"/>
                  </a:lnTo>
                  <a:lnTo>
                    <a:pt x="293" y="329"/>
                  </a:lnTo>
                  <a:lnTo>
                    <a:pt x="303" y="315"/>
                  </a:lnTo>
                  <a:lnTo>
                    <a:pt x="313" y="303"/>
                  </a:lnTo>
                  <a:lnTo>
                    <a:pt x="324" y="289"/>
                  </a:lnTo>
                  <a:lnTo>
                    <a:pt x="333" y="274"/>
                  </a:lnTo>
                  <a:lnTo>
                    <a:pt x="342" y="259"/>
                  </a:lnTo>
                  <a:lnTo>
                    <a:pt x="345" y="249"/>
                  </a:lnTo>
                  <a:lnTo>
                    <a:pt x="346" y="238"/>
                  </a:lnTo>
                  <a:lnTo>
                    <a:pt x="344" y="231"/>
                  </a:lnTo>
                  <a:lnTo>
                    <a:pt x="341" y="228"/>
                  </a:lnTo>
                  <a:lnTo>
                    <a:pt x="333" y="233"/>
                  </a:lnTo>
                  <a:lnTo>
                    <a:pt x="328" y="242"/>
                  </a:lnTo>
                  <a:lnTo>
                    <a:pt x="324" y="251"/>
                  </a:lnTo>
                  <a:lnTo>
                    <a:pt x="321" y="259"/>
                  </a:lnTo>
                  <a:lnTo>
                    <a:pt x="317" y="273"/>
                  </a:lnTo>
                  <a:lnTo>
                    <a:pt x="312" y="286"/>
                  </a:lnTo>
                  <a:lnTo>
                    <a:pt x="305" y="298"/>
                  </a:lnTo>
                  <a:lnTo>
                    <a:pt x="299" y="309"/>
                  </a:lnTo>
                  <a:lnTo>
                    <a:pt x="282" y="330"/>
                  </a:lnTo>
                  <a:lnTo>
                    <a:pt x="263" y="349"/>
                  </a:lnTo>
                  <a:lnTo>
                    <a:pt x="242" y="364"/>
                  </a:lnTo>
                  <a:lnTo>
                    <a:pt x="221" y="375"/>
                  </a:lnTo>
                  <a:lnTo>
                    <a:pt x="199" y="384"/>
                  </a:lnTo>
                  <a:lnTo>
                    <a:pt x="176" y="390"/>
                  </a:lnTo>
                  <a:lnTo>
                    <a:pt x="155" y="393"/>
                  </a:lnTo>
                  <a:lnTo>
                    <a:pt x="134" y="393"/>
                  </a:lnTo>
                  <a:lnTo>
                    <a:pt x="128" y="392"/>
                  </a:lnTo>
                  <a:lnTo>
                    <a:pt x="121" y="390"/>
                  </a:lnTo>
                  <a:lnTo>
                    <a:pt x="114" y="389"/>
                  </a:lnTo>
                  <a:lnTo>
                    <a:pt x="108" y="388"/>
                  </a:lnTo>
                  <a:lnTo>
                    <a:pt x="96" y="383"/>
                  </a:lnTo>
                  <a:lnTo>
                    <a:pt x="84" y="379"/>
                  </a:lnTo>
                  <a:lnTo>
                    <a:pt x="72" y="373"/>
                  </a:lnTo>
                  <a:lnTo>
                    <a:pt x="60" y="368"/>
                  </a:lnTo>
                  <a:lnTo>
                    <a:pt x="47" y="362"/>
                  </a:lnTo>
                  <a:lnTo>
                    <a:pt x="33" y="355"/>
                  </a:lnTo>
                  <a:lnTo>
                    <a:pt x="17" y="349"/>
                  </a:lnTo>
                  <a:lnTo>
                    <a:pt x="0" y="342"/>
                  </a:lnTo>
                  <a:lnTo>
                    <a:pt x="9" y="339"/>
                  </a:lnTo>
                  <a:lnTo>
                    <a:pt x="21" y="337"/>
                  </a:lnTo>
                  <a:lnTo>
                    <a:pt x="34" y="333"/>
                  </a:lnTo>
                  <a:lnTo>
                    <a:pt x="47" y="328"/>
                  </a:lnTo>
                  <a:lnTo>
                    <a:pt x="60" y="322"/>
                  </a:lnTo>
                  <a:lnTo>
                    <a:pt x="72" y="314"/>
                  </a:lnTo>
                  <a:lnTo>
                    <a:pt x="81" y="306"/>
                  </a:lnTo>
                  <a:lnTo>
                    <a:pt x="89" y="294"/>
                  </a:lnTo>
                  <a:lnTo>
                    <a:pt x="99" y="278"/>
                  </a:lnTo>
                  <a:lnTo>
                    <a:pt x="113" y="259"/>
                  </a:lnTo>
                  <a:lnTo>
                    <a:pt x="129" y="241"/>
                  </a:lnTo>
                  <a:lnTo>
                    <a:pt x="149" y="224"/>
                  </a:lnTo>
                  <a:lnTo>
                    <a:pt x="170" y="211"/>
                  </a:lnTo>
                  <a:lnTo>
                    <a:pt x="193" y="201"/>
                  </a:lnTo>
                  <a:lnTo>
                    <a:pt x="217" y="197"/>
                  </a:lnTo>
                  <a:lnTo>
                    <a:pt x="242" y="200"/>
                  </a:lnTo>
                  <a:lnTo>
                    <a:pt x="246" y="202"/>
                  </a:lnTo>
                  <a:lnTo>
                    <a:pt x="253" y="204"/>
                  </a:lnTo>
                  <a:lnTo>
                    <a:pt x="258" y="206"/>
                  </a:lnTo>
                  <a:lnTo>
                    <a:pt x="265" y="206"/>
                  </a:lnTo>
                  <a:lnTo>
                    <a:pt x="271" y="204"/>
                  </a:lnTo>
                  <a:lnTo>
                    <a:pt x="276" y="203"/>
                  </a:lnTo>
                  <a:lnTo>
                    <a:pt x="280" y="201"/>
                  </a:lnTo>
                  <a:lnTo>
                    <a:pt x="283" y="198"/>
                  </a:lnTo>
                  <a:lnTo>
                    <a:pt x="287" y="195"/>
                  </a:lnTo>
                  <a:lnTo>
                    <a:pt x="293" y="193"/>
                  </a:lnTo>
                  <a:lnTo>
                    <a:pt x="299" y="196"/>
                  </a:lnTo>
                  <a:lnTo>
                    <a:pt x="303" y="197"/>
                  </a:lnTo>
                  <a:lnTo>
                    <a:pt x="295" y="204"/>
                  </a:lnTo>
                  <a:lnTo>
                    <a:pt x="287" y="213"/>
                  </a:lnTo>
                  <a:lnTo>
                    <a:pt x="282" y="224"/>
                  </a:lnTo>
                  <a:lnTo>
                    <a:pt x="279" y="233"/>
                  </a:lnTo>
                  <a:lnTo>
                    <a:pt x="279" y="236"/>
                  </a:lnTo>
                  <a:lnTo>
                    <a:pt x="280" y="238"/>
                  </a:lnTo>
                  <a:lnTo>
                    <a:pt x="282" y="239"/>
                  </a:lnTo>
                  <a:lnTo>
                    <a:pt x="283" y="242"/>
                  </a:lnTo>
                  <a:lnTo>
                    <a:pt x="286" y="243"/>
                  </a:lnTo>
                  <a:lnTo>
                    <a:pt x="287" y="244"/>
                  </a:lnTo>
                  <a:lnTo>
                    <a:pt x="290" y="246"/>
                  </a:lnTo>
                  <a:lnTo>
                    <a:pt x="291" y="246"/>
                  </a:lnTo>
                  <a:lnTo>
                    <a:pt x="300" y="247"/>
                  </a:lnTo>
                  <a:lnTo>
                    <a:pt x="309" y="246"/>
                  </a:lnTo>
                  <a:lnTo>
                    <a:pt x="317" y="242"/>
                  </a:lnTo>
                  <a:lnTo>
                    <a:pt x="324" y="237"/>
                  </a:lnTo>
                  <a:lnTo>
                    <a:pt x="328" y="228"/>
                  </a:lnTo>
                  <a:lnTo>
                    <a:pt x="328" y="218"/>
                  </a:lnTo>
                  <a:lnTo>
                    <a:pt x="326" y="209"/>
                  </a:lnTo>
                  <a:lnTo>
                    <a:pt x="322" y="202"/>
                  </a:lnTo>
                  <a:lnTo>
                    <a:pt x="320" y="198"/>
                  </a:lnTo>
                  <a:lnTo>
                    <a:pt x="320" y="195"/>
                  </a:lnTo>
                  <a:lnTo>
                    <a:pt x="322" y="192"/>
                  </a:lnTo>
                  <a:lnTo>
                    <a:pt x="325" y="191"/>
                  </a:lnTo>
                  <a:lnTo>
                    <a:pt x="328" y="192"/>
                  </a:lnTo>
                  <a:lnTo>
                    <a:pt x="330" y="195"/>
                  </a:lnTo>
                  <a:lnTo>
                    <a:pt x="332" y="201"/>
                  </a:lnTo>
                  <a:lnTo>
                    <a:pt x="333" y="207"/>
                  </a:lnTo>
                  <a:lnTo>
                    <a:pt x="336" y="213"/>
                  </a:lnTo>
                  <a:lnTo>
                    <a:pt x="341" y="219"/>
                  </a:lnTo>
                  <a:lnTo>
                    <a:pt x="351" y="221"/>
                  </a:lnTo>
                  <a:lnTo>
                    <a:pt x="365" y="213"/>
                  </a:lnTo>
                  <a:lnTo>
                    <a:pt x="370" y="218"/>
                  </a:lnTo>
                  <a:lnTo>
                    <a:pt x="376" y="222"/>
                  </a:lnTo>
                  <a:lnTo>
                    <a:pt x="384" y="224"/>
                  </a:lnTo>
                  <a:lnTo>
                    <a:pt x="394" y="226"/>
                  </a:lnTo>
                  <a:lnTo>
                    <a:pt x="401" y="223"/>
                  </a:lnTo>
                  <a:lnTo>
                    <a:pt x="409" y="219"/>
                  </a:lnTo>
                  <a:lnTo>
                    <a:pt x="416" y="212"/>
                  </a:lnTo>
                  <a:lnTo>
                    <a:pt x="421" y="201"/>
                  </a:lnTo>
                  <a:lnTo>
                    <a:pt x="426" y="198"/>
                  </a:lnTo>
                  <a:lnTo>
                    <a:pt x="433" y="197"/>
                  </a:lnTo>
                  <a:lnTo>
                    <a:pt x="440" y="195"/>
                  </a:lnTo>
                  <a:lnTo>
                    <a:pt x="448" y="193"/>
                  </a:lnTo>
                  <a:lnTo>
                    <a:pt x="455" y="191"/>
                  </a:lnTo>
                  <a:lnTo>
                    <a:pt x="465" y="190"/>
                  </a:lnTo>
                  <a:lnTo>
                    <a:pt x="474" y="188"/>
                  </a:lnTo>
                  <a:lnTo>
                    <a:pt x="482" y="187"/>
                  </a:lnTo>
                  <a:lnTo>
                    <a:pt x="490" y="185"/>
                  </a:lnTo>
                  <a:lnTo>
                    <a:pt x="495" y="180"/>
                  </a:lnTo>
                  <a:lnTo>
                    <a:pt x="502" y="171"/>
                  </a:lnTo>
                  <a:lnTo>
                    <a:pt x="507" y="161"/>
                  </a:lnTo>
                  <a:lnTo>
                    <a:pt x="512" y="150"/>
                  </a:lnTo>
                  <a:lnTo>
                    <a:pt x="517" y="136"/>
                  </a:lnTo>
                  <a:lnTo>
                    <a:pt x="523" y="120"/>
                  </a:lnTo>
                  <a:lnTo>
                    <a:pt x="529" y="102"/>
                  </a:lnTo>
                  <a:lnTo>
                    <a:pt x="549" y="65"/>
                  </a:lnTo>
                  <a:lnTo>
                    <a:pt x="574" y="39"/>
                  </a:lnTo>
                  <a:lnTo>
                    <a:pt x="603" y="20"/>
                  </a:lnTo>
                  <a:lnTo>
                    <a:pt x="632" y="9"/>
                  </a:lnTo>
                  <a:lnTo>
                    <a:pt x="660" y="2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1"/>
                  </a:lnTo>
                  <a:lnTo>
                    <a:pt x="748" y="2"/>
                  </a:lnTo>
                  <a:lnTo>
                    <a:pt x="762" y="5"/>
                  </a:lnTo>
                  <a:lnTo>
                    <a:pt x="779" y="9"/>
                  </a:lnTo>
                  <a:lnTo>
                    <a:pt x="797" y="14"/>
                  </a:lnTo>
                  <a:lnTo>
                    <a:pt x="812" y="20"/>
                  </a:lnTo>
                  <a:lnTo>
                    <a:pt x="827" y="26"/>
                  </a:lnTo>
                  <a:lnTo>
                    <a:pt x="841" y="32"/>
                  </a:lnTo>
                  <a:lnTo>
                    <a:pt x="857" y="37"/>
                  </a:lnTo>
                  <a:lnTo>
                    <a:pt x="873" y="41"/>
                  </a:lnTo>
                  <a:lnTo>
                    <a:pt x="890" y="42"/>
                  </a:lnTo>
                  <a:lnTo>
                    <a:pt x="906" y="44"/>
                  </a:lnTo>
                  <a:lnTo>
                    <a:pt x="922" y="45"/>
                  </a:lnTo>
                  <a:lnTo>
                    <a:pt x="936" y="45"/>
                  </a:lnTo>
                  <a:lnTo>
                    <a:pt x="949" y="44"/>
                  </a:lnTo>
                  <a:lnTo>
                    <a:pt x="965" y="44"/>
                  </a:lnTo>
                  <a:lnTo>
                    <a:pt x="965" y="49"/>
                  </a:lnTo>
                  <a:lnTo>
                    <a:pt x="958" y="56"/>
                  </a:lnTo>
                  <a:lnTo>
                    <a:pt x="952" y="62"/>
                  </a:lnTo>
                  <a:lnTo>
                    <a:pt x="937" y="81"/>
                  </a:lnTo>
                  <a:lnTo>
                    <a:pt x="920" y="103"/>
                  </a:lnTo>
                  <a:lnTo>
                    <a:pt x="901" y="128"/>
                  </a:lnTo>
                  <a:lnTo>
                    <a:pt x="878" y="155"/>
                  </a:lnTo>
                  <a:lnTo>
                    <a:pt x="856" y="178"/>
                  </a:lnTo>
                  <a:lnTo>
                    <a:pt x="833" y="200"/>
                  </a:lnTo>
                  <a:lnTo>
                    <a:pt x="811" y="216"/>
                  </a:lnTo>
                  <a:lnTo>
                    <a:pt x="790" y="224"/>
                  </a:lnTo>
                  <a:lnTo>
                    <a:pt x="777" y="228"/>
                  </a:lnTo>
                  <a:lnTo>
                    <a:pt x="760" y="234"/>
                  </a:lnTo>
                  <a:lnTo>
                    <a:pt x="740" y="241"/>
                  </a:lnTo>
                  <a:lnTo>
                    <a:pt x="720" y="247"/>
                  </a:lnTo>
                  <a:lnTo>
                    <a:pt x="698" y="253"/>
                  </a:lnTo>
                  <a:lnTo>
                    <a:pt x="678" y="258"/>
                  </a:lnTo>
                  <a:lnTo>
                    <a:pt x="658" y="262"/>
                  </a:lnTo>
                  <a:lnTo>
                    <a:pt x="641" y="263"/>
                  </a:lnTo>
                  <a:lnTo>
                    <a:pt x="624" y="262"/>
                  </a:lnTo>
                  <a:lnTo>
                    <a:pt x="606" y="258"/>
                  </a:lnTo>
                  <a:lnTo>
                    <a:pt x="586" y="253"/>
                  </a:lnTo>
                  <a:lnTo>
                    <a:pt x="566" y="247"/>
                  </a:lnTo>
                  <a:lnTo>
                    <a:pt x="548" y="241"/>
                  </a:lnTo>
                  <a:lnTo>
                    <a:pt x="532" y="234"/>
                  </a:lnTo>
                  <a:lnTo>
                    <a:pt x="520" y="229"/>
                  </a:lnTo>
                  <a:lnTo>
                    <a:pt x="513" y="226"/>
                  </a:lnTo>
                  <a:lnTo>
                    <a:pt x="505" y="221"/>
                  </a:lnTo>
                  <a:lnTo>
                    <a:pt x="499" y="216"/>
                  </a:lnTo>
                  <a:lnTo>
                    <a:pt x="492" y="212"/>
                  </a:lnTo>
                  <a:lnTo>
                    <a:pt x="484" y="207"/>
                  </a:lnTo>
                  <a:lnTo>
                    <a:pt x="479" y="206"/>
                  </a:lnTo>
                  <a:lnTo>
                    <a:pt x="473" y="206"/>
                  </a:lnTo>
                  <a:lnTo>
                    <a:pt x="463" y="206"/>
                  </a:lnTo>
                  <a:lnTo>
                    <a:pt x="455" y="207"/>
                  </a:lnTo>
                  <a:lnTo>
                    <a:pt x="448" y="209"/>
                  </a:lnTo>
                  <a:lnTo>
                    <a:pt x="438" y="211"/>
                  </a:lnTo>
                  <a:lnTo>
                    <a:pt x="432" y="213"/>
                  </a:lnTo>
                  <a:lnTo>
                    <a:pt x="426" y="216"/>
                  </a:lnTo>
                  <a:lnTo>
                    <a:pt x="420" y="221"/>
                  </a:lnTo>
                  <a:lnTo>
                    <a:pt x="419" y="226"/>
                  </a:lnTo>
                  <a:lnTo>
                    <a:pt x="420" y="229"/>
                  </a:lnTo>
                  <a:lnTo>
                    <a:pt x="425" y="232"/>
                  </a:lnTo>
                  <a:lnTo>
                    <a:pt x="430" y="233"/>
                  </a:lnTo>
                  <a:lnTo>
                    <a:pt x="437" y="233"/>
                  </a:lnTo>
                  <a:lnTo>
                    <a:pt x="445" y="233"/>
                  </a:lnTo>
                  <a:lnTo>
                    <a:pt x="453" y="233"/>
                  </a:lnTo>
                  <a:lnTo>
                    <a:pt x="463" y="232"/>
                  </a:lnTo>
                  <a:lnTo>
                    <a:pt x="473" y="231"/>
                  </a:lnTo>
                  <a:lnTo>
                    <a:pt x="483" y="229"/>
                  </a:lnTo>
                  <a:lnTo>
                    <a:pt x="492" y="228"/>
                  </a:lnTo>
                  <a:lnTo>
                    <a:pt x="502" y="227"/>
                  </a:lnTo>
                  <a:lnTo>
                    <a:pt x="512" y="227"/>
                  </a:lnTo>
                  <a:lnTo>
                    <a:pt x="523" y="227"/>
                  </a:lnTo>
                  <a:lnTo>
                    <a:pt x="534" y="229"/>
                  </a:lnTo>
                  <a:lnTo>
                    <a:pt x="550" y="233"/>
                  </a:lnTo>
                  <a:lnTo>
                    <a:pt x="569" y="239"/>
                  </a:lnTo>
                  <a:lnTo>
                    <a:pt x="590" y="248"/>
                  </a:lnTo>
                  <a:lnTo>
                    <a:pt x="616" y="259"/>
                  </a:lnTo>
                  <a:lnTo>
                    <a:pt x="636" y="272"/>
                  </a:lnTo>
                  <a:lnTo>
                    <a:pt x="656" y="288"/>
                  </a:lnTo>
                  <a:lnTo>
                    <a:pt x="671" y="307"/>
                  </a:lnTo>
                  <a:lnTo>
                    <a:pt x="687" y="329"/>
                  </a:lnTo>
                  <a:lnTo>
                    <a:pt x="699" y="353"/>
                  </a:lnTo>
                  <a:lnTo>
                    <a:pt x="710" y="378"/>
                  </a:lnTo>
                  <a:lnTo>
                    <a:pt x="718" y="405"/>
                  </a:lnTo>
                  <a:lnTo>
                    <a:pt x="723" y="431"/>
                  </a:lnTo>
                  <a:lnTo>
                    <a:pt x="725" y="449"/>
                  </a:lnTo>
                  <a:lnTo>
                    <a:pt x="725" y="466"/>
                  </a:lnTo>
                  <a:lnTo>
                    <a:pt x="725" y="484"/>
                  </a:lnTo>
                  <a:lnTo>
                    <a:pt x="723" y="500"/>
                  </a:lnTo>
                  <a:lnTo>
                    <a:pt x="711" y="488"/>
                  </a:lnTo>
                  <a:lnTo>
                    <a:pt x="695" y="476"/>
                  </a:lnTo>
                  <a:lnTo>
                    <a:pt x="674" y="466"/>
                  </a:lnTo>
                  <a:lnTo>
                    <a:pt x="652" y="458"/>
                  </a:lnTo>
                  <a:lnTo>
                    <a:pt x="628" y="450"/>
                  </a:lnTo>
                  <a:lnTo>
                    <a:pt x="603" y="443"/>
                  </a:lnTo>
                  <a:lnTo>
                    <a:pt x="581" y="439"/>
                  </a:lnTo>
                  <a:lnTo>
                    <a:pt x="561" y="435"/>
                  </a:lnTo>
                  <a:lnTo>
                    <a:pt x="549" y="433"/>
                  </a:lnTo>
                  <a:lnTo>
                    <a:pt x="534" y="430"/>
                  </a:lnTo>
                  <a:lnTo>
                    <a:pt x="520" y="428"/>
                  </a:lnTo>
                  <a:lnTo>
                    <a:pt x="504" y="421"/>
                  </a:lnTo>
                  <a:lnTo>
                    <a:pt x="490" y="415"/>
                  </a:lnTo>
                  <a:lnTo>
                    <a:pt x="477" y="405"/>
                  </a:lnTo>
                  <a:lnTo>
                    <a:pt x="466" y="392"/>
                  </a:lnTo>
                  <a:lnTo>
                    <a:pt x="458" y="375"/>
                  </a:lnTo>
                  <a:lnTo>
                    <a:pt x="448" y="353"/>
                  </a:lnTo>
                  <a:lnTo>
                    <a:pt x="436" y="333"/>
                  </a:lnTo>
                  <a:lnTo>
                    <a:pt x="429" y="313"/>
                  </a:lnTo>
                  <a:lnTo>
                    <a:pt x="429" y="283"/>
                  </a:lnTo>
                  <a:lnTo>
                    <a:pt x="428" y="274"/>
                  </a:lnTo>
                  <a:lnTo>
                    <a:pt x="424" y="266"/>
                  </a:lnTo>
                  <a:lnTo>
                    <a:pt x="417" y="258"/>
                  </a:lnTo>
                  <a:lnTo>
                    <a:pt x="411" y="251"/>
                  </a:lnTo>
                  <a:lnTo>
                    <a:pt x="401" y="244"/>
                  </a:lnTo>
                  <a:lnTo>
                    <a:pt x="392" y="239"/>
                  </a:lnTo>
                  <a:lnTo>
                    <a:pt x="386" y="234"/>
                  </a:lnTo>
                  <a:lnTo>
                    <a:pt x="379" y="232"/>
                  </a:lnTo>
                  <a:lnTo>
                    <a:pt x="370" y="228"/>
                  </a:lnTo>
                  <a:lnTo>
                    <a:pt x="362" y="226"/>
                  </a:lnTo>
                  <a:lnTo>
                    <a:pt x="357" y="227"/>
                  </a:lnTo>
                  <a:lnTo>
                    <a:pt x="355" y="231"/>
                  </a:lnTo>
                  <a:lnTo>
                    <a:pt x="357" y="238"/>
                  </a:lnTo>
                  <a:lnTo>
                    <a:pt x="358" y="244"/>
                  </a:lnTo>
                  <a:lnTo>
                    <a:pt x="359" y="252"/>
                  </a:lnTo>
                  <a:lnTo>
                    <a:pt x="363" y="259"/>
                  </a:lnTo>
                  <a:lnTo>
                    <a:pt x="369" y="264"/>
                  </a:lnTo>
                  <a:lnTo>
                    <a:pt x="378" y="273"/>
                  </a:lnTo>
                  <a:lnTo>
                    <a:pt x="391" y="284"/>
                  </a:lnTo>
                  <a:lnTo>
                    <a:pt x="405" y="298"/>
                  </a:lnTo>
                  <a:lnTo>
                    <a:pt x="421" y="314"/>
                  </a:lnTo>
                  <a:lnTo>
                    <a:pt x="437" y="333"/>
                  </a:lnTo>
                  <a:lnTo>
                    <a:pt x="449" y="354"/>
                  </a:lnTo>
                  <a:lnTo>
                    <a:pt x="459" y="37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9" name="Freeform 617">
              <a:extLst>
                <a:ext uri="{FF2B5EF4-FFF2-40B4-BE49-F238E27FC236}">
                  <a16:creationId xmlns:a16="http://schemas.microsoft.com/office/drawing/2014/main" id="{14FC13EB-2EA6-37DF-2D93-3CA4717A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3473"/>
              <a:ext cx="145" cy="140"/>
            </a:xfrm>
            <a:custGeom>
              <a:avLst/>
              <a:gdLst>
                <a:gd name="T0" fmla="*/ 220 w 289"/>
                <a:gd name="T1" fmla="*/ 269 h 279"/>
                <a:gd name="T2" fmla="*/ 229 w 289"/>
                <a:gd name="T3" fmla="*/ 254 h 279"/>
                <a:gd name="T4" fmla="*/ 247 w 289"/>
                <a:gd name="T5" fmla="*/ 249 h 279"/>
                <a:gd name="T6" fmla="*/ 259 w 289"/>
                <a:gd name="T7" fmla="*/ 254 h 279"/>
                <a:gd name="T8" fmla="*/ 263 w 289"/>
                <a:gd name="T9" fmla="*/ 261 h 279"/>
                <a:gd name="T10" fmla="*/ 272 w 289"/>
                <a:gd name="T11" fmla="*/ 262 h 279"/>
                <a:gd name="T12" fmla="*/ 285 w 289"/>
                <a:gd name="T13" fmla="*/ 264 h 279"/>
                <a:gd name="T14" fmla="*/ 289 w 289"/>
                <a:gd name="T15" fmla="*/ 263 h 279"/>
                <a:gd name="T16" fmla="*/ 283 w 289"/>
                <a:gd name="T17" fmla="*/ 254 h 279"/>
                <a:gd name="T18" fmla="*/ 274 w 289"/>
                <a:gd name="T19" fmla="*/ 247 h 279"/>
                <a:gd name="T20" fmla="*/ 264 w 289"/>
                <a:gd name="T21" fmla="*/ 244 h 279"/>
                <a:gd name="T22" fmla="*/ 251 w 289"/>
                <a:gd name="T23" fmla="*/ 246 h 279"/>
                <a:gd name="T24" fmla="*/ 239 w 289"/>
                <a:gd name="T25" fmla="*/ 234 h 279"/>
                <a:gd name="T26" fmla="*/ 235 w 289"/>
                <a:gd name="T27" fmla="*/ 222 h 279"/>
                <a:gd name="T28" fmla="*/ 238 w 289"/>
                <a:gd name="T29" fmla="*/ 213 h 279"/>
                <a:gd name="T30" fmla="*/ 242 w 289"/>
                <a:gd name="T31" fmla="*/ 208 h 279"/>
                <a:gd name="T32" fmla="*/ 249 w 289"/>
                <a:gd name="T33" fmla="*/ 202 h 279"/>
                <a:gd name="T34" fmla="*/ 262 w 289"/>
                <a:gd name="T35" fmla="*/ 196 h 279"/>
                <a:gd name="T36" fmla="*/ 274 w 289"/>
                <a:gd name="T37" fmla="*/ 167 h 279"/>
                <a:gd name="T38" fmla="*/ 266 w 289"/>
                <a:gd name="T39" fmla="*/ 115 h 279"/>
                <a:gd name="T40" fmla="*/ 227 w 289"/>
                <a:gd name="T41" fmla="*/ 70 h 279"/>
                <a:gd name="T42" fmla="*/ 162 w 289"/>
                <a:gd name="T43" fmla="*/ 39 h 279"/>
                <a:gd name="T44" fmla="*/ 100 w 289"/>
                <a:gd name="T45" fmla="*/ 27 h 279"/>
                <a:gd name="T46" fmla="*/ 64 w 289"/>
                <a:gd name="T47" fmla="*/ 20 h 279"/>
                <a:gd name="T48" fmla="*/ 33 w 289"/>
                <a:gd name="T49" fmla="*/ 10 h 279"/>
                <a:gd name="T50" fmla="*/ 8 w 289"/>
                <a:gd name="T51" fmla="*/ 2 h 279"/>
                <a:gd name="T52" fmla="*/ 10 w 289"/>
                <a:gd name="T53" fmla="*/ 14 h 279"/>
                <a:gd name="T54" fmla="*/ 27 w 289"/>
                <a:gd name="T55" fmla="*/ 47 h 279"/>
                <a:gd name="T56" fmla="*/ 40 w 289"/>
                <a:gd name="T57" fmla="*/ 85 h 279"/>
                <a:gd name="T58" fmla="*/ 51 w 289"/>
                <a:gd name="T59" fmla="*/ 121 h 279"/>
                <a:gd name="T60" fmla="*/ 60 w 289"/>
                <a:gd name="T61" fmla="*/ 155 h 279"/>
                <a:gd name="T62" fmla="*/ 79 w 289"/>
                <a:gd name="T63" fmla="*/ 199 h 279"/>
                <a:gd name="T64" fmla="*/ 117 w 289"/>
                <a:gd name="T65" fmla="*/ 244 h 279"/>
                <a:gd name="T66" fmla="*/ 179 w 289"/>
                <a:gd name="T67" fmla="*/ 27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79">
                  <a:moveTo>
                    <a:pt x="220" y="279"/>
                  </a:moveTo>
                  <a:lnTo>
                    <a:pt x="220" y="269"/>
                  </a:lnTo>
                  <a:lnTo>
                    <a:pt x="223" y="261"/>
                  </a:lnTo>
                  <a:lnTo>
                    <a:pt x="229" y="254"/>
                  </a:lnTo>
                  <a:lnTo>
                    <a:pt x="238" y="251"/>
                  </a:lnTo>
                  <a:lnTo>
                    <a:pt x="247" y="249"/>
                  </a:lnTo>
                  <a:lnTo>
                    <a:pt x="254" y="251"/>
                  </a:lnTo>
                  <a:lnTo>
                    <a:pt x="259" y="254"/>
                  </a:lnTo>
                  <a:lnTo>
                    <a:pt x="262" y="258"/>
                  </a:lnTo>
                  <a:lnTo>
                    <a:pt x="263" y="261"/>
                  </a:lnTo>
                  <a:lnTo>
                    <a:pt x="267" y="262"/>
                  </a:lnTo>
                  <a:lnTo>
                    <a:pt x="272" y="262"/>
                  </a:lnTo>
                  <a:lnTo>
                    <a:pt x="279" y="263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3"/>
                  </a:lnTo>
                  <a:lnTo>
                    <a:pt x="287" y="259"/>
                  </a:lnTo>
                  <a:lnTo>
                    <a:pt x="283" y="254"/>
                  </a:lnTo>
                  <a:lnTo>
                    <a:pt x="279" y="251"/>
                  </a:lnTo>
                  <a:lnTo>
                    <a:pt x="274" y="247"/>
                  </a:lnTo>
                  <a:lnTo>
                    <a:pt x="268" y="242"/>
                  </a:lnTo>
                  <a:lnTo>
                    <a:pt x="264" y="244"/>
                  </a:lnTo>
                  <a:lnTo>
                    <a:pt x="258" y="246"/>
                  </a:lnTo>
                  <a:lnTo>
                    <a:pt x="251" y="246"/>
                  </a:lnTo>
                  <a:lnTo>
                    <a:pt x="245" y="242"/>
                  </a:lnTo>
                  <a:lnTo>
                    <a:pt x="239" y="234"/>
                  </a:lnTo>
                  <a:lnTo>
                    <a:pt x="237" y="228"/>
                  </a:lnTo>
                  <a:lnTo>
                    <a:pt x="235" y="222"/>
                  </a:lnTo>
                  <a:lnTo>
                    <a:pt x="237" y="217"/>
                  </a:lnTo>
                  <a:lnTo>
                    <a:pt x="238" y="213"/>
                  </a:lnTo>
                  <a:lnTo>
                    <a:pt x="239" y="211"/>
                  </a:lnTo>
                  <a:lnTo>
                    <a:pt x="242" y="208"/>
                  </a:lnTo>
                  <a:lnTo>
                    <a:pt x="243" y="206"/>
                  </a:lnTo>
                  <a:lnTo>
                    <a:pt x="249" y="202"/>
                  </a:lnTo>
                  <a:lnTo>
                    <a:pt x="255" y="198"/>
                  </a:lnTo>
                  <a:lnTo>
                    <a:pt x="262" y="196"/>
                  </a:lnTo>
                  <a:lnTo>
                    <a:pt x="268" y="194"/>
                  </a:lnTo>
                  <a:lnTo>
                    <a:pt x="274" y="167"/>
                  </a:lnTo>
                  <a:lnTo>
                    <a:pt x="274" y="140"/>
                  </a:lnTo>
                  <a:lnTo>
                    <a:pt x="266" y="115"/>
                  </a:lnTo>
                  <a:lnTo>
                    <a:pt x="250" y="91"/>
                  </a:lnTo>
                  <a:lnTo>
                    <a:pt x="227" y="70"/>
                  </a:lnTo>
                  <a:lnTo>
                    <a:pt x="198" y="52"/>
                  </a:lnTo>
                  <a:lnTo>
                    <a:pt x="162" y="39"/>
                  </a:lnTo>
                  <a:lnTo>
                    <a:pt x="117" y="30"/>
                  </a:lnTo>
                  <a:lnTo>
                    <a:pt x="100" y="27"/>
                  </a:lnTo>
                  <a:lnTo>
                    <a:pt x="83" y="24"/>
                  </a:lnTo>
                  <a:lnTo>
                    <a:pt x="64" y="20"/>
                  </a:lnTo>
                  <a:lnTo>
                    <a:pt x="48" y="15"/>
                  </a:lnTo>
                  <a:lnTo>
                    <a:pt x="33" y="10"/>
                  </a:lnTo>
                  <a:lnTo>
                    <a:pt x="19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8" y="30"/>
                  </a:lnTo>
                  <a:lnTo>
                    <a:pt x="27" y="47"/>
                  </a:lnTo>
                  <a:lnTo>
                    <a:pt x="34" y="66"/>
                  </a:lnTo>
                  <a:lnTo>
                    <a:pt x="40" y="85"/>
                  </a:lnTo>
                  <a:lnTo>
                    <a:pt x="46" y="103"/>
                  </a:lnTo>
                  <a:lnTo>
                    <a:pt x="51" y="121"/>
                  </a:lnTo>
                  <a:lnTo>
                    <a:pt x="55" y="137"/>
                  </a:lnTo>
                  <a:lnTo>
                    <a:pt x="60" y="155"/>
                  </a:lnTo>
                  <a:lnTo>
                    <a:pt x="68" y="176"/>
                  </a:lnTo>
                  <a:lnTo>
                    <a:pt x="79" y="199"/>
                  </a:lnTo>
                  <a:lnTo>
                    <a:pt x="96" y="223"/>
                  </a:lnTo>
                  <a:lnTo>
                    <a:pt x="117" y="244"/>
                  </a:lnTo>
                  <a:lnTo>
                    <a:pt x="144" y="262"/>
                  </a:lnTo>
                  <a:lnTo>
                    <a:pt x="179" y="274"/>
                  </a:lnTo>
                  <a:lnTo>
                    <a:pt x="220" y="27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0" name="Freeform 618">
              <a:extLst>
                <a:ext uri="{FF2B5EF4-FFF2-40B4-BE49-F238E27FC236}">
                  <a16:creationId xmlns:a16="http://schemas.microsoft.com/office/drawing/2014/main" id="{5766F454-640B-4A92-2CCC-E39B36CAB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3556"/>
              <a:ext cx="15" cy="15"/>
            </a:xfrm>
            <a:custGeom>
              <a:avLst/>
              <a:gdLst>
                <a:gd name="T0" fmla="*/ 0 w 30"/>
                <a:gd name="T1" fmla="*/ 12 h 30"/>
                <a:gd name="T2" fmla="*/ 1 w 30"/>
                <a:gd name="T3" fmla="*/ 6 h 30"/>
                <a:gd name="T4" fmla="*/ 5 w 30"/>
                <a:gd name="T5" fmla="*/ 2 h 30"/>
                <a:gd name="T6" fmla="*/ 10 w 30"/>
                <a:gd name="T7" fmla="*/ 0 h 30"/>
                <a:gd name="T8" fmla="*/ 16 w 30"/>
                <a:gd name="T9" fmla="*/ 0 h 30"/>
                <a:gd name="T10" fmla="*/ 21 w 30"/>
                <a:gd name="T11" fmla="*/ 2 h 30"/>
                <a:gd name="T12" fmla="*/ 26 w 30"/>
                <a:gd name="T13" fmla="*/ 5 h 30"/>
                <a:gd name="T14" fmla="*/ 29 w 30"/>
                <a:gd name="T15" fmla="*/ 9 h 30"/>
                <a:gd name="T16" fmla="*/ 30 w 30"/>
                <a:gd name="T17" fmla="*/ 15 h 30"/>
                <a:gd name="T18" fmla="*/ 29 w 30"/>
                <a:gd name="T19" fmla="*/ 21 h 30"/>
                <a:gd name="T20" fmla="*/ 26 w 30"/>
                <a:gd name="T21" fmla="*/ 26 h 30"/>
                <a:gd name="T22" fmla="*/ 21 w 30"/>
                <a:gd name="T23" fmla="*/ 28 h 30"/>
                <a:gd name="T24" fmla="*/ 17 w 30"/>
                <a:gd name="T25" fmla="*/ 30 h 30"/>
                <a:gd name="T26" fmla="*/ 12 w 30"/>
                <a:gd name="T27" fmla="*/ 28 h 30"/>
                <a:gd name="T28" fmla="*/ 6 w 30"/>
                <a:gd name="T29" fmla="*/ 23 h 30"/>
                <a:gd name="T30" fmla="*/ 1 w 30"/>
                <a:gd name="T31" fmla="*/ 19 h 30"/>
                <a:gd name="T32" fmla="*/ 0 w 30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0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2" y="28"/>
                  </a:lnTo>
                  <a:lnTo>
                    <a:pt x="6" y="23"/>
                  </a:lnTo>
                  <a:lnTo>
                    <a:pt x="1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1" name="Freeform 619">
              <a:extLst>
                <a:ext uri="{FF2B5EF4-FFF2-40B4-BE49-F238E27FC236}">
                  <a16:creationId xmlns:a16="http://schemas.microsoft.com/office/drawing/2014/main" id="{C4BD623F-D2A7-E5A6-5116-EF054F65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3576"/>
              <a:ext cx="16" cy="15"/>
            </a:xfrm>
            <a:custGeom>
              <a:avLst/>
              <a:gdLst>
                <a:gd name="T0" fmla="*/ 2 w 33"/>
                <a:gd name="T1" fmla="*/ 3 h 31"/>
                <a:gd name="T2" fmla="*/ 9 w 33"/>
                <a:gd name="T3" fmla="*/ 1 h 31"/>
                <a:gd name="T4" fmla="*/ 15 w 33"/>
                <a:gd name="T5" fmla="*/ 0 h 31"/>
                <a:gd name="T6" fmla="*/ 23 w 33"/>
                <a:gd name="T7" fmla="*/ 2 h 31"/>
                <a:gd name="T8" fmla="*/ 29 w 33"/>
                <a:gd name="T9" fmla="*/ 5 h 31"/>
                <a:gd name="T10" fmla="*/ 31 w 33"/>
                <a:gd name="T11" fmla="*/ 10 h 31"/>
                <a:gd name="T12" fmla="*/ 33 w 33"/>
                <a:gd name="T13" fmla="*/ 16 h 31"/>
                <a:gd name="T14" fmla="*/ 33 w 33"/>
                <a:gd name="T15" fmla="*/ 23 h 31"/>
                <a:gd name="T16" fmla="*/ 30 w 33"/>
                <a:gd name="T17" fmla="*/ 28 h 31"/>
                <a:gd name="T18" fmla="*/ 25 w 33"/>
                <a:gd name="T19" fmla="*/ 31 h 31"/>
                <a:gd name="T20" fmla="*/ 17 w 33"/>
                <a:gd name="T21" fmla="*/ 31 h 31"/>
                <a:gd name="T22" fmla="*/ 9 w 33"/>
                <a:gd name="T23" fmla="*/ 30 h 31"/>
                <a:gd name="T24" fmla="*/ 5 w 33"/>
                <a:gd name="T25" fmla="*/ 25 h 31"/>
                <a:gd name="T26" fmla="*/ 2 w 33"/>
                <a:gd name="T27" fmla="*/ 20 h 31"/>
                <a:gd name="T28" fmla="*/ 0 w 33"/>
                <a:gd name="T29" fmla="*/ 13 h 31"/>
                <a:gd name="T30" fmla="*/ 0 w 33"/>
                <a:gd name="T31" fmla="*/ 8 h 31"/>
                <a:gd name="T32" fmla="*/ 2 w 33"/>
                <a:gd name="T3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5" y="31"/>
                  </a:lnTo>
                  <a:lnTo>
                    <a:pt x="17" y="31"/>
                  </a:lnTo>
                  <a:lnTo>
                    <a:pt x="9" y="30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2" name="Freeform 620">
              <a:extLst>
                <a:ext uri="{FF2B5EF4-FFF2-40B4-BE49-F238E27FC236}">
                  <a16:creationId xmlns:a16="http://schemas.microsoft.com/office/drawing/2014/main" id="{B29F2443-361E-7D71-E049-D73B6C489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3595"/>
              <a:ext cx="16" cy="15"/>
            </a:xfrm>
            <a:custGeom>
              <a:avLst/>
              <a:gdLst>
                <a:gd name="T0" fmla="*/ 2 w 31"/>
                <a:gd name="T1" fmla="*/ 6 h 31"/>
                <a:gd name="T2" fmla="*/ 6 w 31"/>
                <a:gd name="T3" fmla="*/ 3 h 31"/>
                <a:gd name="T4" fmla="*/ 13 w 31"/>
                <a:gd name="T5" fmla="*/ 0 h 31"/>
                <a:gd name="T6" fmla="*/ 21 w 31"/>
                <a:gd name="T7" fmla="*/ 0 h 31"/>
                <a:gd name="T8" fmla="*/ 28 w 31"/>
                <a:gd name="T9" fmla="*/ 4 h 31"/>
                <a:gd name="T10" fmla="*/ 31 w 31"/>
                <a:gd name="T11" fmla="*/ 10 h 31"/>
                <a:gd name="T12" fmla="*/ 31 w 31"/>
                <a:gd name="T13" fmla="*/ 16 h 31"/>
                <a:gd name="T14" fmla="*/ 29 w 31"/>
                <a:gd name="T15" fmla="*/ 23 h 31"/>
                <a:gd name="T16" fmla="*/ 26 w 31"/>
                <a:gd name="T17" fmla="*/ 28 h 31"/>
                <a:gd name="T18" fmla="*/ 21 w 31"/>
                <a:gd name="T19" fmla="*/ 30 h 31"/>
                <a:gd name="T20" fmla="*/ 16 w 31"/>
                <a:gd name="T21" fmla="*/ 31 h 31"/>
                <a:gd name="T22" fmla="*/ 9 w 31"/>
                <a:gd name="T23" fmla="*/ 31 h 31"/>
                <a:gd name="T24" fmla="*/ 4 w 31"/>
                <a:gd name="T25" fmla="*/ 28 h 31"/>
                <a:gd name="T26" fmla="*/ 1 w 31"/>
                <a:gd name="T27" fmla="*/ 23 h 31"/>
                <a:gd name="T28" fmla="*/ 0 w 31"/>
                <a:gd name="T29" fmla="*/ 16 h 31"/>
                <a:gd name="T30" fmla="*/ 0 w 31"/>
                <a:gd name="T31" fmla="*/ 10 h 31"/>
                <a:gd name="T32" fmla="*/ 2 w 31"/>
                <a:gd name="T3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3" name="Freeform 621">
              <a:extLst>
                <a:ext uri="{FF2B5EF4-FFF2-40B4-BE49-F238E27FC236}">
                  <a16:creationId xmlns:a16="http://schemas.microsoft.com/office/drawing/2014/main" id="{6E4E0E96-8D08-18E4-43C8-805F196B1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" y="3576"/>
              <a:ext cx="16" cy="15"/>
            </a:xfrm>
            <a:custGeom>
              <a:avLst/>
              <a:gdLst>
                <a:gd name="T0" fmla="*/ 5 w 33"/>
                <a:gd name="T1" fmla="*/ 1 h 30"/>
                <a:gd name="T2" fmla="*/ 2 w 33"/>
                <a:gd name="T3" fmla="*/ 6 h 30"/>
                <a:gd name="T4" fmla="*/ 0 w 33"/>
                <a:gd name="T5" fmla="*/ 12 h 30"/>
                <a:gd name="T6" fmla="*/ 0 w 33"/>
                <a:gd name="T7" fmla="*/ 18 h 30"/>
                <a:gd name="T8" fmla="*/ 3 w 33"/>
                <a:gd name="T9" fmla="*/ 25 h 30"/>
                <a:gd name="T10" fmla="*/ 8 w 33"/>
                <a:gd name="T11" fmla="*/ 27 h 30"/>
                <a:gd name="T12" fmla="*/ 16 w 33"/>
                <a:gd name="T13" fmla="*/ 30 h 30"/>
                <a:gd name="T14" fmla="*/ 24 w 33"/>
                <a:gd name="T15" fmla="*/ 30 h 30"/>
                <a:gd name="T16" fmla="*/ 29 w 33"/>
                <a:gd name="T17" fmla="*/ 27 h 30"/>
                <a:gd name="T18" fmla="*/ 32 w 33"/>
                <a:gd name="T19" fmla="*/ 23 h 30"/>
                <a:gd name="T20" fmla="*/ 33 w 33"/>
                <a:gd name="T21" fmla="*/ 17 h 30"/>
                <a:gd name="T22" fmla="*/ 33 w 33"/>
                <a:gd name="T23" fmla="*/ 12 h 30"/>
                <a:gd name="T24" fmla="*/ 32 w 33"/>
                <a:gd name="T25" fmla="*/ 7 h 30"/>
                <a:gd name="T26" fmla="*/ 28 w 33"/>
                <a:gd name="T27" fmla="*/ 3 h 30"/>
                <a:gd name="T28" fmla="*/ 20 w 33"/>
                <a:gd name="T29" fmla="*/ 0 h 30"/>
                <a:gd name="T30" fmla="*/ 12 w 33"/>
                <a:gd name="T31" fmla="*/ 0 h 30"/>
                <a:gd name="T32" fmla="*/ 5 w 33"/>
                <a:gd name="T3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0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29" y="27"/>
                  </a:lnTo>
                  <a:lnTo>
                    <a:pt x="32" y="23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4" name="Freeform 622">
              <a:extLst>
                <a:ext uri="{FF2B5EF4-FFF2-40B4-BE49-F238E27FC236}">
                  <a16:creationId xmlns:a16="http://schemas.microsoft.com/office/drawing/2014/main" id="{313441ED-B7C2-0311-2E3B-080239A51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" y="3605"/>
              <a:ext cx="14" cy="13"/>
            </a:xfrm>
            <a:custGeom>
              <a:avLst/>
              <a:gdLst>
                <a:gd name="T0" fmla="*/ 0 w 28"/>
                <a:gd name="T1" fmla="*/ 18 h 28"/>
                <a:gd name="T2" fmla="*/ 0 w 28"/>
                <a:gd name="T3" fmla="*/ 13 h 28"/>
                <a:gd name="T4" fmla="*/ 0 w 28"/>
                <a:gd name="T5" fmla="*/ 8 h 28"/>
                <a:gd name="T6" fmla="*/ 4 w 28"/>
                <a:gd name="T7" fmla="*/ 4 h 28"/>
                <a:gd name="T8" fmla="*/ 11 w 28"/>
                <a:gd name="T9" fmla="*/ 1 h 28"/>
                <a:gd name="T10" fmla="*/ 19 w 28"/>
                <a:gd name="T11" fmla="*/ 0 h 28"/>
                <a:gd name="T12" fmla="*/ 24 w 28"/>
                <a:gd name="T13" fmla="*/ 1 h 28"/>
                <a:gd name="T14" fmla="*/ 27 w 28"/>
                <a:gd name="T15" fmla="*/ 5 h 28"/>
                <a:gd name="T16" fmla="*/ 28 w 28"/>
                <a:gd name="T17" fmla="*/ 9 h 28"/>
                <a:gd name="T18" fmla="*/ 28 w 28"/>
                <a:gd name="T19" fmla="*/ 14 h 28"/>
                <a:gd name="T20" fmla="*/ 27 w 28"/>
                <a:gd name="T21" fmla="*/ 20 h 28"/>
                <a:gd name="T22" fmla="*/ 23 w 28"/>
                <a:gd name="T23" fmla="*/ 25 h 28"/>
                <a:gd name="T24" fmla="*/ 19 w 28"/>
                <a:gd name="T25" fmla="*/ 28 h 28"/>
                <a:gd name="T26" fmla="*/ 14 w 28"/>
                <a:gd name="T27" fmla="*/ 28 h 28"/>
                <a:gd name="T28" fmla="*/ 8 w 28"/>
                <a:gd name="T29" fmla="*/ 25 h 28"/>
                <a:gd name="T30" fmla="*/ 3 w 28"/>
                <a:gd name="T31" fmla="*/ 21 h 28"/>
                <a:gd name="T32" fmla="*/ 0 w 28"/>
                <a:gd name="T3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0" y="18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8" y="25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5" name="Freeform 623">
              <a:extLst>
                <a:ext uri="{FF2B5EF4-FFF2-40B4-BE49-F238E27FC236}">
                  <a16:creationId xmlns:a16="http://schemas.microsoft.com/office/drawing/2014/main" id="{02EA0ADB-69C9-0692-C5C1-41298D71B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3626"/>
              <a:ext cx="13" cy="15"/>
            </a:xfrm>
            <a:custGeom>
              <a:avLst/>
              <a:gdLst>
                <a:gd name="T0" fmla="*/ 8 w 25"/>
                <a:gd name="T1" fmla="*/ 32 h 32"/>
                <a:gd name="T2" fmla="*/ 2 w 25"/>
                <a:gd name="T3" fmla="*/ 30 h 32"/>
                <a:gd name="T4" fmla="*/ 0 w 25"/>
                <a:gd name="T5" fmla="*/ 27 h 32"/>
                <a:gd name="T6" fmla="*/ 0 w 25"/>
                <a:gd name="T7" fmla="*/ 22 h 32"/>
                <a:gd name="T8" fmla="*/ 0 w 25"/>
                <a:gd name="T9" fmla="*/ 15 h 32"/>
                <a:gd name="T10" fmla="*/ 2 w 25"/>
                <a:gd name="T11" fmla="*/ 9 h 32"/>
                <a:gd name="T12" fmla="*/ 6 w 25"/>
                <a:gd name="T13" fmla="*/ 4 h 32"/>
                <a:gd name="T14" fmla="*/ 12 w 25"/>
                <a:gd name="T15" fmla="*/ 2 h 32"/>
                <a:gd name="T16" fmla="*/ 16 w 25"/>
                <a:gd name="T17" fmla="*/ 0 h 32"/>
                <a:gd name="T18" fmla="*/ 18 w 25"/>
                <a:gd name="T19" fmla="*/ 2 h 32"/>
                <a:gd name="T20" fmla="*/ 22 w 25"/>
                <a:gd name="T21" fmla="*/ 5 h 32"/>
                <a:gd name="T22" fmla="*/ 23 w 25"/>
                <a:gd name="T23" fmla="*/ 12 h 32"/>
                <a:gd name="T24" fmla="*/ 25 w 25"/>
                <a:gd name="T25" fmla="*/ 17 h 32"/>
                <a:gd name="T26" fmla="*/ 23 w 25"/>
                <a:gd name="T27" fmla="*/ 22 h 32"/>
                <a:gd name="T28" fmla="*/ 20 w 25"/>
                <a:gd name="T29" fmla="*/ 27 h 32"/>
                <a:gd name="T30" fmla="*/ 14 w 25"/>
                <a:gd name="T31" fmla="*/ 30 h 32"/>
                <a:gd name="T32" fmla="*/ 8 w 25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">
                  <a:moveTo>
                    <a:pt x="8" y="32"/>
                  </a:moveTo>
                  <a:lnTo>
                    <a:pt x="2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4" y="3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6" name="Freeform 624">
              <a:extLst>
                <a:ext uri="{FF2B5EF4-FFF2-40B4-BE49-F238E27FC236}">
                  <a16:creationId xmlns:a16="http://schemas.microsoft.com/office/drawing/2014/main" id="{1818C331-6672-8A04-EE3D-0082CA71D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611"/>
              <a:ext cx="14" cy="18"/>
            </a:xfrm>
            <a:custGeom>
              <a:avLst/>
              <a:gdLst>
                <a:gd name="T0" fmla="*/ 1 w 29"/>
                <a:gd name="T1" fmla="*/ 17 h 35"/>
                <a:gd name="T2" fmla="*/ 4 w 29"/>
                <a:gd name="T3" fmla="*/ 12 h 35"/>
                <a:gd name="T4" fmla="*/ 6 w 29"/>
                <a:gd name="T5" fmla="*/ 6 h 35"/>
                <a:gd name="T6" fmla="*/ 11 w 29"/>
                <a:gd name="T7" fmla="*/ 1 h 35"/>
                <a:gd name="T8" fmla="*/ 18 w 29"/>
                <a:gd name="T9" fmla="*/ 0 h 35"/>
                <a:gd name="T10" fmla="*/ 25 w 29"/>
                <a:gd name="T11" fmla="*/ 1 h 35"/>
                <a:gd name="T12" fmla="*/ 27 w 29"/>
                <a:gd name="T13" fmla="*/ 5 h 35"/>
                <a:gd name="T14" fmla="*/ 29 w 29"/>
                <a:gd name="T15" fmla="*/ 11 h 35"/>
                <a:gd name="T16" fmla="*/ 29 w 29"/>
                <a:gd name="T17" fmla="*/ 17 h 35"/>
                <a:gd name="T18" fmla="*/ 26 w 29"/>
                <a:gd name="T19" fmla="*/ 23 h 35"/>
                <a:gd name="T20" fmla="*/ 21 w 29"/>
                <a:gd name="T21" fmla="*/ 30 h 35"/>
                <a:gd name="T22" fmla="*/ 14 w 29"/>
                <a:gd name="T23" fmla="*/ 33 h 35"/>
                <a:gd name="T24" fmla="*/ 9 w 29"/>
                <a:gd name="T25" fmla="*/ 35 h 35"/>
                <a:gd name="T26" fmla="*/ 5 w 29"/>
                <a:gd name="T27" fmla="*/ 33 h 35"/>
                <a:gd name="T28" fmla="*/ 1 w 29"/>
                <a:gd name="T29" fmla="*/ 28 h 35"/>
                <a:gd name="T30" fmla="*/ 0 w 29"/>
                <a:gd name="T31" fmla="*/ 23 h 35"/>
                <a:gd name="T32" fmla="*/ 1 w 29"/>
                <a:gd name="T3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5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1" y="30"/>
                  </a:lnTo>
                  <a:lnTo>
                    <a:pt x="14" y="33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7" name="Freeform 625">
              <a:extLst>
                <a:ext uri="{FF2B5EF4-FFF2-40B4-BE49-F238E27FC236}">
                  <a16:creationId xmlns:a16="http://schemas.microsoft.com/office/drawing/2014/main" id="{854A0DD6-6433-DE98-259F-E1BF18437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3615"/>
              <a:ext cx="15" cy="14"/>
            </a:xfrm>
            <a:custGeom>
              <a:avLst/>
              <a:gdLst>
                <a:gd name="T0" fmla="*/ 25 w 31"/>
                <a:gd name="T1" fmla="*/ 3 h 29"/>
                <a:gd name="T2" fmla="*/ 28 w 31"/>
                <a:gd name="T3" fmla="*/ 6 h 29"/>
                <a:gd name="T4" fmla="*/ 31 w 31"/>
                <a:gd name="T5" fmla="*/ 10 h 29"/>
                <a:gd name="T6" fmla="*/ 31 w 31"/>
                <a:gd name="T7" fmla="*/ 15 h 29"/>
                <a:gd name="T8" fmla="*/ 29 w 31"/>
                <a:gd name="T9" fmla="*/ 20 h 29"/>
                <a:gd name="T10" fmla="*/ 25 w 31"/>
                <a:gd name="T11" fmla="*/ 24 h 29"/>
                <a:gd name="T12" fmla="*/ 20 w 31"/>
                <a:gd name="T13" fmla="*/ 27 h 29"/>
                <a:gd name="T14" fmla="*/ 15 w 31"/>
                <a:gd name="T15" fmla="*/ 29 h 29"/>
                <a:gd name="T16" fmla="*/ 11 w 31"/>
                <a:gd name="T17" fmla="*/ 29 h 29"/>
                <a:gd name="T18" fmla="*/ 7 w 31"/>
                <a:gd name="T19" fmla="*/ 26 h 29"/>
                <a:gd name="T20" fmla="*/ 3 w 31"/>
                <a:gd name="T21" fmla="*/ 21 h 29"/>
                <a:gd name="T22" fmla="*/ 0 w 31"/>
                <a:gd name="T23" fmla="*/ 16 h 29"/>
                <a:gd name="T24" fmla="*/ 2 w 31"/>
                <a:gd name="T25" fmla="*/ 11 h 29"/>
                <a:gd name="T26" fmla="*/ 6 w 31"/>
                <a:gd name="T27" fmla="*/ 6 h 29"/>
                <a:gd name="T28" fmla="*/ 10 w 31"/>
                <a:gd name="T29" fmla="*/ 3 h 29"/>
                <a:gd name="T30" fmla="*/ 16 w 31"/>
                <a:gd name="T31" fmla="*/ 0 h 29"/>
                <a:gd name="T32" fmla="*/ 25 w 31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25" y="3"/>
                  </a:moveTo>
                  <a:lnTo>
                    <a:pt x="28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8" name="Freeform 626">
              <a:extLst>
                <a:ext uri="{FF2B5EF4-FFF2-40B4-BE49-F238E27FC236}">
                  <a16:creationId xmlns:a16="http://schemas.microsoft.com/office/drawing/2014/main" id="{06BAA1BB-6862-DD06-EB5E-233787F46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3635"/>
              <a:ext cx="123" cy="80"/>
            </a:xfrm>
            <a:custGeom>
              <a:avLst/>
              <a:gdLst>
                <a:gd name="T0" fmla="*/ 242 w 246"/>
                <a:gd name="T1" fmla="*/ 16 h 160"/>
                <a:gd name="T2" fmla="*/ 237 w 246"/>
                <a:gd name="T3" fmla="*/ 11 h 160"/>
                <a:gd name="T4" fmla="*/ 234 w 246"/>
                <a:gd name="T5" fmla="*/ 5 h 160"/>
                <a:gd name="T6" fmla="*/ 223 w 246"/>
                <a:gd name="T7" fmla="*/ 18 h 160"/>
                <a:gd name="T8" fmla="*/ 197 w 246"/>
                <a:gd name="T9" fmla="*/ 13 h 160"/>
                <a:gd name="T10" fmla="*/ 146 w 246"/>
                <a:gd name="T11" fmla="*/ 1 h 160"/>
                <a:gd name="T12" fmla="*/ 106 w 246"/>
                <a:gd name="T13" fmla="*/ 1 h 160"/>
                <a:gd name="T14" fmla="*/ 98 w 246"/>
                <a:gd name="T15" fmla="*/ 6 h 160"/>
                <a:gd name="T16" fmla="*/ 133 w 246"/>
                <a:gd name="T17" fmla="*/ 5 h 160"/>
                <a:gd name="T18" fmla="*/ 177 w 246"/>
                <a:gd name="T19" fmla="*/ 15 h 160"/>
                <a:gd name="T20" fmla="*/ 208 w 246"/>
                <a:gd name="T21" fmla="*/ 29 h 160"/>
                <a:gd name="T22" fmla="*/ 204 w 246"/>
                <a:gd name="T23" fmla="*/ 35 h 160"/>
                <a:gd name="T24" fmla="*/ 184 w 246"/>
                <a:gd name="T25" fmla="*/ 45 h 160"/>
                <a:gd name="T26" fmla="*/ 164 w 246"/>
                <a:gd name="T27" fmla="*/ 49 h 160"/>
                <a:gd name="T28" fmla="*/ 125 w 246"/>
                <a:gd name="T29" fmla="*/ 39 h 160"/>
                <a:gd name="T30" fmla="*/ 83 w 246"/>
                <a:gd name="T31" fmla="*/ 35 h 160"/>
                <a:gd name="T32" fmla="*/ 61 w 246"/>
                <a:gd name="T33" fmla="*/ 44 h 160"/>
                <a:gd name="T34" fmla="*/ 76 w 246"/>
                <a:gd name="T35" fmla="*/ 43 h 160"/>
                <a:gd name="T36" fmla="*/ 97 w 246"/>
                <a:gd name="T37" fmla="*/ 44 h 160"/>
                <a:gd name="T38" fmla="*/ 121 w 246"/>
                <a:gd name="T39" fmla="*/ 48 h 160"/>
                <a:gd name="T40" fmla="*/ 151 w 246"/>
                <a:gd name="T41" fmla="*/ 55 h 160"/>
                <a:gd name="T42" fmla="*/ 159 w 246"/>
                <a:gd name="T43" fmla="*/ 63 h 160"/>
                <a:gd name="T44" fmla="*/ 140 w 246"/>
                <a:gd name="T45" fmla="*/ 70 h 160"/>
                <a:gd name="T46" fmla="*/ 122 w 246"/>
                <a:gd name="T47" fmla="*/ 76 h 160"/>
                <a:gd name="T48" fmla="*/ 109 w 246"/>
                <a:gd name="T49" fmla="*/ 79 h 160"/>
                <a:gd name="T50" fmla="*/ 90 w 246"/>
                <a:gd name="T51" fmla="*/ 74 h 160"/>
                <a:gd name="T52" fmla="*/ 72 w 246"/>
                <a:gd name="T53" fmla="*/ 68 h 160"/>
                <a:gd name="T54" fmla="*/ 50 w 246"/>
                <a:gd name="T55" fmla="*/ 68 h 160"/>
                <a:gd name="T56" fmla="*/ 76 w 246"/>
                <a:gd name="T57" fmla="*/ 78 h 160"/>
                <a:gd name="T58" fmla="*/ 84 w 246"/>
                <a:gd name="T59" fmla="*/ 87 h 160"/>
                <a:gd name="T60" fmla="*/ 47 w 246"/>
                <a:gd name="T61" fmla="*/ 99 h 160"/>
                <a:gd name="T62" fmla="*/ 10 w 246"/>
                <a:gd name="T63" fmla="*/ 109 h 160"/>
                <a:gd name="T64" fmla="*/ 0 w 246"/>
                <a:gd name="T65" fmla="*/ 114 h 160"/>
                <a:gd name="T66" fmla="*/ 21 w 246"/>
                <a:gd name="T67" fmla="*/ 114 h 160"/>
                <a:gd name="T68" fmla="*/ 60 w 246"/>
                <a:gd name="T69" fmla="*/ 107 h 160"/>
                <a:gd name="T70" fmla="*/ 97 w 246"/>
                <a:gd name="T71" fmla="*/ 97 h 160"/>
                <a:gd name="T72" fmla="*/ 97 w 246"/>
                <a:gd name="T73" fmla="*/ 125 h 160"/>
                <a:gd name="T74" fmla="*/ 81 w 246"/>
                <a:gd name="T75" fmla="*/ 159 h 160"/>
                <a:gd name="T76" fmla="*/ 90 w 246"/>
                <a:gd name="T77" fmla="*/ 155 h 160"/>
                <a:gd name="T78" fmla="*/ 117 w 246"/>
                <a:gd name="T79" fmla="*/ 107 h 160"/>
                <a:gd name="T80" fmla="*/ 134 w 246"/>
                <a:gd name="T81" fmla="*/ 89 h 160"/>
                <a:gd name="T82" fmla="*/ 158 w 246"/>
                <a:gd name="T83" fmla="*/ 80 h 160"/>
                <a:gd name="T84" fmla="*/ 176 w 246"/>
                <a:gd name="T85" fmla="*/ 73 h 160"/>
                <a:gd name="T86" fmla="*/ 169 w 246"/>
                <a:gd name="T87" fmla="*/ 125 h 160"/>
                <a:gd name="T88" fmla="*/ 164 w 246"/>
                <a:gd name="T89" fmla="*/ 147 h 160"/>
                <a:gd name="T90" fmla="*/ 177 w 246"/>
                <a:gd name="T91" fmla="*/ 125 h 160"/>
                <a:gd name="T92" fmla="*/ 191 w 246"/>
                <a:gd name="T93" fmla="*/ 66 h 160"/>
                <a:gd name="T94" fmla="*/ 216 w 246"/>
                <a:gd name="T95" fmla="*/ 44 h 160"/>
                <a:gd name="T96" fmla="*/ 227 w 246"/>
                <a:gd name="T97" fmla="*/ 35 h 160"/>
                <a:gd name="T98" fmla="*/ 227 w 246"/>
                <a:gd name="T99" fmla="*/ 58 h 160"/>
                <a:gd name="T100" fmla="*/ 222 w 246"/>
                <a:gd name="T101" fmla="*/ 112 h 160"/>
                <a:gd name="T102" fmla="*/ 243 w 246"/>
                <a:gd name="T103" fmla="*/ 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6" h="160">
                  <a:moveTo>
                    <a:pt x="246" y="18"/>
                  </a:moveTo>
                  <a:lnTo>
                    <a:pt x="245" y="18"/>
                  </a:lnTo>
                  <a:lnTo>
                    <a:pt x="242" y="16"/>
                  </a:lnTo>
                  <a:lnTo>
                    <a:pt x="241" y="15"/>
                  </a:lnTo>
                  <a:lnTo>
                    <a:pt x="238" y="14"/>
                  </a:lnTo>
                  <a:lnTo>
                    <a:pt x="237" y="11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4" y="5"/>
                  </a:lnTo>
                  <a:lnTo>
                    <a:pt x="230" y="10"/>
                  </a:lnTo>
                  <a:lnTo>
                    <a:pt x="226" y="14"/>
                  </a:lnTo>
                  <a:lnTo>
                    <a:pt x="223" y="18"/>
                  </a:lnTo>
                  <a:lnTo>
                    <a:pt x="221" y="20"/>
                  </a:lnTo>
                  <a:lnTo>
                    <a:pt x="212" y="16"/>
                  </a:lnTo>
                  <a:lnTo>
                    <a:pt x="197" y="13"/>
                  </a:lnTo>
                  <a:lnTo>
                    <a:pt x="181" y="8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8"/>
                  </a:lnTo>
                  <a:lnTo>
                    <a:pt x="163" y="11"/>
                  </a:lnTo>
                  <a:lnTo>
                    <a:pt x="177" y="15"/>
                  </a:lnTo>
                  <a:lnTo>
                    <a:pt x="189" y="19"/>
                  </a:lnTo>
                  <a:lnTo>
                    <a:pt x="200" y="24"/>
                  </a:lnTo>
                  <a:lnTo>
                    <a:pt x="208" y="29"/>
                  </a:lnTo>
                  <a:lnTo>
                    <a:pt x="210" y="33"/>
                  </a:lnTo>
                  <a:lnTo>
                    <a:pt x="209" y="34"/>
                  </a:lnTo>
                  <a:lnTo>
                    <a:pt x="204" y="35"/>
                  </a:lnTo>
                  <a:lnTo>
                    <a:pt x="198" y="38"/>
                  </a:lnTo>
                  <a:lnTo>
                    <a:pt x="192" y="41"/>
                  </a:lnTo>
                  <a:lnTo>
                    <a:pt x="184" y="45"/>
                  </a:lnTo>
                  <a:lnTo>
                    <a:pt x="177" y="49"/>
                  </a:lnTo>
                  <a:lnTo>
                    <a:pt x="172" y="53"/>
                  </a:lnTo>
                  <a:lnTo>
                    <a:pt x="164" y="49"/>
                  </a:lnTo>
                  <a:lnTo>
                    <a:pt x="152" y="46"/>
                  </a:lnTo>
                  <a:lnTo>
                    <a:pt x="139" y="43"/>
                  </a:lnTo>
                  <a:lnTo>
                    <a:pt x="125" y="39"/>
                  </a:lnTo>
                  <a:lnTo>
                    <a:pt x="109" y="36"/>
                  </a:lnTo>
                  <a:lnTo>
                    <a:pt x="94" y="35"/>
                  </a:lnTo>
                  <a:lnTo>
                    <a:pt x="83" y="35"/>
                  </a:lnTo>
                  <a:lnTo>
                    <a:pt x="72" y="38"/>
                  </a:lnTo>
                  <a:lnTo>
                    <a:pt x="65" y="41"/>
                  </a:lnTo>
                  <a:lnTo>
                    <a:pt x="61" y="44"/>
                  </a:lnTo>
                  <a:lnTo>
                    <a:pt x="63" y="45"/>
                  </a:lnTo>
                  <a:lnTo>
                    <a:pt x="71" y="44"/>
                  </a:lnTo>
                  <a:lnTo>
                    <a:pt x="76" y="43"/>
                  </a:lnTo>
                  <a:lnTo>
                    <a:pt x="83" y="43"/>
                  </a:lnTo>
                  <a:lnTo>
                    <a:pt x="90" y="43"/>
                  </a:lnTo>
                  <a:lnTo>
                    <a:pt x="97" y="44"/>
                  </a:lnTo>
                  <a:lnTo>
                    <a:pt x="105" y="44"/>
                  </a:lnTo>
                  <a:lnTo>
                    <a:pt x="113" y="45"/>
                  </a:lnTo>
                  <a:lnTo>
                    <a:pt x="121" y="48"/>
                  </a:lnTo>
                  <a:lnTo>
                    <a:pt x="127" y="49"/>
                  </a:lnTo>
                  <a:lnTo>
                    <a:pt x="140" y="53"/>
                  </a:lnTo>
                  <a:lnTo>
                    <a:pt x="151" y="55"/>
                  </a:lnTo>
                  <a:lnTo>
                    <a:pt x="158" y="58"/>
                  </a:lnTo>
                  <a:lnTo>
                    <a:pt x="163" y="60"/>
                  </a:lnTo>
                  <a:lnTo>
                    <a:pt x="159" y="63"/>
                  </a:lnTo>
                  <a:lnTo>
                    <a:pt x="154" y="65"/>
                  </a:lnTo>
                  <a:lnTo>
                    <a:pt x="147" y="68"/>
                  </a:lnTo>
                  <a:lnTo>
                    <a:pt x="140" y="70"/>
                  </a:lnTo>
                  <a:lnTo>
                    <a:pt x="134" y="73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8" y="78"/>
                  </a:lnTo>
                  <a:lnTo>
                    <a:pt x="114" y="79"/>
                  </a:lnTo>
                  <a:lnTo>
                    <a:pt x="109" y="79"/>
                  </a:lnTo>
                  <a:lnTo>
                    <a:pt x="102" y="78"/>
                  </a:lnTo>
                  <a:lnTo>
                    <a:pt x="97" y="76"/>
                  </a:lnTo>
                  <a:lnTo>
                    <a:pt x="90" y="74"/>
                  </a:lnTo>
                  <a:lnTo>
                    <a:pt x="84" y="71"/>
                  </a:lnTo>
                  <a:lnTo>
                    <a:pt x="77" y="70"/>
                  </a:lnTo>
                  <a:lnTo>
                    <a:pt x="72" y="68"/>
                  </a:lnTo>
                  <a:lnTo>
                    <a:pt x="63" y="65"/>
                  </a:lnTo>
                  <a:lnTo>
                    <a:pt x="54" y="65"/>
                  </a:lnTo>
                  <a:lnTo>
                    <a:pt x="50" y="68"/>
                  </a:lnTo>
                  <a:lnTo>
                    <a:pt x="54" y="70"/>
                  </a:lnTo>
                  <a:lnTo>
                    <a:pt x="64" y="74"/>
                  </a:lnTo>
                  <a:lnTo>
                    <a:pt x="76" y="78"/>
                  </a:lnTo>
                  <a:lnTo>
                    <a:pt x="85" y="81"/>
                  </a:lnTo>
                  <a:lnTo>
                    <a:pt x="92" y="85"/>
                  </a:lnTo>
                  <a:lnTo>
                    <a:pt x="84" y="87"/>
                  </a:lnTo>
                  <a:lnTo>
                    <a:pt x="73" y="91"/>
                  </a:lnTo>
                  <a:lnTo>
                    <a:pt x="60" y="95"/>
                  </a:lnTo>
                  <a:lnTo>
                    <a:pt x="47" y="99"/>
                  </a:lnTo>
                  <a:lnTo>
                    <a:pt x="33" y="102"/>
                  </a:lnTo>
                  <a:lnTo>
                    <a:pt x="21" y="106"/>
                  </a:lnTo>
                  <a:lnTo>
                    <a:pt x="10" y="109"/>
                  </a:lnTo>
                  <a:lnTo>
                    <a:pt x="5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11" y="114"/>
                  </a:lnTo>
                  <a:lnTo>
                    <a:pt x="21" y="114"/>
                  </a:lnTo>
                  <a:lnTo>
                    <a:pt x="33" y="111"/>
                  </a:lnTo>
                  <a:lnTo>
                    <a:pt x="46" y="110"/>
                  </a:lnTo>
                  <a:lnTo>
                    <a:pt x="60" y="107"/>
                  </a:lnTo>
                  <a:lnTo>
                    <a:pt x="73" y="104"/>
                  </a:lnTo>
                  <a:lnTo>
                    <a:pt x="86" y="100"/>
                  </a:lnTo>
                  <a:lnTo>
                    <a:pt x="97" y="97"/>
                  </a:lnTo>
                  <a:lnTo>
                    <a:pt x="104" y="94"/>
                  </a:lnTo>
                  <a:lnTo>
                    <a:pt x="102" y="107"/>
                  </a:lnTo>
                  <a:lnTo>
                    <a:pt x="97" y="125"/>
                  </a:lnTo>
                  <a:lnTo>
                    <a:pt x="92" y="142"/>
                  </a:lnTo>
                  <a:lnTo>
                    <a:pt x="85" y="154"/>
                  </a:lnTo>
                  <a:lnTo>
                    <a:pt x="81" y="159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90" y="155"/>
                  </a:lnTo>
                  <a:lnTo>
                    <a:pt x="98" y="144"/>
                  </a:lnTo>
                  <a:lnTo>
                    <a:pt x="108" y="126"/>
                  </a:lnTo>
                  <a:lnTo>
                    <a:pt x="117" y="107"/>
                  </a:lnTo>
                  <a:lnTo>
                    <a:pt x="121" y="94"/>
                  </a:lnTo>
                  <a:lnTo>
                    <a:pt x="126" y="92"/>
                  </a:lnTo>
                  <a:lnTo>
                    <a:pt x="134" y="89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8" y="80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76" y="73"/>
                  </a:lnTo>
                  <a:lnTo>
                    <a:pt x="176" y="86"/>
                  </a:lnTo>
                  <a:lnTo>
                    <a:pt x="173" y="105"/>
                  </a:lnTo>
                  <a:lnTo>
                    <a:pt x="169" y="125"/>
                  </a:lnTo>
                  <a:lnTo>
                    <a:pt x="166" y="139"/>
                  </a:lnTo>
                  <a:lnTo>
                    <a:pt x="163" y="145"/>
                  </a:lnTo>
                  <a:lnTo>
                    <a:pt x="164" y="147"/>
                  </a:lnTo>
                  <a:lnTo>
                    <a:pt x="167" y="146"/>
                  </a:lnTo>
                  <a:lnTo>
                    <a:pt x="171" y="139"/>
                  </a:lnTo>
                  <a:lnTo>
                    <a:pt x="177" y="125"/>
                  </a:lnTo>
                  <a:lnTo>
                    <a:pt x="185" y="106"/>
                  </a:lnTo>
                  <a:lnTo>
                    <a:pt x="191" y="85"/>
                  </a:lnTo>
                  <a:lnTo>
                    <a:pt x="191" y="66"/>
                  </a:lnTo>
                  <a:lnTo>
                    <a:pt x="201" y="59"/>
                  </a:lnTo>
                  <a:lnTo>
                    <a:pt x="209" y="50"/>
                  </a:lnTo>
                  <a:lnTo>
                    <a:pt x="216" y="44"/>
                  </a:lnTo>
                  <a:lnTo>
                    <a:pt x="221" y="39"/>
                  </a:lnTo>
                  <a:lnTo>
                    <a:pt x="223" y="36"/>
                  </a:lnTo>
                  <a:lnTo>
                    <a:pt x="227" y="35"/>
                  </a:lnTo>
                  <a:lnTo>
                    <a:pt x="229" y="38"/>
                  </a:lnTo>
                  <a:lnTo>
                    <a:pt x="229" y="44"/>
                  </a:lnTo>
                  <a:lnTo>
                    <a:pt x="227" y="58"/>
                  </a:lnTo>
                  <a:lnTo>
                    <a:pt x="226" y="78"/>
                  </a:lnTo>
                  <a:lnTo>
                    <a:pt x="225" y="99"/>
                  </a:lnTo>
                  <a:lnTo>
                    <a:pt x="222" y="112"/>
                  </a:lnTo>
                  <a:lnTo>
                    <a:pt x="231" y="95"/>
                  </a:lnTo>
                  <a:lnTo>
                    <a:pt x="238" y="69"/>
                  </a:lnTo>
                  <a:lnTo>
                    <a:pt x="243" y="40"/>
                  </a:lnTo>
                  <a:lnTo>
                    <a:pt x="246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9" name="Freeform 627">
              <a:extLst>
                <a:ext uri="{FF2B5EF4-FFF2-40B4-BE49-F238E27FC236}">
                  <a16:creationId xmlns:a16="http://schemas.microsoft.com/office/drawing/2014/main" id="{D1A51A66-5266-A1B3-4E35-477B011F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3492"/>
              <a:ext cx="99" cy="89"/>
            </a:xfrm>
            <a:custGeom>
              <a:avLst/>
              <a:gdLst>
                <a:gd name="T0" fmla="*/ 192 w 197"/>
                <a:gd name="T1" fmla="*/ 174 h 178"/>
                <a:gd name="T2" fmla="*/ 196 w 197"/>
                <a:gd name="T3" fmla="*/ 169 h 178"/>
                <a:gd name="T4" fmla="*/ 189 w 197"/>
                <a:gd name="T5" fmla="*/ 159 h 178"/>
                <a:gd name="T6" fmla="*/ 177 w 197"/>
                <a:gd name="T7" fmla="*/ 146 h 178"/>
                <a:gd name="T8" fmla="*/ 175 w 197"/>
                <a:gd name="T9" fmla="*/ 124 h 178"/>
                <a:gd name="T10" fmla="*/ 168 w 197"/>
                <a:gd name="T11" fmla="*/ 82 h 178"/>
                <a:gd name="T12" fmla="*/ 160 w 197"/>
                <a:gd name="T13" fmla="*/ 62 h 178"/>
                <a:gd name="T14" fmla="*/ 155 w 197"/>
                <a:gd name="T15" fmla="*/ 61 h 178"/>
                <a:gd name="T16" fmla="*/ 159 w 197"/>
                <a:gd name="T17" fmla="*/ 81 h 178"/>
                <a:gd name="T18" fmla="*/ 160 w 197"/>
                <a:gd name="T19" fmla="*/ 116 h 178"/>
                <a:gd name="T20" fmla="*/ 154 w 197"/>
                <a:gd name="T21" fmla="*/ 126 h 178"/>
                <a:gd name="T22" fmla="*/ 143 w 197"/>
                <a:gd name="T23" fmla="*/ 119 h 178"/>
                <a:gd name="T24" fmla="*/ 131 w 197"/>
                <a:gd name="T25" fmla="*/ 112 h 178"/>
                <a:gd name="T26" fmla="*/ 122 w 197"/>
                <a:gd name="T27" fmla="*/ 104 h 178"/>
                <a:gd name="T28" fmla="*/ 114 w 197"/>
                <a:gd name="T29" fmla="*/ 89 h 178"/>
                <a:gd name="T30" fmla="*/ 106 w 197"/>
                <a:gd name="T31" fmla="*/ 56 h 178"/>
                <a:gd name="T32" fmla="*/ 105 w 197"/>
                <a:gd name="T33" fmla="*/ 32 h 178"/>
                <a:gd name="T34" fmla="*/ 102 w 197"/>
                <a:gd name="T35" fmla="*/ 13 h 178"/>
                <a:gd name="T36" fmla="*/ 96 w 197"/>
                <a:gd name="T37" fmla="*/ 3 h 178"/>
                <a:gd name="T38" fmla="*/ 96 w 197"/>
                <a:gd name="T39" fmla="*/ 10 h 178"/>
                <a:gd name="T40" fmla="*/ 98 w 197"/>
                <a:gd name="T41" fmla="*/ 26 h 178"/>
                <a:gd name="T42" fmla="*/ 96 w 197"/>
                <a:gd name="T43" fmla="*/ 41 h 178"/>
                <a:gd name="T44" fmla="*/ 95 w 197"/>
                <a:gd name="T45" fmla="*/ 56 h 178"/>
                <a:gd name="T46" fmla="*/ 98 w 197"/>
                <a:gd name="T47" fmla="*/ 81 h 178"/>
                <a:gd name="T48" fmla="*/ 87 w 197"/>
                <a:gd name="T49" fmla="*/ 78 h 178"/>
                <a:gd name="T50" fmla="*/ 58 w 197"/>
                <a:gd name="T51" fmla="*/ 49 h 178"/>
                <a:gd name="T52" fmla="*/ 29 w 197"/>
                <a:gd name="T53" fmla="*/ 22 h 178"/>
                <a:gd name="T54" fmla="*/ 8 w 197"/>
                <a:gd name="T55" fmla="*/ 3 h 178"/>
                <a:gd name="T56" fmla="*/ 5 w 197"/>
                <a:gd name="T57" fmla="*/ 7 h 178"/>
                <a:gd name="T58" fmla="*/ 18 w 197"/>
                <a:gd name="T59" fmla="*/ 25 h 178"/>
                <a:gd name="T60" fmla="*/ 33 w 197"/>
                <a:gd name="T61" fmla="*/ 43 h 178"/>
                <a:gd name="T62" fmla="*/ 43 w 197"/>
                <a:gd name="T63" fmla="*/ 57 h 178"/>
                <a:gd name="T64" fmla="*/ 50 w 197"/>
                <a:gd name="T65" fmla="*/ 66 h 178"/>
                <a:gd name="T66" fmla="*/ 60 w 197"/>
                <a:gd name="T67" fmla="*/ 77 h 178"/>
                <a:gd name="T68" fmla="*/ 73 w 197"/>
                <a:gd name="T69" fmla="*/ 88 h 178"/>
                <a:gd name="T70" fmla="*/ 87 w 197"/>
                <a:gd name="T71" fmla="*/ 97 h 178"/>
                <a:gd name="T72" fmla="*/ 85 w 197"/>
                <a:gd name="T73" fmla="*/ 99 h 178"/>
                <a:gd name="T74" fmla="*/ 73 w 197"/>
                <a:gd name="T75" fmla="*/ 99 h 178"/>
                <a:gd name="T76" fmla="*/ 60 w 197"/>
                <a:gd name="T77" fmla="*/ 97 h 178"/>
                <a:gd name="T78" fmla="*/ 50 w 197"/>
                <a:gd name="T79" fmla="*/ 93 h 178"/>
                <a:gd name="T80" fmla="*/ 41 w 197"/>
                <a:gd name="T81" fmla="*/ 87 h 178"/>
                <a:gd name="T82" fmla="*/ 33 w 197"/>
                <a:gd name="T83" fmla="*/ 89 h 178"/>
                <a:gd name="T84" fmla="*/ 42 w 197"/>
                <a:gd name="T85" fmla="*/ 98 h 178"/>
                <a:gd name="T86" fmla="*/ 59 w 197"/>
                <a:gd name="T87" fmla="*/ 107 h 178"/>
                <a:gd name="T88" fmla="*/ 81 w 197"/>
                <a:gd name="T89" fmla="*/ 114 h 178"/>
                <a:gd name="T90" fmla="*/ 104 w 197"/>
                <a:gd name="T91" fmla="*/ 119 h 178"/>
                <a:gd name="T92" fmla="*/ 118 w 197"/>
                <a:gd name="T93" fmla="*/ 121 h 178"/>
                <a:gd name="T94" fmla="*/ 130 w 197"/>
                <a:gd name="T95" fmla="*/ 127 h 178"/>
                <a:gd name="T96" fmla="*/ 141 w 197"/>
                <a:gd name="T97" fmla="*/ 134 h 178"/>
                <a:gd name="T98" fmla="*/ 150 w 197"/>
                <a:gd name="T99" fmla="*/ 142 h 178"/>
                <a:gd name="T100" fmla="*/ 149 w 197"/>
                <a:gd name="T101" fmla="*/ 148 h 178"/>
                <a:gd name="T102" fmla="*/ 133 w 197"/>
                <a:gd name="T103" fmla="*/ 152 h 178"/>
                <a:gd name="T104" fmla="*/ 114 w 197"/>
                <a:gd name="T105" fmla="*/ 154 h 178"/>
                <a:gd name="T106" fmla="*/ 98 w 197"/>
                <a:gd name="T107" fmla="*/ 154 h 178"/>
                <a:gd name="T108" fmla="*/ 84 w 197"/>
                <a:gd name="T109" fmla="*/ 153 h 178"/>
                <a:gd name="T110" fmla="*/ 81 w 197"/>
                <a:gd name="T111" fmla="*/ 157 h 178"/>
                <a:gd name="T112" fmla="*/ 102 w 197"/>
                <a:gd name="T113" fmla="*/ 162 h 178"/>
                <a:gd name="T114" fmla="*/ 125 w 197"/>
                <a:gd name="T115" fmla="*/ 163 h 178"/>
                <a:gd name="T116" fmla="*/ 146 w 197"/>
                <a:gd name="T117" fmla="*/ 162 h 178"/>
                <a:gd name="T118" fmla="*/ 164 w 197"/>
                <a:gd name="T119" fmla="*/ 160 h 178"/>
                <a:gd name="T120" fmla="*/ 176 w 197"/>
                <a:gd name="T121" fmla="*/ 162 h 178"/>
                <a:gd name="T122" fmla="*/ 187 w 197"/>
                <a:gd name="T123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78">
                  <a:moveTo>
                    <a:pt x="191" y="178"/>
                  </a:moveTo>
                  <a:lnTo>
                    <a:pt x="192" y="174"/>
                  </a:lnTo>
                  <a:lnTo>
                    <a:pt x="193" y="172"/>
                  </a:lnTo>
                  <a:lnTo>
                    <a:pt x="196" y="169"/>
                  </a:lnTo>
                  <a:lnTo>
                    <a:pt x="197" y="167"/>
                  </a:lnTo>
                  <a:lnTo>
                    <a:pt x="189" y="159"/>
                  </a:lnTo>
                  <a:lnTo>
                    <a:pt x="181" y="152"/>
                  </a:lnTo>
                  <a:lnTo>
                    <a:pt x="177" y="146"/>
                  </a:lnTo>
                  <a:lnTo>
                    <a:pt x="176" y="138"/>
                  </a:lnTo>
                  <a:lnTo>
                    <a:pt x="175" y="124"/>
                  </a:lnTo>
                  <a:lnTo>
                    <a:pt x="172" y="103"/>
                  </a:lnTo>
                  <a:lnTo>
                    <a:pt x="168" y="82"/>
                  </a:lnTo>
                  <a:lnTo>
                    <a:pt x="164" y="68"/>
                  </a:lnTo>
                  <a:lnTo>
                    <a:pt x="160" y="62"/>
                  </a:lnTo>
                  <a:lnTo>
                    <a:pt x="156" y="58"/>
                  </a:lnTo>
                  <a:lnTo>
                    <a:pt x="155" y="61"/>
                  </a:lnTo>
                  <a:lnTo>
                    <a:pt x="156" y="67"/>
                  </a:lnTo>
                  <a:lnTo>
                    <a:pt x="159" y="81"/>
                  </a:lnTo>
                  <a:lnTo>
                    <a:pt x="160" y="98"/>
                  </a:lnTo>
                  <a:lnTo>
                    <a:pt x="160" y="116"/>
                  </a:lnTo>
                  <a:lnTo>
                    <a:pt x="159" y="128"/>
                  </a:lnTo>
                  <a:lnTo>
                    <a:pt x="154" y="126"/>
                  </a:lnTo>
                  <a:lnTo>
                    <a:pt x="149" y="122"/>
                  </a:lnTo>
                  <a:lnTo>
                    <a:pt x="143" y="119"/>
                  </a:lnTo>
                  <a:lnTo>
                    <a:pt x="138" y="116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2" y="104"/>
                  </a:lnTo>
                  <a:lnTo>
                    <a:pt x="120" y="101"/>
                  </a:lnTo>
                  <a:lnTo>
                    <a:pt x="114" y="89"/>
                  </a:lnTo>
                  <a:lnTo>
                    <a:pt x="110" y="73"/>
                  </a:lnTo>
                  <a:lnTo>
                    <a:pt x="106" y="56"/>
                  </a:lnTo>
                  <a:lnTo>
                    <a:pt x="105" y="42"/>
                  </a:lnTo>
                  <a:lnTo>
                    <a:pt x="105" y="32"/>
                  </a:lnTo>
                  <a:lnTo>
                    <a:pt x="104" y="22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3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7"/>
                  </a:lnTo>
                  <a:lnTo>
                    <a:pt x="98" y="26"/>
                  </a:lnTo>
                  <a:lnTo>
                    <a:pt x="97" y="33"/>
                  </a:lnTo>
                  <a:lnTo>
                    <a:pt x="96" y="41"/>
                  </a:lnTo>
                  <a:lnTo>
                    <a:pt x="95" y="47"/>
                  </a:lnTo>
                  <a:lnTo>
                    <a:pt x="95" y="56"/>
                  </a:lnTo>
                  <a:lnTo>
                    <a:pt x="96" y="68"/>
                  </a:lnTo>
                  <a:lnTo>
                    <a:pt x="98" y="81"/>
                  </a:lnTo>
                  <a:lnTo>
                    <a:pt x="100" y="89"/>
                  </a:lnTo>
                  <a:lnTo>
                    <a:pt x="87" y="78"/>
                  </a:lnTo>
                  <a:lnTo>
                    <a:pt x="72" y="64"/>
                  </a:lnTo>
                  <a:lnTo>
                    <a:pt x="58" y="49"/>
                  </a:lnTo>
                  <a:lnTo>
                    <a:pt x="43" y="36"/>
                  </a:lnTo>
                  <a:lnTo>
                    <a:pt x="29" y="22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6"/>
                  </a:lnTo>
                  <a:lnTo>
                    <a:pt x="18" y="25"/>
                  </a:lnTo>
                  <a:lnTo>
                    <a:pt x="26" y="35"/>
                  </a:lnTo>
                  <a:lnTo>
                    <a:pt x="33" y="43"/>
                  </a:lnTo>
                  <a:lnTo>
                    <a:pt x="38" y="51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50" y="66"/>
                  </a:lnTo>
                  <a:lnTo>
                    <a:pt x="54" y="71"/>
                  </a:lnTo>
                  <a:lnTo>
                    <a:pt x="60" y="77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80" y="93"/>
                  </a:lnTo>
                  <a:lnTo>
                    <a:pt x="87" y="97"/>
                  </a:lnTo>
                  <a:lnTo>
                    <a:pt x="91" y="99"/>
                  </a:lnTo>
                  <a:lnTo>
                    <a:pt x="85" y="99"/>
                  </a:lnTo>
                  <a:lnTo>
                    <a:pt x="80" y="99"/>
                  </a:lnTo>
                  <a:lnTo>
                    <a:pt x="73" y="99"/>
                  </a:lnTo>
                  <a:lnTo>
                    <a:pt x="67" y="98"/>
                  </a:lnTo>
                  <a:lnTo>
                    <a:pt x="60" y="97"/>
                  </a:lnTo>
                  <a:lnTo>
                    <a:pt x="54" y="94"/>
                  </a:lnTo>
                  <a:lnTo>
                    <a:pt x="50" y="93"/>
                  </a:lnTo>
                  <a:lnTo>
                    <a:pt x="46" y="91"/>
                  </a:lnTo>
                  <a:lnTo>
                    <a:pt x="41" y="87"/>
                  </a:lnTo>
                  <a:lnTo>
                    <a:pt x="35" y="87"/>
                  </a:lnTo>
                  <a:lnTo>
                    <a:pt x="33" y="89"/>
                  </a:lnTo>
                  <a:lnTo>
                    <a:pt x="37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59" y="107"/>
                  </a:lnTo>
                  <a:lnTo>
                    <a:pt x="69" y="111"/>
                  </a:lnTo>
                  <a:lnTo>
                    <a:pt x="81" y="114"/>
                  </a:lnTo>
                  <a:lnTo>
                    <a:pt x="92" y="117"/>
                  </a:lnTo>
                  <a:lnTo>
                    <a:pt x="104" y="119"/>
                  </a:lnTo>
                  <a:lnTo>
                    <a:pt x="113" y="119"/>
                  </a:lnTo>
                  <a:lnTo>
                    <a:pt x="118" y="121"/>
                  </a:lnTo>
                  <a:lnTo>
                    <a:pt x="123" y="123"/>
                  </a:lnTo>
                  <a:lnTo>
                    <a:pt x="130" y="127"/>
                  </a:lnTo>
                  <a:lnTo>
                    <a:pt x="135" y="131"/>
                  </a:lnTo>
                  <a:lnTo>
                    <a:pt x="141" y="134"/>
                  </a:lnTo>
                  <a:lnTo>
                    <a:pt x="146" y="138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49" y="148"/>
                  </a:lnTo>
                  <a:lnTo>
                    <a:pt x="141" y="150"/>
                  </a:lnTo>
                  <a:lnTo>
                    <a:pt x="133" y="152"/>
                  </a:lnTo>
                  <a:lnTo>
                    <a:pt x="123" y="153"/>
                  </a:lnTo>
                  <a:lnTo>
                    <a:pt x="114" y="154"/>
                  </a:lnTo>
                  <a:lnTo>
                    <a:pt x="106" y="154"/>
                  </a:lnTo>
                  <a:lnTo>
                    <a:pt x="98" y="154"/>
                  </a:lnTo>
                  <a:lnTo>
                    <a:pt x="92" y="153"/>
                  </a:lnTo>
                  <a:lnTo>
                    <a:pt x="84" y="153"/>
                  </a:lnTo>
                  <a:lnTo>
                    <a:pt x="79" y="154"/>
                  </a:lnTo>
                  <a:lnTo>
                    <a:pt x="81" y="157"/>
                  </a:lnTo>
                  <a:lnTo>
                    <a:pt x="93" y="160"/>
                  </a:lnTo>
                  <a:lnTo>
                    <a:pt x="102" y="162"/>
                  </a:lnTo>
                  <a:lnTo>
                    <a:pt x="113" y="163"/>
                  </a:lnTo>
                  <a:lnTo>
                    <a:pt x="125" y="163"/>
                  </a:lnTo>
                  <a:lnTo>
                    <a:pt x="135" y="162"/>
                  </a:lnTo>
                  <a:lnTo>
                    <a:pt x="146" y="162"/>
                  </a:lnTo>
                  <a:lnTo>
                    <a:pt x="156" y="162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76" y="162"/>
                  </a:lnTo>
                  <a:lnTo>
                    <a:pt x="183" y="167"/>
                  </a:lnTo>
                  <a:lnTo>
                    <a:pt x="187" y="172"/>
                  </a:lnTo>
                  <a:lnTo>
                    <a:pt x="191" y="1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0" name="Freeform 628">
              <a:extLst>
                <a:ext uri="{FF2B5EF4-FFF2-40B4-BE49-F238E27FC236}">
                  <a16:creationId xmlns:a16="http://schemas.microsoft.com/office/drawing/2014/main" id="{AAFDA9DF-5708-FC8D-7B43-8D12571E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3459"/>
              <a:ext cx="61" cy="135"/>
            </a:xfrm>
            <a:custGeom>
              <a:avLst/>
              <a:gdLst>
                <a:gd name="T0" fmla="*/ 14 w 123"/>
                <a:gd name="T1" fmla="*/ 223 h 271"/>
                <a:gd name="T2" fmla="*/ 23 w 123"/>
                <a:gd name="T3" fmla="*/ 212 h 271"/>
                <a:gd name="T4" fmla="*/ 29 w 123"/>
                <a:gd name="T5" fmla="*/ 216 h 271"/>
                <a:gd name="T6" fmla="*/ 33 w 123"/>
                <a:gd name="T7" fmla="*/ 192 h 271"/>
                <a:gd name="T8" fmla="*/ 14 w 123"/>
                <a:gd name="T9" fmla="*/ 152 h 271"/>
                <a:gd name="T10" fmla="*/ 2 w 123"/>
                <a:gd name="T11" fmla="*/ 111 h 271"/>
                <a:gd name="T12" fmla="*/ 6 w 123"/>
                <a:gd name="T13" fmla="*/ 112 h 271"/>
                <a:gd name="T14" fmla="*/ 28 w 123"/>
                <a:gd name="T15" fmla="*/ 156 h 271"/>
                <a:gd name="T16" fmla="*/ 48 w 123"/>
                <a:gd name="T17" fmla="*/ 127 h 271"/>
                <a:gd name="T18" fmla="*/ 46 w 123"/>
                <a:gd name="T19" fmla="*/ 76 h 271"/>
                <a:gd name="T20" fmla="*/ 45 w 123"/>
                <a:gd name="T21" fmla="*/ 31 h 271"/>
                <a:gd name="T22" fmla="*/ 50 w 123"/>
                <a:gd name="T23" fmla="*/ 33 h 271"/>
                <a:gd name="T24" fmla="*/ 52 w 123"/>
                <a:gd name="T25" fmla="*/ 59 h 271"/>
                <a:gd name="T26" fmla="*/ 64 w 123"/>
                <a:gd name="T27" fmla="*/ 59 h 271"/>
                <a:gd name="T28" fmla="*/ 93 w 123"/>
                <a:gd name="T29" fmla="*/ 3 h 271"/>
                <a:gd name="T30" fmla="*/ 99 w 123"/>
                <a:gd name="T31" fmla="*/ 4 h 271"/>
                <a:gd name="T32" fmla="*/ 79 w 123"/>
                <a:gd name="T33" fmla="*/ 40 h 271"/>
                <a:gd name="T34" fmla="*/ 77 w 123"/>
                <a:gd name="T35" fmla="*/ 74 h 271"/>
                <a:gd name="T36" fmla="*/ 103 w 123"/>
                <a:gd name="T37" fmla="*/ 64 h 271"/>
                <a:gd name="T38" fmla="*/ 110 w 123"/>
                <a:gd name="T39" fmla="*/ 63 h 271"/>
                <a:gd name="T40" fmla="*/ 98 w 123"/>
                <a:gd name="T41" fmla="*/ 73 h 271"/>
                <a:gd name="T42" fmla="*/ 79 w 123"/>
                <a:gd name="T43" fmla="*/ 84 h 271"/>
                <a:gd name="T44" fmla="*/ 66 w 123"/>
                <a:gd name="T45" fmla="*/ 93 h 271"/>
                <a:gd name="T46" fmla="*/ 54 w 123"/>
                <a:gd name="T47" fmla="*/ 155 h 271"/>
                <a:gd name="T48" fmla="*/ 69 w 123"/>
                <a:gd name="T49" fmla="*/ 165 h 271"/>
                <a:gd name="T50" fmla="*/ 95 w 123"/>
                <a:gd name="T51" fmla="*/ 161 h 271"/>
                <a:gd name="T52" fmla="*/ 112 w 123"/>
                <a:gd name="T53" fmla="*/ 155 h 271"/>
                <a:gd name="T54" fmla="*/ 118 w 123"/>
                <a:gd name="T55" fmla="*/ 154 h 271"/>
                <a:gd name="T56" fmla="*/ 103 w 123"/>
                <a:gd name="T57" fmla="*/ 164 h 271"/>
                <a:gd name="T58" fmla="*/ 74 w 123"/>
                <a:gd name="T59" fmla="*/ 176 h 271"/>
                <a:gd name="T60" fmla="*/ 53 w 123"/>
                <a:gd name="T61" fmla="*/ 185 h 271"/>
                <a:gd name="T62" fmla="*/ 43 w 123"/>
                <a:gd name="T63" fmla="*/ 210 h 271"/>
                <a:gd name="T64" fmla="*/ 52 w 123"/>
                <a:gd name="T65" fmla="*/ 222 h 271"/>
                <a:gd name="T66" fmla="*/ 73 w 123"/>
                <a:gd name="T67" fmla="*/ 217 h 271"/>
                <a:gd name="T68" fmla="*/ 95 w 123"/>
                <a:gd name="T69" fmla="*/ 207 h 271"/>
                <a:gd name="T70" fmla="*/ 112 w 123"/>
                <a:gd name="T71" fmla="*/ 199 h 271"/>
                <a:gd name="T72" fmla="*/ 123 w 123"/>
                <a:gd name="T73" fmla="*/ 191 h 271"/>
                <a:gd name="T74" fmla="*/ 115 w 123"/>
                <a:gd name="T75" fmla="*/ 205 h 271"/>
                <a:gd name="T76" fmla="*/ 99 w 123"/>
                <a:gd name="T77" fmla="*/ 225 h 271"/>
                <a:gd name="T78" fmla="*/ 82 w 123"/>
                <a:gd name="T79" fmla="*/ 242 h 271"/>
                <a:gd name="T80" fmla="*/ 75 w 123"/>
                <a:gd name="T81" fmla="*/ 237 h 271"/>
                <a:gd name="T82" fmla="*/ 64 w 123"/>
                <a:gd name="T83" fmla="*/ 225 h 271"/>
                <a:gd name="T84" fmla="*/ 33 w 123"/>
                <a:gd name="T85" fmla="*/ 228 h 271"/>
                <a:gd name="T86" fmla="*/ 27 w 123"/>
                <a:gd name="T87" fmla="*/ 245 h 271"/>
                <a:gd name="T88" fmla="*/ 14 w 123"/>
                <a:gd name="T89" fmla="*/ 263 h 271"/>
                <a:gd name="T90" fmla="*/ 10 w 123"/>
                <a:gd name="T91" fmla="*/ 262 h 271"/>
                <a:gd name="T92" fmla="*/ 19 w 123"/>
                <a:gd name="T93" fmla="*/ 240 h 271"/>
                <a:gd name="T94" fmla="*/ 7 w 123"/>
                <a:gd name="T95" fmla="*/ 23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71">
                  <a:moveTo>
                    <a:pt x="0" y="233"/>
                  </a:moveTo>
                  <a:lnTo>
                    <a:pt x="8" y="228"/>
                  </a:lnTo>
                  <a:lnTo>
                    <a:pt x="14" y="223"/>
                  </a:lnTo>
                  <a:lnTo>
                    <a:pt x="17" y="216"/>
                  </a:lnTo>
                  <a:lnTo>
                    <a:pt x="20" y="210"/>
                  </a:lnTo>
                  <a:lnTo>
                    <a:pt x="23" y="212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9" y="216"/>
                  </a:lnTo>
                  <a:lnTo>
                    <a:pt x="31" y="212"/>
                  </a:lnTo>
                  <a:lnTo>
                    <a:pt x="33" y="202"/>
                  </a:lnTo>
                  <a:lnTo>
                    <a:pt x="33" y="192"/>
                  </a:lnTo>
                  <a:lnTo>
                    <a:pt x="32" y="186"/>
                  </a:lnTo>
                  <a:lnTo>
                    <a:pt x="24" y="174"/>
                  </a:lnTo>
                  <a:lnTo>
                    <a:pt x="14" y="152"/>
                  </a:lnTo>
                  <a:lnTo>
                    <a:pt x="4" y="131"/>
                  </a:lnTo>
                  <a:lnTo>
                    <a:pt x="0" y="119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10" y="125"/>
                  </a:lnTo>
                  <a:lnTo>
                    <a:pt x="17" y="141"/>
                  </a:lnTo>
                  <a:lnTo>
                    <a:pt x="28" y="156"/>
                  </a:lnTo>
                  <a:lnTo>
                    <a:pt x="37" y="165"/>
                  </a:lnTo>
                  <a:lnTo>
                    <a:pt x="43" y="150"/>
                  </a:lnTo>
                  <a:lnTo>
                    <a:pt x="48" y="127"/>
                  </a:lnTo>
                  <a:lnTo>
                    <a:pt x="50" y="105"/>
                  </a:lnTo>
                  <a:lnTo>
                    <a:pt x="49" y="90"/>
                  </a:lnTo>
                  <a:lnTo>
                    <a:pt x="46" y="76"/>
                  </a:lnTo>
                  <a:lnTo>
                    <a:pt x="44" y="59"/>
                  </a:lnTo>
                  <a:lnTo>
                    <a:pt x="44" y="43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49" y="48"/>
                  </a:lnTo>
                  <a:lnTo>
                    <a:pt x="52" y="59"/>
                  </a:lnTo>
                  <a:lnTo>
                    <a:pt x="54" y="70"/>
                  </a:lnTo>
                  <a:lnTo>
                    <a:pt x="57" y="76"/>
                  </a:lnTo>
                  <a:lnTo>
                    <a:pt x="64" y="59"/>
                  </a:lnTo>
                  <a:lnTo>
                    <a:pt x="71" y="36"/>
                  </a:lnTo>
                  <a:lnTo>
                    <a:pt x="81" y="16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8"/>
                  </a:lnTo>
                  <a:lnTo>
                    <a:pt x="87" y="20"/>
                  </a:lnTo>
                  <a:lnTo>
                    <a:pt x="79" y="40"/>
                  </a:lnTo>
                  <a:lnTo>
                    <a:pt x="73" y="61"/>
                  </a:lnTo>
                  <a:lnTo>
                    <a:pt x="69" y="75"/>
                  </a:lnTo>
                  <a:lnTo>
                    <a:pt x="77" y="74"/>
                  </a:lnTo>
                  <a:lnTo>
                    <a:pt x="87" y="71"/>
                  </a:lnTo>
                  <a:lnTo>
                    <a:pt x="96" y="68"/>
                  </a:lnTo>
                  <a:lnTo>
                    <a:pt x="103" y="64"/>
                  </a:lnTo>
                  <a:lnTo>
                    <a:pt x="107" y="60"/>
                  </a:lnTo>
                  <a:lnTo>
                    <a:pt x="110" y="60"/>
                  </a:lnTo>
                  <a:lnTo>
                    <a:pt x="110" y="63"/>
                  </a:lnTo>
                  <a:lnTo>
                    <a:pt x="106" y="66"/>
                  </a:lnTo>
                  <a:lnTo>
                    <a:pt x="102" y="69"/>
                  </a:lnTo>
                  <a:lnTo>
                    <a:pt x="98" y="73"/>
                  </a:lnTo>
                  <a:lnTo>
                    <a:pt x="93" y="76"/>
                  </a:lnTo>
                  <a:lnTo>
                    <a:pt x="86" y="80"/>
                  </a:lnTo>
                  <a:lnTo>
                    <a:pt x="79" y="84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6" y="93"/>
                  </a:lnTo>
                  <a:lnTo>
                    <a:pt x="64" y="112"/>
                  </a:lnTo>
                  <a:lnTo>
                    <a:pt x="58" y="135"/>
                  </a:lnTo>
                  <a:lnTo>
                    <a:pt x="54" y="155"/>
                  </a:lnTo>
                  <a:lnTo>
                    <a:pt x="50" y="166"/>
                  </a:lnTo>
                  <a:lnTo>
                    <a:pt x="60" y="166"/>
                  </a:lnTo>
                  <a:lnTo>
                    <a:pt x="69" y="165"/>
                  </a:lnTo>
                  <a:lnTo>
                    <a:pt x="78" y="164"/>
                  </a:lnTo>
                  <a:lnTo>
                    <a:pt x="87" y="162"/>
                  </a:lnTo>
                  <a:lnTo>
                    <a:pt x="95" y="161"/>
                  </a:lnTo>
                  <a:lnTo>
                    <a:pt x="103" y="159"/>
                  </a:lnTo>
                  <a:lnTo>
                    <a:pt x="108" y="157"/>
                  </a:lnTo>
                  <a:lnTo>
                    <a:pt x="112" y="155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4" y="157"/>
                  </a:lnTo>
                  <a:lnTo>
                    <a:pt x="110" y="160"/>
                  </a:lnTo>
                  <a:lnTo>
                    <a:pt x="103" y="164"/>
                  </a:lnTo>
                  <a:lnTo>
                    <a:pt x="94" y="169"/>
                  </a:lnTo>
                  <a:lnTo>
                    <a:pt x="85" y="172"/>
                  </a:lnTo>
                  <a:lnTo>
                    <a:pt x="74" y="176"/>
                  </a:lnTo>
                  <a:lnTo>
                    <a:pt x="65" y="180"/>
                  </a:lnTo>
                  <a:lnTo>
                    <a:pt x="58" y="184"/>
                  </a:lnTo>
                  <a:lnTo>
                    <a:pt x="53" y="185"/>
                  </a:lnTo>
                  <a:lnTo>
                    <a:pt x="48" y="190"/>
                  </a:lnTo>
                  <a:lnTo>
                    <a:pt x="44" y="200"/>
                  </a:lnTo>
                  <a:lnTo>
                    <a:pt x="43" y="210"/>
                  </a:lnTo>
                  <a:lnTo>
                    <a:pt x="41" y="217"/>
                  </a:lnTo>
                  <a:lnTo>
                    <a:pt x="44" y="221"/>
                  </a:lnTo>
                  <a:lnTo>
                    <a:pt x="52" y="222"/>
                  </a:lnTo>
                  <a:lnTo>
                    <a:pt x="60" y="222"/>
                  </a:lnTo>
                  <a:lnTo>
                    <a:pt x="66" y="221"/>
                  </a:lnTo>
                  <a:lnTo>
                    <a:pt x="73" y="217"/>
                  </a:lnTo>
                  <a:lnTo>
                    <a:pt x="81" y="215"/>
                  </a:lnTo>
                  <a:lnTo>
                    <a:pt x="89" y="211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07" y="201"/>
                  </a:lnTo>
                  <a:lnTo>
                    <a:pt x="112" y="199"/>
                  </a:lnTo>
                  <a:lnTo>
                    <a:pt x="115" y="196"/>
                  </a:lnTo>
                  <a:lnTo>
                    <a:pt x="119" y="192"/>
                  </a:lnTo>
                  <a:lnTo>
                    <a:pt x="123" y="191"/>
                  </a:lnTo>
                  <a:lnTo>
                    <a:pt x="123" y="194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110" y="211"/>
                  </a:lnTo>
                  <a:lnTo>
                    <a:pt x="104" y="217"/>
                  </a:lnTo>
                  <a:lnTo>
                    <a:pt x="99" y="225"/>
                  </a:lnTo>
                  <a:lnTo>
                    <a:pt x="93" y="231"/>
                  </a:lnTo>
                  <a:lnTo>
                    <a:pt x="87" y="237"/>
                  </a:lnTo>
                  <a:lnTo>
                    <a:pt x="82" y="242"/>
                  </a:lnTo>
                  <a:lnTo>
                    <a:pt x="78" y="245"/>
                  </a:lnTo>
                  <a:lnTo>
                    <a:pt x="77" y="241"/>
                  </a:lnTo>
                  <a:lnTo>
                    <a:pt x="75" y="237"/>
                  </a:lnTo>
                  <a:lnTo>
                    <a:pt x="73" y="233"/>
                  </a:lnTo>
                  <a:lnTo>
                    <a:pt x="70" y="230"/>
                  </a:lnTo>
                  <a:lnTo>
                    <a:pt x="64" y="225"/>
                  </a:lnTo>
                  <a:lnTo>
                    <a:pt x="53" y="223"/>
                  </a:lnTo>
                  <a:lnTo>
                    <a:pt x="43" y="225"/>
                  </a:lnTo>
                  <a:lnTo>
                    <a:pt x="33" y="228"/>
                  </a:lnTo>
                  <a:lnTo>
                    <a:pt x="28" y="235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28" y="250"/>
                  </a:lnTo>
                  <a:lnTo>
                    <a:pt x="21" y="257"/>
                  </a:lnTo>
                  <a:lnTo>
                    <a:pt x="14" y="263"/>
                  </a:lnTo>
                  <a:lnTo>
                    <a:pt x="7" y="268"/>
                  </a:lnTo>
                  <a:lnTo>
                    <a:pt x="3" y="271"/>
                  </a:lnTo>
                  <a:lnTo>
                    <a:pt x="10" y="262"/>
                  </a:lnTo>
                  <a:lnTo>
                    <a:pt x="16" y="253"/>
                  </a:lnTo>
                  <a:lnTo>
                    <a:pt x="20" y="246"/>
                  </a:lnTo>
                  <a:lnTo>
                    <a:pt x="19" y="240"/>
                  </a:lnTo>
                  <a:lnTo>
                    <a:pt x="15" y="236"/>
                  </a:lnTo>
                  <a:lnTo>
                    <a:pt x="11" y="232"/>
                  </a:lnTo>
                  <a:lnTo>
                    <a:pt x="7" y="23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1" name="Freeform 629">
              <a:extLst>
                <a:ext uri="{FF2B5EF4-FFF2-40B4-BE49-F238E27FC236}">
                  <a16:creationId xmlns:a16="http://schemas.microsoft.com/office/drawing/2014/main" id="{9CB5AC3A-4A79-2DF1-641D-8155713C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3533"/>
              <a:ext cx="11" cy="18"/>
            </a:xfrm>
            <a:custGeom>
              <a:avLst/>
              <a:gdLst>
                <a:gd name="T0" fmla="*/ 22 w 22"/>
                <a:gd name="T1" fmla="*/ 32 h 35"/>
                <a:gd name="T2" fmla="*/ 17 w 22"/>
                <a:gd name="T3" fmla="*/ 31 h 35"/>
                <a:gd name="T4" fmla="*/ 12 w 22"/>
                <a:gd name="T5" fmla="*/ 31 h 35"/>
                <a:gd name="T6" fmla="*/ 8 w 22"/>
                <a:gd name="T7" fmla="*/ 34 h 35"/>
                <a:gd name="T8" fmla="*/ 4 w 22"/>
                <a:gd name="T9" fmla="*/ 35 h 35"/>
                <a:gd name="T10" fmla="*/ 3 w 22"/>
                <a:gd name="T11" fmla="*/ 26 h 35"/>
                <a:gd name="T12" fmla="*/ 1 w 22"/>
                <a:gd name="T13" fmla="*/ 19 h 35"/>
                <a:gd name="T14" fmla="*/ 0 w 22"/>
                <a:gd name="T15" fmla="*/ 11 h 35"/>
                <a:gd name="T16" fmla="*/ 0 w 22"/>
                <a:gd name="T17" fmla="*/ 4 h 35"/>
                <a:gd name="T18" fmla="*/ 1 w 22"/>
                <a:gd name="T19" fmla="*/ 1 h 35"/>
                <a:gd name="T20" fmla="*/ 3 w 22"/>
                <a:gd name="T21" fmla="*/ 0 h 35"/>
                <a:gd name="T22" fmla="*/ 4 w 22"/>
                <a:gd name="T23" fmla="*/ 2 h 35"/>
                <a:gd name="T24" fmla="*/ 4 w 22"/>
                <a:gd name="T25" fmla="*/ 5 h 35"/>
                <a:gd name="T26" fmla="*/ 7 w 22"/>
                <a:gd name="T27" fmla="*/ 11 h 35"/>
                <a:gd name="T28" fmla="*/ 11 w 22"/>
                <a:gd name="T29" fmla="*/ 19 h 35"/>
                <a:gd name="T30" fmla="*/ 16 w 22"/>
                <a:gd name="T31" fmla="*/ 26 h 35"/>
                <a:gd name="T32" fmla="*/ 22 w 22"/>
                <a:gd name="T3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5">
                  <a:moveTo>
                    <a:pt x="22" y="32"/>
                  </a:moveTo>
                  <a:lnTo>
                    <a:pt x="17" y="31"/>
                  </a:lnTo>
                  <a:lnTo>
                    <a:pt x="12" y="31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9"/>
                  </a:lnTo>
                  <a:lnTo>
                    <a:pt x="16" y="26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2" name="Freeform 630">
              <a:extLst>
                <a:ext uri="{FF2B5EF4-FFF2-40B4-BE49-F238E27FC236}">
                  <a16:creationId xmlns:a16="http://schemas.microsoft.com/office/drawing/2014/main" id="{6B5B1E80-0CFF-6FBB-E532-862272C2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" y="3529"/>
              <a:ext cx="195" cy="112"/>
            </a:xfrm>
            <a:custGeom>
              <a:avLst/>
              <a:gdLst>
                <a:gd name="T0" fmla="*/ 38 w 390"/>
                <a:gd name="T1" fmla="*/ 159 h 225"/>
                <a:gd name="T2" fmla="*/ 75 w 390"/>
                <a:gd name="T3" fmla="*/ 137 h 225"/>
                <a:gd name="T4" fmla="*/ 97 w 390"/>
                <a:gd name="T5" fmla="*/ 84 h 225"/>
                <a:gd name="T6" fmla="*/ 126 w 390"/>
                <a:gd name="T7" fmla="*/ 43 h 225"/>
                <a:gd name="T8" fmla="*/ 163 w 390"/>
                <a:gd name="T9" fmla="*/ 5 h 225"/>
                <a:gd name="T10" fmla="*/ 175 w 390"/>
                <a:gd name="T11" fmla="*/ 4 h 225"/>
                <a:gd name="T12" fmla="*/ 151 w 390"/>
                <a:gd name="T13" fmla="*/ 28 h 225"/>
                <a:gd name="T14" fmla="*/ 116 w 390"/>
                <a:gd name="T15" fmla="*/ 70 h 225"/>
                <a:gd name="T16" fmla="*/ 101 w 390"/>
                <a:gd name="T17" fmla="*/ 111 h 225"/>
                <a:gd name="T18" fmla="*/ 104 w 390"/>
                <a:gd name="T19" fmla="*/ 121 h 225"/>
                <a:gd name="T20" fmla="*/ 129 w 390"/>
                <a:gd name="T21" fmla="*/ 106 h 225"/>
                <a:gd name="T22" fmla="*/ 158 w 390"/>
                <a:gd name="T23" fmla="*/ 87 h 225"/>
                <a:gd name="T24" fmla="*/ 196 w 390"/>
                <a:gd name="T25" fmla="*/ 45 h 225"/>
                <a:gd name="T26" fmla="*/ 253 w 390"/>
                <a:gd name="T27" fmla="*/ 8 h 225"/>
                <a:gd name="T28" fmla="*/ 274 w 390"/>
                <a:gd name="T29" fmla="*/ 4 h 225"/>
                <a:gd name="T30" fmla="*/ 228 w 390"/>
                <a:gd name="T31" fmla="*/ 35 h 225"/>
                <a:gd name="T32" fmla="*/ 183 w 390"/>
                <a:gd name="T33" fmla="*/ 81 h 225"/>
                <a:gd name="T34" fmla="*/ 188 w 390"/>
                <a:gd name="T35" fmla="*/ 91 h 225"/>
                <a:gd name="T36" fmla="*/ 215 w 390"/>
                <a:gd name="T37" fmla="*/ 86 h 225"/>
                <a:gd name="T38" fmla="*/ 238 w 390"/>
                <a:gd name="T39" fmla="*/ 81 h 225"/>
                <a:gd name="T40" fmla="*/ 280 w 390"/>
                <a:gd name="T41" fmla="*/ 56 h 225"/>
                <a:gd name="T42" fmla="*/ 337 w 390"/>
                <a:gd name="T43" fmla="*/ 31 h 225"/>
                <a:gd name="T44" fmla="*/ 352 w 390"/>
                <a:gd name="T45" fmla="*/ 33 h 225"/>
                <a:gd name="T46" fmla="*/ 308 w 390"/>
                <a:gd name="T47" fmla="*/ 50 h 225"/>
                <a:gd name="T48" fmla="*/ 271 w 390"/>
                <a:gd name="T49" fmla="*/ 77 h 225"/>
                <a:gd name="T50" fmla="*/ 311 w 390"/>
                <a:gd name="T51" fmla="*/ 82 h 225"/>
                <a:gd name="T52" fmla="*/ 366 w 390"/>
                <a:gd name="T53" fmla="*/ 70 h 225"/>
                <a:gd name="T54" fmla="*/ 390 w 390"/>
                <a:gd name="T55" fmla="*/ 64 h 225"/>
                <a:gd name="T56" fmla="*/ 356 w 390"/>
                <a:gd name="T57" fmla="*/ 84 h 225"/>
                <a:gd name="T58" fmla="*/ 290 w 390"/>
                <a:gd name="T59" fmla="*/ 100 h 225"/>
                <a:gd name="T60" fmla="*/ 298 w 390"/>
                <a:gd name="T61" fmla="*/ 117 h 225"/>
                <a:gd name="T62" fmla="*/ 340 w 390"/>
                <a:gd name="T63" fmla="*/ 139 h 225"/>
                <a:gd name="T64" fmla="*/ 356 w 390"/>
                <a:gd name="T65" fmla="*/ 151 h 225"/>
                <a:gd name="T66" fmla="*/ 311 w 390"/>
                <a:gd name="T67" fmla="*/ 137 h 225"/>
                <a:gd name="T68" fmla="*/ 255 w 390"/>
                <a:gd name="T69" fmla="*/ 112 h 225"/>
                <a:gd name="T70" fmla="*/ 226 w 390"/>
                <a:gd name="T71" fmla="*/ 109 h 225"/>
                <a:gd name="T72" fmla="*/ 194 w 390"/>
                <a:gd name="T73" fmla="*/ 111 h 225"/>
                <a:gd name="T74" fmla="*/ 207 w 390"/>
                <a:gd name="T75" fmla="*/ 132 h 225"/>
                <a:gd name="T76" fmla="*/ 238 w 390"/>
                <a:gd name="T77" fmla="*/ 157 h 225"/>
                <a:gd name="T78" fmla="*/ 275 w 390"/>
                <a:gd name="T79" fmla="*/ 177 h 225"/>
                <a:gd name="T80" fmla="*/ 288 w 390"/>
                <a:gd name="T81" fmla="*/ 192 h 225"/>
                <a:gd name="T82" fmla="*/ 237 w 390"/>
                <a:gd name="T83" fmla="*/ 164 h 225"/>
                <a:gd name="T84" fmla="*/ 184 w 390"/>
                <a:gd name="T85" fmla="*/ 132 h 225"/>
                <a:gd name="T86" fmla="*/ 159 w 390"/>
                <a:gd name="T87" fmla="*/ 124 h 225"/>
                <a:gd name="T88" fmla="*/ 134 w 390"/>
                <a:gd name="T89" fmla="*/ 132 h 225"/>
                <a:gd name="T90" fmla="*/ 107 w 390"/>
                <a:gd name="T91" fmla="*/ 141 h 225"/>
                <a:gd name="T92" fmla="*/ 105 w 390"/>
                <a:gd name="T93" fmla="*/ 154 h 225"/>
                <a:gd name="T94" fmla="*/ 141 w 390"/>
                <a:gd name="T95" fmla="*/ 180 h 225"/>
                <a:gd name="T96" fmla="*/ 194 w 390"/>
                <a:gd name="T97" fmla="*/ 213 h 225"/>
                <a:gd name="T98" fmla="*/ 200 w 390"/>
                <a:gd name="T99" fmla="*/ 225 h 225"/>
                <a:gd name="T100" fmla="*/ 149 w 390"/>
                <a:gd name="T101" fmla="*/ 196 h 225"/>
                <a:gd name="T102" fmla="*/ 95 w 390"/>
                <a:gd name="T103" fmla="*/ 165 h 225"/>
                <a:gd name="T104" fmla="*/ 61 w 390"/>
                <a:gd name="T105" fmla="*/ 169 h 225"/>
                <a:gd name="T106" fmla="*/ 10 w 390"/>
                <a:gd name="T107" fmla="*/ 184 h 225"/>
                <a:gd name="T108" fmla="*/ 8 w 390"/>
                <a:gd name="T10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0" h="225">
                  <a:moveTo>
                    <a:pt x="16" y="174"/>
                  </a:moveTo>
                  <a:lnTo>
                    <a:pt x="21" y="170"/>
                  </a:lnTo>
                  <a:lnTo>
                    <a:pt x="29" y="164"/>
                  </a:lnTo>
                  <a:lnTo>
                    <a:pt x="38" y="159"/>
                  </a:lnTo>
                  <a:lnTo>
                    <a:pt x="49" y="152"/>
                  </a:lnTo>
                  <a:lnTo>
                    <a:pt x="59" y="147"/>
                  </a:lnTo>
                  <a:lnTo>
                    <a:pt x="68" y="141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2" y="122"/>
                  </a:lnTo>
                  <a:lnTo>
                    <a:pt x="88" y="104"/>
                  </a:lnTo>
                  <a:lnTo>
                    <a:pt x="97" y="84"/>
                  </a:lnTo>
                  <a:lnTo>
                    <a:pt x="105" y="69"/>
                  </a:lnTo>
                  <a:lnTo>
                    <a:pt x="111" y="61"/>
                  </a:lnTo>
                  <a:lnTo>
                    <a:pt x="117" y="53"/>
                  </a:lnTo>
                  <a:lnTo>
                    <a:pt x="126" y="43"/>
                  </a:lnTo>
                  <a:lnTo>
                    <a:pt x="136" y="31"/>
                  </a:lnTo>
                  <a:lnTo>
                    <a:pt x="146" y="21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8"/>
                  </a:lnTo>
                  <a:lnTo>
                    <a:pt x="167" y="11"/>
                  </a:lnTo>
                  <a:lnTo>
                    <a:pt x="161" y="19"/>
                  </a:lnTo>
                  <a:lnTo>
                    <a:pt x="151" y="28"/>
                  </a:lnTo>
                  <a:lnTo>
                    <a:pt x="142" y="39"/>
                  </a:lnTo>
                  <a:lnTo>
                    <a:pt x="132" y="50"/>
                  </a:lnTo>
                  <a:lnTo>
                    <a:pt x="122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7" y="87"/>
                  </a:lnTo>
                  <a:lnTo>
                    <a:pt x="103" y="99"/>
                  </a:lnTo>
                  <a:lnTo>
                    <a:pt x="101" y="111"/>
                  </a:lnTo>
                  <a:lnTo>
                    <a:pt x="100" y="119"/>
                  </a:lnTo>
                  <a:lnTo>
                    <a:pt x="100" y="122"/>
                  </a:lnTo>
                  <a:lnTo>
                    <a:pt x="101" y="122"/>
                  </a:lnTo>
                  <a:lnTo>
                    <a:pt x="104" y="121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1" y="111"/>
                  </a:lnTo>
                  <a:lnTo>
                    <a:pt x="129" y="106"/>
                  </a:lnTo>
                  <a:lnTo>
                    <a:pt x="137" y="101"/>
                  </a:lnTo>
                  <a:lnTo>
                    <a:pt x="145" y="96"/>
                  </a:lnTo>
                  <a:lnTo>
                    <a:pt x="151" y="91"/>
                  </a:lnTo>
                  <a:lnTo>
                    <a:pt x="158" y="87"/>
                  </a:lnTo>
                  <a:lnTo>
                    <a:pt x="162" y="86"/>
                  </a:lnTo>
                  <a:lnTo>
                    <a:pt x="170" y="73"/>
                  </a:lnTo>
                  <a:lnTo>
                    <a:pt x="182" y="59"/>
                  </a:lnTo>
                  <a:lnTo>
                    <a:pt x="196" y="45"/>
                  </a:lnTo>
                  <a:lnTo>
                    <a:pt x="212" y="33"/>
                  </a:lnTo>
                  <a:lnTo>
                    <a:pt x="226" y="23"/>
                  </a:lnTo>
                  <a:lnTo>
                    <a:pt x="241" y="13"/>
                  </a:lnTo>
                  <a:lnTo>
                    <a:pt x="253" y="8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8"/>
                  </a:lnTo>
                  <a:lnTo>
                    <a:pt x="255" y="14"/>
                  </a:lnTo>
                  <a:lnTo>
                    <a:pt x="242" y="24"/>
                  </a:lnTo>
                  <a:lnTo>
                    <a:pt x="228" y="35"/>
                  </a:lnTo>
                  <a:lnTo>
                    <a:pt x="213" y="48"/>
                  </a:lnTo>
                  <a:lnTo>
                    <a:pt x="200" y="60"/>
                  </a:lnTo>
                  <a:lnTo>
                    <a:pt x="190" y="71"/>
                  </a:lnTo>
                  <a:lnTo>
                    <a:pt x="183" y="81"/>
                  </a:lnTo>
                  <a:lnTo>
                    <a:pt x="180" y="89"/>
                  </a:lnTo>
                  <a:lnTo>
                    <a:pt x="180" y="91"/>
                  </a:lnTo>
                  <a:lnTo>
                    <a:pt x="183" y="92"/>
                  </a:lnTo>
                  <a:lnTo>
                    <a:pt x="188" y="91"/>
                  </a:lnTo>
                  <a:lnTo>
                    <a:pt x="196" y="90"/>
                  </a:lnTo>
                  <a:lnTo>
                    <a:pt x="201" y="89"/>
                  </a:lnTo>
                  <a:lnTo>
                    <a:pt x="208" y="87"/>
                  </a:lnTo>
                  <a:lnTo>
                    <a:pt x="215" y="86"/>
                  </a:lnTo>
                  <a:lnTo>
                    <a:pt x="221" y="85"/>
                  </a:lnTo>
                  <a:lnTo>
                    <a:pt x="228" y="84"/>
                  </a:lnTo>
                  <a:lnTo>
                    <a:pt x="233" y="82"/>
                  </a:lnTo>
                  <a:lnTo>
                    <a:pt x="238" y="81"/>
                  </a:lnTo>
                  <a:lnTo>
                    <a:pt x="242" y="81"/>
                  </a:lnTo>
                  <a:lnTo>
                    <a:pt x="253" y="73"/>
                  </a:lnTo>
                  <a:lnTo>
                    <a:pt x="266" y="65"/>
                  </a:lnTo>
                  <a:lnTo>
                    <a:pt x="280" y="56"/>
                  </a:lnTo>
                  <a:lnTo>
                    <a:pt x="298" y="49"/>
                  </a:lnTo>
                  <a:lnTo>
                    <a:pt x="312" y="41"/>
                  </a:lnTo>
                  <a:lnTo>
                    <a:pt x="327" y="35"/>
                  </a:lnTo>
                  <a:lnTo>
                    <a:pt x="337" y="31"/>
                  </a:lnTo>
                  <a:lnTo>
                    <a:pt x="344" y="28"/>
                  </a:lnTo>
                  <a:lnTo>
                    <a:pt x="350" y="25"/>
                  </a:lnTo>
                  <a:lnTo>
                    <a:pt x="354" y="28"/>
                  </a:lnTo>
                  <a:lnTo>
                    <a:pt x="352" y="33"/>
                  </a:lnTo>
                  <a:lnTo>
                    <a:pt x="344" y="36"/>
                  </a:lnTo>
                  <a:lnTo>
                    <a:pt x="333" y="40"/>
                  </a:lnTo>
                  <a:lnTo>
                    <a:pt x="321" y="44"/>
                  </a:lnTo>
                  <a:lnTo>
                    <a:pt x="308" y="50"/>
                  </a:lnTo>
                  <a:lnTo>
                    <a:pt x="298" y="58"/>
                  </a:lnTo>
                  <a:lnTo>
                    <a:pt x="287" y="64"/>
                  </a:lnTo>
                  <a:lnTo>
                    <a:pt x="278" y="71"/>
                  </a:lnTo>
                  <a:lnTo>
                    <a:pt x="271" y="77"/>
                  </a:lnTo>
                  <a:lnTo>
                    <a:pt x="267" y="84"/>
                  </a:lnTo>
                  <a:lnTo>
                    <a:pt x="280" y="85"/>
                  </a:lnTo>
                  <a:lnTo>
                    <a:pt x="295" y="84"/>
                  </a:lnTo>
                  <a:lnTo>
                    <a:pt x="311" y="82"/>
                  </a:lnTo>
                  <a:lnTo>
                    <a:pt x="327" y="80"/>
                  </a:lnTo>
                  <a:lnTo>
                    <a:pt x="342" y="76"/>
                  </a:lnTo>
                  <a:lnTo>
                    <a:pt x="356" y="74"/>
                  </a:lnTo>
                  <a:lnTo>
                    <a:pt x="366" y="70"/>
                  </a:lnTo>
                  <a:lnTo>
                    <a:pt x="374" y="68"/>
                  </a:lnTo>
                  <a:lnTo>
                    <a:pt x="383" y="64"/>
                  </a:lnTo>
                  <a:lnTo>
                    <a:pt x="388" y="63"/>
                  </a:lnTo>
                  <a:lnTo>
                    <a:pt x="390" y="64"/>
                  </a:lnTo>
                  <a:lnTo>
                    <a:pt x="384" y="69"/>
                  </a:lnTo>
                  <a:lnTo>
                    <a:pt x="378" y="73"/>
                  </a:lnTo>
                  <a:lnTo>
                    <a:pt x="367" y="77"/>
                  </a:lnTo>
                  <a:lnTo>
                    <a:pt x="356" y="84"/>
                  </a:lnTo>
                  <a:lnTo>
                    <a:pt x="341" y="89"/>
                  </a:lnTo>
                  <a:lnTo>
                    <a:pt x="324" y="94"/>
                  </a:lnTo>
                  <a:lnTo>
                    <a:pt x="307" y="97"/>
                  </a:lnTo>
                  <a:lnTo>
                    <a:pt x="290" y="100"/>
                  </a:lnTo>
                  <a:lnTo>
                    <a:pt x="273" y="100"/>
                  </a:lnTo>
                  <a:lnTo>
                    <a:pt x="278" y="105"/>
                  </a:lnTo>
                  <a:lnTo>
                    <a:pt x="287" y="111"/>
                  </a:lnTo>
                  <a:lnTo>
                    <a:pt x="298" y="117"/>
                  </a:lnTo>
                  <a:lnTo>
                    <a:pt x="308" y="124"/>
                  </a:lnTo>
                  <a:lnTo>
                    <a:pt x="320" y="130"/>
                  </a:lnTo>
                  <a:lnTo>
                    <a:pt x="330" y="135"/>
                  </a:lnTo>
                  <a:lnTo>
                    <a:pt x="340" y="139"/>
                  </a:lnTo>
                  <a:lnTo>
                    <a:pt x="346" y="141"/>
                  </a:lnTo>
                  <a:lnTo>
                    <a:pt x="354" y="146"/>
                  </a:lnTo>
                  <a:lnTo>
                    <a:pt x="358" y="149"/>
                  </a:lnTo>
                  <a:lnTo>
                    <a:pt x="356" y="151"/>
                  </a:lnTo>
                  <a:lnTo>
                    <a:pt x="348" y="150"/>
                  </a:lnTo>
                  <a:lnTo>
                    <a:pt x="338" y="147"/>
                  </a:lnTo>
                  <a:lnTo>
                    <a:pt x="327" y="142"/>
                  </a:lnTo>
                  <a:lnTo>
                    <a:pt x="311" y="137"/>
                  </a:lnTo>
                  <a:lnTo>
                    <a:pt x="295" y="131"/>
                  </a:lnTo>
                  <a:lnTo>
                    <a:pt x="279" y="125"/>
                  </a:lnTo>
                  <a:lnTo>
                    <a:pt x="266" y="119"/>
                  </a:lnTo>
                  <a:lnTo>
                    <a:pt x="255" y="112"/>
                  </a:lnTo>
                  <a:lnTo>
                    <a:pt x="249" y="107"/>
                  </a:lnTo>
                  <a:lnTo>
                    <a:pt x="242" y="107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17" y="110"/>
                  </a:lnTo>
                  <a:lnTo>
                    <a:pt x="208" y="110"/>
                  </a:lnTo>
                  <a:lnTo>
                    <a:pt x="200" y="111"/>
                  </a:lnTo>
                  <a:lnTo>
                    <a:pt x="194" y="111"/>
                  </a:lnTo>
                  <a:lnTo>
                    <a:pt x="190" y="112"/>
                  </a:lnTo>
                  <a:lnTo>
                    <a:pt x="194" y="119"/>
                  </a:lnTo>
                  <a:lnTo>
                    <a:pt x="200" y="125"/>
                  </a:lnTo>
                  <a:lnTo>
                    <a:pt x="207" y="132"/>
                  </a:lnTo>
                  <a:lnTo>
                    <a:pt x="215" y="140"/>
                  </a:lnTo>
                  <a:lnTo>
                    <a:pt x="223" y="146"/>
                  </a:lnTo>
                  <a:lnTo>
                    <a:pt x="230" y="152"/>
                  </a:lnTo>
                  <a:lnTo>
                    <a:pt x="238" y="157"/>
                  </a:lnTo>
                  <a:lnTo>
                    <a:pt x="244" y="161"/>
                  </a:lnTo>
                  <a:lnTo>
                    <a:pt x="254" y="166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82" y="181"/>
                  </a:lnTo>
                  <a:lnTo>
                    <a:pt x="287" y="186"/>
                  </a:lnTo>
                  <a:lnTo>
                    <a:pt x="291" y="191"/>
                  </a:lnTo>
                  <a:lnTo>
                    <a:pt x="288" y="192"/>
                  </a:lnTo>
                  <a:lnTo>
                    <a:pt x="275" y="186"/>
                  </a:lnTo>
                  <a:lnTo>
                    <a:pt x="265" y="180"/>
                  </a:lnTo>
                  <a:lnTo>
                    <a:pt x="251" y="172"/>
                  </a:lnTo>
                  <a:lnTo>
                    <a:pt x="237" y="164"/>
                  </a:lnTo>
                  <a:lnTo>
                    <a:pt x="221" y="155"/>
                  </a:lnTo>
                  <a:lnTo>
                    <a:pt x="207" y="146"/>
                  </a:lnTo>
                  <a:lnTo>
                    <a:pt x="195" y="139"/>
                  </a:lnTo>
                  <a:lnTo>
                    <a:pt x="184" y="132"/>
                  </a:lnTo>
                  <a:lnTo>
                    <a:pt x="178" y="127"/>
                  </a:lnTo>
                  <a:lnTo>
                    <a:pt x="171" y="122"/>
                  </a:lnTo>
                  <a:lnTo>
                    <a:pt x="165" y="122"/>
                  </a:lnTo>
                  <a:lnTo>
                    <a:pt x="159" y="124"/>
                  </a:lnTo>
                  <a:lnTo>
                    <a:pt x="153" y="126"/>
                  </a:lnTo>
                  <a:lnTo>
                    <a:pt x="147" y="127"/>
                  </a:lnTo>
                  <a:lnTo>
                    <a:pt x="141" y="130"/>
                  </a:lnTo>
                  <a:lnTo>
                    <a:pt x="134" y="132"/>
                  </a:lnTo>
                  <a:lnTo>
                    <a:pt x="126" y="134"/>
                  </a:lnTo>
                  <a:lnTo>
                    <a:pt x="118" y="136"/>
                  </a:lnTo>
                  <a:lnTo>
                    <a:pt x="112" y="139"/>
                  </a:lnTo>
                  <a:lnTo>
                    <a:pt x="107" y="141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3" y="149"/>
                  </a:lnTo>
                  <a:lnTo>
                    <a:pt x="105" y="154"/>
                  </a:lnTo>
                  <a:lnTo>
                    <a:pt x="112" y="159"/>
                  </a:lnTo>
                  <a:lnTo>
                    <a:pt x="118" y="164"/>
                  </a:lnTo>
                  <a:lnTo>
                    <a:pt x="128" y="171"/>
                  </a:lnTo>
                  <a:lnTo>
                    <a:pt x="141" y="180"/>
                  </a:lnTo>
                  <a:lnTo>
                    <a:pt x="154" y="190"/>
                  </a:lnTo>
                  <a:lnTo>
                    <a:pt x="169" y="198"/>
                  </a:lnTo>
                  <a:lnTo>
                    <a:pt x="182" y="207"/>
                  </a:lnTo>
                  <a:lnTo>
                    <a:pt x="194" y="213"/>
                  </a:lnTo>
                  <a:lnTo>
                    <a:pt x="201" y="217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00" y="225"/>
                  </a:lnTo>
                  <a:lnTo>
                    <a:pt x="187" y="218"/>
                  </a:lnTo>
                  <a:lnTo>
                    <a:pt x="176" y="212"/>
                  </a:lnTo>
                  <a:lnTo>
                    <a:pt x="165" y="205"/>
                  </a:lnTo>
                  <a:lnTo>
                    <a:pt x="149" y="196"/>
                  </a:lnTo>
                  <a:lnTo>
                    <a:pt x="133" y="186"/>
                  </a:lnTo>
                  <a:lnTo>
                    <a:pt x="118" y="177"/>
                  </a:lnTo>
                  <a:lnTo>
                    <a:pt x="104" y="170"/>
                  </a:lnTo>
                  <a:lnTo>
                    <a:pt x="95" y="165"/>
                  </a:lnTo>
                  <a:lnTo>
                    <a:pt x="88" y="162"/>
                  </a:lnTo>
                  <a:lnTo>
                    <a:pt x="83" y="162"/>
                  </a:lnTo>
                  <a:lnTo>
                    <a:pt x="74" y="165"/>
                  </a:lnTo>
                  <a:lnTo>
                    <a:pt x="61" y="169"/>
                  </a:lnTo>
                  <a:lnTo>
                    <a:pt x="47" y="174"/>
                  </a:lnTo>
                  <a:lnTo>
                    <a:pt x="33" y="177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3" y="182"/>
                  </a:lnTo>
                  <a:lnTo>
                    <a:pt x="8" y="179"/>
                  </a:lnTo>
                  <a:lnTo>
                    <a:pt x="16" y="1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3" name="Freeform 631">
              <a:extLst>
                <a:ext uri="{FF2B5EF4-FFF2-40B4-BE49-F238E27FC236}">
                  <a16:creationId xmlns:a16="http://schemas.microsoft.com/office/drawing/2014/main" id="{F6F471C5-48CC-4F9A-87B9-DFA9EE6A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3642"/>
              <a:ext cx="141" cy="111"/>
            </a:xfrm>
            <a:custGeom>
              <a:avLst/>
              <a:gdLst>
                <a:gd name="T0" fmla="*/ 20 w 282"/>
                <a:gd name="T1" fmla="*/ 11 h 222"/>
                <a:gd name="T2" fmla="*/ 38 w 282"/>
                <a:gd name="T3" fmla="*/ 22 h 222"/>
                <a:gd name="T4" fmla="*/ 55 w 282"/>
                <a:gd name="T5" fmla="*/ 26 h 222"/>
                <a:gd name="T6" fmla="*/ 107 w 282"/>
                <a:gd name="T7" fmla="*/ 17 h 222"/>
                <a:gd name="T8" fmla="*/ 165 w 282"/>
                <a:gd name="T9" fmla="*/ 14 h 222"/>
                <a:gd name="T10" fmla="*/ 196 w 282"/>
                <a:gd name="T11" fmla="*/ 22 h 222"/>
                <a:gd name="T12" fmla="*/ 176 w 282"/>
                <a:gd name="T13" fmla="*/ 24 h 222"/>
                <a:gd name="T14" fmla="*/ 137 w 282"/>
                <a:gd name="T15" fmla="*/ 25 h 222"/>
                <a:gd name="T16" fmla="*/ 88 w 282"/>
                <a:gd name="T17" fmla="*/ 31 h 222"/>
                <a:gd name="T18" fmla="*/ 76 w 282"/>
                <a:gd name="T19" fmla="*/ 41 h 222"/>
                <a:gd name="T20" fmla="*/ 100 w 282"/>
                <a:gd name="T21" fmla="*/ 51 h 222"/>
                <a:gd name="T22" fmla="*/ 120 w 282"/>
                <a:gd name="T23" fmla="*/ 59 h 222"/>
                <a:gd name="T24" fmla="*/ 157 w 282"/>
                <a:gd name="T25" fmla="*/ 59 h 222"/>
                <a:gd name="T26" fmla="*/ 217 w 282"/>
                <a:gd name="T27" fmla="*/ 65 h 222"/>
                <a:gd name="T28" fmla="*/ 257 w 282"/>
                <a:gd name="T29" fmla="*/ 78 h 222"/>
                <a:gd name="T30" fmla="*/ 259 w 282"/>
                <a:gd name="T31" fmla="*/ 87 h 222"/>
                <a:gd name="T32" fmla="*/ 228 w 282"/>
                <a:gd name="T33" fmla="*/ 77 h 222"/>
                <a:gd name="T34" fmla="*/ 179 w 282"/>
                <a:gd name="T35" fmla="*/ 71 h 222"/>
                <a:gd name="T36" fmla="*/ 142 w 282"/>
                <a:gd name="T37" fmla="*/ 73 h 222"/>
                <a:gd name="T38" fmla="*/ 175 w 282"/>
                <a:gd name="T39" fmla="*/ 95 h 222"/>
                <a:gd name="T40" fmla="*/ 203 w 282"/>
                <a:gd name="T41" fmla="*/ 101 h 222"/>
                <a:gd name="T42" fmla="*/ 249 w 282"/>
                <a:gd name="T43" fmla="*/ 112 h 222"/>
                <a:gd name="T44" fmla="*/ 282 w 282"/>
                <a:gd name="T45" fmla="*/ 147 h 222"/>
                <a:gd name="T46" fmla="*/ 254 w 282"/>
                <a:gd name="T47" fmla="*/ 128 h 222"/>
                <a:gd name="T48" fmla="*/ 220 w 282"/>
                <a:gd name="T49" fmla="*/ 116 h 222"/>
                <a:gd name="T50" fmla="*/ 211 w 282"/>
                <a:gd name="T51" fmla="*/ 127 h 222"/>
                <a:gd name="T52" fmla="*/ 246 w 282"/>
                <a:gd name="T53" fmla="*/ 162 h 222"/>
                <a:gd name="T54" fmla="*/ 269 w 282"/>
                <a:gd name="T55" fmla="*/ 186 h 222"/>
                <a:gd name="T56" fmla="*/ 276 w 282"/>
                <a:gd name="T57" fmla="*/ 203 h 222"/>
                <a:gd name="T58" fmla="*/ 274 w 282"/>
                <a:gd name="T59" fmla="*/ 212 h 222"/>
                <a:gd name="T60" fmla="*/ 234 w 282"/>
                <a:gd name="T61" fmla="*/ 165 h 222"/>
                <a:gd name="T62" fmla="*/ 196 w 282"/>
                <a:gd name="T63" fmla="*/ 126 h 222"/>
                <a:gd name="T64" fmla="*/ 182 w 282"/>
                <a:gd name="T65" fmla="*/ 123 h 222"/>
                <a:gd name="T66" fmla="*/ 187 w 282"/>
                <a:gd name="T67" fmla="*/ 146 h 222"/>
                <a:gd name="T68" fmla="*/ 208 w 282"/>
                <a:gd name="T69" fmla="*/ 197 h 222"/>
                <a:gd name="T70" fmla="*/ 203 w 282"/>
                <a:gd name="T71" fmla="*/ 199 h 222"/>
                <a:gd name="T72" fmla="*/ 178 w 282"/>
                <a:gd name="T73" fmla="*/ 155 h 222"/>
                <a:gd name="T74" fmla="*/ 161 w 282"/>
                <a:gd name="T75" fmla="*/ 103 h 222"/>
                <a:gd name="T76" fmla="*/ 140 w 282"/>
                <a:gd name="T77" fmla="*/ 91 h 222"/>
                <a:gd name="T78" fmla="*/ 124 w 282"/>
                <a:gd name="T79" fmla="*/ 82 h 222"/>
                <a:gd name="T80" fmla="*/ 116 w 282"/>
                <a:gd name="T81" fmla="*/ 77 h 222"/>
                <a:gd name="T82" fmla="*/ 113 w 282"/>
                <a:gd name="T83" fmla="*/ 101 h 222"/>
                <a:gd name="T84" fmla="*/ 141 w 282"/>
                <a:gd name="T85" fmla="*/ 170 h 222"/>
                <a:gd name="T86" fmla="*/ 142 w 282"/>
                <a:gd name="T87" fmla="*/ 181 h 222"/>
                <a:gd name="T88" fmla="*/ 125 w 282"/>
                <a:gd name="T89" fmla="*/ 162 h 222"/>
                <a:gd name="T90" fmla="*/ 105 w 282"/>
                <a:gd name="T91" fmla="*/ 121 h 222"/>
                <a:gd name="T92" fmla="*/ 101 w 282"/>
                <a:gd name="T93" fmla="*/ 70 h 222"/>
                <a:gd name="T94" fmla="*/ 86 w 282"/>
                <a:gd name="T95" fmla="*/ 59 h 222"/>
                <a:gd name="T96" fmla="*/ 67 w 282"/>
                <a:gd name="T97" fmla="*/ 51 h 222"/>
                <a:gd name="T98" fmla="*/ 55 w 282"/>
                <a:gd name="T99" fmla="*/ 57 h 222"/>
                <a:gd name="T100" fmla="*/ 62 w 282"/>
                <a:gd name="T101" fmla="*/ 101 h 222"/>
                <a:gd name="T102" fmla="*/ 72 w 282"/>
                <a:gd name="T103" fmla="*/ 150 h 222"/>
                <a:gd name="T104" fmla="*/ 72 w 282"/>
                <a:gd name="T105" fmla="*/ 162 h 222"/>
                <a:gd name="T106" fmla="*/ 58 w 282"/>
                <a:gd name="T107" fmla="*/ 123 h 222"/>
                <a:gd name="T108" fmla="*/ 42 w 282"/>
                <a:gd name="T109" fmla="*/ 44 h 222"/>
                <a:gd name="T110" fmla="*/ 20 w 282"/>
                <a:gd name="T111" fmla="*/ 22 h 222"/>
                <a:gd name="T112" fmla="*/ 5 w 282"/>
                <a:gd name="T113" fmla="*/ 9 h 222"/>
                <a:gd name="T114" fmla="*/ 0 w 282"/>
                <a:gd name="T115" fmla="*/ 1 h 222"/>
                <a:gd name="T116" fmla="*/ 9 w 282"/>
                <a:gd name="T117" fmla="*/ 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2" h="222">
                  <a:moveTo>
                    <a:pt x="9" y="4"/>
                  </a:moveTo>
                  <a:lnTo>
                    <a:pt x="14" y="7"/>
                  </a:lnTo>
                  <a:lnTo>
                    <a:pt x="20" y="11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3" y="25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70" y="22"/>
                  </a:lnTo>
                  <a:lnTo>
                    <a:pt x="87" y="20"/>
                  </a:lnTo>
                  <a:lnTo>
                    <a:pt x="107" y="17"/>
                  </a:lnTo>
                  <a:lnTo>
                    <a:pt x="126" y="15"/>
                  </a:lnTo>
                  <a:lnTo>
                    <a:pt x="146" y="14"/>
                  </a:lnTo>
                  <a:lnTo>
                    <a:pt x="165" y="14"/>
                  </a:lnTo>
                  <a:lnTo>
                    <a:pt x="179" y="15"/>
                  </a:lnTo>
                  <a:lnTo>
                    <a:pt x="188" y="17"/>
                  </a:lnTo>
                  <a:lnTo>
                    <a:pt x="196" y="22"/>
                  </a:lnTo>
                  <a:lnTo>
                    <a:pt x="196" y="24"/>
                  </a:lnTo>
                  <a:lnTo>
                    <a:pt x="190" y="25"/>
                  </a:lnTo>
                  <a:lnTo>
                    <a:pt x="176" y="24"/>
                  </a:lnTo>
                  <a:lnTo>
                    <a:pt x="167" y="24"/>
                  </a:lnTo>
                  <a:lnTo>
                    <a:pt x="154" y="24"/>
                  </a:lnTo>
                  <a:lnTo>
                    <a:pt x="137" y="25"/>
                  </a:lnTo>
                  <a:lnTo>
                    <a:pt x="120" y="26"/>
                  </a:lnTo>
                  <a:lnTo>
                    <a:pt x="103" y="29"/>
                  </a:lnTo>
                  <a:lnTo>
                    <a:pt x="88" y="31"/>
                  </a:lnTo>
                  <a:lnTo>
                    <a:pt x="76" y="34"/>
                  </a:lnTo>
                  <a:lnTo>
                    <a:pt x="70" y="37"/>
                  </a:lnTo>
                  <a:lnTo>
                    <a:pt x="76" y="41"/>
                  </a:lnTo>
                  <a:lnTo>
                    <a:pt x="83" y="45"/>
                  </a:lnTo>
                  <a:lnTo>
                    <a:pt x="91" y="47"/>
                  </a:lnTo>
                  <a:lnTo>
                    <a:pt x="100" y="51"/>
                  </a:lnTo>
                  <a:lnTo>
                    <a:pt x="108" y="54"/>
                  </a:lnTo>
                  <a:lnTo>
                    <a:pt x="115" y="56"/>
                  </a:lnTo>
                  <a:lnTo>
                    <a:pt x="120" y="59"/>
                  </a:lnTo>
                  <a:lnTo>
                    <a:pt x="124" y="61"/>
                  </a:lnTo>
                  <a:lnTo>
                    <a:pt x="138" y="59"/>
                  </a:lnTo>
                  <a:lnTo>
                    <a:pt x="157" y="59"/>
                  </a:lnTo>
                  <a:lnTo>
                    <a:pt x="176" y="59"/>
                  </a:lnTo>
                  <a:lnTo>
                    <a:pt x="197" y="61"/>
                  </a:lnTo>
                  <a:lnTo>
                    <a:pt x="217" y="65"/>
                  </a:lnTo>
                  <a:lnTo>
                    <a:pt x="234" y="68"/>
                  </a:lnTo>
                  <a:lnTo>
                    <a:pt x="248" y="73"/>
                  </a:lnTo>
                  <a:lnTo>
                    <a:pt x="257" y="78"/>
                  </a:lnTo>
                  <a:lnTo>
                    <a:pt x="265" y="86"/>
                  </a:lnTo>
                  <a:lnTo>
                    <a:pt x="265" y="88"/>
                  </a:lnTo>
                  <a:lnTo>
                    <a:pt x="259" y="87"/>
                  </a:lnTo>
                  <a:lnTo>
                    <a:pt x="249" y="83"/>
                  </a:lnTo>
                  <a:lnTo>
                    <a:pt x="240" y="81"/>
                  </a:lnTo>
                  <a:lnTo>
                    <a:pt x="228" y="77"/>
                  </a:lnTo>
                  <a:lnTo>
                    <a:pt x="212" y="75"/>
                  </a:lnTo>
                  <a:lnTo>
                    <a:pt x="196" y="72"/>
                  </a:lnTo>
                  <a:lnTo>
                    <a:pt x="179" y="71"/>
                  </a:lnTo>
                  <a:lnTo>
                    <a:pt x="165" y="71"/>
                  </a:lnTo>
                  <a:lnTo>
                    <a:pt x="151" y="71"/>
                  </a:lnTo>
                  <a:lnTo>
                    <a:pt x="142" y="73"/>
                  </a:lnTo>
                  <a:lnTo>
                    <a:pt x="155" y="82"/>
                  </a:lnTo>
                  <a:lnTo>
                    <a:pt x="167" y="90"/>
                  </a:lnTo>
                  <a:lnTo>
                    <a:pt x="175" y="95"/>
                  </a:lnTo>
                  <a:lnTo>
                    <a:pt x="179" y="100"/>
                  </a:lnTo>
                  <a:lnTo>
                    <a:pt x="190" y="100"/>
                  </a:lnTo>
                  <a:lnTo>
                    <a:pt x="203" y="101"/>
                  </a:lnTo>
                  <a:lnTo>
                    <a:pt x="217" y="103"/>
                  </a:lnTo>
                  <a:lnTo>
                    <a:pt x="233" y="106"/>
                  </a:lnTo>
                  <a:lnTo>
                    <a:pt x="249" y="112"/>
                  </a:lnTo>
                  <a:lnTo>
                    <a:pt x="263" y="121"/>
                  </a:lnTo>
                  <a:lnTo>
                    <a:pt x="274" y="132"/>
                  </a:lnTo>
                  <a:lnTo>
                    <a:pt x="282" y="147"/>
                  </a:lnTo>
                  <a:lnTo>
                    <a:pt x="274" y="141"/>
                  </a:lnTo>
                  <a:lnTo>
                    <a:pt x="265" y="135"/>
                  </a:lnTo>
                  <a:lnTo>
                    <a:pt x="254" y="128"/>
                  </a:lnTo>
                  <a:lnTo>
                    <a:pt x="242" y="123"/>
                  </a:lnTo>
                  <a:lnTo>
                    <a:pt x="232" y="118"/>
                  </a:lnTo>
                  <a:lnTo>
                    <a:pt x="220" y="116"/>
                  </a:lnTo>
                  <a:lnTo>
                    <a:pt x="208" y="115"/>
                  </a:lnTo>
                  <a:lnTo>
                    <a:pt x="197" y="115"/>
                  </a:lnTo>
                  <a:lnTo>
                    <a:pt x="211" y="127"/>
                  </a:lnTo>
                  <a:lnTo>
                    <a:pt x="222" y="140"/>
                  </a:lnTo>
                  <a:lnTo>
                    <a:pt x="234" y="151"/>
                  </a:lnTo>
                  <a:lnTo>
                    <a:pt x="246" y="162"/>
                  </a:lnTo>
                  <a:lnTo>
                    <a:pt x="255" y="172"/>
                  </a:lnTo>
                  <a:lnTo>
                    <a:pt x="263" y="181"/>
                  </a:lnTo>
                  <a:lnTo>
                    <a:pt x="269" y="186"/>
                  </a:lnTo>
                  <a:lnTo>
                    <a:pt x="271" y="189"/>
                  </a:lnTo>
                  <a:lnTo>
                    <a:pt x="274" y="196"/>
                  </a:lnTo>
                  <a:lnTo>
                    <a:pt x="276" y="203"/>
                  </a:lnTo>
                  <a:lnTo>
                    <a:pt x="279" y="213"/>
                  </a:lnTo>
                  <a:lnTo>
                    <a:pt x="282" y="222"/>
                  </a:lnTo>
                  <a:lnTo>
                    <a:pt x="274" y="212"/>
                  </a:lnTo>
                  <a:lnTo>
                    <a:pt x="263" y="198"/>
                  </a:lnTo>
                  <a:lnTo>
                    <a:pt x="249" y="182"/>
                  </a:lnTo>
                  <a:lnTo>
                    <a:pt x="234" y="165"/>
                  </a:lnTo>
                  <a:lnTo>
                    <a:pt x="220" y="148"/>
                  </a:lnTo>
                  <a:lnTo>
                    <a:pt x="207" y="136"/>
                  </a:lnTo>
                  <a:lnTo>
                    <a:pt x="196" y="126"/>
                  </a:lnTo>
                  <a:lnTo>
                    <a:pt x="190" y="121"/>
                  </a:lnTo>
                  <a:lnTo>
                    <a:pt x="184" y="120"/>
                  </a:lnTo>
                  <a:lnTo>
                    <a:pt x="182" y="123"/>
                  </a:lnTo>
                  <a:lnTo>
                    <a:pt x="182" y="128"/>
                  </a:lnTo>
                  <a:lnTo>
                    <a:pt x="183" y="135"/>
                  </a:lnTo>
                  <a:lnTo>
                    <a:pt x="187" y="146"/>
                  </a:lnTo>
                  <a:lnTo>
                    <a:pt x="194" y="166"/>
                  </a:lnTo>
                  <a:lnTo>
                    <a:pt x="203" y="184"/>
                  </a:lnTo>
                  <a:lnTo>
                    <a:pt x="208" y="197"/>
                  </a:lnTo>
                  <a:lnTo>
                    <a:pt x="209" y="202"/>
                  </a:lnTo>
                  <a:lnTo>
                    <a:pt x="207" y="202"/>
                  </a:lnTo>
                  <a:lnTo>
                    <a:pt x="203" y="199"/>
                  </a:lnTo>
                  <a:lnTo>
                    <a:pt x="197" y="193"/>
                  </a:lnTo>
                  <a:lnTo>
                    <a:pt x="190" y="178"/>
                  </a:lnTo>
                  <a:lnTo>
                    <a:pt x="178" y="155"/>
                  </a:lnTo>
                  <a:lnTo>
                    <a:pt x="169" y="128"/>
                  </a:lnTo>
                  <a:lnTo>
                    <a:pt x="169" y="110"/>
                  </a:lnTo>
                  <a:lnTo>
                    <a:pt x="161" y="103"/>
                  </a:lnTo>
                  <a:lnTo>
                    <a:pt x="154" y="98"/>
                  </a:lnTo>
                  <a:lnTo>
                    <a:pt x="146" y="95"/>
                  </a:lnTo>
                  <a:lnTo>
                    <a:pt x="140" y="91"/>
                  </a:lnTo>
                  <a:lnTo>
                    <a:pt x="133" y="87"/>
                  </a:lnTo>
                  <a:lnTo>
                    <a:pt x="128" y="85"/>
                  </a:lnTo>
                  <a:lnTo>
                    <a:pt x="124" y="82"/>
                  </a:lnTo>
                  <a:lnTo>
                    <a:pt x="121" y="81"/>
                  </a:lnTo>
                  <a:lnTo>
                    <a:pt x="118" y="78"/>
                  </a:lnTo>
                  <a:lnTo>
                    <a:pt x="116" y="77"/>
                  </a:lnTo>
                  <a:lnTo>
                    <a:pt x="113" y="80"/>
                  </a:lnTo>
                  <a:lnTo>
                    <a:pt x="112" y="86"/>
                  </a:lnTo>
                  <a:lnTo>
                    <a:pt x="113" y="101"/>
                  </a:lnTo>
                  <a:lnTo>
                    <a:pt x="118" y="123"/>
                  </a:lnTo>
                  <a:lnTo>
                    <a:pt x="128" y="150"/>
                  </a:lnTo>
                  <a:lnTo>
                    <a:pt x="141" y="170"/>
                  </a:lnTo>
                  <a:lnTo>
                    <a:pt x="147" y="178"/>
                  </a:lnTo>
                  <a:lnTo>
                    <a:pt x="147" y="182"/>
                  </a:lnTo>
                  <a:lnTo>
                    <a:pt x="142" y="181"/>
                  </a:lnTo>
                  <a:lnTo>
                    <a:pt x="136" y="176"/>
                  </a:lnTo>
                  <a:lnTo>
                    <a:pt x="132" y="171"/>
                  </a:lnTo>
                  <a:lnTo>
                    <a:pt x="125" y="162"/>
                  </a:lnTo>
                  <a:lnTo>
                    <a:pt x="118" y="150"/>
                  </a:lnTo>
                  <a:lnTo>
                    <a:pt x="111" y="136"/>
                  </a:lnTo>
                  <a:lnTo>
                    <a:pt x="105" y="121"/>
                  </a:lnTo>
                  <a:lnTo>
                    <a:pt x="101" y="105"/>
                  </a:lnTo>
                  <a:lnTo>
                    <a:pt x="100" y="87"/>
                  </a:lnTo>
                  <a:lnTo>
                    <a:pt x="101" y="70"/>
                  </a:lnTo>
                  <a:lnTo>
                    <a:pt x="96" y="66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79" y="56"/>
                  </a:lnTo>
                  <a:lnTo>
                    <a:pt x="72" y="54"/>
                  </a:lnTo>
                  <a:lnTo>
                    <a:pt x="67" y="51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57"/>
                  </a:lnTo>
                  <a:lnTo>
                    <a:pt x="57" y="72"/>
                  </a:lnTo>
                  <a:lnTo>
                    <a:pt x="59" y="88"/>
                  </a:lnTo>
                  <a:lnTo>
                    <a:pt x="62" y="101"/>
                  </a:lnTo>
                  <a:lnTo>
                    <a:pt x="64" y="115"/>
                  </a:lnTo>
                  <a:lnTo>
                    <a:pt x="68" y="132"/>
                  </a:lnTo>
                  <a:lnTo>
                    <a:pt x="72" y="150"/>
                  </a:lnTo>
                  <a:lnTo>
                    <a:pt x="76" y="161"/>
                  </a:lnTo>
                  <a:lnTo>
                    <a:pt x="76" y="163"/>
                  </a:lnTo>
                  <a:lnTo>
                    <a:pt x="72" y="162"/>
                  </a:lnTo>
                  <a:lnTo>
                    <a:pt x="67" y="156"/>
                  </a:lnTo>
                  <a:lnTo>
                    <a:pt x="62" y="145"/>
                  </a:lnTo>
                  <a:lnTo>
                    <a:pt x="58" y="123"/>
                  </a:lnTo>
                  <a:lnTo>
                    <a:pt x="51" y="92"/>
                  </a:lnTo>
                  <a:lnTo>
                    <a:pt x="46" y="62"/>
                  </a:lnTo>
                  <a:lnTo>
                    <a:pt x="42" y="44"/>
                  </a:lnTo>
                  <a:lnTo>
                    <a:pt x="34" y="36"/>
                  </a:lnTo>
                  <a:lnTo>
                    <a:pt x="26" y="29"/>
                  </a:lnTo>
                  <a:lnTo>
                    <a:pt x="20" y="22"/>
                  </a:lnTo>
                  <a:lnTo>
                    <a:pt x="13" y="17"/>
                  </a:lnTo>
                  <a:lnTo>
                    <a:pt x="9" y="12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4" name="Freeform 632">
              <a:extLst>
                <a:ext uri="{FF2B5EF4-FFF2-40B4-BE49-F238E27FC236}">
                  <a16:creationId xmlns:a16="http://schemas.microsoft.com/office/drawing/2014/main" id="{43DFD857-17CB-1E9D-9D3F-67FAA086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3655"/>
              <a:ext cx="96" cy="153"/>
            </a:xfrm>
            <a:custGeom>
              <a:avLst/>
              <a:gdLst>
                <a:gd name="T0" fmla="*/ 86 w 194"/>
                <a:gd name="T1" fmla="*/ 3 h 306"/>
                <a:gd name="T2" fmla="*/ 91 w 194"/>
                <a:gd name="T3" fmla="*/ 36 h 306"/>
                <a:gd name="T4" fmla="*/ 96 w 194"/>
                <a:gd name="T5" fmla="*/ 49 h 306"/>
                <a:gd name="T6" fmla="*/ 109 w 194"/>
                <a:gd name="T7" fmla="*/ 59 h 306"/>
                <a:gd name="T8" fmla="*/ 129 w 194"/>
                <a:gd name="T9" fmla="*/ 75 h 306"/>
                <a:gd name="T10" fmla="*/ 150 w 194"/>
                <a:gd name="T11" fmla="*/ 97 h 306"/>
                <a:gd name="T12" fmla="*/ 173 w 194"/>
                <a:gd name="T13" fmla="*/ 136 h 306"/>
                <a:gd name="T14" fmla="*/ 191 w 194"/>
                <a:gd name="T15" fmla="*/ 163 h 306"/>
                <a:gd name="T16" fmla="*/ 194 w 194"/>
                <a:gd name="T17" fmla="*/ 176 h 306"/>
                <a:gd name="T18" fmla="*/ 188 w 194"/>
                <a:gd name="T19" fmla="*/ 176 h 306"/>
                <a:gd name="T20" fmla="*/ 180 w 194"/>
                <a:gd name="T21" fmla="*/ 161 h 306"/>
                <a:gd name="T22" fmla="*/ 167 w 194"/>
                <a:gd name="T23" fmla="*/ 140 h 306"/>
                <a:gd name="T24" fmla="*/ 152 w 194"/>
                <a:gd name="T25" fmla="*/ 115 h 306"/>
                <a:gd name="T26" fmla="*/ 136 w 194"/>
                <a:gd name="T27" fmla="*/ 95 h 306"/>
                <a:gd name="T28" fmla="*/ 121 w 194"/>
                <a:gd name="T29" fmla="*/ 84 h 306"/>
                <a:gd name="T30" fmla="*/ 108 w 194"/>
                <a:gd name="T31" fmla="*/ 75 h 306"/>
                <a:gd name="T32" fmla="*/ 103 w 194"/>
                <a:gd name="T33" fmla="*/ 90 h 306"/>
                <a:gd name="T34" fmla="*/ 104 w 194"/>
                <a:gd name="T35" fmla="*/ 124 h 306"/>
                <a:gd name="T36" fmla="*/ 113 w 194"/>
                <a:gd name="T37" fmla="*/ 142 h 306"/>
                <a:gd name="T38" fmla="*/ 137 w 194"/>
                <a:gd name="T39" fmla="*/ 162 h 306"/>
                <a:gd name="T40" fmla="*/ 161 w 194"/>
                <a:gd name="T41" fmla="*/ 190 h 306"/>
                <a:gd name="T42" fmla="*/ 179 w 194"/>
                <a:gd name="T43" fmla="*/ 225 h 306"/>
                <a:gd name="T44" fmla="*/ 182 w 194"/>
                <a:gd name="T45" fmla="*/ 252 h 306"/>
                <a:gd name="T46" fmla="*/ 173 w 194"/>
                <a:gd name="T47" fmla="*/ 238 h 306"/>
                <a:gd name="T48" fmla="*/ 159 w 194"/>
                <a:gd name="T49" fmla="*/ 208 h 306"/>
                <a:gd name="T50" fmla="*/ 146 w 194"/>
                <a:gd name="T51" fmla="*/ 188 h 306"/>
                <a:gd name="T52" fmla="*/ 129 w 194"/>
                <a:gd name="T53" fmla="*/ 172 h 306"/>
                <a:gd name="T54" fmla="*/ 113 w 194"/>
                <a:gd name="T55" fmla="*/ 162 h 306"/>
                <a:gd name="T56" fmla="*/ 117 w 194"/>
                <a:gd name="T57" fmla="*/ 186 h 306"/>
                <a:gd name="T58" fmla="*/ 128 w 194"/>
                <a:gd name="T59" fmla="*/ 263 h 306"/>
                <a:gd name="T60" fmla="*/ 124 w 194"/>
                <a:gd name="T61" fmla="*/ 304 h 306"/>
                <a:gd name="T62" fmla="*/ 121 w 194"/>
                <a:gd name="T63" fmla="*/ 301 h 306"/>
                <a:gd name="T64" fmla="*/ 119 w 194"/>
                <a:gd name="T65" fmla="*/ 268 h 306"/>
                <a:gd name="T66" fmla="*/ 101 w 194"/>
                <a:gd name="T67" fmla="*/ 195 h 306"/>
                <a:gd name="T68" fmla="*/ 87 w 194"/>
                <a:gd name="T69" fmla="*/ 177 h 306"/>
                <a:gd name="T70" fmla="*/ 71 w 194"/>
                <a:gd name="T71" fmla="*/ 191 h 306"/>
                <a:gd name="T72" fmla="*/ 57 w 194"/>
                <a:gd name="T73" fmla="*/ 210 h 306"/>
                <a:gd name="T74" fmla="*/ 46 w 194"/>
                <a:gd name="T75" fmla="*/ 231 h 306"/>
                <a:gd name="T76" fmla="*/ 41 w 194"/>
                <a:gd name="T77" fmla="*/ 248 h 306"/>
                <a:gd name="T78" fmla="*/ 36 w 194"/>
                <a:gd name="T79" fmla="*/ 242 h 306"/>
                <a:gd name="T80" fmla="*/ 42 w 194"/>
                <a:gd name="T81" fmla="*/ 221 h 306"/>
                <a:gd name="T82" fmla="*/ 54 w 194"/>
                <a:gd name="T83" fmla="*/ 198 h 306"/>
                <a:gd name="T84" fmla="*/ 69 w 194"/>
                <a:gd name="T85" fmla="*/ 175 h 306"/>
                <a:gd name="T86" fmla="*/ 82 w 194"/>
                <a:gd name="T87" fmla="*/ 155 h 306"/>
                <a:gd name="T88" fmla="*/ 87 w 194"/>
                <a:gd name="T89" fmla="*/ 130 h 306"/>
                <a:gd name="T90" fmla="*/ 87 w 194"/>
                <a:gd name="T91" fmla="*/ 89 h 306"/>
                <a:gd name="T92" fmla="*/ 76 w 194"/>
                <a:gd name="T93" fmla="*/ 82 h 306"/>
                <a:gd name="T94" fmla="*/ 53 w 194"/>
                <a:gd name="T95" fmla="*/ 104 h 306"/>
                <a:gd name="T96" fmla="*/ 28 w 194"/>
                <a:gd name="T97" fmla="*/ 131 h 306"/>
                <a:gd name="T98" fmla="*/ 11 w 194"/>
                <a:gd name="T99" fmla="*/ 160 h 306"/>
                <a:gd name="T100" fmla="*/ 4 w 194"/>
                <a:gd name="T101" fmla="*/ 178 h 306"/>
                <a:gd name="T102" fmla="*/ 0 w 194"/>
                <a:gd name="T103" fmla="*/ 173 h 306"/>
                <a:gd name="T104" fmla="*/ 5 w 194"/>
                <a:gd name="T105" fmla="*/ 156 h 306"/>
                <a:gd name="T106" fmla="*/ 21 w 194"/>
                <a:gd name="T107" fmla="*/ 129 h 306"/>
                <a:gd name="T108" fmla="*/ 45 w 194"/>
                <a:gd name="T109" fmla="*/ 95 h 306"/>
                <a:gd name="T110" fmla="*/ 70 w 194"/>
                <a:gd name="T111" fmla="*/ 66 h 306"/>
                <a:gd name="T112" fmla="*/ 86 w 194"/>
                <a:gd name="T113" fmla="*/ 47 h 306"/>
                <a:gd name="T114" fmla="*/ 82 w 194"/>
                <a:gd name="T115" fmla="*/ 20 h 306"/>
                <a:gd name="T116" fmla="*/ 79 w 194"/>
                <a:gd name="T117" fmla="*/ 9 h 306"/>
                <a:gd name="T118" fmla="*/ 82 w 194"/>
                <a:gd name="T11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" h="306">
                  <a:moveTo>
                    <a:pt x="83" y="0"/>
                  </a:moveTo>
                  <a:lnTo>
                    <a:pt x="86" y="3"/>
                  </a:lnTo>
                  <a:lnTo>
                    <a:pt x="88" y="18"/>
                  </a:lnTo>
                  <a:lnTo>
                    <a:pt x="91" y="36"/>
                  </a:lnTo>
                  <a:lnTo>
                    <a:pt x="94" y="46"/>
                  </a:lnTo>
                  <a:lnTo>
                    <a:pt x="96" y="49"/>
                  </a:lnTo>
                  <a:lnTo>
                    <a:pt x="101" y="54"/>
                  </a:lnTo>
                  <a:lnTo>
                    <a:pt x="109" y="59"/>
                  </a:lnTo>
                  <a:lnTo>
                    <a:pt x="120" y="66"/>
                  </a:lnTo>
                  <a:lnTo>
                    <a:pt x="129" y="75"/>
                  </a:lnTo>
                  <a:lnTo>
                    <a:pt x="140" y="86"/>
                  </a:lnTo>
                  <a:lnTo>
                    <a:pt x="150" y="97"/>
                  </a:lnTo>
                  <a:lnTo>
                    <a:pt x="158" y="111"/>
                  </a:lnTo>
                  <a:lnTo>
                    <a:pt x="173" y="136"/>
                  </a:lnTo>
                  <a:lnTo>
                    <a:pt x="183" y="152"/>
                  </a:lnTo>
                  <a:lnTo>
                    <a:pt x="191" y="163"/>
                  </a:lnTo>
                  <a:lnTo>
                    <a:pt x="194" y="171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88" y="176"/>
                  </a:lnTo>
                  <a:lnTo>
                    <a:pt x="184" y="168"/>
                  </a:lnTo>
                  <a:lnTo>
                    <a:pt x="180" y="161"/>
                  </a:lnTo>
                  <a:lnTo>
                    <a:pt x="175" y="151"/>
                  </a:lnTo>
                  <a:lnTo>
                    <a:pt x="167" y="140"/>
                  </a:lnTo>
                  <a:lnTo>
                    <a:pt x="159" y="127"/>
                  </a:lnTo>
                  <a:lnTo>
                    <a:pt x="152" y="115"/>
                  </a:lnTo>
                  <a:lnTo>
                    <a:pt x="144" y="104"/>
                  </a:lnTo>
                  <a:lnTo>
                    <a:pt x="136" y="95"/>
                  </a:lnTo>
                  <a:lnTo>
                    <a:pt x="130" y="90"/>
                  </a:lnTo>
                  <a:lnTo>
                    <a:pt x="121" y="84"/>
                  </a:lnTo>
                  <a:lnTo>
                    <a:pt x="115" y="79"/>
                  </a:lnTo>
                  <a:lnTo>
                    <a:pt x="108" y="75"/>
                  </a:lnTo>
                  <a:lnTo>
                    <a:pt x="103" y="74"/>
                  </a:lnTo>
                  <a:lnTo>
                    <a:pt x="103" y="90"/>
                  </a:lnTo>
                  <a:lnTo>
                    <a:pt x="103" y="107"/>
                  </a:lnTo>
                  <a:lnTo>
                    <a:pt x="104" y="124"/>
                  </a:lnTo>
                  <a:lnTo>
                    <a:pt x="105" y="136"/>
                  </a:lnTo>
                  <a:lnTo>
                    <a:pt x="113" y="142"/>
                  </a:lnTo>
                  <a:lnTo>
                    <a:pt x="125" y="151"/>
                  </a:lnTo>
                  <a:lnTo>
                    <a:pt x="137" y="162"/>
                  </a:lnTo>
                  <a:lnTo>
                    <a:pt x="150" y="175"/>
                  </a:lnTo>
                  <a:lnTo>
                    <a:pt x="161" y="190"/>
                  </a:lnTo>
                  <a:lnTo>
                    <a:pt x="171" y="206"/>
                  </a:lnTo>
                  <a:lnTo>
                    <a:pt x="179" y="225"/>
                  </a:lnTo>
                  <a:lnTo>
                    <a:pt x="182" y="24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3" y="238"/>
                  </a:lnTo>
                  <a:lnTo>
                    <a:pt x="165" y="220"/>
                  </a:lnTo>
                  <a:lnTo>
                    <a:pt x="159" y="208"/>
                  </a:lnTo>
                  <a:lnTo>
                    <a:pt x="153" y="198"/>
                  </a:lnTo>
                  <a:lnTo>
                    <a:pt x="146" y="188"/>
                  </a:lnTo>
                  <a:lnTo>
                    <a:pt x="138" y="180"/>
                  </a:lnTo>
                  <a:lnTo>
                    <a:pt x="129" y="172"/>
                  </a:lnTo>
                  <a:lnTo>
                    <a:pt x="121" y="167"/>
                  </a:lnTo>
                  <a:lnTo>
                    <a:pt x="113" y="162"/>
                  </a:lnTo>
                  <a:lnTo>
                    <a:pt x="107" y="160"/>
                  </a:lnTo>
                  <a:lnTo>
                    <a:pt x="117" y="186"/>
                  </a:lnTo>
                  <a:lnTo>
                    <a:pt x="125" y="223"/>
                  </a:lnTo>
                  <a:lnTo>
                    <a:pt x="128" y="263"/>
                  </a:lnTo>
                  <a:lnTo>
                    <a:pt x="127" y="297"/>
                  </a:lnTo>
                  <a:lnTo>
                    <a:pt x="124" y="304"/>
                  </a:lnTo>
                  <a:lnTo>
                    <a:pt x="123" y="306"/>
                  </a:lnTo>
                  <a:lnTo>
                    <a:pt x="121" y="301"/>
                  </a:lnTo>
                  <a:lnTo>
                    <a:pt x="121" y="291"/>
                  </a:lnTo>
                  <a:lnTo>
                    <a:pt x="119" y="268"/>
                  </a:lnTo>
                  <a:lnTo>
                    <a:pt x="111" y="231"/>
                  </a:lnTo>
                  <a:lnTo>
                    <a:pt x="101" y="195"/>
                  </a:lnTo>
                  <a:lnTo>
                    <a:pt x="94" y="173"/>
                  </a:lnTo>
                  <a:lnTo>
                    <a:pt x="87" y="177"/>
                  </a:lnTo>
                  <a:lnTo>
                    <a:pt x="79" y="183"/>
                  </a:lnTo>
                  <a:lnTo>
                    <a:pt x="71" y="191"/>
                  </a:lnTo>
                  <a:lnTo>
                    <a:pt x="65" y="200"/>
                  </a:lnTo>
                  <a:lnTo>
                    <a:pt x="57" y="210"/>
                  </a:lnTo>
                  <a:lnTo>
                    <a:pt x="51" y="220"/>
                  </a:lnTo>
                  <a:lnTo>
                    <a:pt x="46" y="231"/>
                  </a:lnTo>
                  <a:lnTo>
                    <a:pt x="44" y="241"/>
                  </a:lnTo>
                  <a:lnTo>
                    <a:pt x="41" y="248"/>
                  </a:lnTo>
                  <a:lnTo>
                    <a:pt x="38" y="248"/>
                  </a:lnTo>
                  <a:lnTo>
                    <a:pt x="36" y="242"/>
                  </a:lnTo>
                  <a:lnTo>
                    <a:pt x="38" y="230"/>
                  </a:lnTo>
                  <a:lnTo>
                    <a:pt x="42" y="221"/>
                  </a:lnTo>
                  <a:lnTo>
                    <a:pt x="47" y="211"/>
                  </a:lnTo>
                  <a:lnTo>
                    <a:pt x="54" y="198"/>
                  </a:lnTo>
                  <a:lnTo>
                    <a:pt x="62" y="186"/>
                  </a:lnTo>
                  <a:lnTo>
                    <a:pt x="69" y="175"/>
                  </a:lnTo>
                  <a:lnTo>
                    <a:pt x="75" y="163"/>
                  </a:lnTo>
                  <a:lnTo>
                    <a:pt x="82" y="155"/>
                  </a:lnTo>
                  <a:lnTo>
                    <a:pt x="86" y="150"/>
                  </a:lnTo>
                  <a:lnTo>
                    <a:pt x="87" y="130"/>
                  </a:lnTo>
                  <a:lnTo>
                    <a:pt x="88" y="107"/>
                  </a:lnTo>
                  <a:lnTo>
                    <a:pt x="87" y="89"/>
                  </a:lnTo>
                  <a:lnTo>
                    <a:pt x="87" y="76"/>
                  </a:lnTo>
                  <a:lnTo>
                    <a:pt x="76" y="82"/>
                  </a:lnTo>
                  <a:lnTo>
                    <a:pt x="65" y="92"/>
                  </a:lnTo>
                  <a:lnTo>
                    <a:pt x="53" y="104"/>
                  </a:lnTo>
                  <a:lnTo>
                    <a:pt x="40" y="117"/>
                  </a:lnTo>
                  <a:lnTo>
                    <a:pt x="28" y="131"/>
                  </a:lnTo>
                  <a:lnTo>
                    <a:pt x="19" y="146"/>
                  </a:lnTo>
                  <a:lnTo>
                    <a:pt x="11" y="160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1" y="165"/>
                  </a:lnTo>
                  <a:lnTo>
                    <a:pt x="5" y="156"/>
                  </a:lnTo>
                  <a:lnTo>
                    <a:pt x="12" y="144"/>
                  </a:lnTo>
                  <a:lnTo>
                    <a:pt x="21" y="129"/>
                  </a:lnTo>
                  <a:lnTo>
                    <a:pt x="33" y="111"/>
                  </a:lnTo>
                  <a:lnTo>
                    <a:pt x="45" y="95"/>
                  </a:lnTo>
                  <a:lnTo>
                    <a:pt x="58" y="79"/>
                  </a:lnTo>
                  <a:lnTo>
                    <a:pt x="70" y="66"/>
                  </a:lnTo>
                  <a:lnTo>
                    <a:pt x="80" y="57"/>
                  </a:lnTo>
                  <a:lnTo>
                    <a:pt x="86" y="47"/>
                  </a:lnTo>
                  <a:lnTo>
                    <a:pt x="84" y="34"/>
                  </a:lnTo>
                  <a:lnTo>
                    <a:pt x="82" y="20"/>
                  </a:lnTo>
                  <a:lnTo>
                    <a:pt x="79" y="13"/>
                  </a:lnTo>
                  <a:lnTo>
                    <a:pt x="79" y="9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5" name="Freeform 633">
              <a:extLst>
                <a:ext uri="{FF2B5EF4-FFF2-40B4-BE49-F238E27FC236}">
                  <a16:creationId xmlns:a16="http://schemas.microsoft.com/office/drawing/2014/main" id="{277AEF2B-AD01-625E-8801-2E40629D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3457"/>
              <a:ext cx="118" cy="158"/>
            </a:xfrm>
            <a:custGeom>
              <a:avLst/>
              <a:gdLst>
                <a:gd name="T0" fmla="*/ 8 w 236"/>
                <a:gd name="T1" fmla="*/ 301 h 316"/>
                <a:gd name="T2" fmla="*/ 28 w 236"/>
                <a:gd name="T3" fmla="*/ 260 h 316"/>
                <a:gd name="T4" fmla="*/ 41 w 236"/>
                <a:gd name="T5" fmla="*/ 230 h 316"/>
                <a:gd name="T6" fmla="*/ 61 w 236"/>
                <a:gd name="T7" fmla="*/ 189 h 316"/>
                <a:gd name="T8" fmla="*/ 58 w 236"/>
                <a:gd name="T9" fmla="*/ 169 h 316"/>
                <a:gd name="T10" fmla="*/ 45 w 236"/>
                <a:gd name="T11" fmla="*/ 152 h 316"/>
                <a:gd name="T12" fmla="*/ 42 w 236"/>
                <a:gd name="T13" fmla="*/ 133 h 316"/>
                <a:gd name="T14" fmla="*/ 46 w 236"/>
                <a:gd name="T15" fmla="*/ 139 h 316"/>
                <a:gd name="T16" fmla="*/ 54 w 236"/>
                <a:gd name="T17" fmla="*/ 150 h 316"/>
                <a:gd name="T18" fmla="*/ 68 w 236"/>
                <a:gd name="T19" fmla="*/ 157 h 316"/>
                <a:gd name="T20" fmla="*/ 82 w 236"/>
                <a:gd name="T21" fmla="*/ 152 h 316"/>
                <a:gd name="T22" fmla="*/ 100 w 236"/>
                <a:gd name="T23" fmla="*/ 132 h 316"/>
                <a:gd name="T24" fmla="*/ 117 w 236"/>
                <a:gd name="T25" fmla="*/ 111 h 316"/>
                <a:gd name="T26" fmla="*/ 129 w 236"/>
                <a:gd name="T27" fmla="*/ 94 h 316"/>
                <a:gd name="T28" fmla="*/ 132 w 236"/>
                <a:gd name="T29" fmla="*/ 78 h 316"/>
                <a:gd name="T30" fmla="*/ 122 w 236"/>
                <a:gd name="T31" fmla="*/ 42 h 316"/>
                <a:gd name="T32" fmla="*/ 108 w 236"/>
                <a:gd name="T33" fmla="*/ 21 h 316"/>
                <a:gd name="T34" fmla="*/ 107 w 236"/>
                <a:gd name="T35" fmla="*/ 14 h 316"/>
                <a:gd name="T36" fmla="*/ 121 w 236"/>
                <a:gd name="T37" fmla="*/ 28 h 316"/>
                <a:gd name="T38" fmla="*/ 140 w 236"/>
                <a:gd name="T39" fmla="*/ 64 h 316"/>
                <a:gd name="T40" fmla="*/ 147 w 236"/>
                <a:gd name="T41" fmla="*/ 69 h 316"/>
                <a:gd name="T42" fmla="*/ 159 w 236"/>
                <a:gd name="T43" fmla="*/ 48 h 316"/>
                <a:gd name="T44" fmla="*/ 172 w 236"/>
                <a:gd name="T45" fmla="*/ 24 h 316"/>
                <a:gd name="T46" fmla="*/ 186 w 236"/>
                <a:gd name="T47" fmla="*/ 7 h 316"/>
                <a:gd name="T48" fmla="*/ 198 w 236"/>
                <a:gd name="T49" fmla="*/ 0 h 316"/>
                <a:gd name="T50" fmla="*/ 196 w 236"/>
                <a:gd name="T51" fmla="*/ 4 h 316"/>
                <a:gd name="T52" fmla="*/ 188 w 236"/>
                <a:gd name="T53" fmla="*/ 17 h 316"/>
                <a:gd name="T54" fmla="*/ 178 w 236"/>
                <a:gd name="T55" fmla="*/ 38 h 316"/>
                <a:gd name="T56" fmla="*/ 165 w 236"/>
                <a:gd name="T57" fmla="*/ 64 h 316"/>
                <a:gd name="T58" fmla="*/ 151 w 236"/>
                <a:gd name="T59" fmla="*/ 84 h 316"/>
                <a:gd name="T60" fmla="*/ 159 w 236"/>
                <a:gd name="T61" fmla="*/ 87 h 316"/>
                <a:gd name="T62" fmla="*/ 180 w 236"/>
                <a:gd name="T63" fmla="*/ 81 h 316"/>
                <a:gd name="T64" fmla="*/ 199 w 236"/>
                <a:gd name="T65" fmla="*/ 76 h 316"/>
                <a:gd name="T66" fmla="*/ 213 w 236"/>
                <a:gd name="T67" fmla="*/ 69 h 316"/>
                <a:gd name="T68" fmla="*/ 226 w 236"/>
                <a:gd name="T69" fmla="*/ 61 h 316"/>
                <a:gd name="T70" fmla="*/ 236 w 236"/>
                <a:gd name="T71" fmla="*/ 61 h 316"/>
                <a:gd name="T72" fmla="*/ 224 w 236"/>
                <a:gd name="T73" fmla="*/ 71 h 316"/>
                <a:gd name="T74" fmla="*/ 201 w 236"/>
                <a:gd name="T75" fmla="*/ 83 h 316"/>
                <a:gd name="T76" fmla="*/ 174 w 236"/>
                <a:gd name="T77" fmla="*/ 97 h 316"/>
                <a:gd name="T78" fmla="*/ 151 w 236"/>
                <a:gd name="T79" fmla="*/ 106 h 316"/>
                <a:gd name="T80" fmla="*/ 133 w 236"/>
                <a:gd name="T81" fmla="*/ 113 h 316"/>
                <a:gd name="T82" fmla="*/ 112 w 236"/>
                <a:gd name="T83" fmla="*/ 138 h 316"/>
                <a:gd name="T84" fmla="*/ 112 w 236"/>
                <a:gd name="T85" fmla="*/ 150 h 316"/>
                <a:gd name="T86" fmla="*/ 120 w 236"/>
                <a:gd name="T87" fmla="*/ 154 h 316"/>
                <a:gd name="T88" fmla="*/ 119 w 236"/>
                <a:gd name="T89" fmla="*/ 159 h 316"/>
                <a:gd name="T90" fmla="*/ 107 w 236"/>
                <a:gd name="T91" fmla="*/ 167 h 316"/>
                <a:gd name="T92" fmla="*/ 99 w 236"/>
                <a:gd name="T93" fmla="*/ 169 h 316"/>
                <a:gd name="T94" fmla="*/ 95 w 236"/>
                <a:gd name="T95" fmla="*/ 169 h 316"/>
                <a:gd name="T96" fmla="*/ 90 w 236"/>
                <a:gd name="T97" fmla="*/ 177 h 316"/>
                <a:gd name="T98" fmla="*/ 74 w 236"/>
                <a:gd name="T99" fmla="*/ 204 h 316"/>
                <a:gd name="T100" fmla="*/ 55 w 236"/>
                <a:gd name="T101" fmla="*/ 240 h 316"/>
                <a:gd name="T102" fmla="*/ 45 w 236"/>
                <a:gd name="T103" fmla="*/ 273 h 316"/>
                <a:gd name="T104" fmla="*/ 41 w 236"/>
                <a:gd name="T105" fmla="*/ 290 h 316"/>
                <a:gd name="T106" fmla="*/ 33 w 236"/>
                <a:gd name="T107" fmla="*/ 304 h 316"/>
                <a:gd name="T108" fmla="*/ 24 w 236"/>
                <a:gd name="T109" fmla="*/ 311 h 316"/>
                <a:gd name="T110" fmla="*/ 7 w 236"/>
                <a:gd name="T111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316">
                  <a:moveTo>
                    <a:pt x="0" y="316"/>
                  </a:moveTo>
                  <a:lnTo>
                    <a:pt x="8" y="301"/>
                  </a:lnTo>
                  <a:lnTo>
                    <a:pt x="18" y="281"/>
                  </a:lnTo>
                  <a:lnTo>
                    <a:pt x="28" y="260"/>
                  </a:lnTo>
                  <a:lnTo>
                    <a:pt x="34" y="245"/>
                  </a:lnTo>
                  <a:lnTo>
                    <a:pt x="41" y="230"/>
                  </a:lnTo>
                  <a:lnTo>
                    <a:pt x="50" y="209"/>
                  </a:lnTo>
                  <a:lnTo>
                    <a:pt x="61" y="189"/>
                  </a:lnTo>
                  <a:lnTo>
                    <a:pt x="66" y="178"/>
                  </a:lnTo>
                  <a:lnTo>
                    <a:pt x="58" y="169"/>
                  </a:lnTo>
                  <a:lnTo>
                    <a:pt x="50" y="160"/>
                  </a:lnTo>
                  <a:lnTo>
                    <a:pt x="45" y="152"/>
                  </a:lnTo>
                  <a:lnTo>
                    <a:pt x="42" y="140"/>
                  </a:lnTo>
                  <a:lnTo>
                    <a:pt x="42" y="133"/>
                  </a:lnTo>
                  <a:lnTo>
                    <a:pt x="43" y="134"/>
                  </a:lnTo>
                  <a:lnTo>
                    <a:pt x="46" y="139"/>
                  </a:lnTo>
                  <a:lnTo>
                    <a:pt x="49" y="145"/>
                  </a:lnTo>
                  <a:lnTo>
                    <a:pt x="54" y="150"/>
                  </a:lnTo>
                  <a:lnTo>
                    <a:pt x="62" y="154"/>
                  </a:lnTo>
                  <a:lnTo>
                    <a:pt x="68" y="157"/>
                  </a:lnTo>
                  <a:lnTo>
                    <a:pt x="74" y="159"/>
                  </a:lnTo>
                  <a:lnTo>
                    <a:pt x="82" y="152"/>
                  </a:lnTo>
                  <a:lnTo>
                    <a:pt x="91" y="142"/>
                  </a:lnTo>
                  <a:lnTo>
                    <a:pt x="100" y="132"/>
                  </a:lnTo>
                  <a:lnTo>
                    <a:pt x="109" y="120"/>
                  </a:lnTo>
                  <a:lnTo>
                    <a:pt x="117" y="111"/>
                  </a:lnTo>
                  <a:lnTo>
                    <a:pt x="124" y="102"/>
                  </a:lnTo>
                  <a:lnTo>
                    <a:pt x="129" y="94"/>
                  </a:lnTo>
                  <a:lnTo>
                    <a:pt x="132" y="89"/>
                  </a:lnTo>
                  <a:lnTo>
                    <a:pt x="132" y="78"/>
                  </a:lnTo>
                  <a:lnTo>
                    <a:pt x="128" y="61"/>
                  </a:lnTo>
                  <a:lnTo>
                    <a:pt x="122" y="42"/>
                  </a:lnTo>
                  <a:lnTo>
                    <a:pt x="115" y="28"/>
                  </a:lnTo>
                  <a:lnTo>
                    <a:pt x="108" y="21"/>
                  </a:lnTo>
                  <a:lnTo>
                    <a:pt x="105" y="16"/>
                  </a:lnTo>
                  <a:lnTo>
                    <a:pt x="107" y="14"/>
                  </a:lnTo>
                  <a:lnTo>
                    <a:pt x="112" y="17"/>
                  </a:lnTo>
                  <a:lnTo>
                    <a:pt x="121" y="28"/>
                  </a:lnTo>
                  <a:lnTo>
                    <a:pt x="132" y="46"/>
                  </a:lnTo>
                  <a:lnTo>
                    <a:pt x="140" y="64"/>
                  </a:lnTo>
                  <a:lnTo>
                    <a:pt x="142" y="78"/>
                  </a:lnTo>
                  <a:lnTo>
                    <a:pt x="147" y="69"/>
                  </a:lnTo>
                  <a:lnTo>
                    <a:pt x="153" y="59"/>
                  </a:lnTo>
                  <a:lnTo>
                    <a:pt x="159" y="48"/>
                  </a:lnTo>
                  <a:lnTo>
                    <a:pt x="166" y="36"/>
                  </a:lnTo>
                  <a:lnTo>
                    <a:pt x="172" y="24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1"/>
                  </a:lnTo>
                  <a:lnTo>
                    <a:pt x="188" y="17"/>
                  </a:lnTo>
                  <a:lnTo>
                    <a:pt x="184" y="26"/>
                  </a:lnTo>
                  <a:lnTo>
                    <a:pt x="178" y="38"/>
                  </a:lnTo>
                  <a:lnTo>
                    <a:pt x="171" y="52"/>
                  </a:lnTo>
                  <a:lnTo>
                    <a:pt x="165" y="64"/>
                  </a:lnTo>
                  <a:lnTo>
                    <a:pt x="158" y="76"/>
                  </a:lnTo>
                  <a:lnTo>
                    <a:pt x="151" y="84"/>
                  </a:lnTo>
                  <a:lnTo>
                    <a:pt x="147" y="89"/>
                  </a:lnTo>
                  <a:lnTo>
                    <a:pt x="159" y="87"/>
                  </a:lnTo>
                  <a:lnTo>
                    <a:pt x="170" y="83"/>
                  </a:lnTo>
                  <a:lnTo>
                    <a:pt x="180" y="81"/>
                  </a:lnTo>
                  <a:lnTo>
                    <a:pt x="191" y="78"/>
                  </a:lnTo>
                  <a:lnTo>
                    <a:pt x="199" y="76"/>
                  </a:lnTo>
                  <a:lnTo>
                    <a:pt x="207" y="72"/>
                  </a:lnTo>
                  <a:lnTo>
                    <a:pt x="213" y="69"/>
                  </a:lnTo>
                  <a:lnTo>
                    <a:pt x="219" y="66"/>
                  </a:lnTo>
                  <a:lnTo>
                    <a:pt x="226" y="61"/>
                  </a:lnTo>
                  <a:lnTo>
                    <a:pt x="233" y="58"/>
                  </a:lnTo>
                  <a:lnTo>
                    <a:pt x="236" y="61"/>
                  </a:lnTo>
                  <a:lnTo>
                    <a:pt x="230" y="67"/>
                  </a:lnTo>
                  <a:lnTo>
                    <a:pt x="224" y="71"/>
                  </a:lnTo>
                  <a:lnTo>
                    <a:pt x="215" y="77"/>
                  </a:lnTo>
                  <a:lnTo>
                    <a:pt x="201" y="83"/>
                  </a:lnTo>
                  <a:lnTo>
                    <a:pt x="188" y="91"/>
                  </a:lnTo>
                  <a:lnTo>
                    <a:pt x="174" y="97"/>
                  </a:lnTo>
                  <a:lnTo>
                    <a:pt x="162" y="102"/>
                  </a:lnTo>
                  <a:lnTo>
                    <a:pt x="151" y="106"/>
                  </a:lnTo>
                  <a:lnTo>
                    <a:pt x="145" y="107"/>
                  </a:lnTo>
                  <a:lnTo>
                    <a:pt x="133" y="113"/>
                  </a:lnTo>
                  <a:lnTo>
                    <a:pt x="121" y="125"/>
                  </a:lnTo>
                  <a:lnTo>
                    <a:pt x="112" y="138"/>
                  </a:lnTo>
                  <a:lnTo>
                    <a:pt x="109" y="147"/>
                  </a:lnTo>
                  <a:lnTo>
                    <a:pt x="112" y="150"/>
                  </a:lnTo>
                  <a:lnTo>
                    <a:pt x="116" y="153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19" y="159"/>
                  </a:lnTo>
                  <a:lnTo>
                    <a:pt x="112" y="163"/>
                  </a:lnTo>
                  <a:lnTo>
                    <a:pt x="107" y="167"/>
                  </a:lnTo>
                  <a:lnTo>
                    <a:pt x="103" y="170"/>
                  </a:lnTo>
                  <a:lnTo>
                    <a:pt x="99" y="169"/>
                  </a:lnTo>
                  <a:lnTo>
                    <a:pt x="97" y="168"/>
                  </a:lnTo>
                  <a:lnTo>
                    <a:pt x="95" y="169"/>
                  </a:lnTo>
                  <a:lnTo>
                    <a:pt x="95" y="169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4" y="204"/>
                  </a:lnTo>
                  <a:lnTo>
                    <a:pt x="65" y="221"/>
                  </a:lnTo>
                  <a:lnTo>
                    <a:pt x="55" y="240"/>
                  </a:lnTo>
                  <a:lnTo>
                    <a:pt x="49" y="258"/>
                  </a:lnTo>
                  <a:lnTo>
                    <a:pt x="45" y="273"/>
                  </a:lnTo>
                  <a:lnTo>
                    <a:pt x="43" y="284"/>
                  </a:lnTo>
                  <a:lnTo>
                    <a:pt x="41" y="290"/>
                  </a:lnTo>
                  <a:lnTo>
                    <a:pt x="37" y="298"/>
                  </a:lnTo>
                  <a:lnTo>
                    <a:pt x="33" y="304"/>
                  </a:lnTo>
                  <a:lnTo>
                    <a:pt x="29" y="309"/>
                  </a:lnTo>
                  <a:lnTo>
                    <a:pt x="24" y="311"/>
                  </a:lnTo>
                  <a:lnTo>
                    <a:pt x="14" y="314"/>
                  </a:lnTo>
                  <a:lnTo>
                    <a:pt x="7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6" name="Freeform 634">
              <a:extLst>
                <a:ext uri="{FF2B5EF4-FFF2-40B4-BE49-F238E27FC236}">
                  <a16:creationId xmlns:a16="http://schemas.microsoft.com/office/drawing/2014/main" id="{83E267B1-0FD4-E167-E35B-EA03FBAFB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" y="3709"/>
              <a:ext cx="76" cy="123"/>
            </a:xfrm>
            <a:custGeom>
              <a:avLst/>
              <a:gdLst>
                <a:gd name="T0" fmla="*/ 99 w 151"/>
                <a:gd name="T1" fmla="*/ 17 h 246"/>
                <a:gd name="T2" fmla="*/ 83 w 151"/>
                <a:gd name="T3" fmla="*/ 44 h 246"/>
                <a:gd name="T4" fmla="*/ 71 w 151"/>
                <a:gd name="T5" fmla="*/ 53 h 246"/>
                <a:gd name="T6" fmla="*/ 47 w 151"/>
                <a:gd name="T7" fmla="*/ 60 h 246"/>
                <a:gd name="T8" fmla="*/ 22 w 151"/>
                <a:gd name="T9" fmla="*/ 73 h 246"/>
                <a:gd name="T10" fmla="*/ 5 w 151"/>
                <a:gd name="T11" fmla="*/ 85 h 246"/>
                <a:gd name="T12" fmla="*/ 0 w 151"/>
                <a:gd name="T13" fmla="*/ 94 h 246"/>
                <a:gd name="T14" fmla="*/ 1 w 151"/>
                <a:gd name="T15" fmla="*/ 96 h 246"/>
                <a:gd name="T16" fmla="*/ 12 w 151"/>
                <a:gd name="T17" fmla="*/ 91 h 246"/>
                <a:gd name="T18" fmla="*/ 29 w 151"/>
                <a:gd name="T19" fmla="*/ 81 h 246"/>
                <a:gd name="T20" fmla="*/ 50 w 151"/>
                <a:gd name="T21" fmla="*/ 71 h 246"/>
                <a:gd name="T22" fmla="*/ 68 w 151"/>
                <a:gd name="T23" fmla="*/ 63 h 246"/>
                <a:gd name="T24" fmla="*/ 71 w 151"/>
                <a:gd name="T25" fmla="*/ 74 h 246"/>
                <a:gd name="T26" fmla="*/ 64 w 151"/>
                <a:gd name="T27" fmla="*/ 105 h 246"/>
                <a:gd name="T28" fmla="*/ 55 w 151"/>
                <a:gd name="T29" fmla="*/ 121 h 246"/>
                <a:gd name="T30" fmla="*/ 39 w 151"/>
                <a:gd name="T31" fmla="*/ 138 h 246"/>
                <a:gd name="T32" fmla="*/ 21 w 151"/>
                <a:gd name="T33" fmla="*/ 156 h 246"/>
                <a:gd name="T34" fmla="*/ 8 w 151"/>
                <a:gd name="T35" fmla="*/ 170 h 246"/>
                <a:gd name="T36" fmla="*/ 4 w 151"/>
                <a:gd name="T37" fmla="*/ 180 h 246"/>
                <a:gd name="T38" fmla="*/ 8 w 151"/>
                <a:gd name="T39" fmla="*/ 182 h 246"/>
                <a:gd name="T40" fmla="*/ 16 w 151"/>
                <a:gd name="T41" fmla="*/ 174 h 246"/>
                <a:gd name="T42" fmla="*/ 29 w 151"/>
                <a:gd name="T43" fmla="*/ 161 h 246"/>
                <a:gd name="T44" fmla="*/ 45 w 151"/>
                <a:gd name="T45" fmla="*/ 148 h 246"/>
                <a:gd name="T46" fmla="*/ 58 w 151"/>
                <a:gd name="T47" fmla="*/ 136 h 246"/>
                <a:gd name="T48" fmla="*/ 64 w 151"/>
                <a:gd name="T49" fmla="*/ 154 h 246"/>
                <a:gd name="T50" fmla="*/ 70 w 151"/>
                <a:gd name="T51" fmla="*/ 219 h 246"/>
                <a:gd name="T52" fmla="*/ 75 w 151"/>
                <a:gd name="T53" fmla="*/ 245 h 246"/>
                <a:gd name="T54" fmla="*/ 76 w 151"/>
                <a:gd name="T55" fmla="*/ 244 h 246"/>
                <a:gd name="T56" fmla="*/ 78 w 151"/>
                <a:gd name="T57" fmla="*/ 215 h 246"/>
                <a:gd name="T58" fmla="*/ 75 w 151"/>
                <a:gd name="T59" fmla="*/ 144 h 246"/>
                <a:gd name="T60" fmla="*/ 79 w 151"/>
                <a:gd name="T61" fmla="*/ 120 h 246"/>
                <a:gd name="T62" fmla="*/ 83 w 151"/>
                <a:gd name="T63" fmla="*/ 124 h 246"/>
                <a:gd name="T64" fmla="*/ 87 w 151"/>
                <a:gd name="T65" fmla="*/ 134 h 246"/>
                <a:gd name="T66" fmla="*/ 99 w 151"/>
                <a:gd name="T67" fmla="*/ 150 h 246"/>
                <a:gd name="T68" fmla="*/ 116 w 151"/>
                <a:gd name="T69" fmla="*/ 169 h 246"/>
                <a:gd name="T70" fmla="*/ 130 w 151"/>
                <a:gd name="T71" fmla="*/ 182 h 246"/>
                <a:gd name="T72" fmla="*/ 140 w 151"/>
                <a:gd name="T73" fmla="*/ 185 h 246"/>
                <a:gd name="T74" fmla="*/ 134 w 151"/>
                <a:gd name="T75" fmla="*/ 175 h 246"/>
                <a:gd name="T76" fmla="*/ 122 w 151"/>
                <a:gd name="T77" fmla="*/ 162 h 246"/>
                <a:gd name="T78" fmla="*/ 112 w 151"/>
                <a:gd name="T79" fmla="*/ 149 h 246"/>
                <a:gd name="T80" fmla="*/ 99 w 151"/>
                <a:gd name="T81" fmla="*/ 133 h 246"/>
                <a:gd name="T82" fmla="*/ 91 w 151"/>
                <a:gd name="T83" fmla="*/ 119 h 246"/>
                <a:gd name="T84" fmla="*/ 87 w 151"/>
                <a:gd name="T85" fmla="*/ 103 h 246"/>
                <a:gd name="T86" fmla="*/ 89 w 151"/>
                <a:gd name="T87" fmla="*/ 74 h 246"/>
                <a:gd name="T88" fmla="*/ 93 w 151"/>
                <a:gd name="T89" fmla="*/ 63 h 246"/>
                <a:gd name="T90" fmla="*/ 99 w 151"/>
                <a:gd name="T91" fmla="*/ 65 h 246"/>
                <a:gd name="T92" fmla="*/ 108 w 151"/>
                <a:gd name="T93" fmla="*/ 74 h 246"/>
                <a:gd name="T94" fmla="*/ 121 w 151"/>
                <a:gd name="T95" fmla="*/ 85 h 246"/>
                <a:gd name="T96" fmla="*/ 136 w 151"/>
                <a:gd name="T97" fmla="*/ 96 h 246"/>
                <a:gd name="T98" fmla="*/ 146 w 151"/>
                <a:gd name="T99" fmla="*/ 106 h 246"/>
                <a:gd name="T100" fmla="*/ 151 w 151"/>
                <a:gd name="T101" fmla="*/ 109 h 246"/>
                <a:gd name="T102" fmla="*/ 141 w 151"/>
                <a:gd name="T103" fmla="*/ 95 h 246"/>
                <a:gd name="T104" fmla="*/ 126 w 151"/>
                <a:gd name="T105" fmla="*/ 79 h 246"/>
                <a:gd name="T106" fmla="*/ 112 w 151"/>
                <a:gd name="T107" fmla="*/ 61 h 246"/>
                <a:gd name="T108" fmla="*/ 107 w 151"/>
                <a:gd name="T109" fmla="*/ 50 h 246"/>
                <a:gd name="T110" fmla="*/ 105 w 151"/>
                <a:gd name="T111" fmla="*/ 25 h 246"/>
                <a:gd name="T112" fmla="*/ 114 w 151"/>
                <a:gd name="T113" fmla="*/ 4 h 246"/>
                <a:gd name="T114" fmla="*/ 109 w 151"/>
                <a:gd name="T115" fmla="*/ 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246">
                  <a:moveTo>
                    <a:pt x="105" y="5"/>
                  </a:moveTo>
                  <a:lnTo>
                    <a:pt x="99" y="17"/>
                  </a:lnTo>
                  <a:lnTo>
                    <a:pt x="91" y="30"/>
                  </a:lnTo>
                  <a:lnTo>
                    <a:pt x="83" y="44"/>
                  </a:lnTo>
                  <a:lnTo>
                    <a:pt x="80" y="53"/>
                  </a:lnTo>
                  <a:lnTo>
                    <a:pt x="71" y="53"/>
                  </a:lnTo>
                  <a:lnTo>
                    <a:pt x="60" y="56"/>
                  </a:lnTo>
                  <a:lnTo>
                    <a:pt x="47" y="60"/>
                  </a:lnTo>
                  <a:lnTo>
                    <a:pt x="35" y="66"/>
                  </a:lnTo>
                  <a:lnTo>
                    <a:pt x="22" y="73"/>
                  </a:lnTo>
                  <a:lnTo>
                    <a:pt x="13" y="79"/>
                  </a:lnTo>
                  <a:lnTo>
                    <a:pt x="5" y="85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6" y="94"/>
                  </a:lnTo>
                  <a:lnTo>
                    <a:pt x="12" y="91"/>
                  </a:lnTo>
                  <a:lnTo>
                    <a:pt x="20" y="86"/>
                  </a:lnTo>
                  <a:lnTo>
                    <a:pt x="29" y="81"/>
                  </a:lnTo>
                  <a:lnTo>
                    <a:pt x="39" y="76"/>
                  </a:lnTo>
                  <a:lnTo>
                    <a:pt x="50" y="71"/>
                  </a:lnTo>
                  <a:lnTo>
                    <a:pt x="59" y="66"/>
                  </a:lnTo>
                  <a:lnTo>
                    <a:pt x="68" y="63"/>
                  </a:lnTo>
                  <a:lnTo>
                    <a:pt x="75" y="61"/>
                  </a:lnTo>
                  <a:lnTo>
                    <a:pt x="71" y="74"/>
                  </a:lnTo>
                  <a:lnTo>
                    <a:pt x="67" y="90"/>
                  </a:lnTo>
                  <a:lnTo>
                    <a:pt x="64" y="105"/>
                  </a:lnTo>
                  <a:lnTo>
                    <a:pt x="62" y="115"/>
                  </a:lnTo>
                  <a:lnTo>
                    <a:pt x="55" y="121"/>
                  </a:lnTo>
                  <a:lnTo>
                    <a:pt x="47" y="129"/>
                  </a:lnTo>
                  <a:lnTo>
                    <a:pt x="39" y="138"/>
                  </a:lnTo>
                  <a:lnTo>
                    <a:pt x="30" y="146"/>
                  </a:lnTo>
                  <a:lnTo>
                    <a:pt x="21" y="156"/>
                  </a:lnTo>
                  <a:lnTo>
                    <a:pt x="13" y="164"/>
                  </a:lnTo>
                  <a:lnTo>
                    <a:pt x="8" y="170"/>
                  </a:lnTo>
                  <a:lnTo>
                    <a:pt x="5" y="175"/>
                  </a:lnTo>
                  <a:lnTo>
                    <a:pt x="4" y="180"/>
                  </a:lnTo>
                  <a:lnTo>
                    <a:pt x="5" y="182"/>
                  </a:lnTo>
                  <a:lnTo>
                    <a:pt x="8" y="182"/>
                  </a:lnTo>
                  <a:lnTo>
                    <a:pt x="12" y="179"/>
                  </a:lnTo>
                  <a:lnTo>
                    <a:pt x="16" y="174"/>
                  </a:lnTo>
                  <a:lnTo>
                    <a:pt x="22" y="169"/>
                  </a:lnTo>
                  <a:lnTo>
                    <a:pt x="29" y="161"/>
                  </a:lnTo>
                  <a:lnTo>
                    <a:pt x="37" y="154"/>
                  </a:lnTo>
                  <a:lnTo>
                    <a:pt x="45" y="148"/>
                  </a:lnTo>
                  <a:lnTo>
                    <a:pt x="51" y="141"/>
                  </a:lnTo>
                  <a:lnTo>
                    <a:pt x="58" y="136"/>
                  </a:lnTo>
                  <a:lnTo>
                    <a:pt x="63" y="134"/>
                  </a:lnTo>
                  <a:lnTo>
                    <a:pt x="64" y="154"/>
                  </a:lnTo>
                  <a:lnTo>
                    <a:pt x="67" y="186"/>
                  </a:lnTo>
                  <a:lnTo>
                    <a:pt x="70" y="219"/>
                  </a:lnTo>
                  <a:lnTo>
                    <a:pt x="72" y="239"/>
                  </a:lnTo>
                  <a:lnTo>
                    <a:pt x="75" y="245"/>
                  </a:lnTo>
                  <a:lnTo>
                    <a:pt x="76" y="246"/>
                  </a:lnTo>
                  <a:lnTo>
                    <a:pt x="76" y="244"/>
                  </a:lnTo>
                  <a:lnTo>
                    <a:pt x="78" y="236"/>
                  </a:lnTo>
                  <a:lnTo>
                    <a:pt x="78" y="215"/>
                  </a:lnTo>
                  <a:lnTo>
                    <a:pt x="76" y="179"/>
                  </a:lnTo>
                  <a:lnTo>
                    <a:pt x="75" y="144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82" y="120"/>
                  </a:lnTo>
                  <a:lnTo>
                    <a:pt x="83" y="124"/>
                  </a:lnTo>
                  <a:lnTo>
                    <a:pt x="84" y="129"/>
                  </a:lnTo>
                  <a:lnTo>
                    <a:pt x="87" y="134"/>
                  </a:lnTo>
                  <a:lnTo>
                    <a:pt x="92" y="141"/>
                  </a:lnTo>
                  <a:lnTo>
                    <a:pt x="99" y="150"/>
                  </a:lnTo>
                  <a:lnTo>
                    <a:pt x="107" y="160"/>
                  </a:lnTo>
                  <a:lnTo>
                    <a:pt x="116" y="169"/>
                  </a:lnTo>
                  <a:lnTo>
                    <a:pt x="124" y="176"/>
                  </a:lnTo>
                  <a:lnTo>
                    <a:pt x="130" y="182"/>
                  </a:lnTo>
                  <a:lnTo>
                    <a:pt x="136" y="185"/>
                  </a:lnTo>
                  <a:lnTo>
                    <a:pt x="140" y="185"/>
                  </a:lnTo>
                  <a:lnTo>
                    <a:pt x="140" y="181"/>
                  </a:lnTo>
                  <a:lnTo>
                    <a:pt x="134" y="175"/>
                  </a:lnTo>
                  <a:lnTo>
                    <a:pt x="128" y="167"/>
                  </a:lnTo>
                  <a:lnTo>
                    <a:pt x="122" y="162"/>
                  </a:lnTo>
                  <a:lnTo>
                    <a:pt x="117" y="156"/>
                  </a:lnTo>
                  <a:lnTo>
                    <a:pt x="112" y="149"/>
                  </a:lnTo>
                  <a:lnTo>
                    <a:pt x="105" y="140"/>
                  </a:lnTo>
                  <a:lnTo>
                    <a:pt x="99" y="133"/>
                  </a:lnTo>
                  <a:lnTo>
                    <a:pt x="93" y="125"/>
                  </a:lnTo>
                  <a:lnTo>
                    <a:pt x="91" y="119"/>
                  </a:lnTo>
                  <a:lnTo>
                    <a:pt x="88" y="114"/>
                  </a:lnTo>
                  <a:lnTo>
                    <a:pt x="87" y="103"/>
                  </a:lnTo>
                  <a:lnTo>
                    <a:pt x="88" y="88"/>
                  </a:lnTo>
                  <a:lnTo>
                    <a:pt x="89" y="74"/>
                  </a:lnTo>
                  <a:lnTo>
                    <a:pt x="92" y="65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104" y="70"/>
                  </a:lnTo>
                  <a:lnTo>
                    <a:pt x="108" y="74"/>
                  </a:lnTo>
                  <a:lnTo>
                    <a:pt x="114" y="79"/>
                  </a:lnTo>
                  <a:lnTo>
                    <a:pt x="121" y="85"/>
                  </a:lnTo>
                  <a:lnTo>
                    <a:pt x="128" y="91"/>
                  </a:lnTo>
                  <a:lnTo>
                    <a:pt x="136" y="96"/>
                  </a:lnTo>
                  <a:lnTo>
                    <a:pt x="141" y="101"/>
                  </a:lnTo>
                  <a:lnTo>
                    <a:pt x="146" y="106"/>
                  </a:lnTo>
                  <a:lnTo>
                    <a:pt x="150" y="109"/>
                  </a:lnTo>
                  <a:lnTo>
                    <a:pt x="151" y="109"/>
                  </a:lnTo>
                  <a:lnTo>
                    <a:pt x="147" y="104"/>
                  </a:lnTo>
                  <a:lnTo>
                    <a:pt x="141" y="95"/>
                  </a:lnTo>
                  <a:lnTo>
                    <a:pt x="134" y="88"/>
                  </a:lnTo>
                  <a:lnTo>
                    <a:pt x="126" y="79"/>
                  </a:lnTo>
                  <a:lnTo>
                    <a:pt x="118" y="70"/>
                  </a:lnTo>
                  <a:lnTo>
                    <a:pt x="112" y="61"/>
                  </a:lnTo>
                  <a:lnTo>
                    <a:pt x="108" y="56"/>
                  </a:lnTo>
                  <a:lnTo>
                    <a:pt x="107" y="50"/>
                  </a:lnTo>
                  <a:lnTo>
                    <a:pt x="105" y="38"/>
                  </a:lnTo>
                  <a:lnTo>
                    <a:pt x="105" y="25"/>
                  </a:lnTo>
                  <a:lnTo>
                    <a:pt x="111" y="13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7" name="Freeform 635">
              <a:extLst>
                <a:ext uri="{FF2B5EF4-FFF2-40B4-BE49-F238E27FC236}">
                  <a16:creationId xmlns:a16="http://schemas.microsoft.com/office/drawing/2014/main" id="{595DACEA-3711-D867-CB87-7B9638FA1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3654"/>
              <a:ext cx="151" cy="113"/>
            </a:xfrm>
            <a:custGeom>
              <a:avLst/>
              <a:gdLst>
                <a:gd name="T0" fmla="*/ 16 w 301"/>
                <a:gd name="T1" fmla="*/ 30 h 224"/>
                <a:gd name="T2" fmla="*/ 32 w 301"/>
                <a:gd name="T3" fmla="*/ 42 h 224"/>
                <a:gd name="T4" fmla="*/ 47 w 301"/>
                <a:gd name="T5" fmla="*/ 48 h 224"/>
                <a:gd name="T6" fmla="*/ 64 w 301"/>
                <a:gd name="T7" fmla="*/ 57 h 224"/>
                <a:gd name="T8" fmla="*/ 67 w 301"/>
                <a:gd name="T9" fmla="*/ 103 h 224"/>
                <a:gd name="T10" fmla="*/ 75 w 301"/>
                <a:gd name="T11" fmla="*/ 147 h 224"/>
                <a:gd name="T12" fmla="*/ 75 w 301"/>
                <a:gd name="T13" fmla="*/ 135 h 224"/>
                <a:gd name="T14" fmla="*/ 80 w 301"/>
                <a:gd name="T15" fmla="*/ 73 h 224"/>
                <a:gd name="T16" fmla="*/ 95 w 301"/>
                <a:gd name="T17" fmla="*/ 70 h 224"/>
                <a:gd name="T18" fmla="*/ 118 w 301"/>
                <a:gd name="T19" fmla="*/ 91 h 224"/>
                <a:gd name="T20" fmla="*/ 138 w 301"/>
                <a:gd name="T21" fmla="*/ 105 h 224"/>
                <a:gd name="T22" fmla="*/ 157 w 301"/>
                <a:gd name="T23" fmla="*/ 199 h 224"/>
                <a:gd name="T24" fmla="*/ 171 w 301"/>
                <a:gd name="T25" fmla="*/ 221 h 224"/>
                <a:gd name="T26" fmla="*/ 162 w 301"/>
                <a:gd name="T27" fmla="*/ 184 h 224"/>
                <a:gd name="T28" fmla="*/ 153 w 301"/>
                <a:gd name="T29" fmla="*/ 113 h 224"/>
                <a:gd name="T30" fmla="*/ 208 w 301"/>
                <a:gd name="T31" fmla="*/ 142 h 224"/>
                <a:gd name="T32" fmla="*/ 274 w 301"/>
                <a:gd name="T33" fmla="*/ 178 h 224"/>
                <a:gd name="T34" fmla="*/ 300 w 301"/>
                <a:gd name="T35" fmla="*/ 193 h 224"/>
                <a:gd name="T36" fmla="*/ 290 w 301"/>
                <a:gd name="T37" fmla="*/ 179 h 224"/>
                <a:gd name="T38" fmla="*/ 246 w 301"/>
                <a:gd name="T39" fmla="*/ 152 h 224"/>
                <a:gd name="T40" fmla="*/ 186 w 301"/>
                <a:gd name="T41" fmla="*/ 116 h 224"/>
                <a:gd name="T42" fmla="*/ 153 w 301"/>
                <a:gd name="T43" fmla="*/ 101 h 224"/>
                <a:gd name="T44" fmla="*/ 174 w 301"/>
                <a:gd name="T45" fmla="*/ 96 h 224"/>
                <a:gd name="T46" fmla="*/ 216 w 301"/>
                <a:gd name="T47" fmla="*/ 87 h 224"/>
                <a:gd name="T48" fmla="*/ 269 w 301"/>
                <a:gd name="T49" fmla="*/ 87 h 224"/>
                <a:gd name="T50" fmla="*/ 301 w 301"/>
                <a:gd name="T51" fmla="*/ 96 h 224"/>
                <a:gd name="T52" fmla="*/ 287 w 301"/>
                <a:gd name="T53" fmla="*/ 82 h 224"/>
                <a:gd name="T54" fmla="*/ 244 w 301"/>
                <a:gd name="T55" fmla="*/ 80 h 224"/>
                <a:gd name="T56" fmla="*/ 180 w 301"/>
                <a:gd name="T57" fmla="*/ 81 h 224"/>
                <a:gd name="T58" fmla="*/ 151 w 301"/>
                <a:gd name="T59" fmla="*/ 82 h 224"/>
                <a:gd name="T60" fmla="*/ 128 w 301"/>
                <a:gd name="T61" fmla="*/ 67 h 224"/>
                <a:gd name="T62" fmla="*/ 105 w 301"/>
                <a:gd name="T63" fmla="*/ 51 h 224"/>
                <a:gd name="T64" fmla="*/ 121 w 301"/>
                <a:gd name="T65" fmla="*/ 37 h 224"/>
                <a:gd name="T66" fmla="*/ 158 w 301"/>
                <a:gd name="T67" fmla="*/ 17 h 224"/>
                <a:gd name="T68" fmla="*/ 187 w 301"/>
                <a:gd name="T69" fmla="*/ 6 h 224"/>
                <a:gd name="T70" fmla="*/ 184 w 301"/>
                <a:gd name="T71" fmla="*/ 0 h 224"/>
                <a:gd name="T72" fmla="*/ 153 w 301"/>
                <a:gd name="T73" fmla="*/ 10 h 224"/>
                <a:gd name="T74" fmla="*/ 114 w 301"/>
                <a:gd name="T75" fmla="*/ 27 h 224"/>
                <a:gd name="T76" fmla="*/ 88 w 301"/>
                <a:gd name="T77" fmla="*/ 40 h 224"/>
                <a:gd name="T78" fmla="*/ 66 w 301"/>
                <a:gd name="T79" fmla="*/ 41 h 224"/>
                <a:gd name="T80" fmla="*/ 42 w 301"/>
                <a:gd name="T81" fmla="*/ 30 h 224"/>
                <a:gd name="T82" fmla="*/ 17 w 301"/>
                <a:gd name="T83" fmla="*/ 20 h 224"/>
                <a:gd name="T84" fmla="*/ 0 w 301"/>
                <a:gd name="T85" fmla="*/ 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24">
                  <a:moveTo>
                    <a:pt x="0" y="17"/>
                  </a:moveTo>
                  <a:lnTo>
                    <a:pt x="7" y="22"/>
                  </a:lnTo>
                  <a:lnTo>
                    <a:pt x="16" y="30"/>
                  </a:lnTo>
                  <a:lnTo>
                    <a:pt x="24" y="37"/>
                  </a:lnTo>
                  <a:lnTo>
                    <a:pt x="29" y="41"/>
                  </a:lnTo>
                  <a:lnTo>
                    <a:pt x="32" y="42"/>
                  </a:lnTo>
                  <a:lnTo>
                    <a:pt x="35" y="43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4" y="52"/>
                  </a:lnTo>
                  <a:lnTo>
                    <a:pt x="59" y="55"/>
                  </a:lnTo>
                  <a:lnTo>
                    <a:pt x="64" y="57"/>
                  </a:lnTo>
                  <a:lnTo>
                    <a:pt x="68" y="60"/>
                  </a:lnTo>
                  <a:lnTo>
                    <a:pt x="68" y="80"/>
                  </a:lnTo>
                  <a:lnTo>
                    <a:pt x="67" y="103"/>
                  </a:lnTo>
                  <a:lnTo>
                    <a:pt x="68" y="125"/>
                  </a:lnTo>
                  <a:lnTo>
                    <a:pt x="71" y="141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5" y="135"/>
                  </a:lnTo>
                  <a:lnTo>
                    <a:pt x="75" y="120"/>
                  </a:lnTo>
                  <a:lnTo>
                    <a:pt x="78" y="96"/>
                  </a:lnTo>
                  <a:lnTo>
                    <a:pt x="80" y="73"/>
                  </a:lnTo>
                  <a:lnTo>
                    <a:pt x="83" y="61"/>
                  </a:lnTo>
                  <a:lnTo>
                    <a:pt x="88" y="65"/>
                  </a:lnTo>
                  <a:lnTo>
                    <a:pt x="95" y="70"/>
                  </a:lnTo>
                  <a:lnTo>
                    <a:pt x="103" y="77"/>
                  </a:lnTo>
                  <a:lnTo>
                    <a:pt x="111" y="85"/>
                  </a:lnTo>
                  <a:lnTo>
                    <a:pt x="118" y="91"/>
                  </a:lnTo>
                  <a:lnTo>
                    <a:pt x="126" y="97"/>
                  </a:lnTo>
                  <a:lnTo>
                    <a:pt x="133" y="102"/>
                  </a:lnTo>
                  <a:lnTo>
                    <a:pt x="138" y="105"/>
                  </a:lnTo>
                  <a:lnTo>
                    <a:pt x="141" y="130"/>
                  </a:lnTo>
                  <a:lnTo>
                    <a:pt x="147" y="166"/>
                  </a:lnTo>
                  <a:lnTo>
                    <a:pt x="157" y="199"/>
                  </a:lnTo>
                  <a:lnTo>
                    <a:pt x="165" y="219"/>
                  </a:lnTo>
                  <a:lnTo>
                    <a:pt x="170" y="224"/>
                  </a:lnTo>
                  <a:lnTo>
                    <a:pt x="171" y="221"/>
                  </a:lnTo>
                  <a:lnTo>
                    <a:pt x="168" y="212"/>
                  </a:lnTo>
                  <a:lnTo>
                    <a:pt x="166" y="202"/>
                  </a:lnTo>
                  <a:lnTo>
                    <a:pt x="162" y="184"/>
                  </a:lnTo>
                  <a:lnTo>
                    <a:pt x="157" y="158"/>
                  </a:lnTo>
                  <a:lnTo>
                    <a:pt x="153" y="131"/>
                  </a:lnTo>
                  <a:lnTo>
                    <a:pt x="153" y="113"/>
                  </a:lnTo>
                  <a:lnTo>
                    <a:pt x="166" y="121"/>
                  </a:lnTo>
                  <a:lnTo>
                    <a:pt x="186" y="131"/>
                  </a:lnTo>
                  <a:lnTo>
                    <a:pt x="208" y="142"/>
                  </a:lnTo>
                  <a:lnTo>
                    <a:pt x="232" y="154"/>
                  </a:lnTo>
                  <a:lnTo>
                    <a:pt x="254" y="167"/>
                  </a:lnTo>
                  <a:lnTo>
                    <a:pt x="274" y="178"/>
                  </a:lnTo>
                  <a:lnTo>
                    <a:pt x="288" y="186"/>
                  </a:lnTo>
                  <a:lnTo>
                    <a:pt x="296" y="191"/>
                  </a:lnTo>
                  <a:lnTo>
                    <a:pt x="300" y="193"/>
                  </a:lnTo>
                  <a:lnTo>
                    <a:pt x="301" y="192"/>
                  </a:lnTo>
                  <a:lnTo>
                    <a:pt x="298" y="187"/>
                  </a:lnTo>
                  <a:lnTo>
                    <a:pt x="290" y="179"/>
                  </a:lnTo>
                  <a:lnTo>
                    <a:pt x="280" y="173"/>
                  </a:lnTo>
                  <a:lnTo>
                    <a:pt x="265" y="163"/>
                  </a:lnTo>
                  <a:lnTo>
                    <a:pt x="246" y="152"/>
                  </a:lnTo>
                  <a:lnTo>
                    <a:pt x="225" y="140"/>
                  </a:lnTo>
                  <a:lnTo>
                    <a:pt x="204" y="127"/>
                  </a:lnTo>
                  <a:lnTo>
                    <a:pt x="186" y="116"/>
                  </a:lnTo>
                  <a:lnTo>
                    <a:pt x="170" y="108"/>
                  </a:lnTo>
                  <a:lnTo>
                    <a:pt x="161" y="103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63" y="98"/>
                  </a:lnTo>
                  <a:lnTo>
                    <a:pt x="174" y="96"/>
                  </a:lnTo>
                  <a:lnTo>
                    <a:pt x="184" y="92"/>
                  </a:lnTo>
                  <a:lnTo>
                    <a:pt x="199" y="90"/>
                  </a:lnTo>
                  <a:lnTo>
                    <a:pt x="216" y="87"/>
                  </a:lnTo>
                  <a:lnTo>
                    <a:pt x="233" y="86"/>
                  </a:lnTo>
                  <a:lnTo>
                    <a:pt x="251" y="86"/>
                  </a:lnTo>
                  <a:lnTo>
                    <a:pt x="269" y="87"/>
                  </a:lnTo>
                  <a:lnTo>
                    <a:pt x="282" y="88"/>
                  </a:lnTo>
                  <a:lnTo>
                    <a:pt x="292" y="92"/>
                  </a:lnTo>
                  <a:lnTo>
                    <a:pt x="301" y="96"/>
                  </a:lnTo>
                  <a:lnTo>
                    <a:pt x="301" y="93"/>
                  </a:lnTo>
                  <a:lnTo>
                    <a:pt x="296" y="88"/>
                  </a:lnTo>
                  <a:lnTo>
                    <a:pt x="287" y="82"/>
                  </a:lnTo>
                  <a:lnTo>
                    <a:pt x="279" y="81"/>
                  </a:lnTo>
                  <a:lnTo>
                    <a:pt x="263" y="80"/>
                  </a:lnTo>
                  <a:lnTo>
                    <a:pt x="244" y="80"/>
                  </a:lnTo>
                  <a:lnTo>
                    <a:pt x="222" y="80"/>
                  </a:lnTo>
                  <a:lnTo>
                    <a:pt x="200" y="81"/>
                  </a:lnTo>
                  <a:lnTo>
                    <a:pt x="180" y="81"/>
                  </a:lnTo>
                  <a:lnTo>
                    <a:pt x="166" y="82"/>
                  </a:lnTo>
                  <a:lnTo>
                    <a:pt x="157" y="82"/>
                  </a:lnTo>
                  <a:lnTo>
                    <a:pt x="151" y="82"/>
                  </a:lnTo>
                  <a:lnTo>
                    <a:pt x="143" y="78"/>
                  </a:lnTo>
                  <a:lnTo>
                    <a:pt x="136" y="73"/>
                  </a:lnTo>
                  <a:lnTo>
                    <a:pt x="128" y="67"/>
                  </a:lnTo>
                  <a:lnTo>
                    <a:pt x="118" y="61"/>
                  </a:lnTo>
                  <a:lnTo>
                    <a:pt x="111" y="56"/>
                  </a:lnTo>
                  <a:lnTo>
                    <a:pt x="105" y="51"/>
                  </a:lnTo>
                  <a:lnTo>
                    <a:pt x="101" y="48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3" y="31"/>
                  </a:lnTo>
                  <a:lnTo>
                    <a:pt x="146" y="24"/>
                  </a:lnTo>
                  <a:lnTo>
                    <a:pt x="158" y="17"/>
                  </a:lnTo>
                  <a:lnTo>
                    <a:pt x="170" y="11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4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10"/>
                  </a:lnTo>
                  <a:lnTo>
                    <a:pt x="140" y="15"/>
                  </a:lnTo>
                  <a:lnTo>
                    <a:pt x="126" y="21"/>
                  </a:lnTo>
                  <a:lnTo>
                    <a:pt x="114" y="27"/>
                  </a:lnTo>
                  <a:lnTo>
                    <a:pt x="103" y="32"/>
                  </a:lnTo>
                  <a:lnTo>
                    <a:pt x="93" y="36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4" y="42"/>
                  </a:lnTo>
                  <a:lnTo>
                    <a:pt x="66" y="41"/>
                  </a:lnTo>
                  <a:lnTo>
                    <a:pt x="55" y="36"/>
                  </a:lnTo>
                  <a:lnTo>
                    <a:pt x="49" y="32"/>
                  </a:lnTo>
                  <a:lnTo>
                    <a:pt x="42" y="30"/>
                  </a:lnTo>
                  <a:lnTo>
                    <a:pt x="33" y="26"/>
                  </a:lnTo>
                  <a:lnTo>
                    <a:pt x="25" y="22"/>
                  </a:lnTo>
                  <a:lnTo>
                    <a:pt x="17" y="20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8" name="Freeform 636">
              <a:extLst>
                <a:ext uri="{FF2B5EF4-FFF2-40B4-BE49-F238E27FC236}">
                  <a16:creationId xmlns:a16="http://schemas.microsoft.com/office/drawing/2014/main" id="{E4435138-A46B-D4C8-EAF7-D5CEC2E86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893"/>
              <a:ext cx="382" cy="359"/>
            </a:xfrm>
            <a:custGeom>
              <a:avLst/>
              <a:gdLst>
                <a:gd name="T0" fmla="*/ 303 w 764"/>
                <a:gd name="T1" fmla="*/ 168 h 718"/>
                <a:gd name="T2" fmla="*/ 211 w 764"/>
                <a:gd name="T3" fmla="*/ 108 h 718"/>
                <a:gd name="T4" fmla="*/ 88 w 764"/>
                <a:gd name="T5" fmla="*/ 83 h 718"/>
                <a:gd name="T6" fmla="*/ 45 w 764"/>
                <a:gd name="T7" fmla="*/ 69 h 718"/>
                <a:gd name="T8" fmla="*/ 75 w 764"/>
                <a:gd name="T9" fmla="*/ 166 h 718"/>
                <a:gd name="T10" fmla="*/ 122 w 764"/>
                <a:gd name="T11" fmla="*/ 251 h 718"/>
                <a:gd name="T12" fmla="*/ 215 w 764"/>
                <a:gd name="T13" fmla="*/ 304 h 718"/>
                <a:gd name="T14" fmla="*/ 284 w 764"/>
                <a:gd name="T15" fmla="*/ 342 h 718"/>
                <a:gd name="T16" fmla="*/ 254 w 764"/>
                <a:gd name="T17" fmla="*/ 356 h 718"/>
                <a:gd name="T18" fmla="*/ 195 w 764"/>
                <a:gd name="T19" fmla="*/ 345 h 718"/>
                <a:gd name="T20" fmla="*/ 117 w 764"/>
                <a:gd name="T21" fmla="*/ 378 h 718"/>
                <a:gd name="T22" fmla="*/ 64 w 764"/>
                <a:gd name="T23" fmla="*/ 442 h 718"/>
                <a:gd name="T24" fmla="*/ 12 w 764"/>
                <a:gd name="T25" fmla="*/ 478 h 718"/>
                <a:gd name="T26" fmla="*/ 20 w 764"/>
                <a:gd name="T27" fmla="*/ 502 h 718"/>
                <a:gd name="T28" fmla="*/ 64 w 764"/>
                <a:gd name="T29" fmla="*/ 519 h 718"/>
                <a:gd name="T30" fmla="*/ 158 w 764"/>
                <a:gd name="T31" fmla="*/ 532 h 718"/>
                <a:gd name="T32" fmla="*/ 263 w 764"/>
                <a:gd name="T33" fmla="*/ 471 h 718"/>
                <a:gd name="T34" fmla="*/ 287 w 764"/>
                <a:gd name="T35" fmla="*/ 421 h 718"/>
                <a:gd name="T36" fmla="*/ 320 w 764"/>
                <a:gd name="T37" fmla="*/ 377 h 718"/>
                <a:gd name="T38" fmla="*/ 340 w 764"/>
                <a:gd name="T39" fmla="*/ 398 h 718"/>
                <a:gd name="T40" fmla="*/ 307 w 764"/>
                <a:gd name="T41" fmla="*/ 458 h 718"/>
                <a:gd name="T42" fmla="*/ 279 w 764"/>
                <a:gd name="T43" fmla="*/ 473 h 718"/>
                <a:gd name="T44" fmla="*/ 242 w 764"/>
                <a:gd name="T45" fmla="*/ 511 h 718"/>
                <a:gd name="T46" fmla="*/ 216 w 764"/>
                <a:gd name="T47" fmla="*/ 590 h 718"/>
                <a:gd name="T48" fmla="*/ 222 w 764"/>
                <a:gd name="T49" fmla="*/ 647 h 718"/>
                <a:gd name="T50" fmla="*/ 209 w 764"/>
                <a:gd name="T51" fmla="*/ 715 h 718"/>
                <a:gd name="T52" fmla="*/ 283 w 764"/>
                <a:gd name="T53" fmla="*/ 708 h 718"/>
                <a:gd name="T54" fmla="*/ 377 w 764"/>
                <a:gd name="T55" fmla="*/ 648 h 718"/>
                <a:gd name="T56" fmla="*/ 415 w 764"/>
                <a:gd name="T57" fmla="*/ 554 h 718"/>
                <a:gd name="T58" fmla="*/ 391 w 764"/>
                <a:gd name="T59" fmla="*/ 456 h 718"/>
                <a:gd name="T60" fmla="*/ 390 w 764"/>
                <a:gd name="T61" fmla="*/ 415 h 718"/>
                <a:gd name="T62" fmla="*/ 424 w 764"/>
                <a:gd name="T63" fmla="*/ 462 h 718"/>
                <a:gd name="T64" fmla="*/ 445 w 764"/>
                <a:gd name="T65" fmla="*/ 547 h 718"/>
                <a:gd name="T66" fmla="*/ 532 w 764"/>
                <a:gd name="T67" fmla="*/ 604 h 718"/>
                <a:gd name="T68" fmla="*/ 628 w 764"/>
                <a:gd name="T69" fmla="*/ 649 h 718"/>
                <a:gd name="T70" fmla="*/ 661 w 764"/>
                <a:gd name="T71" fmla="*/ 588 h 718"/>
                <a:gd name="T72" fmla="*/ 570 w 764"/>
                <a:gd name="T73" fmla="*/ 443 h 718"/>
                <a:gd name="T74" fmla="*/ 512 w 764"/>
                <a:gd name="T75" fmla="*/ 430 h 718"/>
                <a:gd name="T76" fmla="*/ 500 w 764"/>
                <a:gd name="T77" fmla="*/ 413 h 718"/>
                <a:gd name="T78" fmla="*/ 581 w 764"/>
                <a:gd name="T79" fmla="*/ 430 h 718"/>
                <a:gd name="T80" fmla="*/ 685 w 764"/>
                <a:gd name="T81" fmla="*/ 426 h 718"/>
                <a:gd name="T82" fmla="*/ 743 w 764"/>
                <a:gd name="T83" fmla="*/ 403 h 718"/>
                <a:gd name="T84" fmla="*/ 735 w 764"/>
                <a:gd name="T85" fmla="*/ 387 h 718"/>
                <a:gd name="T86" fmla="*/ 678 w 764"/>
                <a:gd name="T87" fmla="*/ 333 h 718"/>
                <a:gd name="T88" fmla="*/ 600 w 764"/>
                <a:gd name="T89" fmla="*/ 275 h 718"/>
                <a:gd name="T90" fmla="*/ 506 w 764"/>
                <a:gd name="T91" fmla="*/ 285 h 718"/>
                <a:gd name="T92" fmla="*/ 467 w 764"/>
                <a:gd name="T93" fmla="*/ 305 h 718"/>
                <a:gd name="T94" fmla="*/ 458 w 764"/>
                <a:gd name="T95" fmla="*/ 285 h 718"/>
                <a:gd name="T96" fmla="*/ 481 w 764"/>
                <a:gd name="T97" fmla="*/ 270 h 718"/>
                <a:gd name="T98" fmla="*/ 525 w 764"/>
                <a:gd name="T99" fmla="*/ 251 h 718"/>
                <a:gd name="T100" fmla="*/ 568 w 764"/>
                <a:gd name="T101" fmla="*/ 138 h 718"/>
                <a:gd name="T102" fmla="*/ 541 w 764"/>
                <a:gd name="T103" fmla="*/ 22 h 718"/>
                <a:gd name="T104" fmla="*/ 495 w 764"/>
                <a:gd name="T105" fmla="*/ 54 h 718"/>
                <a:gd name="T106" fmla="*/ 424 w 764"/>
                <a:gd name="T107" fmla="*/ 89 h 718"/>
                <a:gd name="T108" fmla="*/ 353 w 764"/>
                <a:gd name="T109" fmla="*/ 201 h 718"/>
                <a:gd name="T110" fmla="*/ 340 w 764"/>
                <a:gd name="T111" fmla="*/ 26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718">
                  <a:moveTo>
                    <a:pt x="333" y="262"/>
                  </a:moveTo>
                  <a:lnTo>
                    <a:pt x="330" y="239"/>
                  </a:lnTo>
                  <a:lnTo>
                    <a:pt x="325" y="214"/>
                  </a:lnTo>
                  <a:lnTo>
                    <a:pt x="315" y="190"/>
                  </a:lnTo>
                  <a:lnTo>
                    <a:pt x="303" y="168"/>
                  </a:lnTo>
                  <a:lnTo>
                    <a:pt x="287" y="148"/>
                  </a:lnTo>
                  <a:lnTo>
                    <a:pt x="270" y="131"/>
                  </a:lnTo>
                  <a:lnTo>
                    <a:pt x="251" y="120"/>
                  </a:lnTo>
                  <a:lnTo>
                    <a:pt x="232" y="113"/>
                  </a:lnTo>
                  <a:lnTo>
                    <a:pt x="211" y="108"/>
                  </a:lnTo>
                  <a:lnTo>
                    <a:pt x="186" y="104"/>
                  </a:lnTo>
                  <a:lnTo>
                    <a:pt x="159" y="99"/>
                  </a:lnTo>
                  <a:lnTo>
                    <a:pt x="133" y="93"/>
                  </a:lnTo>
                  <a:lnTo>
                    <a:pt x="109" y="88"/>
                  </a:lnTo>
                  <a:lnTo>
                    <a:pt x="88" y="83"/>
                  </a:lnTo>
                  <a:lnTo>
                    <a:pt x="71" y="78"/>
                  </a:lnTo>
                  <a:lnTo>
                    <a:pt x="61" y="73"/>
                  </a:lnTo>
                  <a:lnTo>
                    <a:pt x="50" y="65"/>
                  </a:lnTo>
                  <a:lnTo>
                    <a:pt x="45" y="65"/>
                  </a:lnTo>
                  <a:lnTo>
                    <a:pt x="45" y="69"/>
                  </a:lnTo>
                  <a:lnTo>
                    <a:pt x="51" y="78"/>
                  </a:lnTo>
                  <a:lnTo>
                    <a:pt x="59" y="93"/>
                  </a:lnTo>
                  <a:lnTo>
                    <a:pt x="66" y="114"/>
                  </a:lnTo>
                  <a:lnTo>
                    <a:pt x="71" y="140"/>
                  </a:lnTo>
                  <a:lnTo>
                    <a:pt x="75" y="166"/>
                  </a:lnTo>
                  <a:lnTo>
                    <a:pt x="79" y="181"/>
                  </a:lnTo>
                  <a:lnTo>
                    <a:pt x="86" y="198"/>
                  </a:lnTo>
                  <a:lnTo>
                    <a:pt x="96" y="215"/>
                  </a:lnTo>
                  <a:lnTo>
                    <a:pt x="108" y="234"/>
                  </a:lnTo>
                  <a:lnTo>
                    <a:pt x="122" y="251"/>
                  </a:lnTo>
                  <a:lnTo>
                    <a:pt x="138" y="267"/>
                  </a:lnTo>
                  <a:lnTo>
                    <a:pt x="157" y="281"/>
                  </a:lnTo>
                  <a:lnTo>
                    <a:pt x="176" y="291"/>
                  </a:lnTo>
                  <a:lnTo>
                    <a:pt x="196" y="299"/>
                  </a:lnTo>
                  <a:lnTo>
                    <a:pt x="215" y="304"/>
                  </a:lnTo>
                  <a:lnTo>
                    <a:pt x="232" y="310"/>
                  </a:lnTo>
                  <a:lnTo>
                    <a:pt x="246" y="315"/>
                  </a:lnTo>
                  <a:lnTo>
                    <a:pt x="261" y="322"/>
                  </a:lnTo>
                  <a:lnTo>
                    <a:pt x="273" y="331"/>
                  </a:lnTo>
                  <a:lnTo>
                    <a:pt x="284" y="342"/>
                  </a:lnTo>
                  <a:lnTo>
                    <a:pt x="295" y="357"/>
                  </a:lnTo>
                  <a:lnTo>
                    <a:pt x="284" y="360"/>
                  </a:lnTo>
                  <a:lnTo>
                    <a:pt x="274" y="360"/>
                  </a:lnTo>
                  <a:lnTo>
                    <a:pt x="263" y="358"/>
                  </a:lnTo>
                  <a:lnTo>
                    <a:pt x="254" y="356"/>
                  </a:lnTo>
                  <a:lnTo>
                    <a:pt x="244" y="353"/>
                  </a:lnTo>
                  <a:lnTo>
                    <a:pt x="233" y="350"/>
                  </a:lnTo>
                  <a:lnTo>
                    <a:pt x="222" y="347"/>
                  </a:lnTo>
                  <a:lnTo>
                    <a:pt x="211" y="345"/>
                  </a:lnTo>
                  <a:lnTo>
                    <a:pt x="195" y="345"/>
                  </a:lnTo>
                  <a:lnTo>
                    <a:pt x="178" y="346"/>
                  </a:lnTo>
                  <a:lnTo>
                    <a:pt x="162" y="351"/>
                  </a:lnTo>
                  <a:lnTo>
                    <a:pt x="146" y="358"/>
                  </a:lnTo>
                  <a:lnTo>
                    <a:pt x="132" y="367"/>
                  </a:lnTo>
                  <a:lnTo>
                    <a:pt x="117" y="378"/>
                  </a:lnTo>
                  <a:lnTo>
                    <a:pt x="105" y="391"/>
                  </a:lnTo>
                  <a:lnTo>
                    <a:pt x="96" y="405"/>
                  </a:lnTo>
                  <a:lnTo>
                    <a:pt x="87" y="418"/>
                  </a:lnTo>
                  <a:lnTo>
                    <a:pt x="76" y="431"/>
                  </a:lnTo>
                  <a:lnTo>
                    <a:pt x="64" y="442"/>
                  </a:lnTo>
                  <a:lnTo>
                    <a:pt x="53" y="452"/>
                  </a:lnTo>
                  <a:lnTo>
                    <a:pt x="41" y="461"/>
                  </a:lnTo>
                  <a:lnTo>
                    <a:pt x="30" y="468"/>
                  </a:lnTo>
                  <a:lnTo>
                    <a:pt x="20" y="473"/>
                  </a:lnTo>
                  <a:lnTo>
                    <a:pt x="12" y="478"/>
                  </a:lnTo>
                  <a:lnTo>
                    <a:pt x="3" y="483"/>
                  </a:lnTo>
                  <a:lnTo>
                    <a:pt x="0" y="487"/>
                  </a:lnTo>
                  <a:lnTo>
                    <a:pt x="4" y="492"/>
                  </a:lnTo>
                  <a:lnTo>
                    <a:pt x="16" y="499"/>
                  </a:lnTo>
                  <a:lnTo>
                    <a:pt x="20" y="502"/>
                  </a:lnTo>
                  <a:lnTo>
                    <a:pt x="25" y="504"/>
                  </a:lnTo>
                  <a:lnTo>
                    <a:pt x="33" y="508"/>
                  </a:lnTo>
                  <a:lnTo>
                    <a:pt x="42" y="512"/>
                  </a:lnTo>
                  <a:lnTo>
                    <a:pt x="53" y="516"/>
                  </a:lnTo>
                  <a:lnTo>
                    <a:pt x="64" y="519"/>
                  </a:lnTo>
                  <a:lnTo>
                    <a:pt x="76" y="523"/>
                  </a:lnTo>
                  <a:lnTo>
                    <a:pt x="91" y="527"/>
                  </a:lnTo>
                  <a:lnTo>
                    <a:pt x="112" y="531"/>
                  </a:lnTo>
                  <a:lnTo>
                    <a:pt x="134" y="533"/>
                  </a:lnTo>
                  <a:lnTo>
                    <a:pt x="158" y="532"/>
                  </a:lnTo>
                  <a:lnTo>
                    <a:pt x="182" y="528"/>
                  </a:lnTo>
                  <a:lnTo>
                    <a:pt x="204" y="521"/>
                  </a:lnTo>
                  <a:lnTo>
                    <a:pt x="225" y="509"/>
                  </a:lnTo>
                  <a:lnTo>
                    <a:pt x="245" y="493"/>
                  </a:lnTo>
                  <a:lnTo>
                    <a:pt x="263" y="471"/>
                  </a:lnTo>
                  <a:lnTo>
                    <a:pt x="269" y="462"/>
                  </a:lnTo>
                  <a:lnTo>
                    <a:pt x="273" y="453"/>
                  </a:lnTo>
                  <a:lnTo>
                    <a:pt x="278" y="443"/>
                  </a:lnTo>
                  <a:lnTo>
                    <a:pt x="282" y="433"/>
                  </a:lnTo>
                  <a:lnTo>
                    <a:pt x="287" y="421"/>
                  </a:lnTo>
                  <a:lnTo>
                    <a:pt x="292" y="408"/>
                  </a:lnTo>
                  <a:lnTo>
                    <a:pt x="299" y="398"/>
                  </a:lnTo>
                  <a:lnTo>
                    <a:pt x="305" y="390"/>
                  </a:lnTo>
                  <a:lnTo>
                    <a:pt x="312" y="383"/>
                  </a:lnTo>
                  <a:lnTo>
                    <a:pt x="320" y="377"/>
                  </a:lnTo>
                  <a:lnTo>
                    <a:pt x="328" y="373"/>
                  </a:lnTo>
                  <a:lnTo>
                    <a:pt x="337" y="372"/>
                  </a:lnTo>
                  <a:lnTo>
                    <a:pt x="337" y="382"/>
                  </a:lnTo>
                  <a:lnTo>
                    <a:pt x="337" y="391"/>
                  </a:lnTo>
                  <a:lnTo>
                    <a:pt x="340" y="398"/>
                  </a:lnTo>
                  <a:lnTo>
                    <a:pt x="344" y="403"/>
                  </a:lnTo>
                  <a:lnTo>
                    <a:pt x="342" y="422"/>
                  </a:lnTo>
                  <a:lnTo>
                    <a:pt x="337" y="437"/>
                  </a:lnTo>
                  <a:lnTo>
                    <a:pt x="325" y="449"/>
                  </a:lnTo>
                  <a:lnTo>
                    <a:pt x="307" y="458"/>
                  </a:lnTo>
                  <a:lnTo>
                    <a:pt x="302" y="461"/>
                  </a:lnTo>
                  <a:lnTo>
                    <a:pt x="295" y="463"/>
                  </a:lnTo>
                  <a:lnTo>
                    <a:pt x="290" y="466"/>
                  </a:lnTo>
                  <a:lnTo>
                    <a:pt x="284" y="469"/>
                  </a:lnTo>
                  <a:lnTo>
                    <a:pt x="279" y="473"/>
                  </a:lnTo>
                  <a:lnTo>
                    <a:pt x="274" y="477"/>
                  </a:lnTo>
                  <a:lnTo>
                    <a:pt x="269" y="481"/>
                  </a:lnTo>
                  <a:lnTo>
                    <a:pt x="265" y="484"/>
                  </a:lnTo>
                  <a:lnTo>
                    <a:pt x="253" y="497"/>
                  </a:lnTo>
                  <a:lnTo>
                    <a:pt x="242" y="511"/>
                  </a:lnTo>
                  <a:lnTo>
                    <a:pt x="233" y="526"/>
                  </a:lnTo>
                  <a:lnTo>
                    <a:pt x="225" y="541"/>
                  </a:lnTo>
                  <a:lnTo>
                    <a:pt x="220" y="557"/>
                  </a:lnTo>
                  <a:lnTo>
                    <a:pt x="216" y="573"/>
                  </a:lnTo>
                  <a:lnTo>
                    <a:pt x="216" y="590"/>
                  </a:lnTo>
                  <a:lnTo>
                    <a:pt x="217" y="607"/>
                  </a:lnTo>
                  <a:lnTo>
                    <a:pt x="219" y="618"/>
                  </a:lnTo>
                  <a:lnTo>
                    <a:pt x="221" y="628"/>
                  </a:lnTo>
                  <a:lnTo>
                    <a:pt x="222" y="638"/>
                  </a:lnTo>
                  <a:lnTo>
                    <a:pt x="222" y="647"/>
                  </a:lnTo>
                  <a:lnTo>
                    <a:pt x="224" y="668"/>
                  </a:lnTo>
                  <a:lnTo>
                    <a:pt x="222" y="684"/>
                  </a:lnTo>
                  <a:lnTo>
                    <a:pt x="219" y="696"/>
                  </a:lnTo>
                  <a:lnTo>
                    <a:pt x="213" y="706"/>
                  </a:lnTo>
                  <a:lnTo>
                    <a:pt x="209" y="715"/>
                  </a:lnTo>
                  <a:lnTo>
                    <a:pt x="212" y="718"/>
                  </a:lnTo>
                  <a:lnTo>
                    <a:pt x="220" y="718"/>
                  </a:lnTo>
                  <a:lnTo>
                    <a:pt x="232" y="716"/>
                  </a:lnTo>
                  <a:lnTo>
                    <a:pt x="258" y="714"/>
                  </a:lnTo>
                  <a:lnTo>
                    <a:pt x="283" y="708"/>
                  </a:lnTo>
                  <a:lnTo>
                    <a:pt x="305" y="700"/>
                  </a:lnTo>
                  <a:lnTo>
                    <a:pt x="327" y="690"/>
                  </a:lnTo>
                  <a:lnTo>
                    <a:pt x="345" y="678"/>
                  </a:lnTo>
                  <a:lnTo>
                    <a:pt x="362" y="663"/>
                  </a:lnTo>
                  <a:lnTo>
                    <a:pt x="377" y="648"/>
                  </a:lnTo>
                  <a:lnTo>
                    <a:pt x="388" y="630"/>
                  </a:lnTo>
                  <a:lnTo>
                    <a:pt x="399" y="613"/>
                  </a:lnTo>
                  <a:lnTo>
                    <a:pt x="407" y="593"/>
                  </a:lnTo>
                  <a:lnTo>
                    <a:pt x="412" y="574"/>
                  </a:lnTo>
                  <a:lnTo>
                    <a:pt x="415" y="554"/>
                  </a:lnTo>
                  <a:lnTo>
                    <a:pt x="415" y="533"/>
                  </a:lnTo>
                  <a:lnTo>
                    <a:pt x="412" y="513"/>
                  </a:lnTo>
                  <a:lnTo>
                    <a:pt x="408" y="493"/>
                  </a:lnTo>
                  <a:lnTo>
                    <a:pt x="400" y="474"/>
                  </a:lnTo>
                  <a:lnTo>
                    <a:pt x="391" y="456"/>
                  </a:lnTo>
                  <a:lnTo>
                    <a:pt x="383" y="442"/>
                  </a:lnTo>
                  <a:lnTo>
                    <a:pt x="377" y="431"/>
                  </a:lnTo>
                  <a:lnTo>
                    <a:pt x="374" y="421"/>
                  </a:lnTo>
                  <a:lnTo>
                    <a:pt x="382" y="418"/>
                  </a:lnTo>
                  <a:lnTo>
                    <a:pt x="390" y="415"/>
                  </a:lnTo>
                  <a:lnTo>
                    <a:pt x="396" y="412"/>
                  </a:lnTo>
                  <a:lnTo>
                    <a:pt x="400" y="408"/>
                  </a:lnTo>
                  <a:lnTo>
                    <a:pt x="412" y="421"/>
                  </a:lnTo>
                  <a:lnTo>
                    <a:pt x="420" y="439"/>
                  </a:lnTo>
                  <a:lnTo>
                    <a:pt x="424" y="462"/>
                  </a:lnTo>
                  <a:lnTo>
                    <a:pt x="428" y="484"/>
                  </a:lnTo>
                  <a:lnTo>
                    <a:pt x="431" y="501"/>
                  </a:lnTo>
                  <a:lnTo>
                    <a:pt x="433" y="516"/>
                  </a:lnTo>
                  <a:lnTo>
                    <a:pt x="438" y="532"/>
                  </a:lnTo>
                  <a:lnTo>
                    <a:pt x="445" y="547"/>
                  </a:lnTo>
                  <a:lnTo>
                    <a:pt x="456" y="560"/>
                  </a:lnTo>
                  <a:lnTo>
                    <a:pt x="469" y="574"/>
                  </a:lnTo>
                  <a:lnTo>
                    <a:pt x="486" y="585"/>
                  </a:lnTo>
                  <a:lnTo>
                    <a:pt x="508" y="595"/>
                  </a:lnTo>
                  <a:lnTo>
                    <a:pt x="532" y="604"/>
                  </a:lnTo>
                  <a:lnTo>
                    <a:pt x="554" y="612"/>
                  </a:lnTo>
                  <a:lnTo>
                    <a:pt x="575" y="620"/>
                  </a:lnTo>
                  <a:lnTo>
                    <a:pt x="595" y="628"/>
                  </a:lnTo>
                  <a:lnTo>
                    <a:pt x="612" y="638"/>
                  </a:lnTo>
                  <a:lnTo>
                    <a:pt x="628" y="649"/>
                  </a:lnTo>
                  <a:lnTo>
                    <a:pt x="640" y="661"/>
                  </a:lnTo>
                  <a:lnTo>
                    <a:pt x="650" y="676"/>
                  </a:lnTo>
                  <a:lnTo>
                    <a:pt x="656" y="654"/>
                  </a:lnTo>
                  <a:lnTo>
                    <a:pt x="660" y="623"/>
                  </a:lnTo>
                  <a:lnTo>
                    <a:pt x="661" y="588"/>
                  </a:lnTo>
                  <a:lnTo>
                    <a:pt x="658" y="550"/>
                  </a:lnTo>
                  <a:lnTo>
                    <a:pt x="649" y="516"/>
                  </a:lnTo>
                  <a:lnTo>
                    <a:pt x="632" y="483"/>
                  </a:lnTo>
                  <a:lnTo>
                    <a:pt x="607" y="458"/>
                  </a:lnTo>
                  <a:lnTo>
                    <a:pt x="570" y="443"/>
                  </a:lnTo>
                  <a:lnTo>
                    <a:pt x="557" y="441"/>
                  </a:lnTo>
                  <a:lnTo>
                    <a:pt x="545" y="438"/>
                  </a:lnTo>
                  <a:lnTo>
                    <a:pt x="533" y="434"/>
                  </a:lnTo>
                  <a:lnTo>
                    <a:pt x="523" y="432"/>
                  </a:lnTo>
                  <a:lnTo>
                    <a:pt x="512" y="430"/>
                  </a:lnTo>
                  <a:lnTo>
                    <a:pt x="504" y="428"/>
                  </a:lnTo>
                  <a:lnTo>
                    <a:pt x="496" y="426"/>
                  </a:lnTo>
                  <a:lnTo>
                    <a:pt x="491" y="425"/>
                  </a:lnTo>
                  <a:lnTo>
                    <a:pt x="496" y="420"/>
                  </a:lnTo>
                  <a:lnTo>
                    <a:pt x="500" y="413"/>
                  </a:lnTo>
                  <a:lnTo>
                    <a:pt x="504" y="407"/>
                  </a:lnTo>
                  <a:lnTo>
                    <a:pt x="506" y="402"/>
                  </a:lnTo>
                  <a:lnTo>
                    <a:pt x="531" y="413"/>
                  </a:lnTo>
                  <a:lnTo>
                    <a:pt x="557" y="423"/>
                  </a:lnTo>
                  <a:lnTo>
                    <a:pt x="581" y="430"/>
                  </a:lnTo>
                  <a:lnTo>
                    <a:pt x="606" y="433"/>
                  </a:lnTo>
                  <a:lnTo>
                    <a:pt x="628" y="436"/>
                  </a:lnTo>
                  <a:lnTo>
                    <a:pt x="649" y="434"/>
                  </a:lnTo>
                  <a:lnTo>
                    <a:pt x="668" y="431"/>
                  </a:lnTo>
                  <a:lnTo>
                    <a:pt x="685" y="426"/>
                  </a:lnTo>
                  <a:lnTo>
                    <a:pt x="701" y="420"/>
                  </a:lnTo>
                  <a:lnTo>
                    <a:pt x="714" y="415"/>
                  </a:lnTo>
                  <a:lnTo>
                    <a:pt x="724" y="410"/>
                  </a:lnTo>
                  <a:lnTo>
                    <a:pt x="735" y="406"/>
                  </a:lnTo>
                  <a:lnTo>
                    <a:pt x="743" y="403"/>
                  </a:lnTo>
                  <a:lnTo>
                    <a:pt x="751" y="402"/>
                  </a:lnTo>
                  <a:lnTo>
                    <a:pt x="757" y="401"/>
                  </a:lnTo>
                  <a:lnTo>
                    <a:pt x="764" y="401"/>
                  </a:lnTo>
                  <a:lnTo>
                    <a:pt x="748" y="395"/>
                  </a:lnTo>
                  <a:lnTo>
                    <a:pt x="735" y="387"/>
                  </a:lnTo>
                  <a:lnTo>
                    <a:pt x="722" y="380"/>
                  </a:lnTo>
                  <a:lnTo>
                    <a:pt x="708" y="370"/>
                  </a:lnTo>
                  <a:lnTo>
                    <a:pt x="698" y="358"/>
                  </a:lnTo>
                  <a:lnTo>
                    <a:pt x="687" y="346"/>
                  </a:lnTo>
                  <a:lnTo>
                    <a:pt x="678" y="333"/>
                  </a:lnTo>
                  <a:lnTo>
                    <a:pt x="669" y="320"/>
                  </a:lnTo>
                  <a:lnTo>
                    <a:pt x="657" y="306"/>
                  </a:lnTo>
                  <a:lnTo>
                    <a:pt x="641" y="294"/>
                  </a:lnTo>
                  <a:lnTo>
                    <a:pt x="622" y="284"/>
                  </a:lnTo>
                  <a:lnTo>
                    <a:pt x="600" y="275"/>
                  </a:lnTo>
                  <a:lnTo>
                    <a:pt x="577" y="270"/>
                  </a:lnTo>
                  <a:lnTo>
                    <a:pt x="554" y="267"/>
                  </a:lnTo>
                  <a:lnTo>
                    <a:pt x="533" y="270"/>
                  </a:lnTo>
                  <a:lnTo>
                    <a:pt x="516" y="277"/>
                  </a:lnTo>
                  <a:lnTo>
                    <a:pt x="506" y="285"/>
                  </a:lnTo>
                  <a:lnTo>
                    <a:pt x="495" y="290"/>
                  </a:lnTo>
                  <a:lnTo>
                    <a:pt x="487" y="295"/>
                  </a:lnTo>
                  <a:lnTo>
                    <a:pt x="479" y="299"/>
                  </a:lnTo>
                  <a:lnTo>
                    <a:pt x="473" y="302"/>
                  </a:lnTo>
                  <a:lnTo>
                    <a:pt x="467" y="305"/>
                  </a:lnTo>
                  <a:lnTo>
                    <a:pt x="463" y="306"/>
                  </a:lnTo>
                  <a:lnTo>
                    <a:pt x="460" y="307"/>
                  </a:lnTo>
                  <a:lnTo>
                    <a:pt x="460" y="301"/>
                  </a:lnTo>
                  <a:lnTo>
                    <a:pt x="460" y="294"/>
                  </a:lnTo>
                  <a:lnTo>
                    <a:pt x="458" y="285"/>
                  </a:lnTo>
                  <a:lnTo>
                    <a:pt x="456" y="280"/>
                  </a:lnTo>
                  <a:lnTo>
                    <a:pt x="462" y="276"/>
                  </a:lnTo>
                  <a:lnTo>
                    <a:pt x="469" y="272"/>
                  </a:lnTo>
                  <a:lnTo>
                    <a:pt x="474" y="271"/>
                  </a:lnTo>
                  <a:lnTo>
                    <a:pt x="481" y="270"/>
                  </a:lnTo>
                  <a:lnTo>
                    <a:pt x="487" y="270"/>
                  </a:lnTo>
                  <a:lnTo>
                    <a:pt x="494" y="269"/>
                  </a:lnTo>
                  <a:lnTo>
                    <a:pt x="502" y="266"/>
                  </a:lnTo>
                  <a:lnTo>
                    <a:pt x="508" y="264"/>
                  </a:lnTo>
                  <a:lnTo>
                    <a:pt x="525" y="251"/>
                  </a:lnTo>
                  <a:lnTo>
                    <a:pt x="540" y="232"/>
                  </a:lnTo>
                  <a:lnTo>
                    <a:pt x="552" y="210"/>
                  </a:lnTo>
                  <a:lnTo>
                    <a:pt x="560" y="186"/>
                  </a:lnTo>
                  <a:lnTo>
                    <a:pt x="566" y="161"/>
                  </a:lnTo>
                  <a:lnTo>
                    <a:pt x="568" y="138"/>
                  </a:lnTo>
                  <a:lnTo>
                    <a:pt x="566" y="118"/>
                  </a:lnTo>
                  <a:lnTo>
                    <a:pt x="560" y="102"/>
                  </a:lnTo>
                  <a:lnTo>
                    <a:pt x="549" y="77"/>
                  </a:lnTo>
                  <a:lnTo>
                    <a:pt x="542" y="48"/>
                  </a:lnTo>
                  <a:lnTo>
                    <a:pt x="541" y="22"/>
                  </a:lnTo>
                  <a:lnTo>
                    <a:pt x="544" y="0"/>
                  </a:lnTo>
                  <a:lnTo>
                    <a:pt x="532" y="17"/>
                  </a:lnTo>
                  <a:lnTo>
                    <a:pt x="520" y="30"/>
                  </a:lnTo>
                  <a:lnTo>
                    <a:pt x="508" y="43"/>
                  </a:lnTo>
                  <a:lnTo>
                    <a:pt x="495" y="54"/>
                  </a:lnTo>
                  <a:lnTo>
                    <a:pt x="482" y="64"/>
                  </a:lnTo>
                  <a:lnTo>
                    <a:pt x="470" y="72"/>
                  </a:lnTo>
                  <a:lnTo>
                    <a:pt x="458" y="77"/>
                  </a:lnTo>
                  <a:lnTo>
                    <a:pt x="446" y="80"/>
                  </a:lnTo>
                  <a:lnTo>
                    <a:pt x="424" y="89"/>
                  </a:lnTo>
                  <a:lnTo>
                    <a:pt x="404" y="104"/>
                  </a:lnTo>
                  <a:lnTo>
                    <a:pt x="384" y="123"/>
                  </a:lnTo>
                  <a:lnTo>
                    <a:pt x="370" y="146"/>
                  </a:lnTo>
                  <a:lnTo>
                    <a:pt x="358" y="173"/>
                  </a:lnTo>
                  <a:lnTo>
                    <a:pt x="353" y="201"/>
                  </a:lnTo>
                  <a:lnTo>
                    <a:pt x="354" y="231"/>
                  </a:lnTo>
                  <a:lnTo>
                    <a:pt x="362" y="262"/>
                  </a:lnTo>
                  <a:lnTo>
                    <a:pt x="355" y="261"/>
                  </a:lnTo>
                  <a:lnTo>
                    <a:pt x="348" y="260"/>
                  </a:lnTo>
                  <a:lnTo>
                    <a:pt x="340" y="261"/>
                  </a:lnTo>
                  <a:lnTo>
                    <a:pt x="333" y="26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9" name="Freeform 637">
              <a:extLst>
                <a:ext uri="{FF2B5EF4-FFF2-40B4-BE49-F238E27FC236}">
                  <a16:creationId xmlns:a16="http://schemas.microsoft.com/office/drawing/2014/main" id="{A5330DBA-0B2B-D431-561C-871B36D8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3869"/>
              <a:ext cx="117" cy="155"/>
            </a:xfrm>
            <a:custGeom>
              <a:avLst/>
              <a:gdLst>
                <a:gd name="T0" fmla="*/ 233 w 233"/>
                <a:gd name="T1" fmla="*/ 128 h 310"/>
                <a:gd name="T2" fmla="*/ 219 w 233"/>
                <a:gd name="T3" fmla="*/ 133 h 310"/>
                <a:gd name="T4" fmla="*/ 204 w 233"/>
                <a:gd name="T5" fmla="*/ 142 h 310"/>
                <a:gd name="T6" fmla="*/ 191 w 233"/>
                <a:gd name="T7" fmla="*/ 152 h 310"/>
                <a:gd name="T8" fmla="*/ 178 w 233"/>
                <a:gd name="T9" fmla="*/ 163 h 310"/>
                <a:gd name="T10" fmla="*/ 168 w 233"/>
                <a:gd name="T11" fmla="*/ 177 h 310"/>
                <a:gd name="T12" fmla="*/ 157 w 233"/>
                <a:gd name="T13" fmla="*/ 193 h 310"/>
                <a:gd name="T14" fmla="*/ 149 w 233"/>
                <a:gd name="T15" fmla="*/ 209 h 310"/>
                <a:gd name="T16" fmla="*/ 144 w 233"/>
                <a:gd name="T17" fmla="*/ 228 h 310"/>
                <a:gd name="T18" fmla="*/ 142 w 233"/>
                <a:gd name="T19" fmla="*/ 234 h 310"/>
                <a:gd name="T20" fmla="*/ 141 w 233"/>
                <a:gd name="T21" fmla="*/ 239 h 310"/>
                <a:gd name="T22" fmla="*/ 140 w 233"/>
                <a:gd name="T23" fmla="*/ 246 h 310"/>
                <a:gd name="T24" fmla="*/ 140 w 233"/>
                <a:gd name="T25" fmla="*/ 252 h 310"/>
                <a:gd name="T26" fmla="*/ 140 w 233"/>
                <a:gd name="T27" fmla="*/ 265 h 310"/>
                <a:gd name="T28" fmla="*/ 141 w 233"/>
                <a:gd name="T29" fmla="*/ 280 h 310"/>
                <a:gd name="T30" fmla="*/ 144 w 233"/>
                <a:gd name="T31" fmla="*/ 295 h 310"/>
                <a:gd name="T32" fmla="*/ 149 w 233"/>
                <a:gd name="T33" fmla="*/ 310 h 310"/>
                <a:gd name="T34" fmla="*/ 142 w 233"/>
                <a:gd name="T35" fmla="*/ 309 h 310"/>
                <a:gd name="T36" fmla="*/ 135 w 233"/>
                <a:gd name="T37" fmla="*/ 308 h 310"/>
                <a:gd name="T38" fmla="*/ 127 w 233"/>
                <a:gd name="T39" fmla="*/ 309 h 310"/>
                <a:gd name="T40" fmla="*/ 120 w 233"/>
                <a:gd name="T41" fmla="*/ 310 h 310"/>
                <a:gd name="T42" fmla="*/ 117 w 233"/>
                <a:gd name="T43" fmla="*/ 287 h 310"/>
                <a:gd name="T44" fmla="*/ 112 w 233"/>
                <a:gd name="T45" fmla="*/ 262 h 310"/>
                <a:gd name="T46" fmla="*/ 102 w 233"/>
                <a:gd name="T47" fmla="*/ 238 h 310"/>
                <a:gd name="T48" fmla="*/ 90 w 233"/>
                <a:gd name="T49" fmla="*/ 216 h 310"/>
                <a:gd name="T50" fmla="*/ 74 w 233"/>
                <a:gd name="T51" fmla="*/ 196 h 310"/>
                <a:gd name="T52" fmla="*/ 57 w 233"/>
                <a:gd name="T53" fmla="*/ 179 h 310"/>
                <a:gd name="T54" fmla="*/ 38 w 233"/>
                <a:gd name="T55" fmla="*/ 168 h 310"/>
                <a:gd name="T56" fmla="*/ 19 w 233"/>
                <a:gd name="T57" fmla="*/ 161 h 310"/>
                <a:gd name="T58" fmla="*/ 21 w 233"/>
                <a:gd name="T59" fmla="*/ 146 h 310"/>
                <a:gd name="T60" fmla="*/ 20 w 233"/>
                <a:gd name="T61" fmla="*/ 131 h 310"/>
                <a:gd name="T62" fmla="*/ 13 w 233"/>
                <a:gd name="T63" fmla="*/ 118 h 310"/>
                <a:gd name="T64" fmla="*/ 0 w 233"/>
                <a:gd name="T65" fmla="*/ 111 h 310"/>
                <a:gd name="T66" fmla="*/ 7 w 233"/>
                <a:gd name="T67" fmla="*/ 102 h 310"/>
                <a:gd name="T68" fmla="*/ 15 w 233"/>
                <a:gd name="T69" fmla="*/ 90 h 310"/>
                <a:gd name="T70" fmla="*/ 21 w 233"/>
                <a:gd name="T71" fmla="*/ 75 h 310"/>
                <a:gd name="T72" fmla="*/ 27 w 233"/>
                <a:gd name="T73" fmla="*/ 58 h 310"/>
                <a:gd name="T74" fmla="*/ 31 w 233"/>
                <a:gd name="T75" fmla="*/ 42 h 310"/>
                <a:gd name="T76" fmla="*/ 31 w 233"/>
                <a:gd name="T77" fmla="*/ 27 h 310"/>
                <a:gd name="T78" fmla="*/ 28 w 233"/>
                <a:gd name="T79" fmla="*/ 12 h 310"/>
                <a:gd name="T80" fmla="*/ 21 w 233"/>
                <a:gd name="T81" fmla="*/ 0 h 310"/>
                <a:gd name="T82" fmla="*/ 32 w 233"/>
                <a:gd name="T83" fmla="*/ 9 h 310"/>
                <a:gd name="T84" fmla="*/ 44 w 233"/>
                <a:gd name="T85" fmla="*/ 19 h 310"/>
                <a:gd name="T86" fmla="*/ 56 w 233"/>
                <a:gd name="T87" fmla="*/ 29 h 310"/>
                <a:gd name="T88" fmla="*/ 70 w 233"/>
                <a:gd name="T89" fmla="*/ 36 h 310"/>
                <a:gd name="T90" fmla="*/ 85 w 233"/>
                <a:gd name="T91" fmla="*/ 44 h 310"/>
                <a:gd name="T92" fmla="*/ 103 w 233"/>
                <a:gd name="T93" fmla="*/ 48 h 310"/>
                <a:gd name="T94" fmla="*/ 121 w 233"/>
                <a:gd name="T95" fmla="*/ 50 h 310"/>
                <a:gd name="T96" fmla="*/ 144 w 233"/>
                <a:gd name="T97" fmla="*/ 48 h 310"/>
                <a:gd name="T98" fmla="*/ 144 w 233"/>
                <a:gd name="T99" fmla="*/ 63 h 310"/>
                <a:gd name="T100" fmla="*/ 145 w 233"/>
                <a:gd name="T101" fmla="*/ 80 h 310"/>
                <a:gd name="T102" fmla="*/ 149 w 233"/>
                <a:gd name="T103" fmla="*/ 96 h 310"/>
                <a:gd name="T104" fmla="*/ 156 w 233"/>
                <a:gd name="T105" fmla="*/ 111 h 310"/>
                <a:gd name="T106" fmla="*/ 168 w 233"/>
                <a:gd name="T107" fmla="*/ 123 h 310"/>
                <a:gd name="T108" fmla="*/ 183 w 233"/>
                <a:gd name="T109" fmla="*/ 131 h 310"/>
                <a:gd name="T110" fmla="*/ 206 w 233"/>
                <a:gd name="T111" fmla="*/ 133 h 310"/>
                <a:gd name="T112" fmla="*/ 233 w 233"/>
                <a:gd name="T113" fmla="*/ 12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3" h="310">
                  <a:moveTo>
                    <a:pt x="233" y="128"/>
                  </a:moveTo>
                  <a:lnTo>
                    <a:pt x="219" y="133"/>
                  </a:lnTo>
                  <a:lnTo>
                    <a:pt x="204" y="142"/>
                  </a:lnTo>
                  <a:lnTo>
                    <a:pt x="191" y="152"/>
                  </a:lnTo>
                  <a:lnTo>
                    <a:pt x="178" y="163"/>
                  </a:lnTo>
                  <a:lnTo>
                    <a:pt x="168" y="177"/>
                  </a:lnTo>
                  <a:lnTo>
                    <a:pt x="157" y="193"/>
                  </a:lnTo>
                  <a:lnTo>
                    <a:pt x="149" y="209"/>
                  </a:lnTo>
                  <a:lnTo>
                    <a:pt x="144" y="228"/>
                  </a:lnTo>
                  <a:lnTo>
                    <a:pt x="142" y="234"/>
                  </a:lnTo>
                  <a:lnTo>
                    <a:pt x="141" y="239"/>
                  </a:lnTo>
                  <a:lnTo>
                    <a:pt x="140" y="246"/>
                  </a:lnTo>
                  <a:lnTo>
                    <a:pt x="140" y="252"/>
                  </a:lnTo>
                  <a:lnTo>
                    <a:pt x="140" y="265"/>
                  </a:lnTo>
                  <a:lnTo>
                    <a:pt x="141" y="280"/>
                  </a:lnTo>
                  <a:lnTo>
                    <a:pt x="144" y="295"/>
                  </a:lnTo>
                  <a:lnTo>
                    <a:pt x="149" y="310"/>
                  </a:lnTo>
                  <a:lnTo>
                    <a:pt x="142" y="309"/>
                  </a:lnTo>
                  <a:lnTo>
                    <a:pt x="135" y="308"/>
                  </a:lnTo>
                  <a:lnTo>
                    <a:pt x="127" y="309"/>
                  </a:lnTo>
                  <a:lnTo>
                    <a:pt x="120" y="310"/>
                  </a:lnTo>
                  <a:lnTo>
                    <a:pt x="117" y="287"/>
                  </a:lnTo>
                  <a:lnTo>
                    <a:pt x="112" y="262"/>
                  </a:lnTo>
                  <a:lnTo>
                    <a:pt x="102" y="238"/>
                  </a:lnTo>
                  <a:lnTo>
                    <a:pt x="90" y="216"/>
                  </a:lnTo>
                  <a:lnTo>
                    <a:pt x="74" y="196"/>
                  </a:lnTo>
                  <a:lnTo>
                    <a:pt x="57" y="179"/>
                  </a:lnTo>
                  <a:lnTo>
                    <a:pt x="38" y="168"/>
                  </a:lnTo>
                  <a:lnTo>
                    <a:pt x="19" y="161"/>
                  </a:lnTo>
                  <a:lnTo>
                    <a:pt x="21" y="146"/>
                  </a:lnTo>
                  <a:lnTo>
                    <a:pt x="20" y="131"/>
                  </a:lnTo>
                  <a:lnTo>
                    <a:pt x="13" y="118"/>
                  </a:lnTo>
                  <a:lnTo>
                    <a:pt x="0" y="111"/>
                  </a:lnTo>
                  <a:lnTo>
                    <a:pt x="7" y="102"/>
                  </a:lnTo>
                  <a:lnTo>
                    <a:pt x="15" y="90"/>
                  </a:lnTo>
                  <a:lnTo>
                    <a:pt x="21" y="75"/>
                  </a:lnTo>
                  <a:lnTo>
                    <a:pt x="27" y="58"/>
                  </a:lnTo>
                  <a:lnTo>
                    <a:pt x="31" y="42"/>
                  </a:lnTo>
                  <a:lnTo>
                    <a:pt x="31" y="27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9"/>
                  </a:lnTo>
                  <a:lnTo>
                    <a:pt x="44" y="19"/>
                  </a:lnTo>
                  <a:lnTo>
                    <a:pt x="56" y="29"/>
                  </a:lnTo>
                  <a:lnTo>
                    <a:pt x="70" y="36"/>
                  </a:lnTo>
                  <a:lnTo>
                    <a:pt x="85" y="44"/>
                  </a:lnTo>
                  <a:lnTo>
                    <a:pt x="103" y="48"/>
                  </a:lnTo>
                  <a:lnTo>
                    <a:pt x="121" y="50"/>
                  </a:lnTo>
                  <a:lnTo>
                    <a:pt x="144" y="48"/>
                  </a:lnTo>
                  <a:lnTo>
                    <a:pt x="144" y="63"/>
                  </a:lnTo>
                  <a:lnTo>
                    <a:pt x="145" y="80"/>
                  </a:lnTo>
                  <a:lnTo>
                    <a:pt x="149" y="96"/>
                  </a:lnTo>
                  <a:lnTo>
                    <a:pt x="156" y="111"/>
                  </a:lnTo>
                  <a:lnTo>
                    <a:pt x="168" y="123"/>
                  </a:lnTo>
                  <a:lnTo>
                    <a:pt x="183" y="131"/>
                  </a:lnTo>
                  <a:lnTo>
                    <a:pt x="206" y="133"/>
                  </a:lnTo>
                  <a:lnTo>
                    <a:pt x="233" y="1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0" name="Freeform 638">
              <a:extLst>
                <a:ext uri="{FF2B5EF4-FFF2-40B4-BE49-F238E27FC236}">
                  <a16:creationId xmlns:a16="http://schemas.microsoft.com/office/drawing/2014/main" id="{F77DA5C0-59EB-583D-67CE-E180A6CEA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4128"/>
              <a:ext cx="131" cy="145"/>
            </a:xfrm>
            <a:custGeom>
              <a:avLst/>
              <a:gdLst>
                <a:gd name="T0" fmla="*/ 95 w 261"/>
                <a:gd name="T1" fmla="*/ 57 h 289"/>
                <a:gd name="T2" fmla="*/ 109 w 261"/>
                <a:gd name="T3" fmla="*/ 60 h 289"/>
                <a:gd name="T4" fmla="*/ 125 w 261"/>
                <a:gd name="T5" fmla="*/ 61 h 289"/>
                <a:gd name="T6" fmla="*/ 142 w 261"/>
                <a:gd name="T7" fmla="*/ 61 h 289"/>
                <a:gd name="T8" fmla="*/ 159 w 261"/>
                <a:gd name="T9" fmla="*/ 61 h 289"/>
                <a:gd name="T10" fmla="*/ 175 w 261"/>
                <a:gd name="T11" fmla="*/ 57 h 289"/>
                <a:gd name="T12" fmla="*/ 195 w 261"/>
                <a:gd name="T13" fmla="*/ 52 h 289"/>
                <a:gd name="T14" fmla="*/ 215 w 261"/>
                <a:gd name="T15" fmla="*/ 42 h 289"/>
                <a:gd name="T16" fmla="*/ 233 w 261"/>
                <a:gd name="T17" fmla="*/ 28 h 289"/>
                <a:gd name="T18" fmla="*/ 251 w 261"/>
                <a:gd name="T19" fmla="*/ 11 h 289"/>
                <a:gd name="T20" fmla="*/ 261 w 261"/>
                <a:gd name="T21" fmla="*/ 3 h 289"/>
                <a:gd name="T22" fmla="*/ 261 w 261"/>
                <a:gd name="T23" fmla="*/ 10 h 289"/>
                <a:gd name="T24" fmla="*/ 249 w 261"/>
                <a:gd name="T25" fmla="*/ 26 h 289"/>
                <a:gd name="T26" fmla="*/ 229 w 261"/>
                <a:gd name="T27" fmla="*/ 55 h 289"/>
                <a:gd name="T28" fmla="*/ 216 w 261"/>
                <a:gd name="T29" fmla="*/ 86 h 289"/>
                <a:gd name="T30" fmla="*/ 212 w 261"/>
                <a:gd name="T31" fmla="*/ 119 h 289"/>
                <a:gd name="T32" fmla="*/ 215 w 261"/>
                <a:gd name="T33" fmla="*/ 147 h 289"/>
                <a:gd name="T34" fmla="*/ 218 w 261"/>
                <a:gd name="T35" fmla="*/ 167 h 289"/>
                <a:gd name="T36" fmla="*/ 211 w 261"/>
                <a:gd name="T37" fmla="*/ 174 h 289"/>
                <a:gd name="T38" fmla="*/ 191 w 261"/>
                <a:gd name="T39" fmla="*/ 183 h 289"/>
                <a:gd name="T40" fmla="*/ 171 w 261"/>
                <a:gd name="T41" fmla="*/ 207 h 289"/>
                <a:gd name="T42" fmla="*/ 161 w 261"/>
                <a:gd name="T43" fmla="*/ 244 h 289"/>
                <a:gd name="T44" fmla="*/ 151 w 261"/>
                <a:gd name="T45" fmla="*/ 259 h 289"/>
                <a:gd name="T46" fmla="*/ 118 w 261"/>
                <a:gd name="T47" fmla="*/ 250 h 289"/>
                <a:gd name="T48" fmla="*/ 83 w 261"/>
                <a:gd name="T49" fmla="*/ 254 h 289"/>
                <a:gd name="T50" fmla="*/ 54 w 261"/>
                <a:gd name="T51" fmla="*/ 273 h 289"/>
                <a:gd name="T52" fmla="*/ 46 w 261"/>
                <a:gd name="T53" fmla="*/ 274 h 289"/>
                <a:gd name="T54" fmla="*/ 42 w 261"/>
                <a:gd name="T55" fmla="*/ 242 h 289"/>
                <a:gd name="T56" fmla="*/ 31 w 261"/>
                <a:gd name="T57" fmla="*/ 210 h 289"/>
                <a:gd name="T58" fmla="*/ 13 w 261"/>
                <a:gd name="T59" fmla="*/ 188 h 289"/>
                <a:gd name="T60" fmla="*/ 14 w 261"/>
                <a:gd name="T61" fmla="*/ 164 h 289"/>
                <a:gd name="T62" fmla="*/ 26 w 261"/>
                <a:gd name="T63" fmla="*/ 118 h 289"/>
                <a:gd name="T64" fmla="*/ 31 w 261"/>
                <a:gd name="T65" fmla="*/ 101 h 289"/>
                <a:gd name="T66" fmla="*/ 51 w 261"/>
                <a:gd name="T67" fmla="*/ 92 h 289"/>
                <a:gd name="T68" fmla="*/ 70 w 261"/>
                <a:gd name="T69" fmla="*/ 81 h 289"/>
                <a:gd name="T70" fmla="*/ 83 w 261"/>
                <a:gd name="T71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89">
                  <a:moveTo>
                    <a:pt x="87" y="56"/>
                  </a:moveTo>
                  <a:lnTo>
                    <a:pt x="95" y="57"/>
                  </a:lnTo>
                  <a:lnTo>
                    <a:pt x="101" y="58"/>
                  </a:lnTo>
                  <a:lnTo>
                    <a:pt x="109" y="60"/>
                  </a:lnTo>
                  <a:lnTo>
                    <a:pt x="117" y="60"/>
                  </a:lnTo>
                  <a:lnTo>
                    <a:pt x="125" y="61"/>
                  </a:lnTo>
                  <a:lnTo>
                    <a:pt x="133" y="61"/>
                  </a:lnTo>
                  <a:lnTo>
                    <a:pt x="142" y="61"/>
                  </a:lnTo>
                  <a:lnTo>
                    <a:pt x="150" y="61"/>
                  </a:lnTo>
                  <a:lnTo>
                    <a:pt x="159" y="61"/>
                  </a:lnTo>
                  <a:lnTo>
                    <a:pt x="167" y="60"/>
                  </a:lnTo>
                  <a:lnTo>
                    <a:pt x="175" y="57"/>
                  </a:lnTo>
                  <a:lnTo>
                    <a:pt x="184" y="56"/>
                  </a:lnTo>
                  <a:lnTo>
                    <a:pt x="195" y="52"/>
                  </a:lnTo>
                  <a:lnTo>
                    <a:pt x="205" y="48"/>
                  </a:lnTo>
                  <a:lnTo>
                    <a:pt x="215" y="42"/>
                  </a:lnTo>
                  <a:lnTo>
                    <a:pt x="224" y="36"/>
                  </a:lnTo>
                  <a:lnTo>
                    <a:pt x="233" y="28"/>
                  </a:lnTo>
                  <a:lnTo>
                    <a:pt x="242" y="21"/>
                  </a:lnTo>
                  <a:lnTo>
                    <a:pt x="251" y="11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6"/>
                  </a:lnTo>
                  <a:lnTo>
                    <a:pt x="261" y="10"/>
                  </a:lnTo>
                  <a:lnTo>
                    <a:pt x="261" y="13"/>
                  </a:lnTo>
                  <a:lnTo>
                    <a:pt x="249" y="26"/>
                  </a:lnTo>
                  <a:lnTo>
                    <a:pt x="238" y="40"/>
                  </a:lnTo>
                  <a:lnTo>
                    <a:pt x="229" y="55"/>
                  </a:lnTo>
                  <a:lnTo>
                    <a:pt x="221" y="70"/>
                  </a:lnTo>
                  <a:lnTo>
                    <a:pt x="216" y="86"/>
                  </a:lnTo>
                  <a:lnTo>
                    <a:pt x="212" y="102"/>
                  </a:lnTo>
                  <a:lnTo>
                    <a:pt x="212" y="119"/>
                  </a:lnTo>
                  <a:lnTo>
                    <a:pt x="213" y="136"/>
                  </a:lnTo>
                  <a:lnTo>
                    <a:pt x="215" y="147"/>
                  </a:lnTo>
                  <a:lnTo>
                    <a:pt x="217" y="157"/>
                  </a:lnTo>
                  <a:lnTo>
                    <a:pt x="218" y="167"/>
                  </a:lnTo>
                  <a:lnTo>
                    <a:pt x="218" y="176"/>
                  </a:lnTo>
                  <a:lnTo>
                    <a:pt x="211" y="174"/>
                  </a:lnTo>
                  <a:lnTo>
                    <a:pt x="201" y="178"/>
                  </a:lnTo>
                  <a:lnTo>
                    <a:pt x="191" y="183"/>
                  </a:lnTo>
                  <a:lnTo>
                    <a:pt x="180" y="193"/>
                  </a:lnTo>
                  <a:lnTo>
                    <a:pt x="171" y="207"/>
                  </a:lnTo>
                  <a:lnTo>
                    <a:pt x="164" y="223"/>
                  </a:lnTo>
                  <a:lnTo>
                    <a:pt x="161" y="244"/>
                  </a:lnTo>
                  <a:lnTo>
                    <a:pt x="162" y="268"/>
                  </a:lnTo>
                  <a:lnTo>
                    <a:pt x="151" y="259"/>
                  </a:lnTo>
                  <a:lnTo>
                    <a:pt x="136" y="254"/>
                  </a:lnTo>
                  <a:lnTo>
                    <a:pt x="118" y="250"/>
                  </a:lnTo>
                  <a:lnTo>
                    <a:pt x="100" y="250"/>
                  </a:lnTo>
                  <a:lnTo>
                    <a:pt x="83" y="254"/>
                  </a:lnTo>
                  <a:lnTo>
                    <a:pt x="67" y="262"/>
                  </a:lnTo>
                  <a:lnTo>
                    <a:pt x="54" y="273"/>
                  </a:lnTo>
                  <a:lnTo>
                    <a:pt x="46" y="289"/>
                  </a:lnTo>
                  <a:lnTo>
                    <a:pt x="46" y="274"/>
                  </a:lnTo>
                  <a:lnTo>
                    <a:pt x="45" y="258"/>
                  </a:lnTo>
                  <a:lnTo>
                    <a:pt x="42" y="242"/>
                  </a:lnTo>
                  <a:lnTo>
                    <a:pt x="37" y="225"/>
                  </a:lnTo>
                  <a:lnTo>
                    <a:pt x="31" y="210"/>
                  </a:lnTo>
                  <a:lnTo>
                    <a:pt x="22" y="197"/>
                  </a:lnTo>
                  <a:lnTo>
                    <a:pt x="13" y="188"/>
                  </a:lnTo>
                  <a:lnTo>
                    <a:pt x="0" y="184"/>
                  </a:lnTo>
                  <a:lnTo>
                    <a:pt x="14" y="164"/>
                  </a:lnTo>
                  <a:lnTo>
                    <a:pt x="24" y="141"/>
                  </a:lnTo>
                  <a:lnTo>
                    <a:pt x="26" y="118"/>
                  </a:lnTo>
                  <a:lnTo>
                    <a:pt x="21" y="103"/>
                  </a:lnTo>
                  <a:lnTo>
                    <a:pt x="31" y="101"/>
                  </a:lnTo>
                  <a:lnTo>
                    <a:pt x="41" y="97"/>
                  </a:lnTo>
                  <a:lnTo>
                    <a:pt x="51" y="92"/>
                  </a:lnTo>
                  <a:lnTo>
                    <a:pt x="60" y="87"/>
                  </a:lnTo>
                  <a:lnTo>
                    <a:pt x="70" y="81"/>
                  </a:lnTo>
                  <a:lnTo>
                    <a:pt x="76" y="73"/>
                  </a:lnTo>
                  <a:lnTo>
                    <a:pt x="83" y="66"/>
                  </a:lnTo>
                  <a:lnTo>
                    <a:pt x="87" y="5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1" name="Freeform 639">
              <a:extLst>
                <a:ext uri="{FF2B5EF4-FFF2-40B4-BE49-F238E27FC236}">
                  <a16:creationId xmlns:a16="http://schemas.microsoft.com/office/drawing/2014/main" id="{2A4C2D0C-4D09-7B72-4F76-5AC9AAF83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886"/>
              <a:ext cx="82" cy="109"/>
            </a:xfrm>
            <a:custGeom>
              <a:avLst/>
              <a:gdLst>
                <a:gd name="T0" fmla="*/ 130 w 163"/>
                <a:gd name="T1" fmla="*/ 199 h 217"/>
                <a:gd name="T2" fmla="*/ 128 w 163"/>
                <a:gd name="T3" fmla="*/ 211 h 217"/>
                <a:gd name="T4" fmla="*/ 120 w 163"/>
                <a:gd name="T5" fmla="*/ 204 h 217"/>
                <a:gd name="T6" fmla="*/ 107 w 163"/>
                <a:gd name="T7" fmla="*/ 176 h 217"/>
                <a:gd name="T8" fmla="*/ 99 w 163"/>
                <a:gd name="T9" fmla="*/ 164 h 217"/>
                <a:gd name="T10" fmla="*/ 84 w 163"/>
                <a:gd name="T11" fmla="*/ 158 h 217"/>
                <a:gd name="T12" fmla="*/ 69 w 163"/>
                <a:gd name="T13" fmla="*/ 153 h 217"/>
                <a:gd name="T14" fmla="*/ 54 w 163"/>
                <a:gd name="T15" fmla="*/ 148 h 217"/>
                <a:gd name="T16" fmla="*/ 46 w 163"/>
                <a:gd name="T17" fmla="*/ 147 h 217"/>
                <a:gd name="T18" fmla="*/ 42 w 163"/>
                <a:gd name="T19" fmla="*/ 143 h 217"/>
                <a:gd name="T20" fmla="*/ 46 w 163"/>
                <a:gd name="T21" fmla="*/ 142 h 217"/>
                <a:gd name="T22" fmla="*/ 63 w 163"/>
                <a:gd name="T23" fmla="*/ 144 h 217"/>
                <a:gd name="T24" fmla="*/ 83 w 163"/>
                <a:gd name="T25" fmla="*/ 146 h 217"/>
                <a:gd name="T26" fmla="*/ 98 w 163"/>
                <a:gd name="T27" fmla="*/ 148 h 217"/>
                <a:gd name="T28" fmla="*/ 98 w 163"/>
                <a:gd name="T29" fmla="*/ 137 h 217"/>
                <a:gd name="T30" fmla="*/ 90 w 163"/>
                <a:gd name="T31" fmla="*/ 120 h 217"/>
                <a:gd name="T32" fmla="*/ 73 w 163"/>
                <a:gd name="T33" fmla="*/ 108 h 217"/>
                <a:gd name="T34" fmla="*/ 49 w 163"/>
                <a:gd name="T35" fmla="*/ 98 h 217"/>
                <a:gd name="T36" fmla="*/ 29 w 163"/>
                <a:gd name="T37" fmla="*/ 86 h 217"/>
                <a:gd name="T38" fmla="*/ 12 w 163"/>
                <a:gd name="T39" fmla="*/ 78 h 217"/>
                <a:gd name="T40" fmla="*/ 3 w 163"/>
                <a:gd name="T41" fmla="*/ 73 h 217"/>
                <a:gd name="T42" fmla="*/ 1 w 163"/>
                <a:gd name="T43" fmla="*/ 70 h 217"/>
                <a:gd name="T44" fmla="*/ 15 w 163"/>
                <a:gd name="T45" fmla="*/ 73 h 217"/>
                <a:gd name="T46" fmla="*/ 32 w 163"/>
                <a:gd name="T47" fmla="*/ 82 h 217"/>
                <a:gd name="T48" fmla="*/ 54 w 163"/>
                <a:gd name="T49" fmla="*/ 91 h 217"/>
                <a:gd name="T50" fmla="*/ 74 w 163"/>
                <a:gd name="T51" fmla="*/ 98 h 217"/>
                <a:gd name="T52" fmla="*/ 82 w 163"/>
                <a:gd name="T53" fmla="*/ 91 h 217"/>
                <a:gd name="T54" fmla="*/ 71 w 163"/>
                <a:gd name="T55" fmla="*/ 63 h 217"/>
                <a:gd name="T56" fmla="*/ 57 w 163"/>
                <a:gd name="T57" fmla="*/ 35 h 217"/>
                <a:gd name="T58" fmla="*/ 42 w 163"/>
                <a:gd name="T59" fmla="*/ 13 h 217"/>
                <a:gd name="T60" fmla="*/ 34 w 163"/>
                <a:gd name="T61" fmla="*/ 2 h 217"/>
                <a:gd name="T62" fmla="*/ 42 w 163"/>
                <a:gd name="T63" fmla="*/ 2 h 217"/>
                <a:gd name="T64" fmla="*/ 55 w 163"/>
                <a:gd name="T65" fmla="*/ 16 h 217"/>
                <a:gd name="T66" fmla="*/ 69 w 163"/>
                <a:gd name="T67" fmla="*/ 37 h 217"/>
                <a:gd name="T68" fmla="*/ 83 w 163"/>
                <a:gd name="T69" fmla="*/ 61 h 217"/>
                <a:gd name="T70" fmla="*/ 92 w 163"/>
                <a:gd name="T71" fmla="*/ 83 h 217"/>
                <a:gd name="T72" fmla="*/ 105 w 163"/>
                <a:gd name="T73" fmla="*/ 80 h 217"/>
                <a:gd name="T74" fmla="*/ 120 w 163"/>
                <a:gd name="T75" fmla="*/ 42 h 217"/>
                <a:gd name="T76" fmla="*/ 123 w 163"/>
                <a:gd name="T77" fmla="*/ 22 h 217"/>
                <a:gd name="T78" fmla="*/ 125 w 163"/>
                <a:gd name="T79" fmla="*/ 26 h 217"/>
                <a:gd name="T80" fmla="*/ 127 w 163"/>
                <a:gd name="T81" fmla="*/ 47 h 217"/>
                <a:gd name="T82" fmla="*/ 117 w 163"/>
                <a:gd name="T83" fmla="*/ 90 h 217"/>
                <a:gd name="T84" fmla="*/ 108 w 163"/>
                <a:gd name="T85" fmla="*/ 121 h 217"/>
                <a:gd name="T86" fmla="*/ 113 w 163"/>
                <a:gd name="T87" fmla="*/ 142 h 217"/>
                <a:gd name="T88" fmla="*/ 121 w 163"/>
                <a:gd name="T89" fmla="*/ 147 h 217"/>
                <a:gd name="T90" fmla="*/ 133 w 163"/>
                <a:gd name="T91" fmla="*/ 139 h 217"/>
                <a:gd name="T92" fmla="*/ 144 w 163"/>
                <a:gd name="T93" fmla="*/ 132 h 217"/>
                <a:gd name="T94" fmla="*/ 152 w 163"/>
                <a:gd name="T95" fmla="*/ 122 h 217"/>
                <a:gd name="T96" fmla="*/ 158 w 163"/>
                <a:gd name="T97" fmla="*/ 110 h 217"/>
                <a:gd name="T98" fmla="*/ 163 w 163"/>
                <a:gd name="T99" fmla="*/ 112 h 217"/>
                <a:gd name="T100" fmla="*/ 161 w 163"/>
                <a:gd name="T101" fmla="*/ 124 h 217"/>
                <a:gd name="T102" fmla="*/ 152 w 163"/>
                <a:gd name="T103" fmla="*/ 138 h 217"/>
                <a:gd name="T104" fmla="*/ 140 w 163"/>
                <a:gd name="T105" fmla="*/ 152 h 217"/>
                <a:gd name="T106" fmla="*/ 127 w 163"/>
                <a:gd name="T107" fmla="*/ 163 h 217"/>
                <a:gd name="T108" fmla="*/ 124 w 163"/>
                <a:gd name="T109" fmla="*/ 174 h 217"/>
                <a:gd name="T110" fmla="*/ 129 w 163"/>
                <a:gd name="T111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7">
                  <a:moveTo>
                    <a:pt x="132" y="193"/>
                  </a:moveTo>
                  <a:lnTo>
                    <a:pt x="130" y="199"/>
                  </a:lnTo>
                  <a:lnTo>
                    <a:pt x="129" y="204"/>
                  </a:lnTo>
                  <a:lnTo>
                    <a:pt x="128" y="211"/>
                  </a:lnTo>
                  <a:lnTo>
                    <a:pt x="128" y="217"/>
                  </a:lnTo>
                  <a:lnTo>
                    <a:pt x="120" y="204"/>
                  </a:lnTo>
                  <a:lnTo>
                    <a:pt x="113" y="189"/>
                  </a:lnTo>
                  <a:lnTo>
                    <a:pt x="107" y="176"/>
                  </a:lnTo>
                  <a:lnTo>
                    <a:pt x="104" y="167"/>
                  </a:lnTo>
                  <a:lnTo>
                    <a:pt x="99" y="164"/>
                  </a:lnTo>
                  <a:lnTo>
                    <a:pt x="92" y="162"/>
                  </a:lnTo>
                  <a:lnTo>
                    <a:pt x="84" y="158"/>
                  </a:lnTo>
                  <a:lnTo>
                    <a:pt x="77" y="156"/>
                  </a:lnTo>
                  <a:lnTo>
                    <a:pt x="69" y="153"/>
                  </a:lnTo>
                  <a:lnTo>
                    <a:pt x="61" y="151"/>
                  </a:lnTo>
                  <a:lnTo>
                    <a:pt x="54" y="148"/>
                  </a:lnTo>
                  <a:lnTo>
                    <a:pt x="48" y="148"/>
                  </a:lnTo>
                  <a:lnTo>
                    <a:pt x="46" y="147"/>
                  </a:lnTo>
                  <a:lnTo>
                    <a:pt x="45" y="144"/>
                  </a:lnTo>
                  <a:lnTo>
                    <a:pt x="42" y="143"/>
                  </a:lnTo>
                  <a:lnTo>
                    <a:pt x="41" y="142"/>
                  </a:lnTo>
                  <a:lnTo>
                    <a:pt x="46" y="142"/>
                  </a:lnTo>
                  <a:lnTo>
                    <a:pt x="54" y="143"/>
                  </a:lnTo>
                  <a:lnTo>
                    <a:pt x="63" y="144"/>
                  </a:lnTo>
                  <a:lnTo>
                    <a:pt x="74" y="144"/>
                  </a:lnTo>
                  <a:lnTo>
                    <a:pt x="83" y="146"/>
                  </a:lnTo>
                  <a:lnTo>
                    <a:pt x="91" y="147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98" y="137"/>
                  </a:lnTo>
                  <a:lnTo>
                    <a:pt x="94" y="127"/>
                  </a:lnTo>
                  <a:lnTo>
                    <a:pt x="90" y="120"/>
                  </a:lnTo>
                  <a:lnTo>
                    <a:pt x="86" y="113"/>
                  </a:lnTo>
                  <a:lnTo>
                    <a:pt x="73" y="108"/>
                  </a:lnTo>
                  <a:lnTo>
                    <a:pt x="61" y="103"/>
                  </a:lnTo>
                  <a:lnTo>
                    <a:pt x="49" y="98"/>
                  </a:lnTo>
                  <a:lnTo>
                    <a:pt x="38" y="92"/>
                  </a:lnTo>
                  <a:lnTo>
                    <a:pt x="29" y="86"/>
                  </a:lnTo>
                  <a:lnTo>
                    <a:pt x="20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3"/>
                  </a:lnTo>
                  <a:lnTo>
                    <a:pt x="0" y="71"/>
                  </a:lnTo>
                  <a:lnTo>
                    <a:pt x="1" y="70"/>
                  </a:lnTo>
                  <a:lnTo>
                    <a:pt x="8" y="71"/>
                  </a:lnTo>
                  <a:lnTo>
                    <a:pt x="15" y="73"/>
                  </a:lnTo>
                  <a:lnTo>
                    <a:pt x="23" y="77"/>
                  </a:lnTo>
                  <a:lnTo>
                    <a:pt x="32" y="82"/>
                  </a:lnTo>
                  <a:lnTo>
                    <a:pt x="42" y="86"/>
                  </a:lnTo>
                  <a:lnTo>
                    <a:pt x="54" y="91"/>
                  </a:lnTo>
                  <a:lnTo>
                    <a:pt x="65" y="95"/>
                  </a:lnTo>
                  <a:lnTo>
                    <a:pt x="74" y="98"/>
                  </a:lnTo>
                  <a:lnTo>
                    <a:pt x="83" y="100"/>
                  </a:lnTo>
                  <a:lnTo>
                    <a:pt x="82" y="91"/>
                  </a:lnTo>
                  <a:lnTo>
                    <a:pt x="78" y="78"/>
                  </a:lnTo>
                  <a:lnTo>
                    <a:pt x="71" y="63"/>
                  </a:lnTo>
                  <a:lnTo>
                    <a:pt x="65" y="50"/>
                  </a:lnTo>
                  <a:lnTo>
                    <a:pt x="57" y="35"/>
                  </a:lnTo>
                  <a:lnTo>
                    <a:pt x="49" y="22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10"/>
                  </a:lnTo>
                  <a:lnTo>
                    <a:pt x="55" y="16"/>
                  </a:lnTo>
                  <a:lnTo>
                    <a:pt x="62" y="26"/>
                  </a:lnTo>
                  <a:lnTo>
                    <a:pt x="69" y="37"/>
                  </a:lnTo>
                  <a:lnTo>
                    <a:pt x="77" y="48"/>
                  </a:lnTo>
                  <a:lnTo>
                    <a:pt x="83" y="61"/>
                  </a:lnTo>
                  <a:lnTo>
                    <a:pt x="88" y="72"/>
                  </a:lnTo>
                  <a:lnTo>
                    <a:pt x="92" y="83"/>
                  </a:lnTo>
                  <a:lnTo>
                    <a:pt x="95" y="91"/>
                  </a:lnTo>
                  <a:lnTo>
                    <a:pt x="105" y="80"/>
                  </a:lnTo>
                  <a:lnTo>
                    <a:pt x="115" y="61"/>
                  </a:lnTo>
                  <a:lnTo>
                    <a:pt x="120" y="42"/>
                  </a:lnTo>
                  <a:lnTo>
                    <a:pt x="123" y="28"/>
                  </a:lnTo>
                  <a:lnTo>
                    <a:pt x="123" y="22"/>
                  </a:lnTo>
                  <a:lnTo>
                    <a:pt x="124" y="21"/>
                  </a:lnTo>
                  <a:lnTo>
                    <a:pt x="125" y="26"/>
                  </a:lnTo>
                  <a:lnTo>
                    <a:pt x="127" y="33"/>
                  </a:lnTo>
                  <a:lnTo>
                    <a:pt x="127" y="47"/>
                  </a:lnTo>
                  <a:lnTo>
                    <a:pt x="124" y="68"/>
                  </a:lnTo>
                  <a:lnTo>
                    <a:pt x="117" y="90"/>
                  </a:lnTo>
                  <a:lnTo>
                    <a:pt x="102" y="108"/>
                  </a:lnTo>
                  <a:lnTo>
                    <a:pt x="108" y="121"/>
                  </a:lnTo>
                  <a:lnTo>
                    <a:pt x="112" y="132"/>
                  </a:lnTo>
                  <a:lnTo>
                    <a:pt x="113" y="142"/>
                  </a:lnTo>
                  <a:lnTo>
                    <a:pt x="115" y="149"/>
                  </a:lnTo>
                  <a:lnTo>
                    <a:pt x="121" y="147"/>
                  </a:lnTo>
                  <a:lnTo>
                    <a:pt x="128" y="143"/>
                  </a:lnTo>
                  <a:lnTo>
                    <a:pt x="133" y="139"/>
                  </a:lnTo>
                  <a:lnTo>
                    <a:pt x="138" y="136"/>
                  </a:lnTo>
                  <a:lnTo>
                    <a:pt x="144" y="132"/>
                  </a:lnTo>
                  <a:lnTo>
                    <a:pt x="148" y="127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63" y="112"/>
                  </a:lnTo>
                  <a:lnTo>
                    <a:pt x="163" y="120"/>
                  </a:lnTo>
                  <a:lnTo>
                    <a:pt x="161" y="124"/>
                  </a:lnTo>
                  <a:lnTo>
                    <a:pt x="157" y="131"/>
                  </a:lnTo>
                  <a:lnTo>
                    <a:pt x="152" y="138"/>
                  </a:lnTo>
                  <a:lnTo>
                    <a:pt x="146" y="146"/>
                  </a:lnTo>
                  <a:lnTo>
                    <a:pt x="140" y="152"/>
                  </a:lnTo>
                  <a:lnTo>
                    <a:pt x="133" y="158"/>
                  </a:lnTo>
                  <a:lnTo>
                    <a:pt x="127" y="163"/>
                  </a:lnTo>
                  <a:lnTo>
                    <a:pt x="121" y="166"/>
                  </a:lnTo>
                  <a:lnTo>
                    <a:pt x="124" y="174"/>
                  </a:lnTo>
                  <a:lnTo>
                    <a:pt x="127" y="181"/>
                  </a:lnTo>
                  <a:lnTo>
                    <a:pt x="129" y="188"/>
                  </a:lnTo>
                  <a:lnTo>
                    <a:pt x="132" y="19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2" name="Freeform 640">
              <a:extLst>
                <a:ext uri="{FF2B5EF4-FFF2-40B4-BE49-F238E27FC236}">
                  <a16:creationId xmlns:a16="http://schemas.microsoft.com/office/drawing/2014/main" id="{04938FE5-0EAD-0D36-65AC-BC45E0C2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4156"/>
              <a:ext cx="81" cy="98"/>
            </a:xfrm>
            <a:custGeom>
              <a:avLst/>
              <a:gdLst>
                <a:gd name="T0" fmla="*/ 151 w 160"/>
                <a:gd name="T1" fmla="*/ 1 h 196"/>
                <a:gd name="T2" fmla="*/ 135 w 160"/>
                <a:gd name="T3" fmla="*/ 5 h 196"/>
                <a:gd name="T4" fmla="*/ 125 w 160"/>
                <a:gd name="T5" fmla="*/ 14 h 196"/>
                <a:gd name="T6" fmla="*/ 113 w 160"/>
                <a:gd name="T7" fmla="*/ 31 h 196"/>
                <a:gd name="T8" fmla="*/ 96 w 160"/>
                <a:gd name="T9" fmla="*/ 36 h 196"/>
                <a:gd name="T10" fmla="*/ 73 w 160"/>
                <a:gd name="T11" fmla="*/ 38 h 196"/>
                <a:gd name="T12" fmla="*/ 50 w 160"/>
                <a:gd name="T13" fmla="*/ 45 h 196"/>
                <a:gd name="T14" fmla="*/ 31 w 160"/>
                <a:gd name="T15" fmla="*/ 52 h 196"/>
                <a:gd name="T16" fmla="*/ 23 w 160"/>
                <a:gd name="T17" fmla="*/ 60 h 196"/>
                <a:gd name="T18" fmla="*/ 25 w 160"/>
                <a:gd name="T19" fmla="*/ 61 h 196"/>
                <a:gd name="T20" fmla="*/ 35 w 160"/>
                <a:gd name="T21" fmla="*/ 56 h 196"/>
                <a:gd name="T22" fmla="*/ 50 w 160"/>
                <a:gd name="T23" fmla="*/ 51 h 196"/>
                <a:gd name="T24" fmla="*/ 68 w 160"/>
                <a:gd name="T25" fmla="*/ 47 h 196"/>
                <a:gd name="T26" fmla="*/ 89 w 160"/>
                <a:gd name="T27" fmla="*/ 47 h 196"/>
                <a:gd name="T28" fmla="*/ 92 w 160"/>
                <a:gd name="T29" fmla="*/ 62 h 196"/>
                <a:gd name="T30" fmla="*/ 79 w 160"/>
                <a:gd name="T31" fmla="*/ 88 h 196"/>
                <a:gd name="T32" fmla="*/ 65 w 160"/>
                <a:gd name="T33" fmla="*/ 98 h 196"/>
                <a:gd name="T34" fmla="*/ 48 w 160"/>
                <a:gd name="T35" fmla="*/ 103 h 196"/>
                <a:gd name="T36" fmla="*/ 29 w 160"/>
                <a:gd name="T37" fmla="*/ 108 h 196"/>
                <a:gd name="T38" fmla="*/ 11 w 160"/>
                <a:gd name="T39" fmla="*/ 112 h 196"/>
                <a:gd name="T40" fmla="*/ 1 w 160"/>
                <a:gd name="T41" fmla="*/ 115 h 196"/>
                <a:gd name="T42" fmla="*/ 1 w 160"/>
                <a:gd name="T43" fmla="*/ 116 h 196"/>
                <a:gd name="T44" fmla="*/ 13 w 160"/>
                <a:gd name="T45" fmla="*/ 116 h 196"/>
                <a:gd name="T46" fmla="*/ 27 w 160"/>
                <a:gd name="T47" fmla="*/ 115 h 196"/>
                <a:gd name="T48" fmla="*/ 43 w 160"/>
                <a:gd name="T49" fmla="*/ 112 h 196"/>
                <a:gd name="T50" fmla="*/ 60 w 160"/>
                <a:gd name="T51" fmla="*/ 110 h 196"/>
                <a:gd name="T52" fmla="*/ 56 w 160"/>
                <a:gd name="T53" fmla="*/ 121 h 196"/>
                <a:gd name="T54" fmla="*/ 38 w 160"/>
                <a:gd name="T55" fmla="*/ 157 h 196"/>
                <a:gd name="T56" fmla="*/ 39 w 160"/>
                <a:gd name="T57" fmla="*/ 187 h 196"/>
                <a:gd name="T58" fmla="*/ 50 w 160"/>
                <a:gd name="T59" fmla="*/ 164 h 196"/>
                <a:gd name="T60" fmla="*/ 61 w 160"/>
                <a:gd name="T61" fmla="*/ 141 h 196"/>
                <a:gd name="T62" fmla="*/ 73 w 160"/>
                <a:gd name="T63" fmla="*/ 121 h 196"/>
                <a:gd name="T64" fmla="*/ 84 w 160"/>
                <a:gd name="T65" fmla="*/ 131 h 196"/>
                <a:gd name="T66" fmla="*/ 98 w 160"/>
                <a:gd name="T67" fmla="*/ 164 h 196"/>
                <a:gd name="T68" fmla="*/ 112 w 160"/>
                <a:gd name="T69" fmla="*/ 181 h 196"/>
                <a:gd name="T70" fmla="*/ 112 w 160"/>
                <a:gd name="T71" fmla="*/ 176 h 196"/>
                <a:gd name="T72" fmla="*/ 101 w 160"/>
                <a:gd name="T73" fmla="*/ 153 h 196"/>
                <a:gd name="T74" fmla="*/ 92 w 160"/>
                <a:gd name="T75" fmla="*/ 118 h 196"/>
                <a:gd name="T76" fmla="*/ 96 w 160"/>
                <a:gd name="T77" fmla="*/ 91 h 196"/>
                <a:gd name="T78" fmla="*/ 112 w 160"/>
                <a:gd name="T79" fmla="*/ 61 h 196"/>
                <a:gd name="T80" fmla="*/ 129 w 160"/>
                <a:gd name="T81" fmla="*/ 63 h 196"/>
                <a:gd name="T82" fmla="*/ 150 w 160"/>
                <a:gd name="T83" fmla="*/ 95 h 196"/>
                <a:gd name="T84" fmla="*/ 155 w 160"/>
                <a:gd name="T85" fmla="*/ 124 h 196"/>
                <a:gd name="T86" fmla="*/ 159 w 160"/>
                <a:gd name="T87" fmla="*/ 120 h 196"/>
                <a:gd name="T88" fmla="*/ 156 w 160"/>
                <a:gd name="T89" fmla="*/ 91 h 196"/>
                <a:gd name="T90" fmla="*/ 142 w 160"/>
                <a:gd name="T91" fmla="*/ 51 h 196"/>
                <a:gd name="T92" fmla="*/ 142 w 160"/>
                <a:gd name="T93" fmla="*/ 32 h 196"/>
                <a:gd name="T94" fmla="*/ 155 w 160"/>
                <a:gd name="T95" fmla="*/ 10 h 196"/>
                <a:gd name="T96" fmla="*/ 160 w 160"/>
                <a:gd name="T9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96">
                  <a:moveTo>
                    <a:pt x="160" y="0"/>
                  </a:moveTo>
                  <a:lnTo>
                    <a:pt x="151" y="1"/>
                  </a:lnTo>
                  <a:lnTo>
                    <a:pt x="143" y="4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5" y="14"/>
                  </a:lnTo>
                  <a:lnTo>
                    <a:pt x="119" y="23"/>
                  </a:lnTo>
                  <a:lnTo>
                    <a:pt x="113" y="31"/>
                  </a:lnTo>
                  <a:lnTo>
                    <a:pt x="105" y="35"/>
                  </a:lnTo>
                  <a:lnTo>
                    <a:pt x="96" y="36"/>
                  </a:lnTo>
                  <a:lnTo>
                    <a:pt x="85" y="37"/>
                  </a:lnTo>
                  <a:lnTo>
                    <a:pt x="73" y="38"/>
                  </a:lnTo>
                  <a:lnTo>
                    <a:pt x="61" y="42"/>
                  </a:lnTo>
                  <a:lnTo>
                    <a:pt x="50" y="45"/>
                  </a:lnTo>
                  <a:lnTo>
                    <a:pt x="39" y="48"/>
                  </a:lnTo>
                  <a:lnTo>
                    <a:pt x="31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30" y="58"/>
                  </a:lnTo>
                  <a:lnTo>
                    <a:pt x="35" y="56"/>
                  </a:lnTo>
                  <a:lnTo>
                    <a:pt x="42" y="53"/>
                  </a:lnTo>
                  <a:lnTo>
                    <a:pt x="50" y="51"/>
                  </a:lnTo>
                  <a:lnTo>
                    <a:pt x="59" y="50"/>
                  </a:lnTo>
                  <a:lnTo>
                    <a:pt x="68" y="47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8" y="48"/>
                  </a:lnTo>
                  <a:lnTo>
                    <a:pt x="92" y="62"/>
                  </a:lnTo>
                  <a:lnTo>
                    <a:pt x="85" y="77"/>
                  </a:lnTo>
                  <a:lnTo>
                    <a:pt x="79" y="88"/>
                  </a:lnTo>
                  <a:lnTo>
                    <a:pt x="71" y="96"/>
                  </a:lnTo>
                  <a:lnTo>
                    <a:pt x="65" y="98"/>
                  </a:lnTo>
                  <a:lnTo>
                    <a:pt x="58" y="101"/>
                  </a:lnTo>
                  <a:lnTo>
                    <a:pt x="48" y="103"/>
                  </a:lnTo>
                  <a:lnTo>
                    <a:pt x="38" y="106"/>
                  </a:lnTo>
                  <a:lnTo>
                    <a:pt x="29" y="108"/>
                  </a:lnTo>
                  <a:lnTo>
                    <a:pt x="19" y="111"/>
                  </a:lnTo>
                  <a:lnTo>
                    <a:pt x="11" y="112"/>
                  </a:lnTo>
                  <a:lnTo>
                    <a:pt x="5" y="113"/>
                  </a:lnTo>
                  <a:lnTo>
                    <a:pt x="1" y="115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7" y="116"/>
                  </a:lnTo>
                  <a:lnTo>
                    <a:pt x="13" y="116"/>
                  </a:lnTo>
                  <a:lnTo>
                    <a:pt x="19" y="115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3" y="112"/>
                  </a:lnTo>
                  <a:lnTo>
                    <a:pt x="52" y="111"/>
                  </a:lnTo>
                  <a:lnTo>
                    <a:pt x="60" y="110"/>
                  </a:lnTo>
                  <a:lnTo>
                    <a:pt x="68" y="108"/>
                  </a:lnTo>
                  <a:lnTo>
                    <a:pt x="56" y="121"/>
                  </a:lnTo>
                  <a:lnTo>
                    <a:pt x="46" y="134"/>
                  </a:lnTo>
                  <a:lnTo>
                    <a:pt x="38" y="157"/>
                  </a:lnTo>
                  <a:lnTo>
                    <a:pt x="35" y="196"/>
                  </a:lnTo>
                  <a:lnTo>
                    <a:pt x="39" y="187"/>
                  </a:lnTo>
                  <a:lnTo>
                    <a:pt x="44" y="177"/>
                  </a:lnTo>
                  <a:lnTo>
                    <a:pt x="50" y="164"/>
                  </a:lnTo>
                  <a:lnTo>
                    <a:pt x="55" y="153"/>
                  </a:lnTo>
                  <a:lnTo>
                    <a:pt x="61" y="141"/>
                  </a:lnTo>
                  <a:lnTo>
                    <a:pt x="68" y="129"/>
                  </a:lnTo>
                  <a:lnTo>
                    <a:pt x="73" y="121"/>
                  </a:lnTo>
                  <a:lnTo>
                    <a:pt x="80" y="115"/>
                  </a:lnTo>
                  <a:lnTo>
                    <a:pt x="84" y="131"/>
                  </a:lnTo>
                  <a:lnTo>
                    <a:pt x="90" y="148"/>
                  </a:lnTo>
                  <a:lnTo>
                    <a:pt x="98" y="164"/>
                  </a:lnTo>
                  <a:lnTo>
                    <a:pt x="106" y="176"/>
                  </a:lnTo>
                  <a:lnTo>
                    <a:pt x="112" y="181"/>
                  </a:lnTo>
                  <a:lnTo>
                    <a:pt x="113" y="179"/>
                  </a:lnTo>
                  <a:lnTo>
                    <a:pt x="112" y="176"/>
                  </a:lnTo>
                  <a:lnTo>
                    <a:pt x="108" y="171"/>
                  </a:lnTo>
                  <a:lnTo>
                    <a:pt x="101" y="153"/>
                  </a:lnTo>
                  <a:lnTo>
                    <a:pt x="96" y="134"/>
                  </a:lnTo>
                  <a:lnTo>
                    <a:pt x="92" y="118"/>
                  </a:lnTo>
                  <a:lnTo>
                    <a:pt x="92" y="105"/>
                  </a:lnTo>
                  <a:lnTo>
                    <a:pt x="96" y="91"/>
                  </a:lnTo>
                  <a:lnTo>
                    <a:pt x="104" y="76"/>
                  </a:lnTo>
                  <a:lnTo>
                    <a:pt x="112" y="61"/>
                  </a:lnTo>
                  <a:lnTo>
                    <a:pt x="117" y="52"/>
                  </a:lnTo>
                  <a:lnTo>
                    <a:pt x="129" y="63"/>
                  </a:lnTo>
                  <a:lnTo>
                    <a:pt x="140" y="77"/>
                  </a:lnTo>
                  <a:lnTo>
                    <a:pt x="150" y="95"/>
                  </a:lnTo>
                  <a:lnTo>
                    <a:pt x="154" y="117"/>
                  </a:lnTo>
                  <a:lnTo>
                    <a:pt x="155" y="124"/>
                  </a:lnTo>
                  <a:lnTo>
                    <a:pt x="156" y="124"/>
                  </a:lnTo>
                  <a:lnTo>
                    <a:pt x="159" y="120"/>
                  </a:lnTo>
                  <a:lnTo>
                    <a:pt x="159" y="113"/>
                  </a:lnTo>
                  <a:lnTo>
                    <a:pt x="156" y="91"/>
                  </a:lnTo>
                  <a:lnTo>
                    <a:pt x="150" y="68"/>
                  </a:lnTo>
                  <a:lnTo>
                    <a:pt x="142" y="51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48" y="21"/>
                  </a:lnTo>
                  <a:lnTo>
                    <a:pt x="155" y="10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3" name="Freeform 641">
              <a:extLst>
                <a:ext uri="{FF2B5EF4-FFF2-40B4-BE49-F238E27FC236}">
                  <a16:creationId xmlns:a16="http://schemas.microsoft.com/office/drawing/2014/main" id="{FD566C4B-E092-AB79-D281-D2D39F1F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4023"/>
              <a:ext cx="114" cy="84"/>
            </a:xfrm>
            <a:custGeom>
              <a:avLst/>
              <a:gdLst>
                <a:gd name="T0" fmla="*/ 135 w 228"/>
                <a:gd name="T1" fmla="*/ 11 h 167"/>
                <a:gd name="T2" fmla="*/ 158 w 228"/>
                <a:gd name="T3" fmla="*/ 10 h 167"/>
                <a:gd name="T4" fmla="*/ 179 w 228"/>
                <a:gd name="T5" fmla="*/ 21 h 167"/>
                <a:gd name="T6" fmla="*/ 182 w 228"/>
                <a:gd name="T7" fmla="*/ 34 h 167"/>
                <a:gd name="T8" fmla="*/ 179 w 228"/>
                <a:gd name="T9" fmla="*/ 52 h 167"/>
                <a:gd name="T10" fmla="*/ 146 w 228"/>
                <a:gd name="T11" fmla="*/ 59 h 167"/>
                <a:gd name="T12" fmla="*/ 131 w 228"/>
                <a:gd name="T13" fmla="*/ 70 h 167"/>
                <a:gd name="T14" fmla="*/ 131 w 228"/>
                <a:gd name="T15" fmla="*/ 76 h 167"/>
                <a:gd name="T16" fmla="*/ 135 w 228"/>
                <a:gd name="T17" fmla="*/ 73 h 167"/>
                <a:gd name="T18" fmla="*/ 159 w 228"/>
                <a:gd name="T19" fmla="*/ 68 h 167"/>
                <a:gd name="T20" fmla="*/ 171 w 228"/>
                <a:gd name="T21" fmla="*/ 76 h 167"/>
                <a:gd name="T22" fmla="*/ 175 w 228"/>
                <a:gd name="T23" fmla="*/ 83 h 167"/>
                <a:gd name="T24" fmla="*/ 175 w 228"/>
                <a:gd name="T25" fmla="*/ 91 h 167"/>
                <a:gd name="T26" fmla="*/ 168 w 228"/>
                <a:gd name="T27" fmla="*/ 103 h 167"/>
                <a:gd name="T28" fmla="*/ 175 w 228"/>
                <a:gd name="T29" fmla="*/ 108 h 167"/>
                <a:gd name="T30" fmla="*/ 188 w 228"/>
                <a:gd name="T31" fmla="*/ 105 h 167"/>
                <a:gd name="T32" fmla="*/ 205 w 228"/>
                <a:gd name="T33" fmla="*/ 106 h 167"/>
                <a:gd name="T34" fmla="*/ 220 w 228"/>
                <a:gd name="T35" fmla="*/ 116 h 167"/>
                <a:gd name="T36" fmla="*/ 225 w 228"/>
                <a:gd name="T37" fmla="*/ 148 h 167"/>
                <a:gd name="T38" fmla="*/ 209 w 228"/>
                <a:gd name="T39" fmla="*/ 163 h 167"/>
                <a:gd name="T40" fmla="*/ 191 w 228"/>
                <a:gd name="T41" fmla="*/ 167 h 167"/>
                <a:gd name="T42" fmla="*/ 175 w 228"/>
                <a:gd name="T43" fmla="*/ 161 h 167"/>
                <a:gd name="T44" fmla="*/ 164 w 228"/>
                <a:gd name="T45" fmla="*/ 137 h 167"/>
                <a:gd name="T46" fmla="*/ 149 w 228"/>
                <a:gd name="T47" fmla="*/ 116 h 167"/>
                <a:gd name="T48" fmla="*/ 129 w 228"/>
                <a:gd name="T49" fmla="*/ 102 h 167"/>
                <a:gd name="T50" fmla="*/ 128 w 228"/>
                <a:gd name="T51" fmla="*/ 106 h 167"/>
                <a:gd name="T52" fmla="*/ 128 w 228"/>
                <a:gd name="T53" fmla="*/ 140 h 167"/>
                <a:gd name="T54" fmla="*/ 112 w 228"/>
                <a:gd name="T55" fmla="*/ 155 h 167"/>
                <a:gd name="T56" fmla="*/ 87 w 228"/>
                <a:gd name="T57" fmla="*/ 158 h 167"/>
                <a:gd name="T58" fmla="*/ 66 w 228"/>
                <a:gd name="T59" fmla="*/ 143 h 167"/>
                <a:gd name="T60" fmla="*/ 59 w 228"/>
                <a:gd name="T61" fmla="*/ 122 h 167"/>
                <a:gd name="T62" fmla="*/ 66 w 228"/>
                <a:gd name="T63" fmla="*/ 103 h 167"/>
                <a:gd name="T64" fmla="*/ 66 w 228"/>
                <a:gd name="T65" fmla="*/ 96 h 167"/>
                <a:gd name="T66" fmla="*/ 49 w 228"/>
                <a:gd name="T67" fmla="*/ 78 h 167"/>
                <a:gd name="T68" fmla="*/ 35 w 228"/>
                <a:gd name="T69" fmla="*/ 98 h 167"/>
                <a:gd name="T70" fmla="*/ 5 w 228"/>
                <a:gd name="T71" fmla="*/ 85 h 167"/>
                <a:gd name="T72" fmla="*/ 1 w 228"/>
                <a:gd name="T73" fmla="*/ 66 h 167"/>
                <a:gd name="T74" fmla="*/ 13 w 228"/>
                <a:gd name="T75" fmla="*/ 45 h 167"/>
                <a:gd name="T76" fmla="*/ 22 w 228"/>
                <a:gd name="T77" fmla="*/ 40 h 167"/>
                <a:gd name="T78" fmla="*/ 34 w 228"/>
                <a:gd name="T79" fmla="*/ 37 h 167"/>
                <a:gd name="T80" fmla="*/ 38 w 228"/>
                <a:gd name="T81" fmla="*/ 29 h 167"/>
                <a:gd name="T82" fmla="*/ 55 w 228"/>
                <a:gd name="T83" fmla="*/ 2 h 167"/>
                <a:gd name="T84" fmla="*/ 77 w 228"/>
                <a:gd name="T85" fmla="*/ 1 h 167"/>
                <a:gd name="T86" fmla="*/ 100 w 228"/>
                <a:gd name="T87" fmla="*/ 17 h 167"/>
                <a:gd name="T88" fmla="*/ 99 w 228"/>
                <a:gd name="T89" fmla="*/ 41 h 167"/>
                <a:gd name="T90" fmla="*/ 113 w 228"/>
                <a:gd name="T91" fmla="*/ 60 h 167"/>
                <a:gd name="T92" fmla="*/ 112 w 228"/>
                <a:gd name="T93" fmla="*/ 67 h 167"/>
                <a:gd name="T94" fmla="*/ 122 w 228"/>
                <a:gd name="T95" fmla="*/ 59 h 167"/>
                <a:gd name="T96" fmla="*/ 125 w 228"/>
                <a:gd name="T97" fmla="*/ 42 h 167"/>
                <a:gd name="T98" fmla="*/ 125 w 228"/>
                <a:gd name="T99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167">
                  <a:moveTo>
                    <a:pt x="125" y="17"/>
                  </a:moveTo>
                  <a:lnTo>
                    <a:pt x="129" y="14"/>
                  </a:lnTo>
                  <a:lnTo>
                    <a:pt x="135" y="11"/>
                  </a:lnTo>
                  <a:lnTo>
                    <a:pt x="143" y="10"/>
                  </a:lnTo>
                  <a:lnTo>
                    <a:pt x="151" y="10"/>
                  </a:lnTo>
                  <a:lnTo>
                    <a:pt x="158" y="10"/>
                  </a:lnTo>
                  <a:lnTo>
                    <a:pt x="166" y="11"/>
                  </a:lnTo>
                  <a:lnTo>
                    <a:pt x="172" y="15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80" y="25"/>
                  </a:lnTo>
                  <a:lnTo>
                    <a:pt x="182" y="34"/>
                  </a:lnTo>
                  <a:lnTo>
                    <a:pt x="182" y="41"/>
                  </a:lnTo>
                  <a:lnTo>
                    <a:pt x="182" y="47"/>
                  </a:lnTo>
                  <a:lnTo>
                    <a:pt x="179" y="52"/>
                  </a:lnTo>
                  <a:lnTo>
                    <a:pt x="174" y="57"/>
                  </a:lnTo>
                  <a:lnTo>
                    <a:pt x="163" y="60"/>
                  </a:lnTo>
                  <a:lnTo>
                    <a:pt x="146" y="59"/>
                  </a:lnTo>
                  <a:lnTo>
                    <a:pt x="142" y="62"/>
                  </a:lnTo>
                  <a:lnTo>
                    <a:pt x="137" y="66"/>
                  </a:lnTo>
                  <a:lnTo>
                    <a:pt x="131" y="70"/>
                  </a:lnTo>
                  <a:lnTo>
                    <a:pt x="129" y="72"/>
                  </a:lnTo>
                  <a:lnTo>
                    <a:pt x="130" y="73"/>
                  </a:lnTo>
                  <a:lnTo>
                    <a:pt x="131" y="76"/>
                  </a:lnTo>
                  <a:lnTo>
                    <a:pt x="133" y="77"/>
                  </a:lnTo>
                  <a:lnTo>
                    <a:pt x="133" y="78"/>
                  </a:lnTo>
                  <a:lnTo>
                    <a:pt x="135" y="73"/>
                  </a:lnTo>
                  <a:lnTo>
                    <a:pt x="142" y="68"/>
                  </a:lnTo>
                  <a:lnTo>
                    <a:pt x="151" y="67"/>
                  </a:lnTo>
                  <a:lnTo>
                    <a:pt x="159" y="68"/>
                  </a:lnTo>
                  <a:lnTo>
                    <a:pt x="164" y="71"/>
                  </a:lnTo>
                  <a:lnTo>
                    <a:pt x="168" y="73"/>
                  </a:lnTo>
                  <a:lnTo>
                    <a:pt x="171" y="76"/>
                  </a:lnTo>
                  <a:lnTo>
                    <a:pt x="174" y="80"/>
                  </a:lnTo>
                  <a:lnTo>
                    <a:pt x="175" y="81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5" y="87"/>
                  </a:lnTo>
                  <a:lnTo>
                    <a:pt x="175" y="91"/>
                  </a:lnTo>
                  <a:lnTo>
                    <a:pt x="174" y="96"/>
                  </a:lnTo>
                  <a:lnTo>
                    <a:pt x="171" y="101"/>
                  </a:lnTo>
                  <a:lnTo>
                    <a:pt x="168" y="103"/>
                  </a:lnTo>
                  <a:lnTo>
                    <a:pt x="170" y="105"/>
                  </a:lnTo>
                  <a:lnTo>
                    <a:pt x="172" y="106"/>
                  </a:lnTo>
                  <a:lnTo>
                    <a:pt x="175" y="108"/>
                  </a:lnTo>
                  <a:lnTo>
                    <a:pt x="178" y="110"/>
                  </a:lnTo>
                  <a:lnTo>
                    <a:pt x="183" y="107"/>
                  </a:lnTo>
                  <a:lnTo>
                    <a:pt x="188" y="105"/>
                  </a:lnTo>
                  <a:lnTo>
                    <a:pt x="193" y="105"/>
                  </a:lnTo>
                  <a:lnTo>
                    <a:pt x="199" y="105"/>
                  </a:lnTo>
                  <a:lnTo>
                    <a:pt x="205" y="106"/>
                  </a:lnTo>
                  <a:lnTo>
                    <a:pt x="210" y="108"/>
                  </a:lnTo>
                  <a:lnTo>
                    <a:pt x="216" y="112"/>
                  </a:lnTo>
                  <a:lnTo>
                    <a:pt x="220" y="116"/>
                  </a:lnTo>
                  <a:lnTo>
                    <a:pt x="225" y="126"/>
                  </a:lnTo>
                  <a:lnTo>
                    <a:pt x="228" y="137"/>
                  </a:lnTo>
                  <a:lnTo>
                    <a:pt x="225" y="148"/>
                  </a:lnTo>
                  <a:lnTo>
                    <a:pt x="218" y="157"/>
                  </a:lnTo>
                  <a:lnTo>
                    <a:pt x="214" y="161"/>
                  </a:lnTo>
                  <a:lnTo>
                    <a:pt x="209" y="163"/>
                  </a:lnTo>
                  <a:lnTo>
                    <a:pt x="203" y="166"/>
                  </a:lnTo>
                  <a:lnTo>
                    <a:pt x="197" y="166"/>
                  </a:lnTo>
                  <a:lnTo>
                    <a:pt x="191" y="167"/>
                  </a:lnTo>
                  <a:lnTo>
                    <a:pt x="185" y="166"/>
                  </a:lnTo>
                  <a:lnTo>
                    <a:pt x="180" y="163"/>
                  </a:lnTo>
                  <a:lnTo>
                    <a:pt x="175" y="161"/>
                  </a:lnTo>
                  <a:lnTo>
                    <a:pt x="168" y="153"/>
                  </a:lnTo>
                  <a:lnTo>
                    <a:pt x="166" y="145"/>
                  </a:lnTo>
                  <a:lnTo>
                    <a:pt x="164" y="137"/>
                  </a:lnTo>
                  <a:lnTo>
                    <a:pt x="167" y="130"/>
                  </a:lnTo>
                  <a:lnTo>
                    <a:pt x="160" y="125"/>
                  </a:lnTo>
                  <a:lnTo>
                    <a:pt x="149" y="116"/>
                  </a:lnTo>
                  <a:lnTo>
                    <a:pt x="137" y="108"/>
                  </a:lnTo>
                  <a:lnTo>
                    <a:pt x="130" y="103"/>
                  </a:lnTo>
                  <a:lnTo>
                    <a:pt x="129" y="102"/>
                  </a:lnTo>
                  <a:lnTo>
                    <a:pt x="128" y="102"/>
                  </a:lnTo>
                  <a:lnTo>
                    <a:pt x="126" y="103"/>
                  </a:lnTo>
                  <a:lnTo>
                    <a:pt x="128" y="106"/>
                  </a:lnTo>
                  <a:lnTo>
                    <a:pt x="131" y="117"/>
                  </a:lnTo>
                  <a:lnTo>
                    <a:pt x="131" y="130"/>
                  </a:lnTo>
                  <a:lnTo>
                    <a:pt x="128" y="140"/>
                  </a:lnTo>
                  <a:lnTo>
                    <a:pt x="122" y="148"/>
                  </a:lnTo>
                  <a:lnTo>
                    <a:pt x="118" y="152"/>
                  </a:lnTo>
                  <a:lnTo>
                    <a:pt x="112" y="155"/>
                  </a:lnTo>
                  <a:lnTo>
                    <a:pt x="104" y="158"/>
                  </a:lnTo>
                  <a:lnTo>
                    <a:pt x="96" y="161"/>
                  </a:lnTo>
                  <a:lnTo>
                    <a:pt x="87" y="158"/>
                  </a:lnTo>
                  <a:lnTo>
                    <a:pt x="77" y="155"/>
                  </a:lnTo>
                  <a:lnTo>
                    <a:pt x="71" y="150"/>
                  </a:lnTo>
                  <a:lnTo>
                    <a:pt x="66" y="143"/>
                  </a:lnTo>
                  <a:lnTo>
                    <a:pt x="62" y="138"/>
                  </a:lnTo>
                  <a:lnTo>
                    <a:pt x="59" y="131"/>
                  </a:lnTo>
                  <a:lnTo>
                    <a:pt x="59" y="122"/>
                  </a:lnTo>
                  <a:lnTo>
                    <a:pt x="59" y="112"/>
                  </a:lnTo>
                  <a:lnTo>
                    <a:pt x="62" y="108"/>
                  </a:lnTo>
                  <a:lnTo>
                    <a:pt x="66" y="103"/>
                  </a:lnTo>
                  <a:lnTo>
                    <a:pt x="70" y="100"/>
                  </a:lnTo>
                  <a:lnTo>
                    <a:pt x="74" y="97"/>
                  </a:lnTo>
                  <a:lnTo>
                    <a:pt x="66" y="96"/>
                  </a:lnTo>
                  <a:lnTo>
                    <a:pt x="59" y="91"/>
                  </a:lnTo>
                  <a:lnTo>
                    <a:pt x="52" y="85"/>
                  </a:lnTo>
                  <a:lnTo>
                    <a:pt x="49" y="78"/>
                  </a:lnTo>
                  <a:lnTo>
                    <a:pt x="47" y="87"/>
                  </a:lnTo>
                  <a:lnTo>
                    <a:pt x="43" y="95"/>
                  </a:lnTo>
                  <a:lnTo>
                    <a:pt x="35" y="98"/>
                  </a:lnTo>
                  <a:lnTo>
                    <a:pt x="21" y="96"/>
                  </a:lnTo>
                  <a:lnTo>
                    <a:pt x="12" y="91"/>
                  </a:lnTo>
                  <a:lnTo>
                    <a:pt x="5" y="85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5" y="57"/>
                  </a:lnTo>
                  <a:lnTo>
                    <a:pt x="10" y="50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20" y="41"/>
                  </a:lnTo>
                  <a:lnTo>
                    <a:pt x="22" y="40"/>
                  </a:lnTo>
                  <a:lnTo>
                    <a:pt x="26" y="39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8" y="29"/>
                  </a:lnTo>
                  <a:lnTo>
                    <a:pt x="39" y="19"/>
                  </a:lnTo>
                  <a:lnTo>
                    <a:pt x="45" y="10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7"/>
                  </a:lnTo>
                  <a:lnTo>
                    <a:pt x="99" y="30"/>
                  </a:lnTo>
                  <a:lnTo>
                    <a:pt x="91" y="40"/>
                  </a:lnTo>
                  <a:lnTo>
                    <a:pt x="99" y="41"/>
                  </a:lnTo>
                  <a:lnTo>
                    <a:pt x="106" y="46"/>
                  </a:lnTo>
                  <a:lnTo>
                    <a:pt x="112" y="52"/>
                  </a:lnTo>
                  <a:lnTo>
                    <a:pt x="113" y="60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8" y="62"/>
                  </a:lnTo>
                  <a:lnTo>
                    <a:pt x="122" y="59"/>
                  </a:lnTo>
                  <a:lnTo>
                    <a:pt x="125" y="55"/>
                  </a:lnTo>
                  <a:lnTo>
                    <a:pt x="128" y="50"/>
                  </a:lnTo>
                  <a:lnTo>
                    <a:pt x="125" y="42"/>
                  </a:lnTo>
                  <a:lnTo>
                    <a:pt x="122" y="35"/>
                  </a:lnTo>
                  <a:lnTo>
                    <a:pt x="121" y="26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4" name="Freeform 642">
              <a:extLst>
                <a:ext uri="{FF2B5EF4-FFF2-40B4-BE49-F238E27FC236}">
                  <a16:creationId xmlns:a16="http://schemas.microsoft.com/office/drawing/2014/main" id="{482ECF1C-C123-47D6-1399-2A50CC83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3948"/>
              <a:ext cx="106" cy="97"/>
            </a:xfrm>
            <a:custGeom>
              <a:avLst/>
              <a:gdLst>
                <a:gd name="T0" fmla="*/ 206 w 212"/>
                <a:gd name="T1" fmla="*/ 191 h 195"/>
                <a:gd name="T2" fmla="*/ 192 w 212"/>
                <a:gd name="T3" fmla="*/ 186 h 195"/>
                <a:gd name="T4" fmla="*/ 173 w 212"/>
                <a:gd name="T5" fmla="*/ 181 h 195"/>
                <a:gd name="T6" fmla="*/ 150 w 212"/>
                <a:gd name="T7" fmla="*/ 184 h 195"/>
                <a:gd name="T8" fmla="*/ 127 w 212"/>
                <a:gd name="T9" fmla="*/ 182 h 195"/>
                <a:gd name="T10" fmla="*/ 111 w 212"/>
                <a:gd name="T11" fmla="*/ 176 h 195"/>
                <a:gd name="T12" fmla="*/ 120 w 212"/>
                <a:gd name="T13" fmla="*/ 172 h 195"/>
                <a:gd name="T14" fmla="*/ 140 w 212"/>
                <a:gd name="T15" fmla="*/ 172 h 195"/>
                <a:gd name="T16" fmla="*/ 158 w 212"/>
                <a:gd name="T17" fmla="*/ 169 h 195"/>
                <a:gd name="T18" fmla="*/ 158 w 212"/>
                <a:gd name="T19" fmla="*/ 155 h 195"/>
                <a:gd name="T20" fmla="*/ 133 w 212"/>
                <a:gd name="T21" fmla="*/ 131 h 195"/>
                <a:gd name="T22" fmla="*/ 100 w 212"/>
                <a:gd name="T23" fmla="*/ 136 h 195"/>
                <a:gd name="T24" fmla="*/ 63 w 212"/>
                <a:gd name="T25" fmla="*/ 137 h 195"/>
                <a:gd name="T26" fmla="*/ 41 w 212"/>
                <a:gd name="T27" fmla="*/ 127 h 195"/>
                <a:gd name="T28" fmla="*/ 53 w 212"/>
                <a:gd name="T29" fmla="*/ 125 h 195"/>
                <a:gd name="T30" fmla="*/ 75 w 212"/>
                <a:gd name="T31" fmla="*/ 126 h 195"/>
                <a:gd name="T32" fmla="*/ 102 w 212"/>
                <a:gd name="T33" fmla="*/ 122 h 195"/>
                <a:gd name="T34" fmla="*/ 109 w 212"/>
                <a:gd name="T35" fmla="*/ 109 h 195"/>
                <a:gd name="T36" fmla="*/ 86 w 212"/>
                <a:gd name="T37" fmla="*/ 89 h 195"/>
                <a:gd name="T38" fmla="*/ 50 w 212"/>
                <a:gd name="T39" fmla="*/ 95 h 195"/>
                <a:gd name="T40" fmla="*/ 16 w 212"/>
                <a:gd name="T41" fmla="*/ 88 h 195"/>
                <a:gd name="T42" fmla="*/ 1 w 212"/>
                <a:gd name="T43" fmla="*/ 73 h 195"/>
                <a:gd name="T44" fmla="*/ 8 w 212"/>
                <a:gd name="T45" fmla="*/ 75 h 195"/>
                <a:gd name="T46" fmla="*/ 28 w 212"/>
                <a:gd name="T47" fmla="*/ 80 h 195"/>
                <a:gd name="T48" fmla="*/ 55 w 212"/>
                <a:gd name="T49" fmla="*/ 80 h 195"/>
                <a:gd name="T50" fmla="*/ 62 w 212"/>
                <a:gd name="T51" fmla="*/ 70 h 195"/>
                <a:gd name="T52" fmla="*/ 33 w 212"/>
                <a:gd name="T53" fmla="*/ 43 h 195"/>
                <a:gd name="T54" fmla="*/ 9 w 212"/>
                <a:gd name="T55" fmla="*/ 16 h 195"/>
                <a:gd name="T56" fmla="*/ 3 w 212"/>
                <a:gd name="T57" fmla="*/ 0 h 195"/>
                <a:gd name="T58" fmla="*/ 16 w 212"/>
                <a:gd name="T59" fmla="*/ 10 h 195"/>
                <a:gd name="T60" fmla="*/ 41 w 212"/>
                <a:gd name="T61" fmla="*/ 35 h 195"/>
                <a:gd name="T62" fmla="*/ 69 w 212"/>
                <a:gd name="T63" fmla="*/ 60 h 195"/>
                <a:gd name="T64" fmla="*/ 82 w 212"/>
                <a:gd name="T65" fmla="*/ 43 h 195"/>
                <a:gd name="T66" fmla="*/ 80 w 212"/>
                <a:gd name="T67" fmla="*/ 15 h 195"/>
                <a:gd name="T68" fmla="*/ 87 w 212"/>
                <a:gd name="T69" fmla="*/ 15 h 195"/>
                <a:gd name="T70" fmla="*/ 96 w 212"/>
                <a:gd name="T71" fmla="*/ 66 h 195"/>
                <a:gd name="T72" fmla="*/ 113 w 212"/>
                <a:gd name="T73" fmla="*/ 91 h 195"/>
                <a:gd name="T74" fmla="*/ 137 w 212"/>
                <a:gd name="T75" fmla="*/ 101 h 195"/>
                <a:gd name="T76" fmla="*/ 150 w 212"/>
                <a:gd name="T77" fmla="*/ 63 h 195"/>
                <a:gd name="T78" fmla="*/ 153 w 212"/>
                <a:gd name="T79" fmla="*/ 48 h 195"/>
                <a:gd name="T80" fmla="*/ 161 w 212"/>
                <a:gd name="T81" fmla="*/ 90 h 195"/>
                <a:gd name="T82" fmla="*/ 165 w 212"/>
                <a:gd name="T83" fmla="*/ 130 h 195"/>
                <a:gd name="T84" fmla="*/ 184 w 212"/>
                <a:gd name="T85" fmla="*/ 154 h 195"/>
                <a:gd name="T86" fmla="*/ 199 w 212"/>
                <a:gd name="T87" fmla="*/ 136 h 195"/>
                <a:gd name="T88" fmla="*/ 206 w 212"/>
                <a:gd name="T89" fmla="*/ 126 h 195"/>
                <a:gd name="T90" fmla="*/ 208 w 212"/>
                <a:gd name="T91" fmla="*/ 144 h 195"/>
                <a:gd name="T92" fmla="*/ 199 w 212"/>
                <a:gd name="T93" fmla="*/ 166 h 195"/>
                <a:gd name="T94" fmla="*/ 208 w 212"/>
                <a:gd name="T95" fmla="*/ 18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" h="195">
                  <a:moveTo>
                    <a:pt x="212" y="189"/>
                  </a:moveTo>
                  <a:lnTo>
                    <a:pt x="208" y="190"/>
                  </a:lnTo>
                  <a:lnTo>
                    <a:pt x="206" y="191"/>
                  </a:lnTo>
                  <a:lnTo>
                    <a:pt x="202" y="192"/>
                  </a:lnTo>
                  <a:lnTo>
                    <a:pt x="199" y="195"/>
                  </a:lnTo>
                  <a:lnTo>
                    <a:pt x="192" y="186"/>
                  </a:lnTo>
                  <a:lnTo>
                    <a:pt x="188" y="181"/>
                  </a:lnTo>
                  <a:lnTo>
                    <a:pt x="182" y="180"/>
                  </a:lnTo>
                  <a:lnTo>
                    <a:pt x="173" y="181"/>
                  </a:lnTo>
                  <a:lnTo>
                    <a:pt x="166" y="182"/>
                  </a:lnTo>
                  <a:lnTo>
                    <a:pt x="158" y="184"/>
                  </a:lnTo>
                  <a:lnTo>
                    <a:pt x="150" y="184"/>
                  </a:lnTo>
                  <a:lnTo>
                    <a:pt x="142" y="184"/>
                  </a:lnTo>
                  <a:lnTo>
                    <a:pt x="134" y="184"/>
                  </a:lnTo>
                  <a:lnTo>
                    <a:pt x="127" y="182"/>
                  </a:lnTo>
                  <a:lnTo>
                    <a:pt x="121" y="181"/>
                  </a:lnTo>
                  <a:lnTo>
                    <a:pt x="116" y="180"/>
                  </a:lnTo>
                  <a:lnTo>
                    <a:pt x="111" y="176"/>
                  </a:lnTo>
                  <a:lnTo>
                    <a:pt x="108" y="174"/>
                  </a:lnTo>
                  <a:lnTo>
                    <a:pt x="112" y="171"/>
                  </a:lnTo>
                  <a:lnTo>
                    <a:pt x="120" y="172"/>
                  </a:lnTo>
                  <a:lnTo>
                    <a:pt x="125" y="174"/>
                  </a:lnTo>
                  <a:lnTo>
                    <a:pt x="132" y="174"/>
                  </a:lnTo>
                  <a:lnTo>
                    <a:pt x="140" y="172"/>
                  </a:lnTo>
                  <a:lnTo>
                    <a:pt x="146" y="171"/>
                  </a:lnTo>
                  <a:lnTo>
                    <a:pt x="153" y="170"/>
                  </a:lnTo>
                  <a:lnTo>
                    <a:pt x="158" y="169"/>
                  </a:lnTo>
                  <a:lnTo>
                    <a:pt x="163" y="166"/>
                  </a:lnTo>
                  <a:lnTo>
                    <a:pt x="166" y="165"/>
                  </a:lnTo>
                  <a:lnTo>
                    <a:pt x="158" y="155"/>
                  </a:lnTo>
                  <a:lnTo>
                    <a:pt x="148" y="144"/>
                  </a:lnTo>
                  <a:lnTo>
                    <a:pt x="138" y="136"/>
                  </a:lnTo>
                  <a:lnTo>
                    <a:pt x="133" y="131"/>
                  </a:lnTo>
                  <a:lnTo>
                    <a:pt x="124" y="134"/>
                  </a:lnTo>
                  <a:lnTo>
                    <a:pt x="113" y="135"/>
                  </a:lnTo>
                  <a:lnTo>
                    <a:pt x="100" y="136"/>
                  </a:lnTo>
                  <a:lnTo>
                    <a:pt x="88" y="137"/>
                  </a:lnTo>
                  <a:lnTo>
                    <a:pt x="75" y="139"/>
                  </a:lnTo>
                  <a:lnTo>
                    <a:pt x="63" y="137"/>
                  </a:lnTo>
                  <a:lnTo>
                    <a:pt x="53" y="136"/>
                  </a:lnTo>
                  <a:lnTo>
                    <a:pt x="46" y="132"/>
                  </a:lnTo>
                  <a:lnTo>
                    <a:pt x="41" y="127"/>
                  </a:lnTo>
                  <a:lnTo>
                    <a:pt x="41" y="124"/>
                  </a:lnTo>
                  <a:lnTo>
                    <a:pt x="45" y="122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66" y="127"/>
                  </a:lnTo>
                  <a:lnTo>
                    <a:pt x="75" y="126"/>
                  </a:lnTo>
                  <a:lnTo>
                    <a:pt x="84" y="126"/>
                  </a:lnTo>
                  <a:lnTo>
                    <a:pt x="92" y="125"/>
                  </a:lnTo>
                  <a:lnTo>
                    <a:pt x="102" y="122"/>
                  </a:lnTo>
                  <a:lnTo>
                    <a:pt x="109" y="120"/>
                  </a:lnTo>
                  <a:lnTo>
                    <a:pt x="115" y="117"/>
                  </a:lnTo>
                  <a:lnTo>
                    <a:pt x="109" y="109"/>
                  </a:lnTo>
                  <a:lnTo>
                    <a:pt x="103" y="101"/>
                  </a:lnTo>
                  <a:lnTo>
                    <a:pt x="94" y="95"/>
                  </a:lnTo>
                  <a:lnTo>
                    <a:pt x="86" y="89"/>
                  </a:lnTo>
                  <a:lnTo>
                    <a:pt x="74" y="93"/>
                  </a:lnTo>
                  <a:lnTo>
                    <a:pt x="62" y="94"/>
                  </a:lnTo>
                  <a:lnTo>
                    <a:pt x="50" y="95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16" y="88"/>
                  </a:lnTo>
                  <a:lnTo>
                    <a:pt x="8" y="83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3" y="73"/>
                  </a:lnTo>
                  <a:lnTo>
                    <a:pt x="8" y="75"/>
                  </a:lnTo>
                  <a:lnTo>
                    <a:pt x="13" y="78"/>
                  </a:lnTo>
                  <a:lnTo>
                    <a:pt x="20" y="79"/>
                  </a:lnTo>
                  <a:lnTo>
                    <a:pt x="28" y="80"/>
                  </a:lnTo>
                  <a:lnTo>
                    <a:pt x="37" y="81"/>
                  </a:lnTo>
                  <a:lnTo>
                    <a:pt x="46" y="81"/>
                  </a:lnTo>
                  <a:lnTo>
                    <a:pt x="55" y="80"/>
                  </a:lnTo>
                  <a:lnTo>
                    <a:pt x="63" y="80"/>
                  </a:lnTo>
                  <a:lnTo>
                    <a:pt x="70" y="78"/>
                  </a:lnTo>
                  <a:lnTo>
                    <a:pt x="62" y="70"/>
                  </a:lnTo>
                  <a:lnTo>
                    <a:pt x="53" y="61"/>
                  </a:lnTo>
                  <a:lnTo>
                    <a:pt x="44" y="53"/>
                  </a:lnTo>
                  <a:lnTo>
                    <a:pt x="33" y="43"/>
                  </a:lnTo>
                  <a:lnTo>
                    <a:pt x="24" y="34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4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0" y="25"/>
                  </a:lnTo>
                  <a:lnTo>
                    <a:pt x="41" y="35"/>
                  </a:lnTo>
                  <a:lnTo>
                    <a:pt x="50" y="45"/>
                  </a:lnTo>
                  <a:lnTo>
                    <a:pt x="59" y="54"/>
                  </a:lnTo>
                  <a:lnTo>
                    <a:pt x="69" y="60"/>
                  </a:lnTo>
                  <a:lnTo>
                    <a:pt x="74" y="65"/>
                  </a:lnTo>
                  <a:lnTo>
                    <a:pt x="79" y="55"/>
                  </a:lnTo>
                  <a:lnTo>
                    <a:pt x="82" y="43"/>
                  </a:lnTo>
                  <a:lnTo>
                    <a:pt x="83" y="31"/>
                  </a:lnTo>
                  <a:lnTo>
                    <a:pt x="82" y="21"/>
                  </a:lnTo>
                  <a:lnTo>
                    <a:pt x="80" y="15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2" y="34"/>
                  </a:lnTo>
                  <a:lnTo>
                    <a:pt x="95" y="51"/>
                  </a:lnTo>
                  <a:lnTo>
                    <a:pt x="96" y="66"/>
                  </a:lnTo>
                  <a:lnTo>
                    <a:pt x="95" y="74"/>
                  </a:lnTo>
                  <a:lnTo>
                    <a:pt x="104" y="83"/>
                  </a:lnTo>
                  <a:lnTo>
                    <a:pt x="113" y="91"/>
                  </a:lnTo>
                  <a:lnTo>
                    <a:pt x="121" y="99"/>
                  </a:lnTo>
                  <a:lnTo>
                    <a:pt x="127" y="105"/>
                  </a:lnTo>
                  <a:lnTo>
                    <a:pt x="137" y="101"/>
                  </a:lnTo>
                  <a:lnTo>
                    <a:pt x="145" y="91"/>
                  </a:lnTo>
                  <a:lnTo>
                    <a:pt x="150" y="78"/>
                  </a:lnTo>
                  <a:lnTo>
                    <a:pt x="150" y="63"/>
                  </a:lnTo>
                  <a:lnTo>
                    <a:pt x="149" y="51"/>
                  </a:lnTo>
                  <a:lnTo>
                    <a:pt x="150" y="46"/>
                  </a:lnTo>
                  <a:lnTo>
                    <a:pt x="153" y="48"/>
                  </a:lnTo>
                  <a:lnTo>
                    <a:pt x="156" y="55"/>
                  </a:lnTo>
                  <a:lnTo>
                    <a:pt x="159" y="71"/>
                  </a:lnTo>
                  <a:lnTo>
                    <a:pt x="161" y="90"/>
                  </a:lnTo>
                  <a:lnTo>
                    <a:pt x="161" y="107"/>
                  </a:lnTo>
                  <a:lnTo>
                    <a:pt x="154" y="120"/>
                  </a:lnTo>
                  <a:lnTo>
                    <a:pt x="165" y="130"/>
                  </a:lnTo>
                  <a:lnTo>
                    <a:pt x="174" y="139"/>
                  </a:lnTo>
                  <a:lnTo>
                    <a:pt x="179" y="147"/>
                  </a:lnTo>
                  <a:lnTo>
                    <a:pt x="184" y="154"/>
                  </a:lnTo>
                  <a:lnTo>
                    <a:pt x="190" y="149"/>
                  </a:lnTo>
                  <a:lnTo>
                    <a:pt x="195" y="142"/>
                  </a:lnTo>
                  <a:lnTo>
                    <a:pt x="199" y="136"/>
                  </a:lnTo>
                  <a:lnTo>
                    <a:pt x="200" y="130"/>
                  </a:lnTo>
                  <a:lnTo>
                    <a:pt x="203" y="127"/>
                  </a:lnTo>
                  <a:lnTo>
                    <a:pt x="206" y="126"/>
                  </a:lnTo>
                  <a:lnTo>
                    <a:pt x="208" y="129"/>
                  </a:lnTo>
                  <a:lnTo>
                    <a:pt x="210" y="135"/>
                  </a:lnTo>
                  <a:lnTo>
                    <a:pt x="208" y="144"/>
                  </a:lnTo>
                  <a:lnTo>
                    <a:pt x="204" y="154"/>
                  </a:lnTo>
                  <a:lnTo>
                    <a:pt x="202" y="161"/>
                  </a:lnTo>
                  <a:lnTo>
                    <a:pt x="199" y="166"/>
                  </a:lnTo>
                  <a:lnTo>
                    <a:pt x="202" y="171"/>
                  </a:lnTo>
                  <a:lnTo>
                    <a:pt x="206" y="177"/>
                  </a:lnTo>
                  <a:lnTo>
                    <a:pt x="208" y="182"/>
                  </a:lnTo>
                  <a:lnTo>
                    <a:pt x="212" y="189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5" name="Freeform 643">
              <a:extLst>
                <a:ext uri="{FF2B5EF4-FFF2-40B4-BE49-F238E27FC236}">
                  <a16:creationId xmlns:a16="http://schemas.microsoft.com/office/drawing/2014/main" id="{200DB3BE-46CE-D65C-B93F-77B2E8BA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923"/>
              <a:ext cx="86" cy="109"/>
            </a:xfrm>
            <a:custGeom>
              <a:avLst/>
              <a:gdLst>
                <a:gd name="T0" fmla="*/ 31 w 172"/>
                <a:gd name="T1" fmla="*/ 214 h 217"/>
                <a:gd name="T2" fmla="*/ 17 w 172"/>
                <a:gd name="T3" fmla="*/ 197 h 217"/>
                <a:gd name="T4" fmla="*/ 6 w 172"/>
                <a:gd name="T5" fmla="*/ 176 h 217"/>
                <a:gd name="T6" fmla="*/ 0 w 172"/>
                <a:gd name="T7" fmla="*/ 151 h 217"/>
                <a:gd name="T8" fmla="*/ 4 w 172"/>
                <a:gd name="T9" fmla="*/ 131 h 217"/>
                <a:gd name="T10" fmla="*/ 8 w 172"/>
                <a:gd name="T11" fmla="*/ 133 h 217"/>
                <a:gd name="T12" fmla="*/ 12 w 172"/>
                <a:gd name="T13" fmla="*/ 156 h 217"/>
                <a:gd name="T14" fmla="*/ 27 w 172"/>
                <a:gd name="T15" fmla="*/ 192 h 217"/>
                <a:gd name="T16" fmla="*/ 45 w 172"/>
                <a:gd name="T17" fmla="*/ 199 h 217"/>
                <a:gd name="T18" fmla="*/ 50 w 172"/>
                <a:gd name="T19" fmla="*/ 186 h 217"/>
                <a:gd name="T20" fmla="*/ 45 w 172"/>
                <a:gd name="T21" fmla="*/ 164 h 217"/>
                <a:gd name="T22" fmla="*/ 39 w 172"/>
                <a:gd name="T23" fmla="*/ 119 h 217"/>
                <a:gd name="T24" fmla="*/ 41 w 172"/>
                <a:gd name="T25" fmla="*/ 95 h 217"/>
                <a:gd name="T26" fmla="*/ 46 w 172"/>
                <a:gd name="T27" fmla="*/ 94 h 217"/>
                <a:gd name="T28" fmla="*/ 46 w 172"/>
                <a:gd name="T29" fmla="*/ 118 h 217"/>
                <a:gd name="T30" fmla="*/ 53 w 172"/>
                <a:gd name="T31" fmla="*/ 155 h 217"/>
                <a:gd name="T32" fmla="*/ 69 w 172"/>
                <a:gd name="T33" fmla="*/ 155 h 217"/>
                <a:gd name="T34" fmla="*/ 81 w 172"/>
                <a:gd name="T35" fmla="*/ 129 h 217"/>
                <a:gd name="T36" fmla="*/ 74 w 172"/>
                <a:gd name="T37" fmla="*/ 95 h 217"/>
                <a:gd name="T38" fmla="*/ 75 w 172"/>
                <a:gd name="T39" fmla="*/ 47 h 217"/>
                <a:gd name="T40" fmla="*/ 90 w 172"/>
                <a:gd name="T41" fmla="*/ 25 h 217"/>
                <a:gd name="T42" fmla="*/ 93 w 172"/>
                <a:gd name="T43" fmla="*/ 28 h 217"/>
                <a:gd name="T44" fmla="*/ 87 w 172"/>
                <a:gd name="T45" fmla="*/ 51 h 217"/>
                <a:gd name="T46" fmla="*/ 87 w 172"/>
                <a:gd name="T47" fmla="*/ 88 h 217"/>
                <a:gd name="T48" fmla="*/ 104 w 172"/>
                <a:gd name="T49" fmla="*/ 86 h 217"/>
                <a:gd name="T50" fmla="*/ 115 w 172"/>
                <a:gd name="T51" fmla="*/ 60 h 217"/>
                <a:gd name="T52" fmla="*/ 121 w 172"/>
                <a:gd name="T53" fmla="*/ 39 h 217"/>
                <a:gd name="T54" fmla="*/ 136 w 172"/>
                <a:gd name="T55" fmla="*/ 14 h 217"/>
                <a:gd name="T56" fmla="*/ 148 w 172"/>
                <a:gd name="T57" fmla="*/ 2 h 217"/>
                <a:gd name="T58" fmla="*/ 156 w 172"/>
                <a:gd name="T59" fmla="*/ 3 h 217"/>
                <a:gd name="T60" fmla="*/ 143 w 172"/>
                <a:gd name="T61" fmla="*/ 22 h 217"/>
                <a:gd name="T62" fmla="*/ 125 w 172"/>
                <a:gd name="T63" fmla="*/ 48 h 217"/>
                <a:gd name="T64" fmla="*/ 121 w 172"/>
                <a:gd name="T65" fmla="*/ 70 h 217"/>
                <a:gd name="T66" fmla="*/ 112 w 172"/>
                <a:gd name="T67" fmla="*/ 95 h 217"/>
                <a:gd name="T68" fmla="*/ 116 w 172"/>
                <a:gd name="T69" fmla="*/ 101 h 217"/>
                <a:gd name="T70" fmla="*/ 133 w 172"/>
                <a:gd name="T71" fmla="*/ 95 h 217"/>
                <a:gd name="T72" fmla="*/ 149 w 172"/>
                <a:gd name="T73" fmla="*/ 86 h 217"/>
                <a:gd name="T74" fmla="*/ 161 w 172"/>
                <a:gd name="T75" fmla="*/ 79 h 217"/>
                <a:gd name="T76" fmla="*/ 168 w 172"/>
                <a:gd name="T77" fmla="*/ 71 h 217"/>
                <a:gd name="T78" fmla="*/ 172 w 172"/>
                <a:gd name="T79" fmla="*/ 73 h 217"/>
                <a:gd name="T80" fmla="*/ 164 w 172"/>
                <a:gd name="T81" fmla="*/ 88 h 217"/>
                <a:gd name="T82" fmla="*/ 147 w 172"/>
                <a:gd name="T83" fmla="*/ 101 h 217"/>
                <a:gd name="T84" fmla="*/ 128 w 172"/>
                <a:gd name="T85" fmla="*/ 111 h 217"/>
                <a:gd name="T86" fmla="*/ 111 w 172"/>
                <a:gd name="T87" fmla="*/ 116 h 217"/>
                <a:gd name="T88" fmla="*/ 98 w 172"/>
                <a:gd name="T89" fmla="*/ 129 h 217"/>
                <a:gd name="T90" fmla="*/ 81 w 172"/>
                <a:gd name="T91" fmla="*/ 164 h 217"/>
                <a:gd name="T92" fmla="*/ 85 w 172"/>
                <a:gd name="T93" fmla="*/ 176 h 217"/>
                <a:gd name="T94" fmla="*/ 102 w 172"/>
                <a:gd name="T95" fmla="*/ 177 h 217"/>
                <a:gd name="T96" fmla="*/ 119 w 172"/>
                <a:gd name="T97" fmla="*/ 174 h 217"/>
                <a:gd name="T98" fmla="*/ 135 w 172"/>
                <a:gd name="T99" fmla="*/ 165 h 217"/>
                <a:gd name="T100" fmla="*/ 145 w 172"/>
                <a:gd name="T101" fmla="*/ 153 h 217"/>
                <a:gd name="T102" fmla="*/ 150 w 172"/>
                <a:gd name="T103" fmla="*/ 153 h 217"/>
                <a:gd name="T104" fmla="*/ 143 w 172"/>
                <a:gd name="T105" fmla="*/ 167 h 217"/>
                <a:gd name="T106" fmla="*/ 125 w 172"/>
                <a:gd name="T107" fmla="*/ 182 h 217"/>
                <a:gd name="T108" fmla="*/ 106 w 172"/>
                <a:gd name="T109" fmla="*/ 190 h 217"/>
                <a:gd name="T110" fmla="*/ 85 w 172"/>
                <a:gd name="T111" fmla="*/ 191 h 217"/>
                <a:gd name="T112" fmla="*/ 70 w 172"/>
                <a:gd name="T113" fmla="*/ 195 h 217"/>
                <a:gd name="T114" fmla="*/ 64 w 172"/>
                <a:gd name="T115" fmla="*/ 204 h 217"/>
                <a:gd name="T116" fmla="*/ 54 w 172"/>
                <a:gd name="T117" fmla="*/ 210 h 217"/>
                <a:gd name="T118" fmla="*/ 40 w 172"/>
                <a:gd name="T119" fmla="*/ 2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" h="217">
                  <a:moveTo>
                    <a:pt x="36" y="217"/>
                  </a:moveTo>
                  <a:lnTo>
                    <a:pt x="31" y="214"/>
                  </a:lnTo>
                  <a:lnTo>
                    <a:pt x="24" y="207"/>
                  </a:lnTo>
                  <a:lnTo>
                    <a:pt x="17" y="197"/>
                  </a:lnTo>
                  <a:lnTo>
                    <a:pt x="11" y="187"/>
                  </a:lnTo>
                  <a:lnTo>
                    <a:pt x="6" y="176"/>
                  </a:lnTo>
                  <a:lnTo>
                    <a:pt x="2" y="164"/>
                  </a:lnTo>
                  <a:lnTo>
                    <a:pt x="0" y="151"/>
                  </a:lnTo>
                  <a:lnTo>
                    <a:pt x="2" y="139"/>
                  </a:lnTo>
                  <a:lnTo>
                    <a:pt x="4" y="131"/>
                  </a:lnTo>
                  <a:lnTo>
                    <a:pt x="7" y="130"/>
                  </a:lnTo>
                  <a:lnTo>
                    <a:pt x="8" y="133"/>
                  </a:lnTo>
                  <a:lnTo>
                    <a:pt x="10" y="139"/>
                  </a:lnTo>
                  <a:lnTo>
                    <a:pt x="12" y="156"/>
                  </a:lnTo>
                  <a:lnTo>
                    <a:pt x="17" y="175"/>
                  </a:lnTo>
                  <a:lnTo>
                    <a:pt x="27" y="192"/>
                  </a:lnTo>
                  <a:lnTo>
                    <a:pt x="40" y="204"/>
                  </a:lnTo>
                  <a:lnTo>
                    <a:pt x="45" y="199"/>
                  </a:lnTo>
                  <a:lnTo>
                    <a:pt x="49" y="191"/>
                  </a:lnTo>
                  <a:lnTo>
                    <a:pt x="50" y="186"/>
                  </a:lnTo>
                  <a:lnTo>
                    <a:pt x="53" y="184"/>
                  </a:lnTo>
                  <a:lnTo>
                    <a:pt x="45" y="164"/>
                  </a:lnTo>
                  <a:lnTo>
                    <a:pt x="40" y="140"/>
                  </a:lnTo>
                  <a:lnTo>
                    <a:pt x="39" y="119"/>
                  </a:lnTo>
                  <a:lnTo>
                    <a:pt x="39" y="104"/>
                  </a:lnTo>
                  <a:lnTo>
                    <a:pt x="41" y="95"/>
                  </a:lnTo>
                  <a:lnTo>
                    <a:pt x="44" y="91"/>
                  </a:lnTo>
                  <a:lnTo>
                    <a:pt x="46" y="94"/>
                  </a:lnTo>
                  <a:lnTo>
                    <a:pt x="46" y="103"/>
                  </a:lnTo>
                  <a:lnTo>
                    <a:pt x="46" y="118"/>
                  </a:lnTo>
                  <a:lnTo>
                    <a:pt x="49" y="136"/>
                  </a:lnTo>
                  <a:lnTo>
                    <a:pt x="53" y="155"/>
                  </a:lnTo>
                  <a:lnTo>
                    <a:pt x="61" y="166"/>
                  </a:lnTo>
                  <a:lnTo>
                    <a:pt x="69" y="155"/>
                  </a:lnTo>
                  <a:lnTo>
                    <a:pt x="77" y="143"/>
                  </a:lnTo>
                  <a:lnTo>
                    <a:pt x="81" y="129"/>
                  </a:lnTo>
                  <a:lnTo>
                    <a:pt x="83" y="119"/>
                  </a:lnTo>
                  <a:lnTo>
                    <a:pt x="74" y="95"/>
                  </a:lnTo>
                  <a:lnTo>
                    <a:pt x="73" y="70"/>
                  </a:lnTo>
                  <a:lnTo>
                    <a:pt x="75" y="47"/>
                  </a:lnTo>
                  <a:lnTo>
                    <a:pt x="85" y="29"/>
                  </a:lnTo>
                  <a:lnTo>
                    <a:pt x="90" y="25"/>
                  </a:lnTo>
                  <a:lnTo>
                    <a:pt x="93" y="25"/>
                  </a:lnTo>
                  <a:lnTo>
                    <a:pt x="93" y="28"/>
                  </a:lnTo>
                  <a:lnTo>
                    <a:pt x="93" y="33"/>
                  </a:lnTo>
                  <a:lnTo>
                    <a:pt x="87" y="51"/>
                  </a:lnTo>
                  <a:lnTo>
                    <a:pt x="86" y="71"/>
                  </a:lnTo>
                  <a:lnTo>
                    <a:pt x="87" y="88"/>
                  </a:lnTo>
                  <a:lnTo>
                    <a:pt x="94" y="100"/>
                  </a:lnTo>
                  <a:lnTo>
                    <a:pt x="104" y="86"/>
                  </a:lnTo>
                  <a:lnTo>
                    <a:pt x="111" y="73"/>
                  </a:lnTo>
                  <a:lnTo>
                    <a:pt x="115" y="60"/>
                  </a:lnTo>
                  <a:lnTo>
                    <a:pt x="118" y="50"/>
                  </a:lnTo>
                  <a:lnTo>
                    <a:pt x="121" y="39"/>
                  </a:lnTo>
                  <a:lnTo>
                    <a:pt x="128" y="25"/>
                  </a:lnTo>
                  <a:lnTo>
                    <a:pt x="136" y="14"/>
                  </a:lnTo>
                  <a:lnTo>
                    <a:pt x="143" y="5"/>
                  </a:lnTo>
                  <a:lnTo>
                    <a:pt x="148" y="2"/>
                  </a:lnTo>
                  <a:lnTo>
                    <a:pt x="153" y="0"/>
                  </a:lnTo>
                  <a:lnTo>
                    <a:pt x="156" y="3"/>
                  </a:lnTo>
                  <a:lnTo>
                    <a:pt x="154" y="8"/>
                  </a:lnTo>
                  <a:lnTo>
                    <a:pt x="143" y="22"/>
                  </a:lnTo>
                  <a:lnTo>
                    <a:pt x="132" y="35"/>
                  </a:lnTo>
                  <a:lnTo>
                    <a:pt x="125" y="48"/>
                  </a:lnTo>
                  <a:lnTo>
                    <a:pt x="123" y="59"/>
                  </a:lnTo>
                  <a:lnTo>
                    <a:pt x="121" y="70"/>
                  </a:lnTo>
                  <a:lnTo>
                    <a:pt x="118" y="83"/>
                  </a:lnTo>
                  <a:lnTo>
                    <a:pt x="112" y="95"/>
                  </a:lnTo>
                  <a:lnTo>
                    <a:pt x="107" y="104"/>
                  </a:lnTo>
                  <a:lnTo>
                    <a:pt x="116" y="101"/>
                  </a:lnTo>
                  <a:lnTo>
                    <a:pt x="124" y="99"/>
                  </a:lnTo>
                  <a:lnTo>
                    <a:pt x="133" y="95"/>
                  </a:lnTo>
                  <a:lnTo>
                    <a:pt x="141" y="91"/>
                  </a:lnTo>
                  <a:lnTo>
                    <a:pt x="149" y="86"/>
                  </a:lnTo>
                  <a:lnTo>
                    <a:pt x="156" y="83"/>
                  </a:lnTo>
                  <a:lnTo>
                    <a:pt x="161" y="79"/>
                  </a:lnTo>
                  <a:lnTo>
                    <a:pt x="164" y="75"/>
                  </a:lnTo>
                  <a:lnTo>
                    <a:pt x="168" y="71"/>
                  </a:lnTo>
                  <a:lnTo>
                    <a:pt x="172" y="70"/>
                  </a:lnTo>
                  <a:lnTo>
                    <a:pt x="172" y="73"/>
                  </a:lnTo>
                  <a:lnTo>
                    <a:pt x="170" y="78"/>
                  </a:lnTo>
                  <a:lnTo>
                    <a:pt x="164" y="88"/>
                  </a:lnTo>
                  <a:lnTo>
                    <a:pt x="156" y="95"/>
                  </a:lnTo>
                  <a:lnTo>
                    <a:pt x="147" y="101"/>
                  </a:lnTo>
                  <a:lnTo>
                    <a:pt x="137" y="108"/>
                  </a:lnTo>
                  <a:lnTo>
                    <a:pt x="128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6" y="116"/>
                  </a:lnTo>
                  <a:lnTo>
                    <a:pt x="98" y="129"/>
                  </a:lnTo>
                  <a:lnTo>
                    <a:pt x="89" y="146"/>
                  </a:lnTo>
                  <a:lnTo>
                    <a:pt x="81" y="164"/>
                  </a:lnTo>
                  <a:lnTo>
                    <a:pt x="78" y="174"/>
                  </a:lnTo>
                  <a:lnTo>
                    <a:pt x="85" y="176"/>
                  </a:lnTo>
                  <a:lnTo>
                    <a:pt x="93" y="177"/>
                  </a:lnTo>
                  <a:lnTo>
                    <a:pt x="102" y="177"/>
                  </a:lnTo>
                  <a:lnTo>
                    <a:pt x="110" y="176"/>
                  </a:lnTo>
                  <a:lnTo>
                    <a:pt x="119" y="174"/>
                  </a:lnTo>
                  <a:lnTo>
                    <a:pt x="127" y="170"/>
                  </a:lnTo>
                  <a:lnTo>
                    <a:pt x="135" y="165"/>
                  </a:lnTo>
                  <a:lnTo>
                    <a:pt x="140" y="159"/>
                  </a:lnTo>
                  <a:lnTo>
                    <a:pt x="145" y="153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48" y="159"/>
                  </a:lnTo>
                  <a:lnTo>
                    <a:pt x="143" y="167"/>
                  </a:lnTo>
                  <a:lnTo>
                    <a:pt x="135" y="176"/>
                  </a:lnTo>
                  <a:lnTo>
                    <a:pt x="125" y="182"/>
                  </a:lnTo>
                  <a:lnTo>
                    <a:pt x="116" y="186"/>
                  </a:lnTo>
                  <a:lnTo>
                    <a:pt x="106" y="190"/>
                  </a:lnTo>
                  <a:lnTo>
                    <a:pt x="95" y="191"/>
                  </a:lnTo>
                  <a:lnTo>
                    <a:pt x="85" y="191"/>
                  </a:lnTo>
                  <a:lnTo>
                    <a:pt x="75" y="189"/>
                  </a:lnTo>
                  <a:lnTo>
                    <a:pt x="70" y="195"/>
                  </a:lnTo>
                  <a:lnTo>
                    <a:pt x="66" y="199"/>
                  </a:lnTo>
                  <a:lnTo>
                    <a:pt x="64" y="204"/>
                  </a:lnTo>
                  <a:lnTo>
                    <a:pt x="62" y="210"/>
                  </a:lnTo>
                  <a:lnTo>
                    <a:pt x="54" y="210"/>
                  </a:lnTo>
                  <a:lnTo>
                    <a:pt x="46" y="211"/>
                  </a:lnTo>
                  <a:lnTo>
                    <a:pt x="40" y="214"/>
                  </a:lnTo>
                  <a:lnTo>
                    <a:pt x="36" y="21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6" name="Freeform 644">
              <a:extLst>
                <a:ext uri="{FF2B5EF4-FFF2-40B4-BE49-F238E27FC236}">
                  <a16:creationId xmlns:a16="http://schemas.microsoft.com/office/drawing/2014/main" id="{F6BDDEA6-F6BC-708F-1B32-1508826D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4045"/>
              <a:ext cx="136" cy="59"/>
            </a:xfrm>
            <a:custGeom>
              <a:avLst/>
              <a:gdLst>
                <a:gd name="T0" fmla="*/ 1 w 271"/>
                <a:gd name="T1" fmla="*/ 37 h 118"/>
                <a:gd name="T2" fmla="*/ 1 w 271"/>
                <a:gd name="T3" fmla="*/ 41 h 118"/>
                <a:gd name="T4" fmla="*/ 11 w 271"/>
                <a:gd name="T5" fmla="*/ 43 h 118"/>
                <a:gd name="T6" fmla="*/ 35 w 271"/>
                <a:gd name="T7" fmla="*/ 43 h 118"/>
                <a:gd name="T8" fmla="*/ 59 w 271"/>
                <a:gd name="T9" fmla="*/ 47 h 118"/>
                <a:gd name="T10" fmla="*/ 76 w 271"/>
                <a:gd name="T11" fmla="*/ 52 h 118"/>
                <a:gd name="T12" fmla="*/ 83 w 271"/>
                <a:gd name="T13" fmla="*/ 58 h 118"/>
                <a:gd name="T14" fmla="*/ 88 w 271"/>
                <a:gd name="T15" fmla="*/ 71 h 118"/>
                <a:gd name="T16" fmla="*/ 97 w 271"/>
                <a:gd name="T17" fmla="*/ 87 h 118"/>
                <a:gd name="T18" fmla="*/ 110 w 271"/>
                <a:gd name="T19" fmla="*/ 101 h 118"/>
                <a:gd name="T20" fmla="*/ 127 w 271"/>
                <a:gd name="T21" fmla="*/ 108 h 118"/>
                <a:gd name="T22" fmla="*/ 127 w 271"/>
                <a:gd name="T23" fmla="*/ 103 h 118"/>
                <a:gd name="T24" fmla="*/ 113 w 271"/>
                <a:gd name="T25" fmla="*/ 87 h 118"/>
                <a:gd name="T26" fmla="*/ 104 w 271"/>
                <a:gd name="T27" fmla="*/ 64 h 118"/>
                <a:gd name="T28" fmla="*/ 109 w 271"/>
                <a:gd name="T29" fmla="*/ 56 h 118"/>
                <a:gd name="T30" fmla="*/ 122 w 271"/>
                <a:gd name="T31" fmla="*/ 57 h 118"/>
                <a:gd name="T32" fmla="*/ 137 w 271"/>
                <a:gd name="T33" fmla="*/ 59 h 118"/>
                <a:gd name="T34" fmla="*/ 147 w 271"/>
                <a:gd name="T35" fmla="*/ 63 h 118"/>
                <a:gd name="T36" fmla="*/ 152 w 271"/>
                <a:gd name="T37" fmla="*/ 71 h 118"/>
                <a:gd name="T38" fmla="*/ 160 w 271"/>
                <a:gd name="T39" fmla="*/ 84 h 118"/>
                <a:gd name="T40" fmla="*/ 172 w 271"/>
                <a:gd name="T41" fmla="*/ 99 h 118"/>
                <a:gd name="T42" fmla="*/ 187 w 271"/>
                <a:gd name="T43" fmla="*/ 111 h 118"/>
                <a:gd name="T44" fmla="*/ 208 w 271"/>
                <a:gd name="T45" fmla="*/ 118 h 118"/>
                <a:gd name="T46" fmla="*/ 218 w 271"/>
                <a:gd name="T47" fmla="*/ 116 h 118"/>
                <a:gd name="T48" fmla="*/ 202 w 271"/>
                <a:gd name="T49" fmla="*/ 107 h 118"/>
                <a:gd name="T50" fmla="*/ 187 w 271"/>
                <a:gd name="T51" fmla="*/ 96 h 118"/>
                <a:gd name="T52" fmla="*/ 176 w 271"/>
                <a:gd name="T53" fmla="*/ 84 h 118"/>
                <a:gd name="T54" fmla="*/ 168 w 271"/>
                <a:gd name="T55" fmla="*/ 74 h 118"/>
                <a:gd name="T56" fmla="*/ 177 w 271"/>
                <a:gd name="T57" fmla="*/ 76 h 118"/>
                <a:gd name="T58" fmla="*/ 205 w 271"/>
                <a:gd name="T59" fmla="*/ 82 h 118"/>
                <a:gd name="T60" fmla="*/ 234 w 271"/>
                <a:gd name="T61" fmla="*/ 87 h 118"/>
                <a:gd name="T62" fmla="*/ 256 w 271"/>
                <a:gd name="T63" fmla="*/ 89 h 118"/>
                <a:gd name="T64" fmla="*/ 270 w 271"/>
                <a:gd name="T65" fmla="*/ 89 h 118"/>
                <a:gd name="T66" fmla="*/ 267 w 271"/>
                <a:gd name="T67" fmla="*/ 83 h 118"/>
                <a:gd name="T68" fmla="*/ 250 w 271"/>
                <a:gd name="T69" fmla="*/ 81 h 118"/>
                <a:gd name="T70" fmla="*/ 225 w 271"/>
                <a:gd name="T71" fmla="*/ 74 h 118"/>
                <a:gd name="T72" fmla="*/ 200 w 271"/>
                <a:gd name="T73" fmla="*/ 67 h 118"/>
                <a:gd name="T74" fmla="*/ 180 w 271"/>
                <a:gd name="T75" fmla="*/ 61 h 118"/>
                <a:gd name="T76" fmla="*/ 184 w 271"/>
                <a:gd name="T77" fmla="*/ 51 h 118"/>
                <a:gd name="T78" fmla="*/ 202 w 271"/>
                <a:gd name="T79" fmla="*/ 42 h 118"/>
                <a:gd name="T80" fmla="*/ 217 w 271"/>
                <a:gd name="T81" fmla="*/ 39 h 118"/>
                <a:gd name="T82" fmla="*/ 216 w 271"/>
                <a:gd name="T83" fmla="*/ 33 h 118"/>
                <a:gd name="T84" fmla="*/ 202 w 271"/>
                <a:gd name="T85" fmla="*/ 29 h 118"/>
                <a:gd name="T86" fmla="*/ 189 w 271"/>
                <a:gd name="T87" fmla="*/ 32 h 118"/>
                <a:gd name="T88" fmla="*/ 176 w 271"/>
                <a:gd name="T89" fmla="*/ 38 h 118"/>
                <a:gd name="T90" fmla="*/ 166 w 271"/>
                <a:gd name="T91" fmla="*/ 46 h 118"/>
                <a:gd name="T92" fmla="*/ 156 w 271"/>
                <a:gd name="T93" fmla="*/ 49 h 118"/>
                <a:gd name="T94" fmla="*/ 141 w 271"/>
                <a:gd name="T95" fmla="*/ 48 h 118"/>
                <a:gd name="T96" fmla="*/ 125 w 271"/>
                <a:gd name="T97" fmla="*/ 46 h 118"/>
                <a:gd name="T98" fmla="*/ 112 w 271"/>
                <a:gd name="T99" fmla="*/ 46 h 118"/>
                <a:gd name="T100" fmla="*/ 108 w 271"/>
                <a:gd name="T101" fmla="*/ 34 h 118"/>
                <a:gd name="T102" fmla="*/ 119 w 271"/>
                <a:gd name="T103" fmla="*/ 15 h 118"/>
                <a:gd name="T104" fmla="*/ 141 w 271"/>
                <a:gd name="T105" fmla="*/ 3 h 118"/>
                <a:gd name="T106" fmla="*/ 138 w 271"/>
                <a:gd name="T107" fmla="*/ 0 h 118"/>
                <a:gd name="T108" fmla="*/ 126 w 271"/>
                <a:gd name="T109" fmla="*/ 1 h 118"/>
                <a:gd name="T110" fmla="*/ 112 w 271"/>
                <a:gd name="T111" fmla="*/ 8 h 118"/>
                <a:gd name="T112" fmla="*/ 94 w 271"/>
                <a:gd name="T113" fmla="*/ 20 h 118"/>
                <a:gd name="T114" fmla="*/ 83 w 271"/>
                <a:gd name="T115" fmla="*/ 29 h 118"/>
                <a:gd name="T116" fmla="*/ 72 w 271"/>
                <a:gd name="T117" fmla="*/ 33 h 118"/>
                <a:gd name="T118" fmla="*/ 51 w 271"/>
                <a:gd name="T119" fmla="*/ 33 h 118"/>
                <a:gd name="T120" fmla="*/ 27 w 271"/>
                <a:gd name="T121" fmla="*/ 33 h 118"/>
                <a:gd name="T122" fmla="*/ 6 w 271"/>
                <a:gd name="T123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" h="118">
                  <a:moveTo>
                    <a:pt x="0" y="36"/>
                  </a:move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7" y="44"/>
                  </a:lnTo>
                  <a:lnTo>
                    <a:pt x="59" y="47"/>
                  </a:lnTo>
                  <a:lnTo>
                    <a:pt x="68" y="49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3" y="58"/>
                  </a:lnTo>
                  <a:lnTo>
                    <a:pt x="85" y="64"/>
                  </a:lnTo>
                  <a:lnTo>
                    <a:pt x="88" y="71"/>
                  </a:lnTo>
                  <a:lnTo>
                    <a:pt x="92" y="79"/>
                  </a:lnTo>
                  <a:lnTo>
                    <a:pt x="97" y="87"/>
                  </a:lnTo>
                  <a:lnTo>
                    <a:pt x="104" y="94"/>
                  </a:lnTo>
                  <a:lnTo>
                    <a:pt x="110" y="101"/>
                  </a:lnTo>
                  <a:lnTo>
                    <a:pt x="119" y="106"/>
                  </a:lnTo>
                  <a:lnTo>
                    <a:pt x="127" y="108"/>
                  </a:lnTo>
                  <a:lnTo>
                    <a:pt x="130" y="107"/>
                  </a:lnTo>
                  <a:lnTo>
                    <a:pt x="127" y="103"/>
                  </a:lnTo>
                  <a:lnTo>
                    <a:pt x="121" y="96"/>
                  </a:lnTo>
                  <a:lnTo>
                    <a:pt x="113" y="87"/>
                  </a:lnTo>
                  <a:lnTo>
                    <a:pt x="106" y="76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7"/>
                  </a:lnTo>
                  <a:lnTo>
                    <a:pt x="130" y="58"/>
                  </a:lnTo>
                  <a:lnTo>
                    <a:pt x="137" y="59"/>
                  </a:lnTo>
                  <a:lnTo>
                    <a:pt x="143" y="61"/>
                  </a:lnTo>
                  <a:lnTo>
                    <a:pt x="147" y="63"/>
                  </a:lnTo>
                  <a:lnTo>
                    <a:pt x="151" y="64"/>
                  </a:lnTo>
                  <a:lnTo>
                    <a:pt x="152" y="71"/>
                  </a:lnTo>
                  <a:lnTo>
                    <a:pt x="155" y="77"/>
                  </a:lnTo>
                  <a:lnTo>
                    <a:pt x="160" y="84"/>
                  </a:lnTo>
                  <a:lnTo>
                    <a:pt x="166" y="92"/>
                  </a:lnTo>
                  <a:lnTo>
                    <a:pt x="172" y="99"/>
                  </a:lnTo>
                  <a:lnTo>
                    <a:pt x="180" y="106"/>
                  </a:lnTo>
                  <a:lnTo>
                    <a:pt x="187" y="111"/>
                  </a:lnTo>
                  <a:lnTo>
                    <a:pt x="195" y="114"/>
                  </a:lnTo>
                  <a:lnTo>
                    <a:pt x="208" y="118"/>
                  </a:lnTo>
                  <a:lnTo>
                    <a:pt x="216" y="118"/>
                  </a:lnTo>
                  <a:lnTo>
                    <a:pt x="218" y="116"/>
                  </a:lnTo>
                  <a:lnTo>
                    <a:pt x="212" y="112"/>
                  </a:lnTo>
                  <a:lnTo>
                    <a:pt x="202" y="107"/>
                  </a:lnTo>
                  <a:lnTo>
                    <a:pt x="195" y="102"/>
                  </a:lnTo>
                  <a:lnTo>
                    <a:pt x="187" y="96"/>
                  </a:lnTo>
                  <a:lnTo>
                    <a:pt x="181" y="91"/>
                  </a:lnTo>
                  <a:lnTo>
                    <a:pt x="176" y="84"/>
                  </a:lnTo>
                  <a:lnTo>
                    <a:pt x="171" y="79"/>
                  </a:lnTo>
                  <a:lnTo>
                    <a:pt x="168" y="74"/>
                  </a:lnTo>
                  <a:lnTo>
                    <a:pt x="167" y="71"/>
                  </a:lnTo>
                  <a:lnTo>
                    <a:pt x="177" y="76"/>
                  </a:lnTo>
                  <a:lnTo>
                    <a:pt x="191" y="79"/>
                  </a:lnTo>
                  <a:lnTo>
                    <a:pt x="205" y="82"/>
                  </a:lnTo>
                  <a:lnTo>
                    <a:pt x="220" y="84"/>
                  </a:lnTo>
                  <a:lnTo>
                    <a:pt x="234" y="87"/>
                  </a:lnTo>
                  <a:lnTo>
                    <a:pt x="246" y="88"/>
                  </a:lnTo>
                  <a:lnTo>
                    <a:pt x="256" y="89"/>
                  </a:lnTo>
                  <a:lnTo>
                    <a:pt x="263" y="89"/>
                  </a:lnTo>
                  <a:lnTo>
                    <a:pt x="270" y="89"/>
                  </a:lnTo>
                  <a:lnTo>
                    <a:pt x="271" y="87"/>
                  </a:lnTo>
                  <a:lnTo>
                    <a:pt x="267" y="83"/>
                  </a:lnTo>
                  <a:lnTo>
                    <a:pt x="259" y="82"/>
                  </a:lnTo>
                  <a:lnTo>
                    <a:pt x="250" y="81"/>
                  </a:lnTo>
                  <a:lnTo>
                    <a:pt x="238" y="78"/>
                  </a:lnTo>
                  <a:lnTo>
                    <a:pt x="225" y="74"/>
                  </a:lnTo>
                  <a:lnTo>
                    <a:pt x="212" y="71"/>
                  </a:lnTo>
                  <a:lnTo>
                    <a:pt x="200" y="67"/>
                  </a:lnTo>
                  <a:lnTo>
                    <a:pt x="189" y="63"/>
                  </a:lnTo>
                  <a:lnTo>
                    <a:pt x="180" y="61"/>
                  </a:lnTo>
                  <a:lnTo>
                    <a:pt x="176" y="58"/>
                  </a:lnTo>
                  <a:lnTo>
                    <a:pt x="184" y="51"/>
                  </a:lnTo>
                  <a:lnTo>
                    <a:pt x="193" y="44"/>
                  </a:lnTo>
                  <a:lnTo>
                    <a:pt x="202" y="42"/>
                  </a:lnTo>
                  <a:lnTo>
                    <a:pt x="210" y="41"/>
                  </a:lnTo>
                  <a:lnTo>
                    <a:pt x="217" y="39"/>
                  </a:lnTo>
                  <a:lnTo>
                    <a:pt x="218" y="37"/>
                  </a:lnTo>
                  <a:lnTo>
                    <a:pt x="216" y="33"/>
                  </a:lnTo>
                  <a:lnTo>
                    <a:pt x="208" y="31"/>
                  </a:lnTo>
                  <a:lnTo>
                    <a:pt x="202" y="29"/>
                  </a:lnTo>
                  <a:lnTo>
                    <a:pt x="196" y="31"/>
                  </a:lnTo>
                  <a:lnTo>
                    <a:pt x="189" y="32"/>
                  </a:lnTo>
                  <a:lnTo>
                    <a:pt x="183" y="34"/>
                  </a:lnTo>
                  <a:lnTo>
                    <a:pt x="176" y="38"/>
                  </a:lnTo>
                  <a:lnTo>
                    <a:pt x="171" y="41"/>
                  </a:lnTo>
                  <a:lnTo>
                    <a:pt x="166" y="46"/>
                  </a:lnTo>
                  <a:lnTo>
                    <a:pt x="163" y="49"/>
                  </a:lnTo>
                  <a:lnTo>
                    <a:pt x="156" y="49"/>
                  </a:lnTo>
                  <a:lnTo>
                    <a:pt x="148" y="48"/>
                  </a:lnTo>
                  <a:lnTo>
                    <a:pt x="141" y="48"/>
                  </a:lnTo>
                  <a:lnTo>
                    <a:pt x="133" y="47"/>
                  </a:lnTo>
                  <a:lnTo>
                    <a:pt x="125" y="46"/>
                  </a:lnTo>
                  <a:lnTo>
                    <a:pt x="117" y="46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34"/>
                  </a:lnTo>
                  <a:lnTo>
                    <a:pt x="112" y="24"/>
                  </a:lnTo>
                  <a:lnTo>
                    <a:pt x="119" y="15"/>
                  </a:lnTo>
                  <a:lnTo>
                    <a:pt x="131" y="7"/>
                  </a:lnTo>
                  <a:lnTo>
                    <a:pt x="141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5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3" y="29"/>
                  </a:lnTo>
                  <a:lnTo>
                    <a:pt x="80" y="33"/>
                  </a:lnTo>
                  <a:lnTo>
                    <a:pt x="72" y="33"/>
                  </a:lnTo>
                  <a:lnTo>
                    <a:pt x="63" y="33"/>
                  </a:lnTo>
                  <a:lnTo>
                    <a:pt x="51" y="33"/>
                  </a:lnTo>
                  <a:lnTo>
                    <a:pt x="39" y="33"/>
                  </a:lnTo>
                  <a:lnTo>
                    <a:pt x="27" y="33"/>
                  </a:lnTo>
                  <a:lnTo>
                    <a:pt x="15" y="33"/>
                  </a:lnTo>
                  <a:lnTo>
                    <a:pt x="6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7" name="Freeform 645">
              <a:extLst>
                <a:ext uri="{FF2B5EF4-FFF2-40B4-BE49-F238E27FC236}">
                  <a16:creationId xmlns:a16="http://schemas.microsoft.com/office/drawing/2014/main" id="{411ADDBD-F40B-1E4D-136A-741F54BE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4097"/>
              <a:ext cx="111" cy="120"/>
            </a:xfrm>
            <a:custGeom>
              <a:avLst/>
              <a:gdLst>
                <a:gd name="T0" fmla="*/ 9 w 221"/>
                <a:gd name="T1" fmla="*/ 9 h 241"/>
                <a:gd name="T2" fmla="*/ 30 w 221"/>
                <a:gd name="T3" fmla="*/ 31 h 241"/>
                <a:gd name="T4" fmla="*/ 32 w 221"/>
                <a:gd name="T5" fmla="*/ 57 h 241"/>
                <a:gd name="T6" fmla="*/ 33 w 221"/>
                <a:gd name="T7" fmla="*/ 110 h 241"/>
                <a:gd name="T8" fmla="*/ 39 w 221"/>
                <a:gd name="T9" fmla="*/ 107 h 241"/>
                <a:gd name="T10" fmla="*/ 43 w 221"/>
                <a:gd name="T11" fmla="*/ 65 h 241"/>
                <a:gd name="T12" fmla="*/ 55 w 221"/>
                <a:gd name="T13" fmla="*/ 51 h 241"/>
                <a:gd name="T14" fmla="*/ 61 w 221"/>
                <a:gd name="T15" fmla="*/ 55 h 241"/>
                <a:gd name="T16" fmla="*/ 72 w 221"/>
                <a:gd name="T17" fmla="*/ 69 h 241"/>
                <a:gd name="T18" fmla="*/ 95 w 221"/>
                <a:gd name="T19" fmla="*/ 92 h 241"/>
                <a:gd name="T20" fmla="*/ 97 w 221"/>
                <a:gd name="T21" fmla="*/ 120 h 241"/>
                <a:gd name="T22" fmla="*/ 97 w 221"/>
                <a:gd name="T23" fmla="*/ 163 h 241"/>
                <a:gd name="T24" fmla="*/ 108 w 221"/>
                <a:gd name="T25" fmla="*/ 161 h 241"/>
                <a:gd name="T26" fmla="*/ 111 w 221"/>
                <a:gd name="T27" fmla="*/ 121 h 241"/>
                <a:gd name="T28" fmla="*/ 128 w 221"/>
                <a:gd name="T29" fmla="*/ 117 h 241"/>
                <a:gd name="T30" fmla="*/ 153 w 221"/>
                <a:gd name="T31" fmla="*/ 147 h 241"/>
                <a:gd name="T32" fmla="*/ 182 w 221"/>
                <a:gd name="T33" fmla="*/ 186 h 241"/>
                <a:gd name="T34" fmla="*/ 205 w 221"/>
                <a:gd name="T35" fmla="*/ 220 h 241"/>
                <a:gd name="T36" fmla="*/ 217 w 221"/>
                <a:gd name="T37" fmla="*/ 240 h 241"/>
                <a:gd name="T38" fmla="*/ 221 w 221"/>
                <a:gd name="T39" fmla="*/ 237 h 241"/>
                <a:gd name="T40" fmla="*/ 215 w 221"/>
                <a:gd name="T41" fmla="*/ 218 h 241"/>
                <a:gd name="T42" fmla="*/ 194 w 221"/>
                <a:gd name="T43" fmla="*/ 185 h 241"/>
                <a:gd name="T44" fmla="*/ 167 w 221"/>
                <a:gd name="T45" fmla="*/ 145 h 241"/>
                <a:gd name="T46" fmla="*/ 142 w 221"/>
                <a:gd name="T47" fmla="*/ 114 h 241"/>
                <a:gd name="T48" fmla="*/ 140 w 221"/>
                <a:gd name="T49" fmla="*/ 101 h 241"/>
                <a:gd name="T50" fmla="*/ 153 w 221"/>
                <a:gd name="T51" fmla="*/ 95 h 241"/>
                <a:gd name="T52" fmla="*/ 166 w 221"/>
                <a:gd name="T53" fmla="*/ 91 h 241"/>
                <a:gd name="T54" fmla="*/ 178 w 221"/>
                <a:gd name="T55" fmla="*/ 94 h 241"/>
                <a:gd name="T56" fmla="*/ 195 w 221"/>
                <a:gd name="T57" fmla="*/ 101 h 241"/>
                <a:gd name="T58" fmla="*/ 201 w 221"/>
                <a:gd name="T59" fmla="*/ 101 h 241"/>
                <a:gd name="T60" fmla="*/ 191 w 221"/>
                <a:gd name="T61" fmla="*/ 90 h 241"/>
                <a:gd name="T62" fmla="*/ 172 w 221"/>
                <a:gd name="T63" fmla="*/ 84 h 241"/>
                <a:gd name="T64" fmla="*/ 150 w 221"/>
                <a:gd name="T65" fmla="*/ 81 h 241"/>
                <a:gd name="T66" fmla="*/ 130 w 221"/>
                <a:gd name="T67" fmla="*/ 86 h 241"/>
                <a:gd name="T68" fmla="*/ 116 w 221"/>
                <a:gd name="T69" fmla="*/ 85 h 241"/>
                <a:gd name="T70" fmla="*/ 103 w 221"/>
                <a:gd name="T71" fmla="*/ 74 h 241"/>
                <a:gd name="T72" fmla="*/ 90 w 221"/>
                <a:gd name="T73" fmla="*/ 62 h 241"/>
                <a:gd name="T74" fmla="*/ 80 w 221"/>
                <a:gd name="T75" fmla="*/ 54 h 241"/>
                <a:gd name="T76" fmla="*/ 82 w 221"/>
                <a:gd name="T77" fmla="*/ 49 h 241"/>
                <a:gd name="T78" fmla="*/ 92 w 221"/>
                <a:gd name="T79" fmla="*/ 45 h 241"/>
                <a:gd name="T80" fmla="*/ 104 w 221"/>
                <a:gd name="T81" fmla="*/ 44 h 241"/>
                <a:gd name="T82" fmla="*/ 117 w 221"/>
                <a:gd name="T83" fmla="*/ 45 h 241"/>
                <a:gd name="T84" fmla="*/ 130 w 221"/>
                <a:gd name="T85" fmla="*/ 46 h 241"/>
                <a:gd name="T86" fmla="*/ 128 w 221"/>
                <a:gd name="T87" fmla="*/ 42 h 241"/>
                <a:gd name="T88" fmla="*/ 116 w 221"/>
                <a:gd name="T89" fmla="*/ 40 h 241"/>
                <a:gd name="T90" fmla="*/ 100 w 221"/>
                <a:gd name="T91" fmla="*/ 37 h 241"/>
                <a:gd name="T92" fmla="*/ 83 w 221"/>
                <a:gd name="T93" fmla="*/ 36 h 241"/>
                <a:gd name="T94" fmla="*/ 67 w 221"/>
                <a:gd name="T95" fmla="*/ 36 h 241"/>
                <a:gd name="T96" fmla="*/ 54 w 221"/>
                <a:gd name="T97" fmla="*/ 35 h 241"/>
                <a:gd name="T98" fmla="*/ 38 w 221"/>
                <a:gd name="T99" fmla="*/ 24 h 241"/>
                <a:gd name="T100" fmla="*/ 21 w 221"/>
                <a:gd name="T101" fmla="*/ 9 h 241"/>
                <a:gd name="T102" fmla="*/ 7 w 221"/>
                <a:gd name="T10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41">
                  <a:moveTo>
                    <a:pt x="0" y="1"/>
                  </a:moveTo>
                  <a:lnTo>
                    <a:pt x="9" y="9"/>
                  </a:lnTo>
                  <a:lnTo>
                    <a:pt x="20" y="20"/>
                  </a:lnTo>
                  <a:lnTo>
                    <a:pt x="30" y="31"/>
                  </a:lnTo>
                  <a:lnTo>
                    <a:pt x="37" y="39"/>
                  </a:lnTo>
                  <a:lnTo>
                    <a:pt x="32" y="57"/>
                  </a:lnTo>
                  <a:lnTo>
                    <a:pt x="30" y="84"/>
                  </a:lnTo>
                  <a:lnTo>
                    <a:pt x="33" y="110"/>
                  </a:lnTo>
                  <a:lnTo>
                    <a:pt x="41" y="127"/>
                  </a:lnTo>
                  <a:lnTo>
                    <a:pt x="39" y="107"/>
                  </a:lnTo>
                  <a:lnTo>
                    <a:pt x="41" y="85"/>
                  </a:lnTo>
                  <a:lnTo>
                    <a:pt x="43" y="65"/>
                  </a:lnTo>
                  <a:lnTo>
                    <a:pt x="51" y="54"/>
                  </a:lnTo>
                  <a:lnTo>
                    <a:pt x="55" y="51"/>
                  </a:lnTo>
                  <a:lnTo>
                    <a:pt x="58" y="52"/>
                  </a:lnTo>
                  <a:lnTo>
                    <a:pt x="61" y="55"/>
                  </a:lnTo>
                  <a:lnTo>
                    <a:pt x="64" y="60"/>
                  </a:lnTo>
                  <a:lnTo>
                    <a:pt x="72" y="69"/>
                  </a:lnTo>
                  <a:lnTo>
                    <a:pt x="83" y="80"/>
                  </a:lnTo>
                  <a:lnTo>
                    <a:pt x="95" y="92"/>
                  </a:lnTo>
                  <a:lnTo>
                    <a:pt x="101" y="100"/>
                  </a:lnTo>
                  <a:lnTo>
                    <a:pt x="97" y="120"/>
                  </a:lnTo>
                  <a:lnTo>
                    <a:pt x="95" y="142"/>
                  </a:lnTo>
                  <a:lnTo>
                    <a:pt x="97" y="163"/>
                  </a:lnTo>
                  <a:lnTo>
                    <a:pt x="111" y="181"/>
                  </a:lnTo>
                  <a:lnTo>
                    <a:pt x="108" y="161"/>
                  </a:lnTo>
                  <a:lnTo>
                    <a:pt x="107" y="140"/>
                  </a:lnTo>
                  <a:lnTo>
                    <a:pt x="111" y="121"/>
                  </a:lnTo>
                  <a:lnTo>
                    <a:pt x="120" y="110"/>
                  </a:lnTo>
                  <a:lnTo>
                    <a:pt x="128" y="117"/>
                  </a:lnTo>
                  <a:lnTo>
                    <a:pt x="140" y="131"/>
                  </a:lnTo>
                  <a:lnTo>
                    <a:pt x="153" y="147"/>
                  </a:lnTo>
                  <a:lnTo>
                    <a:pt x="167" y="166"/>
                  </a:lnTo>
                  <a:lnTo>
                    <a:pt x="182" y="186"/>
                  </a:lnTo>
                  <a:lnTo>
                    <a:pt x="195" y="205"/>
                  </a:lnTo>
                  <a:lnTo>
                    <a:pt x="205" y="220"/>
                  </a:lnTo>
                  <a:lnTo>
                    <a:pt x="212" y="232"/>
                  </a:lnTo>
                  <a:lnTo>
                    <a:pt x="217" y="240"/>
                  </a:lnTo>
                  <a:lnTo>
                    <a:pt x="220" y="241"/>
                  </a:lnTo>
                  <a:lnTo>
                    <a:pt x="221" y="237"/>
                  </a:lnTo>
                  <a:lnTo>
                    <a:pt x="219" y="227"/>
                  </a:lnTo>
                  <a:lnTo>
                    <a:pt x="215" y="218"/>
                  </a:lnTo>
                  <a:lnTo>
                    <a:pt x="205" y="203"/>
                  </a:lnTo>
                  <a:lnTo>
                    <a:pt x="194" y="185"/>
                  </a:lnTo>
                  <a:lnTo>
                    <a:pt x="180" y="165"/>
                  </a:lnTo>
                  <a:lnTo>
                    <a:pt x="167" y="145"/>
                  </a:lnTo>
                  <a:lnTo>
                    <a:pt x="154" y="126"/>
                  </a:lnTo>
                  <a:lnTo>
                    <a:pt x="142" y="114"/>
                  </a:lnTo>
                  <a:lnTo>
                    <a:pt x="134" y="106"/>
                  </a:lnTo>
                  <a:lnTo>
                    <a:pt x="140" y="101"/>
                  </a:lnTo>
                  <a:lnTo>
                    <a:pt x="146" y="97"/>
                  </a:lnTo>
                  <a:lnTo>
                    <a:pt x="153" y="95"/>
                  </a:lnTo>
                  <a:lnTo>
                    <a:pt x="159" y="92"/>
                  </a:lnTo>
                  <a:lnTo>
                    <a:pt x="166" y="91"/>
                  </a:lnTo>
                  <a:lnTo>
                    <a:pt x="172" y="91"/>
                  </a:lnTo>
                  <a:lnTo>
                    <a:pt x="178" y="94"/>
                  </a:lnTo>
                  <a:lnTo>
                    <a:pt x="184" y="96"/>
                  </a:lnTo>
                  <a:lnTo>
                    <a:pt x="195" y="101"/>
                  </a:lnTo>
                  <a:lnTo>
                    <a:pt x="200" y="104"/>
                  </a:lnTo>
                  <a:lnTo>
                    <a:pt x="201" y="101"/>
                  </a:lnTo>
                  <a:lnTo>
                    <a:pt x="198" y="95"/>
                  </a:lnTo>
                  <a:lnTo>
                    <a:pt x="191" y="90"/>
                  </a:lnTo>
                  <a:lnTo>
                    <a:pt x="183" y="86"/>
                  </a:lnTo>
                  <a:lnTo>
                    <a:pt x="172" y="84"/>
                  </a:lnTo>
                  <a:lnTo>
                    <a:pt x="162" y="81"/>
                  </a:lnTo>
                  <a:lnTo>
                    <a:pt x="150" y="81"/>
                  </a:lnTo>
                  <a:lnTo>
                    <a:pt x="140" y="82"/>
                  </a:lnTo>
                  <a:lnTo>
                    <a:pt x="130" y="86"/>
                  </a:lnTo>
                  <a:lnTo>
                    <a:pt x="122" y="90"/>
                  </a:lnTo>
                  <a:lnTo>
                    <a:pt x="116" y="85"/>
                  </a:lnTo>
                  <a:lnTo>
                    <a:pt x="109" y="80"/>
                  </a:lnTo>
                  <a:lnTo>
                    <a:pt x="103" y="74"/>
                  </a:lnTo>
                  <a:lnTo>
                    <a:pt x="96" y="69"/>
                  </a:lnTo>
                  <a:lnTo>
                    <a:pt x="90" y="62"/>
                  </a:lnTo>
                  <a:lnTo>
                    <a:pt x="84" y="57"/>
                  </a:lnTo>
                  <a:lnTo>
                    <a:pt x="80" y="54"/>
                  </a:lnTo>
                  <a:lnTo>
                    <a:pt x="78" y="51"/>
                  </a:lnTo>
                  <a:lnTo>
                    <a:pt x="82" y="49"/>
                  </a:lnTo>
                  <a:lnTo>
                    <a:pt x="86" y="47"/>
                  </a:lnTo>
                  <a:lnTo>
                    <a:pt x="92" y="45"/>
                  </a:lnTo>
                  <a:lnTo>
                    <a:pt x="97" y="45"/>
                  </a:lnTo>
                  <a:lnTo>
                    <a:pt x="104" y="44"/>
                  </a:lnTo>
                  <a:lnTo>
                    <a:pt x="111" y="44"/>
                  </a:lnTo>
                  <a:lnTo>
                    <a:pt x="117" y="45"/>
                  </a:lnTo>
                  <a:lnTo>
                    <a:pt x="124" y="46"/>
                  </a:lnTo>
                  <a:lnTo>
                    <a:pt x="130" y="46"/>
                  </a:lnTo>
                  <a:lnTo>
                    <a:pt x="132" y="45"/>
                  </a:lnTo>
                  <a:lnTo>
                    <a:pt x="128" y="42"/>
                  </a:lnTo>
                  <a:lnTo>
                    <a:pt x="121" y="40"/>
                  </a:lnTo>
                  <a:lnTo>
                    <a:pt x="116" y="40"/>
                  </a:lnTo>
                  <a:lnTo>
                    <a:pt x="109" y="39"/>
                  </a:lnTo>
                  <a:lnTo>
                    <a:pt x="100" y="37"/>
                  </a:lnTo>
                  <a:lnTo>
                    <a:pt x="92" y="36"/>
                  </a:lnTo>
                  <a:lnTo>
                    <a:pt x="83" y="36"/>
                  </a:lnTo>
                  <a:lnTo>
                    <a:pt x="75" y="35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54" y="35"/>
                  </a:lnTo>
                  <a:lnTo>
                    <a:pt x="46" y="30"/>
                  </a:lnTo>
                  <a:lnTo>
                    <a:pt x="38" y="24"/>
                  </a:lnTo>
                  <a:lnTo>
                    <a:pt x="29" y="16"/>
                  </a:lnTo>
                  <a:lnTo>
                    <a:pt x="21" y="9"/>
                  </a:lnTo>
                  <a:lnTo>
                    <a:pt x="13" y="4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8" name="Freeform 646">
              <a:extLst>
                <a:ext uri="{FF2B5EF4-FFF2-40B4-BE49-F238E27FC236}">
                  <a16:creationId xmlns:a16="http://schemas.microsoft.com/office/drawing/2014/main" id="{9E8B4DD2-BE0A-DC56-1430-249F58282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4108"/>
              <a:ext cx="84" cy="138"/>
            </a:xfrm>
            <a:custGeom>
              <a:avLst/>
              <a:gdLst>
                <a:gd name="T0" fmla="*/ 108 w 167"/>
                <a:gd name="T1" fmla="*/ 33 h 276"/>
                <a:gd name="T2" fmla="*/ 92 w 167"/>
                <a:gd name="T3" fmla="*/ 51 h 276"/>
                <a:gd name="T4" fmla="*/ 53 w 167"/>
                <a:gd name="T5" fmla="*/ 68 h 276"/>
                <a:gd name="T6" fmla="*/ 21 w 167"/>
                <a:gd name="T7" fmla="*/ 89 h 276"/>
                <a:gd name="T8" fmla="*/ 18 w 167"/>
                <a:gd name="T9" fmla="*/ 103 h 276"/>
                <a:gd name="T10" fmla="*/ 30 w 167"/>
                <a:gd name="T11" fmla="*/ 93 h 276"/>
                <a:gd name="T12" fmla="*/ 55 w 167"/>
                <a:gd name="T13" fmla="*/ 78 h 276"/>
                <a:gd name="T14" fmla="*/ 84 w 167"/>
                <a:gd name="T15" fmla="*/ 69 h 276"/>
                <a:gd name="T16" fmla="*/ 87 w 167"/>
                <a:gd name="T17" fmla="*/ 96 h 276"/>
                <a:gd name="T18" fmla="*/ 67 w 167"/>
                <a:gd name="T19" fmla="*/ 117 h 276"/>
                <a:gd name="T20" fmla="*/ 32 w 167"/>
                <a:gd name="T21" fmla="*/ 132 h 276"/>
                <a:gd name="T22" fmla="*/ 11 w 167"/>
                <a:gd name="T23" fmla="*/ 153 h 276"/>
                <a:gd name="T24" fmla="*/ 12 w 167"/>
                <a:gd name="T25" fmla="*/ 167 h 276"/>
                <a:gd name="T26" fmla="*/ 20 w 167"/>
                <a:gd name="T27" fmla="*/ 154 h 276"/>
                <a:gd name="T28" fmla="*/ 43 w 167"/>
                <a:gd name="T29" fmla="*/ 140 h 276"/>
                <a:gd name="T30" fmla="*/ 74 w 167"/>
                <a:gd name="T31" fmla="*/ 129 h 276"/>
                <a:gd name="T32" fmla="*/ 78 w 167"/>
                <a:gd name="T33" fmla="*/ 158 h 276"/>
                <a:gd name="T34" fmla="*/ 59 w 167"/>
                <a:gd name="T35" fmla="*/ 180 h 276"/>
                <a:gd name="T36" fmla="*/ 32 w 167"/>
                <a:gd name="T37" fmla="*/ 194 h 276"/>
                <a:gd name="T38" fmla="*/ 15 w 167"/>
                <a:gd name="T39" fmla="*/ 214 h 276"/>
                <a:gd name="T40" fmla="*/ 25 w 167"/>
                <a:gd name="T41" fmla="*/ 212 h 276"/>
                <a:gd name="T42" fmla="*/ 47 w 167"/>
                <a:gd name="T43" fmla="*/ 197 h 276"/>
                <a:gd name="T44" fmla="*/ 65 w 167"/>
                <a:gd name="T45" fmla="*/ 189 h 276"/>
                <a:gd name="T46" fmla="*/ 53 w 167"/>
                <a:gd name="T47" fmla="*/ 218 h 276"/>
                <a:gd name="T48" fmla="*/ 28 w 167"/>
                <a:gd name="T49" fmla="*/ 255 h 276"/>
                <a:gd name="T50" fmla="*/ 1 w 167"/>
                <a:gd name="T51" fmla="*/ 273 h 276"/>
                <a:gd name="T52" fmla="*/ 9 w 167"/>
                <a:gd name="T53" fmla="*/ 275 h 276"/>
                <a:gd name="T54" fmla="*/ 34 w 167"/>
                <a:gd name="T55" fmla="*/ 259 h 276"/>
                <a:gd name="T56" fmla="*/ 66 w 167"/>
                <a:gd name="T57" fmla="*/ 220 h 276"/>
                <a:gd name="T58" fmla="*/ 90 w 167"/>
                <a:gd name="T59" fmla="*/ 193 h 276"/>
                <a:gd name="T60" fmla="*/ 107 w 167"/>
                <a:gd name="T61" fmla="*/ 221 h 276"/>
                <a:gd name="T62" fmla="*/ 105 w 167"/>
                <a:gd name="T63" fmla="*/ 239 h 276"/>
                <a:gd name="T64" fmla="*/ 117 w 167"/>
                <a:gd name="T65" fmla="*/ 224 h 276"/>
                <a:gd name="T66" fmla="*/ 111 w 167"/>
                <a:gd name="T67" fmla="*/ 202 h 276"/>
                <a:gd name="T68" fmla="*/ 92 w 167"/>
                <a:gd name="T69" fmla="*/ 178 h 276"/>
                <a:gd name="T70" fmla="*/ 100 w 167"/>
                <a:gd name="T71" fmla="*/ 135 h 276"/>
                <a:gd name="T72" fmla="*/ 105 w 167"/>
                <a:gd name="T73" fmla="*/ 119 h 276"/>
                <a:gd name="T74" fmla="*/ 128 w 167"/>
                <a:gd name="T75" fmla="*/ 130 h 276"/>
                <a:gd name="T76" fmla="*/ 150 w 167"/>
                <a:gd name="T77" fmla="*/ 170 h 276"/>
                <a:gd name="T78" fmla="*/ 154 w 167"/>
                <a:gd name="T79" fmla="*/ 177 h 276"/>
                <a:gd name="T80" fmla="*/ 153 w 167"/>
                <a:gd name="T81" fmla="*/ 154 h 276"/>
                <a:gd name="T82" fmla="*/ 138 w 167"/>
                <a:gd name="T83" fmla="*/ 123 h 276"/>
                <a:gd name="T84" fmla="*/ 104 w 167"/>
                <a:gd name="T85" fmla="*/ 104 h 276"/>
                <a:gd name="T86" fmla="*/ 115 w 167"/>
                <a:gd name="T87" fmla="*/ 74 h 276"/>
                <a:gd name="T88" fmla="*/ 129 w 167"/>
                <a:gd name="T89" fmla="*/ 71 h 276"/>
                <a:gd name="T90" fmla="*/ 149 w 167"/>
                <a:gd name="T91" fmla="*/ 81 h 276"/>
                <a:gd name="T92" fmla="*/ 161 w 167"/>
                <a:gd name="T93" fmla="*/ 99 h 276"/>
                <a:gd name="T94" fmla="*/ 167 w 167"/>
                <a:gd name="T95" fmla="*/ 104 h 276"/>
                <a:gd name="T96" fmla="*/ 162 w 167"/>
                <a:gd name="T97" fmla="*/ 83 h 276"/>
                <a:gd name="T98" fmla="*/ 145 w 167"/>
                <a:gd name="T99" fmla="*/ 62 h 276"/>
                <a:gd name="T100" fmla="*/ 124 w 167"/>
                <a:gd name="T101" fmla="*/ 49 h 276"/>
                <a:gd name="T102" fmla="*/ 124 w 167"/>
                <a:gd name="T103" fmla="*/ 16 h 276"/>
                <a:gd name="T104" fmla="*/ 116 w 167"/>
                <a:gd name="T105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76">
                  <a:moveTo>
                    <a:pt x="111" y="13"/>
                  </a:moveTo>
                  <a:lnTo>
                    <a:pt x="109" y="24"/>
                  </a:lnTo>
                  <a:lnTo>
                    <a:pt x="108" y="33"/>
                  </a:lnTo>
                  <a:lnTo>
                    <a:pt x="105" y="41"/>
                  </a:lnTo>
                  <a:lnTo>
                    <a:pt x="101" y="46"/>
                  </a:lnTo>
                  <a:lnTo>
                    <a:pt x="92" y="51"/>
                  </a:lnTo>
                  <a:lnTo>
                    <a:pt x="80" y="56"/>
                  </a:lnTo>
                  <a:lnTo>
                    <a:pt x="67" y="62"/>
                  </a:lnTo>
                  <a:lnTo>
                    <a:pt x="53" y="68"/>
                  </a:lnTo>
                  <a:lnTo>
                    <a:pt x="40" y="76"/>
                  </a:lnTo>
                  <a:lnTo>
                    <a:pt x="29" y="83"/>
                  </a:lnTo>
                  <a:lnTo>
                    <a:pt x="21" y="89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21" y="103"/>
                  </a:lnTo>
                  <a:lnTo>
                    <a:pt x="25" y="99"/>
                  </a:lnTo>
                  <a:lnTo>
                    <a:pt x="30" y="93"/>
                  </a:lnTo>
                  <a:lnTo>
                    <a:pt x="38" y="88"/>
                  </a:lnTo>
                  <a:lnTo>
                    <a:pt x="46" y="82"/>
                  </a:lnTo>
                  <a:lnTo>
                    <a:pt x="55" y="78"/>
                  </a:lnTo>
                  <a:lnTo>
                    <a:pt x="65" y="73"/>
                  </a:lnTo>
                  <a:lnTo>
                    <a:pt x="75" y="71"/>
                  </a:lnTo>
                  <a:lnTo>
                    <a:pt x="84" y="69"/>
                  </a:lnTo>
                  <a:lnTo>
                    <a:pt x="94" y="68"/>
                  </a:lnTo>
                  <a:lnTo>
                    <a:pt x="91" y="83"/>
                  </a:lnTo>
                  <a:lnTo>
                    <a:pt x="87" y="96"/>
                  </a:lnTo>
                  <a:lnTo>
                    <a:pt x="84" y="107"/>
                  </a:lnTo>
                  <a:lnTo>
                    <a:pt x="80" y="114"/>
                  </a:lnTo>
                  <a:lnTo>
                    <a:pt x="67" y="117"/>
                  </a:lnTo>
                  <a:lnTo>
                    <a:pt x="54" y="120"/>
                  </a:lnTo>
                  <a:lnTo>
                    <a:pt x="42" y="125"/>
                  </a:lnTo>
                  <a:lnTo>
                    <a:pt x="32" y="132"/>
                  </a:lnTo>
                  <a:lnTo>
                    <a:pt x="22" y="138"/>
                  </a:lnTo>
                  <a:lnTo>
                    <a:pt x="16" y="145"/>
                  </a:lnTo>
                  <a:lnTo>
                    <a:pt x="11" y="153"/>
                  </a:lnTo>
                  <a:lnTo>
                    <a:pt x="9" y="162"/>
                  </a:lnTo>
                  <a:lnTo>
                    <a:pt x="11" y="167"/>
                  </a:lnTo>
                  <a:lnTo>
                    <a:pt x="12" y="167"/>
                  </a:lnTo>
                  <a:lnTo>
                    <a:pt x="15" y="164"/>
                  </a:lnTo>
                  <a:lnTo>
                    <a:pt x="17" y="158"/>
                  </a:lnTo>
                  <a:lnTo>
                    <a:pt x="20" y="154"/>
                  </a:lnTo>
                  <a:lnTo>
                    <a:pt x="26" y="150"/>
                  </a:lnTo>
                  <a:lnTo>
                    <a:pt x="34" y="145"/>
                  </a:lnTo>
                  <a:lnTo>
                    <a:pt x="43" y="140"/>
                  </a:lnTo>
                  <a:lnTo>
                    <a:pt x="54" y="135"/>
                  </a:lnTo>
                  <a:lnTo>
                    <a:pt x="63" y="132"/>
                  </a:lnTo>
                  <a:lnTo>
                    <a:pt x="74" y="129"/>
                  </a:lnTo>
                  <a:lnTo>
                    <a:pt x="82" y="129"/>
                  </a:lnTo>
                  <a:lnTo>
                    <a:pt x="80" y="144"/>
                  </a:lnTo>
                  <a:lnTo>
                    <a:pt x="78" y="158"/>
                  </a:lnTo>
                  <a:lnTo>
                    <a:pt x="74" y="169"/>
                  </a:lnTo>
                  <a:lnTo>
                    <a:pt x="70" y="177"/>
                  </a:lnTo>
                  <a:lnTo>
                    <a:pt x="59" y="180"/>
                  </a:lnTo>
                  <a:lnTo>
                    <a:pt x="50" y="184"/>
                  </a:lnTo>
                  <a:lnTo>
                    <a:pt x="40" y="189"/>
                  </a:lnTo>
                  <a:lnTo>
                    <a:pt x="32" y="194"/>
                  </a:lnTo>
                  <a:lnTo>
                    <a:pt x="25" y="199"/>
                  </a:lnTo>
                  <a:lnTo>
                    <a:pt x="18" y="207"/>
                  </a:lnTo>
                  <a:lnTo>
                    <a:pt x="15" y="214"/>
                  </a:lnTo>
                  <a:lnTo>
                    <a:pt x="13" y="223"/>
                  </a:lnTo>
                  <a:lnTo>
                    <a:pt x="18" y="217"/>
                  </a:lnTo>
                  <a:lnTo>
                    <a:pt x="25" y="212"/>
                  </a:lnTo>
                  <a:lnTo>
                    <a:pt x="33" y="205"/>
                  </a:lnTo>
                  <a:lnTo>
                    <a:pt x="40" y="200"/>
                  </a:lnTo>
                  <a:lnTo>
                    <a:pt x="47" y="197"/>
                  </a:lnTo>
                  <a:lnTo>
                    <a:pt x="54" y="193"/>
                  </a:lnTo>
                  <a:lnTo>
                    <a:pt x="59" y="190"/>
                  </a:lnTo>
                  <a:lnTo>
                    <a:pt x="65" y="189"/>
                  </a:lnTo>
                  <a:lnTo>
                    <a:pt x="63" y="197"/>
                  </a:lnTo>
                  <a:lnTo>
                    <a:pt x="59" y="207"/>
                  </a:lnTo>
                  <a:lnTo>
                    <a:pt x="53" y="218"/>
                  </a:lnTo>
                  <a:lnTo>
                    <a:pt x="46" y="231"/>
                  </a:lnTo>
                  <a:lnTo>
                    <a:pt x="37" y="244"/>
                  </a:lnTo>
                  <a:lnTo>
                    <a:pt x="28" y="255"/>
                  </a:lnTo>
                  <a:lnTo>
                    <a:pt x="17" y="264"/>
                  </a:lnTo>
                  <a:lnTo>
                    <a:pt x="7" y="270"/>
                  </a:lnTo>
                  <a:lnTo>
                    <a:pt x="1" y="273"/>
                  </a:lnTo>
                  <a:lnTo>
                    <a:pt x="0" y="275"/>
                  </a:lnTo>
                  <a:lnTo>
                    <a:pt x="1" y="276"/>
                  </a:lnTo>
                  <a:lnTo>
                    <a:pt x="9" y="275"/>
                  </a:lnTo>
                  <a:lnTo>
                    <a:pt x="16" y="273"/>
                  </a:lnTo>
                  <a:lnTo>
                    <a:pt x="24" y="266"/>
                  </a:lnTo>
                  <a:lnTo>
                    <a:pt x="34" y="259"/>
                  </a:lnTo>
                  <a:lnTo>
                    <a:pt x="46" y="248"/>
                  </a:lnTo>
                  <a:lnTo>
                    <a:pt x="57" y="235"/>
                  </a:lnTo>
                  <a:lnTo>
                    <a:pt x="66" y="220"/>
                  </a:lnTo>
                  <a:lnTo>
                    <a:pt x="74" y="205"/>
                  </a:lnTo>
                  <a:lnTo>
                    <a:pt x="79" y="188"/>
                  </a:lnTo>
                  <a:lnTo>
                    <a:pt x="90" y="193"/>
                  </a:lnTo>
                  <a:lnTo>
                    <a:pt x="100" y="202"/>
                  </a:lnTo>
                  <a:lnTo>
                    <a:pt x="107" y="212"/>
                  </a:lnTo>
                  <a:lnTo>
                    <a:pt x="107" y="221"/>
                  </a:lnTo>
                  <a:lnTo>
                    <a:pt x="104" y="231"/>
                  </a:lnTo>
                  <a:lnTo>
                    <a:pt x="103" y="238"/>
                  </a:lnTo>
                  <a:lnTo>
                    <a:pt x="105" y="239"/>
                  </a:lnTo>
                  <a:lnTo>
                    <a:pt x="111" y="235"/>
                  </a:lnTo>
                  <a:lnTo>
                    <a:pt x="115" y="229"/>
                  </a:lnTo>
                  <a:lnTo>
                    <a:pt x="117" y="224"/>
                  </a:lnTo>
                  <a:lnTo>
                    <a:pt x="117" y="220"/>
                  </a:lnTo>
                  <a:lnTo>
                    <a:pt x="116" y="214"/>
                  </a:lnTo>
                  <a:lnTo>
                    <a:pt x="111" y="202"/>
                  </a:lnTo>
                  <a:lnTo>
                    <a:pt x="104" y="190"/>
                  </a:lnTo>
                  <a:lnTo>
                    <a:pt x="97" y="183"/>
                  </a:lnTo>
                  <a:lnTo>
                    <a:pt x="92" y="178"/>
                  </a:lnTo>
                  <a:lnTo>
                    <a:pt x="95" y="165"/>
                  </a:lnTo>
                  <a:lnTo>
                    <a:pt x="97" y="149"/>
                  </a:lnTo>
                  <a:lnTo>
                    <a:pt x="100" y="135"/>
                  </a:lnTo>
                  <a:lnTo>
                    <a:pt x="101" y="124"/>
                  </a:lnTo>
                  <a:lnTo>
                    <a:pt x="103" y="120"/>
                  </a:lnTo>
                  <a:lnTo>
                    <a:pt x="105" y="119"/>
                  </a:lnTo>
                  <a:lnTo>
                    <a:pt x="111" y="120"/>
                  </a:lnTo>
                  <a:lnTo>
                    <a:pt x="119" y="124"/>
                  </a:lnTo>
                  <a:lnTo>
                    <a:pt x="128" y="130"/>
                  </a:lnTo>
                  <a:lnTo>
                    <a:pt x="138" y="139"/>
                  </a:lnTo>
                  <a:lnTo>
                    <a:pt x="146" y="153"/>
                  </a:lnTo>
                  <a:lnTo>
                    <a:pt x="150" y="170"/>
                  </a:lnTo>
                  <a:lnTo>
                    <a:pt x="151" y="178"/>
                  </a:lnTo>
                  <a:lnTo>
                    <a:pt x="153" y="179"/>
                  </a:lnTo>
                  <a:lnTo>
                    <a:pt x="154" y="177"/>
                  </a:lnTo>
                  <a:lnTo>
                    <a:pt x="155" y="169"/>
                  </a:lnTo>
                  <a:lnTo>
                    <a:pt x="155" y="163"/>
                  </a:lnTo>
                  <a:lnTo>
                    <a:pt x="153" y="154"/>
                  </a:lnTo>
                  <a:lnTo>
                    <a:pt x="150" y="144"/>
                  </a:lnTo>
                  <a:lnTo>
                    <a:pt x="145" y="133"/>
                  </a:lnTo>
                  <a:lnTo>
                    <a:pt x="138" y="123"/>
                  </a:lnTo>
                  <a:lnTo>
                    <a:pt x="129" y="115"/>
                  </a:lnTo>
                  <a:lnTo>
                    <a:pt x="119" y="108"/>
                  </a:lnTo>
                  <a:lnTo>
                    <a:pt x="104" y="104"/>
                  </a:lnTo>
                  <a:lnTo>
                    <a:pt x="108" y="96"/>
                  </a:lnTo>
                  <a:lnTo>
                    <a:pt x="112" y="84"/>
                  </a:lnTo>
                  <a:lnTo>
                    <a:pt x="115" y="74"/>
                  </a:lnTo>
                  <a:lnTo>
                    <a:pt x="115" y="67"/>
                  </a:lnTo>
                  <a:lnTo>
                    <a:pt x="121" y="68"/>
                  </a:lnTo>
                  <a:lnTo>
                    <a:pt x="129" y="71"/>
                  </a:lnTo>
                  <a:lnTo>
                    <a:pt x="136" y="73"/>
                  </a:lnTo>
                  <a:lnTo>
                    <a:pt x="144" y="76"/>
                  </a:lnTo>
                  <a:lnTo>
                    <a:pt x="149" y="81"/>
                  </a:lnTo>
                  <a:lnTo>
                    <a:pt x="154" y="86"/>
                  </a:lnTo>
                  <a:lnTo>
                    <a:pt x="158" y="92"/>
                  </a:lnTo>
                  <a:lnTo>
                    <a:pt x="161" y="99"/>
                  </a:lnTo>
                  <a:lnTo>
                    <a:pt x="163" y="107"/>
                  </a:lnTo>
                  <a:lnTo>
                    <a:pt x="166" y="108"/>
                  </a:lnTo>
                  <a:lnTo>
                    <a:pt x="167" y="104"/>
                  </a:lnTo>
                  <a:lnTo>
                    <a:pt x="167" y="96"/>
                  </a:lnTo>
                  <a:lnTo>
                    <a:pt x="166" y="89"/>
                  </a:lnTo>
                  <a:lnTo>
                    <a:pt x="162" y="83"/>
                  </a:lnTo>
                  <a:lnTo>
                    <a:pt x="157" y="76"/>
                  </a:lnTo>
                  <a:lnTo>
                    <a:pt x="151" y="68"/>
                  </a:lnTo>
                  <a:lnTo>
                    <a:pt x="145" y="62"/>
                  </a:lnTo>
                  <a:lnTo>
                    <a:pt x="138" y="56"/>
                  </a:lnTo>
                  <a:lnTo>
                    <a:pt x="130" y="52"/>
                  </a:lnTo>
                  <a:lnTo>
                    <a:pt x="124" y="49"/>
                  </a:lnTo>
                  <a:lnTo>
                    <a:pt x="124" y="3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6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9" name="Freeform 647">
              <a:extLst>
                <a:ext uri="{FF2B5EF4-FFF2-40B4-BE49-F238E27FC236}">
                  <a16:creationId xmlns:a16="http://schemas.microsoft.com/office/drawing/2014/main" id="{2F64E54C-9746-3FFB-7933-9AE2ACA75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4076"/>
              <a:ext cx="133" cy="71"/>
            </a:xfrm>
            <a:custGeom>
              <a:avLst/>
              <a:gdLst>
                <a:gd name="T0" fmla="*/ 230 w 267"/>
                <a:gd name="T1" fmla="*/ 6 h 142"/>
                <a:gd name="T2" fmla="*/ 206 w 267"/>
                <a:gd name="T3" fmla="*/ 15 h 142"/>
                <a:gd name="T4" fmla="*/ 181 w 267"/>
                <a:gd name="T5" fmla="*/ 25 h 142"/>
                <a:gd name="T6" fmla="*/ 162 w 267"/>
                <a:gd name="T7" fmla="*/ 35 h 142"/>
                <a:gd name="T8" fmla="*/ 152 w 267"/>
                <a:gd name="T9" fmla="*/ 32 h 142"/>
                <a:gd name="T10" fmla="*/ 137 w 267"/>
                <a:gd name="T11" fmla="*/ 26 h 142"/>
                <a:gd name="T12" fmla="*/ 118 w 267"/>
                <a:gd name="T13" fmla="*/ 24 h 142"/>
                <a:gd name="T14" fmla="*/ 100 w 267"/>
                <a:gd name="T15" fmla="*/ 24 h 142"/>
                <a:gd name="T16" fmla="*/ 87 w 267"/>
                <a:gd name="T17" fmla="*/ 29 h 142"/>
                <a:gd name="T18" fmla="*/ 92 w 267"/>
                <a:gd name="T19" fmla="*/ 31 h 142"/>
                <a:gd name="T20" fmla="*/ 104 w 267"/>
                <a:gd name="T21" fmla="*/ 31 h 142"/>
                <a:gd name="T22" fmla="*/ 117 w 267"/>
                <a:gd name="T23" fmla="*/ 35 h 142"/>
                <a:gd name="T24" fmla="*/ 131 w 267"/>
                <a:gd name="T25" fmla="*/ 41 h 142"/>
                <a:gd name="T26" fmla="*/ 142 w 267"/>
                <a:gd name="T27" fmla="*/ 47 h 142"/>
                <a:gd name="T28" fmla="*/ 139 w 267"/>
                <a:gd name="T29" fmla="*/ 55 h 142"/>
                <a:gd name="T30" fmla="*/ 125 w 267"/>
                <a:gd name="T31" fmla="*/ 68 h 142"/>
                <a:gd name="T32" fmla="*/ 109 w 267"/>
                <a:gd name="T33" fmla="*/ 70 h 142"/>
                <a:gd name="T34" fmla="*/ 87 w 267"/>
                <a:gd name="T35" fmla="*/ 66 h 142"/>
                <a:gd name="T36" fmla="*/ 62 w 267"/>
                <a:gd name="T37" fmla="*/ 65 h 142"/>
                <a:gd name="T38" fmla="*/ 42 w 267"/>
                <a:gd name="T39" fmla="*/ 65 h 142"/>
                <a:gd name="T40" fmla="*/ 42 w 267"/>
                <a:gd name="T41" fmla="*/ 67 h 142"/>
                <a:gd name="T42" fmla="*/ 58 w 267"/>
                <a:gd name="T43" fmla="*/ 70 h 142"/>
                <a:gd name="T44" fmla="*/ 77 w 267"/>
                <a:gd name="T45" fmla="*/ 73 h 142"/>
                <a:gd name="T46" fmla="*/ 93 w 267"/>
                <a:gd name="T47" fmla="*/ 78 h 142"/>
                <a:gd name="T48" fmla="*/ 91 w 267"/>
                <a:gd name="T49" fmla="*/ 90 h 142"/>
                <a:gd name="T50" fmla="*/ 68 w 267"/>
                <a:gd name="T51" fmla="*/ 102 h 142"/>
                <a:gd name="T52" fmla="*/ 43 w 267"/>
                <a:gd name="T53" fmla="*/ 110 h 142"/>
                <a:gd name="T54" fmla="*/ 19 w 267"/>
                <a:gd name="T55" fmla="*/ 113 h 142"/>
                <a:gd name="T56" fmla="*/ 2 w 267"/>
                <a:gd name="T57" fmla="*/ 113 h 142"/>
                <a:gd name="T58" fmla="*/ 1 w 267"/>
                <a:gd name="T59" fmla="*/ 117 h 142"/>
                <a:gd name="T60" fmla="*/ 17 w 267"/>
                <a:gd name="T61" fmla="*/ 120 h 142"/>
                <a:gd name="T62" fmla="*/ 40 w 267"/>
                <a:gd name="T63" fmla="*/ 118 h 142"/>
                <a:gd name="T64" fmla="*/ 71 w 267"/>
                <a:gd name="T65" fmla="*/ 113 h 142"/>
                <a:gd name="T66" fmla="*/ 98 w 267"/>
                <a:gd name="T67" fmla="*/ 101 h 142"/>
                <a:gd name="T68" fmla="*/ 117 w 267"/>
                <a:gd name="T69" fmla="*/ 103 h 142"/>
                <a:gd name="T70" fmla="*/ 117 w 267"/>
                <a:gd name="T71" fmla="*/ 127 h 142"/>
                <a:gd name="T72" fmla="*/ 105 w 267"/>
                <a:gd name="T73" fmla="*/ 141 h 142"/>
                <a:gd name="T74" fmla="*/ 110 w 267"/>
                <a:gd name="T75" fmla="*/ 142 h 142"/>
                <a:gd name="T76" fmla="*/ 123 w 267"/>
                <a:gd name="T77" fmla="*/ 132 h 142"/>
                <a:gd name="T78" fmla="*/ 130 w 267"/>
                <a:gd name="T79" fmla="*/ 105 h 142"/>
                <a:gd name="T80" fmla="*/ 133 w 267"/>
                <a:gd name="T81" fmla="*/ 85 h 142"/>
                <a:gd name="T82" fmla="*/ 146 w 267"/>
                <a:gd name="T83" fmla="*/ 72 h 142"/>
                <a:gd name="T84" fmla="*/ 159 w 267"/>
                <a:gd name="T85" fmla="*/ 61 h 142"/>
                <a:gd name="T86" fmla="*/ 172 w 267"/>
                <a:gd name="T87" fmla="*/ 52 h 142"/>
                <a:gd name="T88" fmla="*/ 185 w 267"/>
                <a:gd name="T89" fmla="*/ 60 h 142"/>
                <a:gd name="T90" fmla="*/ 189 w 267"/>
                <a:gd name="T91" fmla="*/ 88 h 142"/>
                <a:gd name="T92" fmla="*/ 184 w 267"/>
                <a:gd name="T93" fmla="*/ 107 h 142"/>
                <a:gd name="T94" fmla="*/ 189 w 267"/>
                <a:gd name="T95" fmla="*/ 108 h 142"/>
                <a:gd name="T96" fmla="*/ 197 w 267"/>
                <a:gd name="T97" fmla="*/ 93 h 142"/>
                <a:gd name="T98" fmla="*/ 200 w 267"/>
                <a:gd name="T99" fmla="*/ 60 h 142"/>
                <a:gd name="T100" fmla="*/ 199 w 267"/>
                <a:gd name="T101" fmla="*/ 37 h 142"/>
                <a:gd name="T102" fmla="*/ 217 w 267"/>
                <a:gd name="T103" fmla="*/ 25 h 142"/>
                <a:gd name="T104" fmla="*/ 239 w 267"/>
                <a:gd name="T105" fmla="*/ 12 h 142"/>
                <a:gd name="T106" fmla="*/ 260 w 267"/>
                <a:gd name="T107" fmla="*/ 2 h 142"/>
                <a:gd name="T108" fmla="*/ 262 w 267"/>
                <a:gd name="T109" fmla="*/ 0 h 142"/>
                <a:gd name="T110" fmla="*/ 243 w 267"/>
                <a:gd name="T111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" h="142">
                  <a:moveTo>
                    <a:pt x="238" y="4"/>
                  </a:moveTo>
                  <a:lnTo>
                    <a:pt x="230" y="6"/>
                  </a:lnTo>
                  <a:lnTo>
                    <a:pt x="220" y="10"/>
                  </a:lnTo>
                  <a:lnTo>
                    <a:pt x="206" y="15"/>
                  </a:lnTo>
                  <a:lnTo>
                    <a:pt x="193" y="20"/>
                  </a:lnTo>
                  <a:lnTo>
                    <a:pt x="181" y="25"/>
                  </a:lnTo>
                  <a:lnTo>
                    <a:pt x="170" y="30"/>
                  </a:lnTo>
                  <a:lnTo>
                    <a:pt x="162" y="35"/>
                  </a:lnTo>
                  <a:lnTo>
                    <a:pt x="158" y="37"/>
                  </a:lnTo>
                  <a:lnTo>
                    <a:pt x="152" y="32"/>
                  </a:lnTo>
                  <a:lnTo>
                    <a:pt x="145" y="30"/>
                  </a:lnTo>
                  <a:lnTo>
                    <a:pt x="137" y="26"/>
                  </a:lnTo>
                  <a:lnTo>
                    <a:pt x="127" y="24"/>
                  </a:lnTo>
                  <a:lnTo>
                    <a:pt x="118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2" y="26"/>
                  </a:lnTo>
                  <a:lnTo>
                    <a:pt x="87" y="29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8" y="31"/>
                  </a:lnTo>
                  <a:lnTo>
                    <a:pt x="104" y="31"/>
                  </a:lnTo>
                  <a:lnTo>
                    <a:pt x="109" y="32"/>
                  </a:lnTo>
                  <a:lnTo>
                    <a:pt x="117" y="35"/>
                  </a:lnTo>
                  <a:lnTo>
                    <a:pt x="123" y="37"/>
                  </a:lnTo>
                  <a:lnTo>
                    <a:pt x="131" y="41"/>
                  </a:lnTo>
                  <a:lnTo>
                    <a:pt x="137" y="44"/>
                  </a:lnTo>
                  <a:lnTo>
                    <a:pt x="142" y="47"/>
                  </a:lnTo>
                  <a:lnTo>
                    <a:pt x="145" y="50"/>
                  </a:lnTo>
                  <a:lnTo>
                    <a:pt x="139" y="55"/>
                  </a:lnTo>
                  <a:lnTo>
                    <a:pt x="133" y="62"/>
                  </a:lnTo>
                  <a:lnTo>
                    <a:pt x="125" y="68"/>
                  </a:lnTo>
                  <a:lnTo>
                    <a:pt x="118" y="72"/>
                  </a:lnTo>
                  <a:lnTo>
                    <a:pt x="109" y="70"/>
                  </a:lnTo>
                  <a:lnTo>
                    <a:pt x="98" y="68"/>
                  </a:lnTo>
                  <a:lnTo>
                    <a:pt x="87" y="66"/>
                  </a:lnTo>
                  <a:lnTo>
                    <a:pt x="73" y="65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5" y="67"/>
                  </a:lnTo>
                  <a:lnTo>
                    <a:pt x="42" y="67"/>
                  </a:lnTo>
                  <a:lnTo>
                    <a:pt x="50" y="68"/>
                  </a:lnTo>
                  <a:lnTo>
                    <a:pt x="58" y="70"/>
                  </a:lnTo>
                  <a:lnTo>
                    <a:pt x="68" y="71"/>
                  </a:lnTo>
                  <a:lnTo>
                    <a:pt x="77" y="73"/>
                  </a:lnTo>
                  <a:lnTo>
                    <a:pt x="85" y="75"/>
                  </a:lnTo>
                  <a:lnTo>
                    <a:pt x="93" y="78"/>
                  </a:lnTo>
                  <a:lnTo>
                    <a:pt x="100" y="81"/>
                  </a:lnTo>
                  <a:lnTo>
                    <a:pt x="91" y="90"/>
                  </a:lnTo>
                  <a:lnTo>
                    <a:pt x="80" y="97"/>
                  </a:lnTo>
                  <a:lnTo>
                    <a:pt x="68" y="102"/>
                  </a:lnTo>
                  <a:lnTo>
                    <a:pt x="55" y="107"/>
                  </a:lnTo>
                  <a:lnTo>
                    <a:pt x="43" y="110"/>
                  </a:lnTo>
                  <a:lnTo>
                    <a:pt x="30" y="112"/>
                  </a:lnTo>
                  <a:lnTo>
                    <a:pt x="19" y="113"/>
                  </a:lnTo>
                  <a:lnTo>
                    <a:pt x="10" y="113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9" y="120"/>
                  </a:lnTo>
                  <a:lnTo>
                    <a:pt x="17" y="120"/>
                  </a:lnTo>
                  <a:lnTo>
                    <a:pt x="27" y="120"/>
                  </a:lnTo>
                  <a:lnTo>
                    <a:pt x="40" y="118"/>
                  </a:lnTo>
                  <a:lnTo>
                    <a:pt x="55" y="116"/>
                  </a:lnTo>
                  <a:lnTo>
                    <a:pt x="71" y="113"/>
                  </a:lnTo>
                  <a:lnTo>
                    <a:pt x="85" y="108"/>
                  </a:lnTo>
                  <a:lnTo>
                    <a:pt x="98" y="101"/>
                  </a:lnTo>
                  <a:lnTo>
                    <a:pt x="110" y="93"/>
                  </a:lnTo>
                  <a:lnTo>
                    <a:pt x="117" y="103"/>
                  </a:lnTo>
                  <a:lnTo>
                    <a:pt x="118" y="115"/>
                  </a:lnTo>
                  <a:lnTo>
                    <a:pt x="117" y="127"/>
                  </a:lnTo>
                  <a:lnTo>
                    <a:pt x="109" y="137"/>
                  </a:lnTo>
                  <a:lnTo>
                    <a:pt x="105" y="141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7" y="140"/>
                  </a:lnTo>
                  <a:lnTo>
                    <a:pt x="123" y="132"/>
                  </a:lnTo>
                  <a:lnTo>
                    <a:pt x="129" y="120"/>
                  </a:lnTo>
                  <a:lnTo>
                    <a:pt x="130" y="105"/>
                  </a:lnTo>
                  <a:lnTo>
                    <a:pt x="127" y="90"/>
                  </a:lnTo>
                  <a:lnTo>
                    <a:pt x="133" y="85"/>
                  </a:lnTo>
                  <a:lnTo>
                    <a:pt x="139" y="78"/>
                  </a:lnTo>
                  <a:lnTo>
                    <a:pt x="146" y="72"/>
                  </a:lnTo>
                  <a:lnTo>
                    <a:pt x="152" y="66"/>
                  </a:lnTo>
                  <a:lnTo>
                    <a:pt x="159" y="61"/>
                  </a:lnTo>
                  <a:lnTo>
                    <a:pt x="166" y="56"/>
                  </a:lnTo>
                  <a:lnTo>
                    <a:pt x="172" y="52"/>
                  </a:lnTo>
                  <a:lnTo>
                    <a:pt x="179" y="50"/>
                  </a:lnTo>
                  <a:lnTo>
                    <a:pt x="185" y="60"/>
                  </a:lnTo>
                  <a:lnTo>
                    <a:pt x="189" y="73"/>
                  </a:lnTo>
                  <a:lnTo>
                    <a:pt x="189" y="88"/>
                  </a:lnTo>
                  <a:lnTo>
                    <a:pt x="185" y="103"/>
                  </a:lnTo>
                  <a:lnTo>
                    <a:pt x="184" y="107"/>
                  </a:lnTo>
                  <a:lnTo>
                    <a:pt x="185" y="110"/>
                  </a:lnTo>
                  <a:lnTo>
                    <a:pt x="189" y="108"/>
                  </a:lnTo>
                  <a:lnTo>
                    <a:pt x="193" y="105"/>
                  </a:lnTo>
                  <a:lnTo>
                    <a:pt x="197" y="93"/>
                  </a:lnTo>
                  <a:lnTo>
                    <a:pt x="200" y="78"/>
                  </a:lnTo>
                  <a:lnTo>
                    <a:pt x="200" y="60"/>
                  </a:lnTo>
                  <a:lnTo>
                    <a:pt x="193" y="42"/>
                  </a:lnTo>
                  <a:lnTo>
                    <a:pt x="199" y="37"/>
                  </a:lnTo>
                  <a:lnTo>
                    <a:pt x="206" y="31"/>
                  </a:lnTo>
                  <a:lnTo>
                    <a:pt x="217" y="25"/>
                  </a:lnTo>
                  <a:lnTo>
                    <a:pt x="229" y="19"/>
                  </a:lnTo>
                  <a:lnTo>
                    <a:pt x="239" y="12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0" name="Freeform 648">
              <a:extLst>
                <a:ext uri="{FF2B5EF4-FFF2-40B4-BE49-F238E27FC236}">
                  <a16:creationId xmlns:a16="http://schemas.microsoft.com/office/drawing/2014/main" id="{9E98C4C1-7D85-1DD3-2E0D-0E107ACC9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4036"/>
              <a:ext cx="12" cy="13"/>
            </a:xfrm>
            <a:custGeom>
              <a:avLst/>
              <a:gdLst>
                <a:gd name="T0" fmla="*/ 4 w 25"/>
                <a:gd name="T1" fmla="*/ 1 h 25"/>
                <a:gd name="T2" fmla="*/ 11 w 25"/>
                <a:gd name="T3" fmla="*/ 0 h 25"/>
                <a:gd name="T4" fmla="*/ 16 w 25"/>
                <a:gd name="T5" fmla="*/ 0 h 25"/>
                <a:gd name="T6" fmla="*/ 21 w 25"/>
                <a:gd name="T7" fmla="*/ 3 h 25"/>
                <a:gd name="T8" fmla="*/ 24 w 25"/>
                <a:gd name="T9" fmla="*/ 6 h 25"/>
                <a:gd name="T10" fmla="*/ 25 w 25"/>
                <a:gd name="T11" fmla="*/ 11 h 25"/>
                <a:gd name="T12" fmla="*/ 25 w 25"/>
                <a:gd name="T13" fmla="*/ 16 h 25"/>
                <a:gd name="T14" fmla="*/ 24 w 25"/>
                <a:gd name="T15" fmla="*/ 20 h 25"/>
                <a:gd name="T16" fmla="*/ 21 w 25"/>
                <a:gd name="T17" fmla="*/ 23 h 25"/>
                <a:gd name="T18" fmla="*/ 18 w 25"/>
                <a:gd name="T19" fmla="*/ 24 h 25"/>
                <a:gd name="T20" fmla="*/ 13 w 25"/>
                <a:gd name="T21" fmla="*/ 25 h 25"/>
                <a:gd name="T22" fmla="*/ 8 w 25"/>
                <a:gd name="T23" fmla="*/ 24 h 25"/>
                <a:gd name="T24" fmla="*/ 4 w 25"/>
                <a:gd name="T25" fmla="*/ 21 h 25"/>
                <a:gd name="T26" fmla="*/ 1 w 25"/>
                <a:gd name="T27" fmla="*/ 16 h 25"/>
                <a:gd name="T28" fmla="*/ 0 w 25"/>
                <a:gd name="T29" fmla="*/ 9 h 25"/>
                <a:gd name="T30" fmla="*/ 1 w 25"/>
                <a:gd name="T31" fmla="*/ 4 h 25"/>
                <a:gd name="T32" fmla="*/ 4 w 25"/>
                <a:gd name="T3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1" name="Freeform 649">
              <a:extLst>
                <a:ext uri="{FF2B5EF4-FFF2-40B4-BE49-F238E27FC236}">
                  <a16:creationId xmlns:a16="http://schemas.microsoft.com/office/drawing/2014/main" id="{8F922B3D-0CD1-81B8-201A-9257B3C28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4065"/>
              <a:ext cx="10" cy="8"/>
            </a:xfrm>
            <a:custGeom>
              <a:avLst/>
              <a:gdLst>
                <a:gd name="T0" fmla="*/ 2 w 21"/>
                <a:gd name="T1" fmla="*/ 1 h 16"/>
                <a:gd name="T2" fmla="*/ 6 w 21"/>
                <a:gd name="T3" fmla="*/ 0 h 16"/>
                <a:gd name="T4" fmla="*/ 12 w 21"/>
                <a:gd name="T5" fmla="*/ 0 h 16"/>
                <a:gd name="T6" fmla="*/ 16 w 21"/>
                <a:gd name="T7" fmla="*/ 0 h 16"/>
                <a:gd name="T8" fmla="*/ 18 w 21"/>
                <a:gd name="T9" fmla="*/ 2 h 16"/>
                <a:gd name="T10" fmla="*/ 21 w 21"/>
                <a:gd name="T11" fmla="*/ 5 h 16"/>
                <a:gd name="T12" fmla="*/ 21 w 21"/>
                <a:gd name="T13" fmla="*/ 7 h 16"/>
                <a:gd name="T14" fmla="*/ 20 w 21"/>
                <a:gd name="T15" fmla="*/ 10 h 16"/>
                <a:gd name="T16" fmla="*/ 18 w 21"/>
                <a:gd name="T17" fmla="*/ 13 h 16"/>
                <a:gd name="T18" fmla="*/ 14 w 21"/>
                <a:gd name="T19" fmla="*/ 16 h 16"/>
                <a:gd name="T20" fmla="*/ 9 w 21"/>
                <a:gd name="T21" fmla="*/ 15 h 16"/>
                <a:gd name="T22" fmla="*/ 4 w 21"/>
                <a:gd name="T23" fmla="*/ 13 h 16"/>
                <a:gd name="T24" fmla="*/ 2 w 21"/>
                <a:gd name="T25" fmla="*/ 12 h 16"/>
                <a:gd name="T26" fmla="*/ 1 w 21"/>
                <a:gd name="T27" fmla="*/ 11 h 16"/>
                <a:gd name="T28" fmla="*/ 0 w 21"/>
                <a:gd name="T29" fmla="*/ 8 h 16"/>
                <a:gd name="T30" fmla="*/ 0 w 21"/>
                <a:gd name="T31" fmla="*/ 5 h 16"/>
                <a:gd name="T32" fmla="*/ 2 w 21"/>
                <a:gd name="T3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6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9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2" name="Freeform 650">
              <a:extLst>
                <a:ext uri="{FF2B5EF4-FFF2-40B4-BE49-F238E27FC236}">
                  <a16:creationId xmlns:a16="http://schemas.microsoft.com/office/drawing/2014/main" id="{F6AFA369-F6BD-C214-58C5-190D5B4F5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4085"/>
              <a:ext cx="14" cy="12"/>
            </a:xfrm>
            <a:custGeom>
              <a:avLst/>
              <a:gdLst>
                <a:gd name="T0" fmla="*/ 2 w 27"/>
                <a:gd name="T1" fmla="*/ 7 h 25"/>
                <a:gd name="T2" fmla="*/ 8 w 27"/>
                <a:gd name="T3" fmla="*/ 3 h 25"/>
                <a:gd name="T4" fmla="*/ 13 w 27"/>
                <a:gd name="T5" fmla="*/ 0 h 25"/>
                <a:gd name="T6" fmla="*/ 17 w 27"/>
                <a:gd name="T7" fmla="*/ 0 h 25"/>
                <a:gd name="T8" fmla="*/ 22 w 27"/>
                <a:gd name="T9" fmla="*/ 4 h 25"/>
                <a:gd name="T10" fmla="*/ 26 w 27"/>
                <a:gd name="T11" fmla="*/ 8 h 25"/>
                <a:gd name="T12" fmla="*/ 27 w 27"/>
                <a:gd name="T13" fmla="*/ 12 h 25"/>
                <a:gd name="T14" fmla="*/ 27 w 27"/>
                <a:gd name="T15" fmla="*/ 17 h 25"/>
                <a:gd name="T16" fmla="*/ 25 w 27"/>
                <a:gd name="T17" fmla="*/ 20 h 25"/>
                <a:gd name="T18" fmla="*/ 21 w 27"/>
                <a:gd name="T19" fmla="*/ 24 h 25"/>
                <a:gd name="T20" fmla="*/ 14 w 27"/>
                <a:gd name="T21" fmla="*/ 25 h 25"/>
                <a:gd name="T22" fmla="*/ 8 w 27"/>
                <a:gd name="T23" fmla="*/ 25 h 25"/>
                <a:gd name="T24" fmla="*/ 4 w 27"/>
                <a:gd name="T25" fmla="*/ 23 h 25"/>
                <a:gd name="T26" fmla="*/ 1 w 27"/>
                <a:gd name="T27" fmla="*/ 19 h 25"/>
                <a:gd name="T28" fmla="*/ 0 w 27"/>
                <a:gd name="T29" fmla="*/ 14 h 25"/>
                <a:gd name="T30" fmla="*/ 0 w 27"/>
                <a:gd name="T31" fmla="*/ 10 h 25"/>
                <a:gd name="T32" fmla="*/ 2 w 27"/>
                <a:gd name="T3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5">
                  <a:moveTo>
                    <a:pt x="2" y="7"/>
                  </a:moveTo>
                  <a:lnTo>
                    <a:pt x="8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3" name="Freeform 651">
              <a:extLst>
                <a:ext uri="{FF2B5EF4-FFF2-40B4-BE49-F238E27FC236}">
                  <a16:creationId xmlns:a16="http://schemas.microsoft.com/office/drawing/2014/main" id="{E71FCE6E-EB2A-4302-59D1-4E76AA811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4080"/>
              <a:ext cx="15" cy="14"/>
            </a:xfrm>
            <a:custGeom>
              <a:avLst/>
              <a:gdLst>
                <a:gd name="T0" fmla="*/ 16 w 30"/>
                <a:gd name="T1" fmla="*/ 0 h 27"/>
                <a:gd name="T2" fmla="*/ 23 w 30"/>
                <a:gd name="T3" fmla="*/ 1 h 27"/>
                <a:gd name="T4" fmla="*/ 28 w 30"/>
                <a:gd name="T5" fmla="*/ 2 h 27"/>
                <a:gd name="T6" fmla="*/ 29 w 30"/>
                <a:gd name="T7" fmla="*/ 6 h 27"/>
                <a:gd name="T8" fmla="*/ 30 w 30"/>
                <a:gd name="T9" fmla="*/ 12 h 27"/>
                <a:gd name="T10" fmla="*/ 29 w 30"/>
                <a:gd name="T11" fmla="*/ 18 h 27"/>
                <a:gd name="T12" fmla="*/ 26 w 30"/>
                <a:gd name="T13" fmla="*/ 23 h 27"/>
                <a:gd name="T14" fmla="*/ 23 w 30"/>
                <a:gd name="T15" fmla="*/ 26 h 27"/>
                <a:gd name="T16" fmla="*/ 17 w 30"/>
                <a:gd name="T17" fmla="*/ 27 h 27"/>
                <a:gd name="T18" fmla="*/ 11 w 30"/>
                <a:gd name="T19" fmla="*/ 26 h 27"/>
                <a:gd name="T20" fmla="*/ 5 w 30"/>
                <a:gd name="T21" fmla="*/ 22 h 27"/>
                <a:gd name="T22" fmla="*/ 1 w 30"/>
                <a:gd name="T23" fmla="*/ 20 h 27"/>
                <a:gd name="T24" fmla="*/ 0 w 30"/>
                <a:gd name="T25" fmla="*/ 15 h 27"/>
                <a:gd name="T26" fmla="*/ 1 w 30"/>
                <a:gd name="T27" fmla="*/ 10 h 27"/>
                <a:gd name="T28" fmla="*/ 4 w 30"/>
                <a:gd name="T29" fmla="*/ 5 h 27"/>
                <a:gd name="T30" fmla="*/ 9 w 30"/>
                <a:gd name="T31" fmla="*/ 1 h 27"/>
                <a:gd name="T32" fmla="*/ 16 w 30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7" y="27"/>
                  </a:lnTo>
                  <a:lnTo>
                    <a:pt x="11" y="26"/>
                  </a:lnTo>
                  <a:lnTo>
                    <a:pt x="5" y="22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4" name="Freeform 652">
              <a:extLst>
                <a:ext uri="{FF2B5EF4-FFF2-40B4-BE49-F238E27FC236}">
                  <a16:creationId xmlns:a16="http://schemas.microsoft.com/office/drawing/2014/main" id="{DCDB4B5D-8E79-940B-8FCE-5743CECF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4049"/>
              <a:ext cx="15" cy="14"/>
            </a:xfrm>
            <a:custGeom>
              <a:avLst/>
              <a:gdLst>
                <a:gd name="T0" fmla="*/ 0 w 31"/>
                <a:gd name="T1" fmla="*/ 15 h 28"/>
                <a:gd name="T2" fmla="*/ 0 w 31"/>
                <a:gd name="T3" fmla="*/ 9 h 28"/>
                <a:gd name="T4" fmla="*/ 4 w 31"/>
                <a:gd name="T5" fmla="*/ 4 h 28"/>
                <a:gd name="T6" fmla="*/ 10 w 31"/>
                <a:gd name="T7" fmla="*/ 2 h 28"/>
                <a:gd name="T8" fmla="*/ 15 w 31"/>
                <a:gd name="T9" fmla="*/ 0 h 28"/>
                <a:gd name="T10" fmla="*/ 21 w 31"/>
                <a:gd name="T11" fmla="*/ 0 h 28"/>
                <a:gd name="T12" fmla="*/ 25 w 31"/>
                <a:gd name="T13" fmla="*/ 3 h 28"/>
                <a:gd name="T14" fmla="*/ 29 w 31"/>
                <a:gd name="T15" fmla="*/ 5 h 28"/>
                <a:gd name="T16" fmla="*/ 31 w 31"/>
                <a:gd name="T17" fmla="*/ 9 h 28"/>
                <a:gd name="T18" fmla="*/ 31 w 31"/>
                <a:gd name="T19" fmla="*/ 14 h 28"/>
                <a:gd name="T20" fmla="*/ 29 w 31"/>
                <a:gd name="T21" fmla="*/ 19 h 28"/>
                <a:gd name="T22" fmla="*/ 25 w 31"/>
                <a:gd name="T23" fmla="*/ 24 h 28"/>
                <a:gd name="T24" fmla="*/ 21 w 31"/>
                <a:gd name="T25" fmla="*/ 28 h 28"/>
                <a:gd name="T26" fmla="*/ 16 w 31"/>
                <a:gd name="T27" fmla="*/ 28 h 28"/>
                <a:gd name="T28" fmla="*/ 10 w 31"/>
                <a:gd name="T29" fmla="*/ 25 h 28"/>
                <a:gd name="T30" fmla="*/ 3 w 31"/>
                <a:gd name="T31" fmla="*/ 21 h 28"/>
                <a:gd name="T32" fmla="*/ 0 w 31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8">
                  <a:moveTo>
                    <a:pt x="0" y="15"/>
                  </a:moveTo>
                  <a:lnTo>
                    <a:pt x="0" y="9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25"/>
                  </a:lnTo>
                  <a:lnTo>
                    <a:pt x="3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5" name="Freeform 653">
              <a:extLst>
                <a:ext uri="{FF2B5EF4-FFF2-40B4-BE49-F238E27FC236}">
                  <a16:creationId xmlns:a16="http://schemas.microsoft.com/office/drawing/2014/main" id="{2D87BE89-D1E7-947B-1162-CBFD13EB1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4049"/>
              <a:ext cx="13" cy="11"/>
            </a:xfrm>
            <a:custGeom>
              <a:avLst/>
              <a:gdLst>
                <a:gd name="T0" fmla="*/ 0 w 26"/>
                <a:gd name="T1" fmla="*/ 15 h 24"/>
                <a:gd name="T2" fmla="*/ 1 w 26"/>
                <a:gd name="T3" fmla="*/ 10 h 24"/>
                <a:gd name="T4" fmla="*/ 4 w 26"/>
                <a:gd name="T5" fmla="*/ 5 h 24"/>
                <a:gd name="T6" fmla="*/ 8 w 26"/>
                <a:gd name="T7" fmla="*/ 1 h 24"/>
                <a:gd name="T8" fmla="*/ 13 w 26"/>
                <a:gd name="T9" fmla="*/ 0 h 24"/>
                <a:gd name="T10" fmla="*/ 18 w 26"/>
                <a:gd name="T11" fmla="*/ 0 h 24"/>
                <a:gd name="T12" fmla="*/ 22 w 26"/>
                <a:gd name="T13" fmla="*/ 3 h 24"/>
                <a:gd name="T14" fmla="*/ 25 w 26"/>
                <a:gd name="T15" fmla="*/ 6 h 24"/>
                <a:gd name="T16" fmla="*/ 26 w 26"/>
                <a:gd name="T17" fmla="*/ 10 h 24"/>
                <a:gd name="T18" fmla="*/ 25 w 26"/>
                <a:gd name="T19" fmla="*/ 15 h 24"/>
                <a:gd name="T20" fmla="*/ 24 w 26"/>
                <a:gd name="T21" fmla="*/ 19 h 24"/>
                <a:gd name="T22" fmla="*/ 20 w 26"/>
                <a:gd name="T23" fmla="*/ 21 h 24"/>
                <a:gd name="T24" fmla="*/ 16 w 26"/>
                <a:gd name="T25" fmla="*/ 24 h 24"/>
                <a:gd name="T26" fmla="*/ 10 w 26"/>
                <a:gd name="T27" fmla="*/ 24 h 24"/>
                <a:gd name="T28" fmla="*/ 5 w 26"/>
                <a:gd name="T29" fmla="*/ 22 h 24"/>
                <a:gd name="T30" fmla="*/ 1 w 26"/>
                <a:gd name="T31" fmla="*/ 19 h 24"/>
                <a:gd name="T32" fmla="*/ 0 w 26"/>
                <a:gd name="T3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0" y="15"/>
                  </a:move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6" name="Freeform 654">
              <a:extLst>
                <a:ext uri="{FF2B5EF4-FFF2-40B4-BE49-F238E27FC236}">
                  <a16:creationId xmlns:a16="http://schemas.microsoft.com/office/drawing/2014/main" id="{DD98A9E0-9BEA-04B1-DA0D-3C7E4D22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4028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2 w 28"/>
                <a:gd name="T3" fmla="*/ 9 h 25"/>
                <a:gd name="T4" fmla="*/ 4 w 28"/>
                <a:gd name="T5" fmla="*/ 5 h 25"/>
                <a:gd name="T6" fmla="*/ 7 w 28"/>
                <a:gd name="T7" fmla="*/ 2 h 25"/>
                <a:gd name="T8" fmla="*/ 12 w 28"/>
                <a:gd name="T9" fmla="*/ 0 h 25"/>
                <a:gd name="T10" fmla="*/ 18 w 28"/>
                <a:gd name="T11" fmla="*/ 0 h 25"/>
                <a:gd name="T12" fmla="*/ 23 w 28"/>
                <a:gd name="T13" fmla="*/ 2 h 25"/>
                <a:gd name="T14" fmla="*/ 25 w 28"/>
                <a:gd name="T15" fmla="*/ 5 h 25"/>
                <a:gd name="T16" fmla="*/ 28 w 28"/>
                <a:gd name="T17" fmla="*/ 9 h 25"/>
                <a:gd name="T18" fmla="*/ 27 w 28"/>
                <a:gd name="T19" fmla="*/ 14 h 25"/>
                <a:gd name="T20" fmla="*/ 25 w 28"/>
                <a:gd name="T21" fmla="*/ 19 h 25"/>
                <a:gd name="T22" fmla="*/ 21 w 28"/>
                <a:gd name="T23" fmla="*/ 22 h 25"/>
                <a:gd name="T24" fmla="*/ 18 w 28"/>
                <a:gd name="T25" fmla="*/ 25 h 25"/>
                <a:gd name="T26" fmla="*/ 11 w 28"/>
                <a:gd name="T27" fmla="*/ 25 h 25"/>
                <a:gd name="T28" fmla="*/ 6 w 28"/>
                <a:gd name="T29" fmla="*/ 22 h 25"/>
                <a:gd name="T30" fmla="*/ 2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7" name="Freeform 655">
              <a:extLst>
                <a:ext uri="{FF2B5EF4-FFF2-40B4-BE49-F238E27FC236}">
                  <a16:creationId xmlns:a16="http://schemas.microsoft.com/office/drawing/2014/main" id="{AA32732E-E5A8-302B-C8F8-8920370F6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3979"/>
              <a:ext cx="112" cy="103"/>
            </a:xfrm>
            <a:custGeom>
              <a:avLst/>
              <a:gdLst>
                <a:gd name="T0" fmla="*/ 177 w 224"/>
                <a:gd name="T1" fmla="*/ 162 h 206"/>
                <a:gd name="T2" fmla="*/ 197 w 224"/>
                <a:gd name="T3" fmla="*/ 148 h 206"/>
                <a:gd name="T4" fmla="*/ 191 w 224"/>
                <a:gd name="T5" fmla="*/ 116 h 206"/>
                <a:gd name="T6" fmla="*/ 172 w 224"/>
                <a:gd name="T7" fmla="*/ 111 h 206"/>
                <a:gd name="T8" fmla="*/ 156 w 224"/>
                <a:gd name="T9" fmla="*/ 103 h 206"/>
                <a:gd name="T10" fmla="*/ 147 w 224"/>
                <a:gd name="T11" fmla="*/ 88 h 206"/>
                <a:gd name="T12" fmla="*/ 157 w 224"/>
                <a:gd name="T13" fmla="*/ 90 h 206"/>
                <a:gd name="T14" fmla="*/ 174 w 224"/>
                <a:gd name="T15" fmla="*/ 95 h 206"/>
                <a:gd name="T16" fmla="*/ 182 w 224"/>
                <a:gd name="T17" fmla="*/ 106 h 206"/>
                <a:gd name="T18" fmla="*/ 210 w 224"/>
                <a:gd name="T19" fmla="*/ 105 h 206"/>
                <a:gd name="T20" fmla="*/ 224 w 224"/>
                <a:gd name="T21" fmla="*/ 79 h 206"/>
                <a:gd name="T22" fmla="*/ 220 w 224"/>
                <a:gd name="T23" fmla="*/ 64 h 206"/>
                <a:gd name="T24" fmla="*/ 208 w 224"/>
                <a:gd name="T25" fmla="*/ 54 h 206"/>
                <a:gd name="T26" fmla="*/ 189 w 224"/>
                <a:gd name="T27" fmla="*/ 50 h 206"/>
                <a:gd name="T28" fmla="*/ 174 w 224"/>
                <a:gd name="T29" fmla="*/ 56 h 206"/>
                <a:gd name="T30" fmla="*/ 157 w 224"/>
                <a:gd name="T31" fmla="*/ 58 h 206"/>
                <a:gd name="T32" fmla="*/ 176 w 224"/>
                <a:gd name="T33" fmla="*/ 35 h 206"/>
                <a:gd name="T34" fmla="*/ 176 w 224"/>
                <a:gd name="T35" fmla="*/ 5 h 206"/>
                <a:gd name="T36" fmla="*/ 157 w 224"/>
                <a:gd name="T37" fmla="*/ 0 h 206"/>
                <a:gd name="T38" fmla="*/ 139 w 224"/>
                <a:gd name="T39" fmla="*/ 7 h 206"/>
                <a:gd name="T40" fmla="*/ 128 w 224"/>
                <a:gd name="T41" fmla="*/ 30 h 206"/>
                <a:gd name="T42" fmla="*/ 135 w 224"/>
                <a:gd name="T43" fmla="*/ 54 h 206"/>
                <a:gd name="T44" fmla="*/ 127 w 224"/>
                <a:gd name="T45" fmla="*/ 60 h 206"/>
                <a:gd name="T46" fmla="*/ 122 w 224"/>
                <a:gd name="T47" fmla="*/ 49 h 206"/>
                <a:gd name="T48" fmla="*/ 114 w 224"/>
                <a:gd name="T49" fmla="*/ 28 h 206"/>
                <a:gd name="T50" fmla="*/ 81 w 224"/>
                <a:gd name="T51" fmla="*/ 25 h 206"/>
                <a:gd name="T52" fmla="*/ 57 w 224"/>
                <a:gd name="T53" fmla="*/ 15 h 206"/>
                <a:gd name="T54" fmla="*/ 31 w 224"/>
                <a:gd name="T55" fmla="*/ 27 h 206"/>
                <a:gd name="T56" fmla="*/ 23 w 224"/>
                <a:gd name="T57" fmla="*/ 42 h 206"/>
                <a:gd name="T58" fmla="*/ 27 w 224"/>
                <a:gd name="T59" fmla="*/ 50 h 206"/>
                <a:gd name="T60" fmla="*/ 54 w 224"/>
                <a:gd name="T61" fmla="*/ 66 h 206"/>
                <a:gd name="T62" fmla="*/ 74 w 224"/>
                <a:gd name="T63" fmla="*/ 74 h 206"/>
                <a:gd name="T64" fmla="*/ 62 w 224"/>
                <a:gd name="T65" fmla="*/ 91 h 206"/>
                <a:gd name="T66" fmla="*/ 41 w 224"/>
                <a:gd name="T67" fmla="*/ 99 h 206"/>
                <a:gd name="T68" fmla="*/ 23 w 224"/>
                <a:gd name="T69" fmla="*/ 99 h 206"/>
                <a:gd name="T70" fmla="*/ 10 w 224"/>
                <a:gd name="T71" fmla="*/ 106 h 206"/>
                <a:gd name="T72" fmla="*/ 0 w 224"/>
                <a:gd name="T73" fmla="*/ 126 h 206"/>
                <a:gd name="T74" fmla="*/ 10 w 224"/>
                <a:gd name="T75" fmla="*/ 146 h 206"/>
                <a:gd name="T76" fmla="*/ 25 w 224"/>
                <a:gd name="T77" fmla="*/ 151 h 206"/>
                <a:gd name="T78" fmla="*/ 43 w 224"/>
                <a:gd name="T79" fmla="*/ 151 h 206"/>
                <a:gd name="T80" fmla="*/ 56 w 224"/>
                <a:gd name="T81" fmla="*/ 138 h 206"/>
                <a:gd name="T82" fmla="*/ 64 w 224"/>
                <a:gd name="T83" fmla="*/ 119 h 206"/>
                <a:gd name="T84" fmla="*/ 86 w 224"/>
                <a:gd name="T85" fmla="*/ 106 h 206"/>
                <a:gd name="T86" fmla="*/ 94 w 224"/>
                <a:gd name="T87" fmla="*/ 115 h 206"/>
                <a:gd name="T88" fmla="*/ 89 w 224"/>
                <a:gd name="T89" fmla="*/ 133 h 206"/>
                <a:gd name="T90" fmla="*/ 73 w 224"/>
                <a:gd name="T91" fmla="*/ 153 h 206"/>
                <a:gd name="T92" fmla="*/ 58 w 224"/>
                <a:gd name="T93" fmla="*/ 181 h 206"/>
                <a:gd name="T94" fmla="*/ 81 w 224"/>
                <a:gd name="T95" fmla="*/ 204 h 206"/>
                <a:gd name="T96" fmla="*/ 104 w 224"/>
                <a:gd name="T97" fmla="*/ 202 h 206"/>
                <a:gd name="T98" fmla="*/ 122 w 224"/>
                <a:gd name="T99" fmla="*/ 191 h 206"/>
                <a:gd name="T100" fmla="*/ 127 w 224"/>
                <a:gd name="T101" fmla="*/ 179 h 206"/>
                <a:gd name="T102" fmla="*/ 115 w 224"/>
                <a:gd name="T103" fmla="*/ 156 h 206"/>
                <a:gd name="T104" fmla="*/ 112 w 224"/>
                <a:gd name="T105" fmla="*/ 135 h 206"/>
                <a:gd name="T106" fmla="*/ 119 w 224"/>
                <a:gd name="T107" fmla="*/ 124 h 206"/>
                <a:gd name="T108" fmla="*/ 128 w 224"/>
                <a:gd name="T109" fmla="*/ 121 h 206"/>
                <a:gd name="T110" fmla="*/ 145 w 224"/>
                <a:gd name="T111" fmla="*/ 1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206">
                  <a:moveTo>
                    <a:pt x="161" y="165"/>
                  </a:moveTo>
                  <a:lnTo>
                    <a:pt x="168" y="165"/>
                  </a:lnTo>
                  <a:lnTo>
                    <a:pt x="177" y="162"/>
                  </a:lnTo>
                  <a:lnTo>
                    <a:pt x="185" y="159"/>
                  </a:lnTo>
                  <a:lnTo>
                    <a:pt x="191" y="154"/>
                  </a:lnTo>
                  <a:lnTo>
                    <a:pt x="197" y="148"/>
                  </a:lnTo>
                  <a:lnTo>
                    <a:pt x="199" y="139"/>
                  </a:lnTo>
                  <a:lnTo>
                    <a:pt x="198" y="129"/>
                  </a:lnTo>
                  <a:lnTo>
                    <a:pt x="191" y="116"/>
                  </a:lnTo>
                  <a:lnTo>
                    <a:pt x="186" y="111"/>
                  </a:lnTo>
                  <a:lnTo>
                    <a:pt x="179" y="111"/>
                  </a:lnTo>
                  <a:lnTo>
                    <a:pt x="172" y="111"/>
                  </a:lnTo>
                  <a:lnTo>
                    <a:pt x="166" y="114"/>
                  </a:lnTo>
                  <a:lnTo>
                    <a:pt x="161" y="109"/>
                  </a:lnTo>
                  <a:lnTo>
                    <a:pt x="156" y="103"/>
                  </a:lnTo>
                  <a:lnTo>
                    <a:pt x="152" y="98"/>
                  </a:lnTo>
                  <a:lnTo>
                    <a:pt x="148" y="93"/>
                  </a:lnTo>
                  <a:lnTo>
                    <a:pt x="147" y="88"/>
                  </a:lnTo>
                  <a:lnTo>
                    <a:pt x="147" y="86"/>
                  </a:lnTo>
                  <a:lnTo>
                    <a:pt x="151" y="88"/>
                  </a:lnTo>
                  <a:lnTo>
                    <a:pt x="157" y="90"/>
                  </a:lnTo>
                  <a:lnTo>
                    <a:pt x="165" y="91"/>
                  </a:lnTo>
                  <a:lnTo>
                    <a:pt x="170" y="93"/>
                  </a:lnTo>
                  <a:lnTo>
                    <a:pt x="174" y="95"/>
                  </a:lnTo>
                  <a:lnTo>
                    <a:pt x="176" y="98"/>
                  </a:lnTo>
                  <a:lnTo>
                    <a:pt x="178" y="101"/>
                  </a:lnTo>
                  <a:lnTo>
                    <a:pt x="182" y="106"/>
                  </a:lnTo>
                  <a:lnTo>
                    <a:pt x="190" y="109"/>
                  </a:lnTo>
                  <a:lnTo>
                    <a:pt x="201" y="109"/>
                  </a:lnTo>
                  <a:lnTo>
                    <a:pt x="210" y="105"/>
                  </a:lnTo>
                  <a:lnTo>
                    <a:pt x="218" y="99"/>
                  </a:lnTo>
                  <a:lnTo>
                    <a:pt x="223" y="90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23" y="68"/>
                  </a:lnTo>
                  <a:lnTo>
                    <a:pt x="220" y="64"/>
                  </a:lnTo>
                  <a:lnTo>
                    <a:pt x="219" y="60"/>
                  </a:lnTo>
                  <a:lnTo>
                    <a:pt x="214" y="56"/>
                  </a:lnTo>
                  <a:lnTo>
                    <a:pt x="208" y="54"/>
                  </a:lnTo>
                  <a:lnTo>
                    <a:pt x="202" y="51"/>
                  </a:lnTo>
                  <a:lnTo>
                    <a:pt x="195" y="50"/>
                  </a:lnTo>
                  <a:lnTo>
                    <a:pt x="189" y="50"/>
                  </a:lnTo>
                  <a:lnTo>
                    <a:pt x="183" y="51"/>
                  </a:lnTo>
                  <a:lnTo>
                    <a:pt x="178" y="54"/>
                  </a:lnTo>
                  <a:lnTo>
                    <a:pt x="174" y="56"/>
                  </a:lnTo>
                  <a:lnTo>
                    <a:pt x="169" y="60"/>
                  </a:lnTo>
                  <a:lnTo>
                    <a:pt x="164" y="60"/>
                  </a:lnTo>
                  <a:lnTo>
                    <a:pt x="157" y="58"/>
                  </a:lnTo>
                  <a:lnTo>
                    <a:pt x="152" y="56"/>
                  </a:lnTo>
                  <a:lnTo>
                    <a:pt x="164" y="48"/>
                  </a:lnTo>
                  <a:lnTo>
                    <a:pt x="176" y="35"/>
                  </a:lnTo>
                  <a:lnTo>
                    <a:pt x="182" y="22"/>
                  </a:lnTo>
                  <a:lnTo>
                    <a:pt x="179" y="10"/>
                  </a:lnTo>
                  <a:lnTo>
                    <a:pt x="176" y="5"/>
                  </a:lnTo>
                  <a:lnTo>
                    <a:pt x="169" y="3"/>
                  </a:lnTo>
                  <a:lnTo>
                    <a:pt x="164" y="2"/>
                  </a:lnTo>
                  <a:lnTo>
                    <a:pt x="157" y="0"/>
                  </a:lnTo>
                  <a:lnTo>
                    <a:pt x="151" y="2"/>
                  </a:lnTo>
                  <a:lnTo>
                    <a:pt x="144" y="4"/>
                  </a:lnTo>
                  <a:lnTo>
                    <a:pt x="139" y="7"/>
                  </a:lnTo>
                  <a:lnTo>
                    <a:pt x="135" y="10"/>
                  </a:lnTo>
                  <a:lnTo>
                    <a:pt x="129" y="19"/>
                  </a:lnTo>
                  <a:lnTo>
                    <a:pt x="128" y="30"/>
                  </a:lnTo>
                  <a:lnTo>
                    <a:pt x="128" y="40"/>
                  </a:lnTo>
                  <a:lnTo>
                    <a:pt x="132" y="48"/>
                  </a:lnTo>
                  <a:lnTo>
                    <a:pt x="135" y="54"/>
                  </a:lnTo>
                  <a:lnTo>
                    <a:pt x="133" y="58"/>
                  </a:lnTo>
                  <a:lnTo>
                    <a:pt x="131" y="59"/>
                  </a:lnTo>
                  <a:lnTo>
                    <a:pt x="127" y="60"/>
                  </a:lnTo>
                  <a:lnTo>
                    <a:pt x="124" y="59"/>
                  </a:lnTo>
                  <a:lnTo>
                    <a:pt x="123" y="55"/>
                  </a:lnTo>
                  <a:lnTo>
                    <a:pt x="122" y="49"/>
                  </a:lnTo>
                  <a:lnTo>
                    <a:pt x="122" y="43"/>
                  </a:lnTo>
                  <a:lnTo>
                    <a:pt x="119" y="35"/>
                  </a:lnTo>
                  <a:lnTo>
                    <a:pt x="114" y="28"/>
                  </a:lnTo>
                  <a:lnTo>
                    <a:pt x="103" y="25"/>
                  </a:lnTo>
                  <a:lnTo>
                    <a:pt x="86" y="32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7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39" y="20"/>
                  </a:lnTo>
                  <a:lnTo>
                    <a:pt x="31" y="27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7" y="50"/>
                  </a:lnTo>
                  <a:lnTo>
                    <a:pt x="32" y="59"/>
                  </a:lnTo>
                  <a:lnTo>
                    <a:pt x="40" y="65"/>
                  </a:lnTo>
                  <a:lnTo>
                    <a:pt x="54" y="66"/>
                  </a:lnTo>
                  <a:lnTo>
                    <a:pt x="62" y="66"/>
                  </a:lnTo>
                  <a:lnTo>
                    <a:pt x="69" y="69"/>
                  </a:lnTo>
                  <a:lnTo>
                    <a:pt x="74" y="74"/>
                  </a:lnTo>
                  <a:lnTo>
                    <a:pt x="77" y="79"/>
                  </a:lnTo>
                  <a:lnTo>
                    <a:pt x="69" y="85"/>
                  </a:lnTo>
                  <a:lnTo>
                    <a:pt x="62" y="91"/>
                  </a:lnTo>
                  <a:lnTo>
                    <a:pt x="54" y="96"/>
                  </a:lnTo>
                  <a:lnTo>
                    <a:pt x="49" y="100"/>
                  </a:lnTo>
                  <a:lnTo>
                    <a:pt x="41" y="99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3" y="99"/>
                  </a:lnTo>
                  <a:lnTo>
                    <a:pt x="18" y="100"/>
                  </a:lnTo>
                  <a:lnTo>
                    <a:pt x="14" y="103"/>
                  </a:lnTo>
                  <a:lnTo>
                    <a:pt x="10" y="106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2" y="135"/>
                  </a:lnTo>
                  <a:lnTo>
                    <a:pt x="6" y="143"/>
                  </a:lnTo>
                  <a:lnTo>
                    <a:pt x="10" y="146"/>
                  </a:lnTo>
                  <a:lnTo>
                    <a:pt x="14" y="149"/>
                  </a:lnTo>
                  <a:lnTo>
                    <a:pt x="19" y="150"/>
                  </a:lnTo>
                  <a:lnTo>
                    <a:pt x="25" y="151"/>
                  </a:lnTo>
                  <a:lnTo>
                    <a:pt x="32" y="153"/>
                  </a:lnTo>
                  <a:lnTo>
                    <a:pt x="37" y="151"/>
                  </a:lnTo>
                  <a:lnTo>
                    <a:pt x="43" y="151"/>
                  </a:lnTo>
                  <a:lnTo>
                    <a:pt x="48" y="149"/>
                  </a:lnTo>
                  <a:lnTo>
                    <a:pt x="53" y="144"/>
                  </a:lnTo>
                  <a:lnTo>
                    <a:pt x="56" y="138"/>
                  </a:lnTo>
                  <a:lnTo>
                    <a:pt x="56" y="131"/>
                  </a:lnTo>
                  <a:lnTo>
                    <a:pt x="56" y="126"/>
                  </a:lnTo>
                  <a:lnTo>
                    <a:pt x="64" y="119"/>
                  </a:lnTo>
                  <a:lnTo>
                    <a:pt x="73" y="114"/>
                  </a:lnTo>
                  <a:lnTo>
                    <a:pt x="82" y="109"/>
                  </a:lnTo>
                  <a:lnTo>
                    <a:pt x="86" y="106"/>
                  </a:lnTo>
                  <a:lnTo>
                    <a:pt x="89" y="109"/>
                  </a:lnTo>
                  <a:lnTo>
                    <a:pt x="91" y="113"/>
                  </a:lnTo>
                  <a:lnTo>
                    <a:pt x="94" y="115"/>
                  </a:lnTo>
                  <a:lnTo>
                    <a:pt x="98" y="118"/>
                  </a:lnTo>
                  <a:lnTo>
                    <a:pt x="93" y="125"/>
                  </a:lnTo>
                  <a:lnTo>
                    <a:pt x="89" y="133"/>
                  </a:lnTo>
                  <a:lnTo>
                    <a:pt x="86" y="141"/>
                  </a:lnTo>
                  <a:lnTo>
                    <a:pt x="83" y="146"/>
                  </a:lnTo>
                  <a:lnTo>
                    <a:pt x="73" y="153"/>
                  </a:lnTo>
                  <a:lnTo>
                    <a:pt x="64" y="161"/>
                  </a:lnTo>
                  <a:lnTo>
                    <a:pt x="58" y="171"/>
                  </a:lnTo>
                  <a:lnTo>
                    <a:pt x="58" y="181"/>
                  </a:lnTo>
                  <a:lnTo>
                    <a:pt x="62" y="190"/>
                  </a:lnTo>
                  <a:lnTo>
                    <a:pt x="70" y="199"/>
                  </a:lnTo>
                  <a:lnTo>
                    <a:pt x="81" y="204"/>
                  </a:lnTo>
                  <a:lnTo>
                    <a:pt x="91" y="206"/>
                  </a:lnTo>
                  <a:lnTo>
                    <a:pt x="98" y="205"/>
                  </a:lnTo>
                  <a:lnTo>
                    <a:pt x="104" y="202"/>
                  </a:lnTo>
                  <a:lnTo>
                    <a:pt x="111" y="199"/>
                  </a:lnTo>
                  <a:lnTo>
                    <a:pt x="118" y="195"/>
                  </a:lnTo>
                  <a:lnTo>
                    <a:pt x="122" y="191"/>
                  </a:lnTo>
                  <a:lnTo>
                    <a:pt x="124" y="187"/>
                  </a:lnTo>
                  <a:lnTo>
                    <a:pt x="126" y="184"/>
                  </a:lnTo>
                  <a:lnTo>
                    <a:pt x="127" y="179"/>
                  </a:lnTo>
                  <a:lnTo>
                    <a:pt x="124" y="169"/>
                  </a:lnTo>
                  <a:lnTo>
                    <a:pt x="120" y="161"/>
                  </a:lnTo>
                  <a:lnTo>
                    <a:pt x="115" y="156"/>
                  </a:lnTo>
                  <a:lnTo>
                    <a:pt x="110" y="153"/>
                  </a:lnTo>
                  <a:lnTo>
                    <a:pt x="111" y="144"/>
                  </a:lnTo>
                  <a:lnTo>
                    <a:pt x="112" y="135"/>
                  </a:lnTo>
                  <a:lnTo>
                    <a:pt x="114" y="129"/>
                  </a:lnTo>
                  <a:lnTo>
                    <a:pt x="115" y="124"/>
                  </a:lnTo>
                  <a:lnTo>
                    <a:pt x="119" y="124"/>
                  </a:lnTo>
                  <a:lnTo>
                    <a:pt x="124" y="123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35" y="131"/>
                  </a:lnTo>
                  <a:lnTo>
                    <a:pt x="139" y="145"/>
                  </a:lnTo>
                  <a:lnTo>
                    <a:pt x="145" y="159"/>
                  </a:lnTo>
                  <a:lnTo>
                    <a:pt x="161" y="16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8" name="Freeform 656">
              <a:extLst>
                <a:ext uri="{FF2B5EF4-FFF2-40B4-BE49-F238E27FC236}">
                  <a16:creationId xmlns:a16="http://schemas.microsoft.com/office/drawing/2014/main" id="{BEB4FA13-3F30-AC66-EBB4-3A6E64FA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768"/>
              <a:ext cx="121" cy="178"/>
            </a:xfrm>
            <a:custGeom>
              <a:avLst/>
              <a:gdLst>
                <a:gd name="T0" fmla="*/ 0 w 241"/>
                <a:gd name="T1" fmla="*/ 355 h 355"/>
                <a:gd name="T2" fmla="*/ 21 w 241"/>
                <a:gd name="T3" fmla="*/ 333 h 355"/>
                <a:gd name="T4" fmla="*/ 44 w 241"/>
                <a:gd name="T5" fmla="*/ 315 h 355"/>
                <a:gd name="T6" fmla="*/ 69 w 241"/>
                <a:gd name="T7" fmla="*/ 300 h 355"/>
                <a:gd name="T8" fmla="*/ 94 w 241"/>
                <a:gd name="T9" fmla="*/ 290 h 355"/>
                <a:gd name="T10" fmla="*/ 120 w 241"/>
                <a:gd name="T11" fmla="*/ 283 h 355"/>
                <a:gd name="T12" fmla="*/ 145 w 241"/>
                <a:gd name="T13" fmla="*/ 279 h 355"/>
                <a:gd name="T14" fmla="*/ 169 w 241"/>
                <a:gd name="T15" fmla="*/ 278 h 355"/>
                <a:gd name="T16" fmla="*/ 191 w 241"/>
                <a:gd name="T17" fmla="*/ 280 h 355"/>
                <a:gd name="T18" fmla="*/ 191 w 241"/>
                <a:gd name="T19" fmla="*/ 273 h 355"/>
                <a:gd name="T20" fmla="*/ 193 w 241"/>
                <a:gd name="T21" fmla="*/ 263 h 355"/>
                <a:gd name="T22" fmla="*/ 195 w 241"/>
                <a:gd name="T23" fmla="*/ 253 h 355"/>
                <a:gd name="T24" fmla="*/ 199 w 241"/>
                <a:gd name="T25" fmla="*/ 243 h 355"/>
                <a:gd name="T26" fmla="*/ 206 w 241"/>
                <a:gd name="T27" fmla="*/ 232 h 355"/>
                <a:gd name="T28" fmla="*/ 215 w 241"/>
                <a:gd name="T29" fmla="*/ 223 h 355"/>
                <a:gd name="T30" fmla="*/ 227 w 241"/>
                <a:gd name="T31" fmla="*/ 216 h 355"/>
                <a:gd name="T32" fmla="*/ 241 w 241"/>
                <a:gd name="T33" fmla="*/ 209 h 355"/>
                <a:gd name="T34" fmla="*/ 229 w 241"/>
                <a:gd name="T35" fmla="*/ 184 h 355"/>
                <a:gd name="T36" fmla="*/ 223 w 241"/>
                <a:gd name="T37" fmla="*/ 153 h 355"/>
                <a:gd name="T38" fmla="*/ 224 w 241"/>
                <a:gd name="T39" fmla="*/ 125 h 355"/>
                <a:gd name="T40" fmla="*/ 239 w 241"/>
                <a:gd name="T41" fmla="*/ 101 h 355"/>
                <a:gd name="T42" fmla="*/ 229 w 241"/>
                <a:gd name="T43" fmla="*/ 96 h 355"/>
                <a:gd name="T44" fmla="*/ 219 w 241"/>
                <a:gd name="T45" fmla="*/ 90 h 355"/>
                <a:gd name="T46" fmla="*/ 206 w 241"/>
                <a:gd name="T47" fmla="*/ 82 h 355"/>
                <a:gd name="T48" fmla="*/ 193 w 241"/>
                <a:gd name="T49" fmla="*/ 71 h 355"/>
                <a:gd name="T50" fmla="*/ 181 w 241"/>
                <a:gd name="T51" fmla="*/ 57 h 355"/>
                <a:gd name="T52" fmla="*/ 170 w 241"/>
                <a:gd name="T53" fmla="*/ 41 h 355"/>
                <a:gd name="T54" fmla="*/ 161 w 241"/>
                <a:gd name="T55" fmla="*/ 22 h 355"/>
                <a:gd name="T56" fmla="*/ 157 w 241"/>
                <a:gd name="T57" fmla="*/ 0 h 355"/>
                <a:gd name="T58" fmla="*/ 150 w 241"/>
                <a:gd name="T59" fmla="*/ 12 h 355"/>
                <a:gd name="T60" fmla="*/ 141 w 241"/>
                <a:gd name="T61" fmla="*/ 25 h 355"/>
                <a:gd name="T62" fmla="*/ 131 w 241"/>
                <a:gd name="T63" fmla="*/ 37 h 355"/>
                <a:gd name="T64" fmla="*/ 117 w 241"/>
                <a:gd name="T65" fmla="*/ 50 h 355"/>
                <a:gd name="T66" fmla="*/ 103 w 241"/>
                <a:gd name="T67" fmla="*/ 60 h 355"/>
                <a:gd name="T68" fmla="*/ 89 w 241"/>
                <a:gd name="T69" fmla="*/ 68 h 355"/>
                <a:gd name="T70" fmla="*/ 71 w 241"/>
                <a:gd name="T71" fmla="*/ 72 h 355"/>
                <a:gd name="T72" fmla="*/ 54 w 241"/>
                <a:gd name="T73" fmla="*/ 73 h 355"/>
                <a:gd name="T74" fmla="*/ 61 w 241"/>
                <a:gd name="T75" fmla="*/ 91 h 355"/>
                <a:gd name="T76" fmla="*/ 63 w 241"/>
                <a:gd name="T77" fmla="*/ 111 h 355"/>
                <a:gd name="T78" fmla="*/ 57 w 241"/>
                <a:gd name="T79" fmla="*/ 135 h 355"/>
                <a:gd name="T80" fmla="*/ 38 w 241"/>
                <a:gd name="T81" fmla="*/ 157 h 355"/>
                <a:gd name="T82" fmla="*/ 49 w 241"/>
                <a:gd name="T83" fmla="*/ 197 h 355"/>
                <a:gd name="T84" fmla="*/ 49 w 241"/>
                <a:gd name="T85" fmla="*/ 236 h 355"/>
                <a:gd name="T86" fmla="*/ 42 w 241"/>
                <a:gd name="T87" fmla="*/ 269 h 355"/>
                <a:gd name="T88" fmla="*/ 35 w 241"/>
                <a:gd name="T89" fmla="*/ 295 h 355"/>
                <a:gd name="T90" fmla="*/ 27 w 241"/>
                <a:gd name="T91" fmla="*/ 310 h 355"/>
                <a:gd name="T92" fmla="*/ 17 w 241"/>
                <a:gd name="T93" fmla="*/ 325 h 355"/>
                <a:gd name="T94" fmla="*/ 9 w 241"/>
                <a:gd name="T95" fmla="*/ 338 h 355"/>
                <a:gd name="T96" fmla="*/ 3 w 241"/>
                <a:gd name="T97" fmla="*/ 344 h 355"/>
                <a:gd name="T98" fmla="*/ 0 w 241"/>
                <a:gd name="T99" fmla="*/ 347 h 355"/>
                <a:gd name="T100" fmla="*/ 0 w 241"/>
                <a:gd name="T101" fmla="*/ 350 h 355"/>
                <a:gd name="T102" fmla="*/ 0 w 241"/>
                <a:gd name="T103" fmla="*/ 352 h 355"/>
                <a:gd name="T104" fmla="*/ 2 w 241"/>
                <a:gd name="T105" fmla="*/ 353 h 355"/>
                <a:gd name="T106" fmla="*/ 0 w 241"/>
                <a:gd name="T10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1" h="355">
                  <a:moveTo>
                    <a:pt x="0" y="355"/>
                  </a:moveTo>
                  <a:lnTo>
                    <a:pt x="21" y="333"/>
                  </a:lnTo>
                  <a:lnTo>
                    <a:pt x="44" y="315"/>
                  </a:lnTo>
                  <a:lnTo>
                    <a:pt x="69" y="300"/>
                  </a:lnTo>
                  <a:lnTo>
                    <a:pt x="94" y="290"/>
                  </a:lnTo>
                  <a:lnTo>
                    <a:pt x="120" y="283"/>
                  </a:lnTo>
                  <a:lnTo>
                    <a:pt x="145" y="279"/>
                  </a:lnTo>
                  <a:lnTo>
                    <a:pt x="169" y="278"/>
                  </a:lnTo>
                  <a:lnTo>
                    <a:pt x="191" y="280"/>
                  </a:lnTo>
                  <a:lnTo>
                    <a:pt x="191" y="273"/>
                  </a:lnTo>
                  <a:lnTo>
                    <a:pt x="193" y="263"/>
                  </a:lnTo>
                  <a:lnTo>
                    <a:pt x="195" y="253"/>
                  </a:lnTo>
                  <a:lnTo>
                    <a:pt x="199" y="243"/>
                  </a:lnTo>
                  <a:lnTo>
                    <a:pt x="206" y="232"/>
                  </a:lnTo>
                  <a:lnTo>
                    <a:pt x="215" y="223"/>
                  </a:lnTo>
                  <a:lnTo>
                    <a:pt x="227" y="216"/>
                  </a:lnTo>
                  <a:lnTo>
                    <a:pt x="241" y="209"/>
                  </a:lnTo>
                  <a:lnTo>
                    <a:pt x="229" y="184"/>
                  </a:lnTo>
                  <a:lnTo>
                    <a:pt x="223" y="153"/>
                  </a:lnTo>
                  <a:lnTo>
                    <a:pt x="224" y="125"/>
                  </a:lnTo>
                  <a:lnTo>
                    <a:pt x="239" y="101"/>
                  </a:lnTo>
                  <a:lnTo>
                    <a:pt x="229" y="96"/>
                  </a:lnTo>
                  <a:lnTo>
                    <a:pt x="219" y="90"/>
                  </a:lnTo>
                  <a:lnTo>
                    <a:pt x="206" y="82"/>
                  </a:lnTo>
                  <a:lnTo>
                    <a:pt x="193" y="71"/>
                  </a:lnTo>
                  <a:lnTo>
                    <a:pt x="181" y="57"/>
                  </a:lnTo>
                  <a:lnTo>
                    <a:pt x="170" y="41"/>
                  </a:lnTo>
                  <a:lnTo>
                    <a:pt x="161" y="22"/>
                  </a:lnTo>
                  <a:lnTo>
                    <a:pt x="157" y="0"/>
                  </a:lnTo>
                  <a:lnTo>
                    <a:pt x="150" y="12"/>
                  </a:lnTo>
                  <a:lnTo>
                    <a:pt x="141" y="25"/>
                  </a:lnTo>
                  <a:lnTo>
                    <a:pt x="131" y="37"/>
                  </a:lnTo>
                  <a:lnTo>
                    <a:pt x="117" y="50"/>
                  </a:lnTo>
                  <a:lnTo>
                    <a:pt x="103" y="60"/>
                  </a:lnTo>
                  <a:lnTo>
                    <a:pt x="89" y="68"/>
                  </a:lnTo>
                  <a:lnTo>
                    <a:pt x="71" y="72"/>
                  </a:lnTo>
                  <a:lnTo>
                    <a:pt x="54" y="73"/>
                  </a:lnTo>
                  <a:lnTo>
                    <a:pt x="61" y="91"/>
                  </a:lnTo>
                  <a:lnTo>
                    <a:pt x="63" y="111"/>
                  </a:lnTo>
                  <a:lnTo>
                    <a:pt x="57" y="135"/>
                  </a:lnTo>
                  <a:lnTo>
                    <a:pt x="38" y="157"/>
                  </a:lnTo>
                  <a:lnTo>
                    <a:pt x="49" y="197"/>
                  </a:lnTo>
                  <a:lnTo>
                    <a:pt x="49" y="236"/>
                  </a:lnTo>
                  <a:lnTo>
                    <a:pt x="42" y="269"/>
                  </a:lnTo>
                  <a:lnTo>
                    <a:pt x="35" y="295"/>
                  </a:lnTo>
                  <a:lnTo>
                    <a:pt x="27" y="310"/>
                  </a:lnTo>
                  <a:lnTo>
                    <a:pt x="17" y="325"/>
                  </a:lnTo>
                  <a:lnTo>
                    <a:pt x="9" y="338"/>
                  </a:lnTo>
                  <a:lnTo>
                    <a:pt x="3" y="344"/>
                  </a:lnTo>
                  <a:lnTo>
                    <a:pt x="0" y="347"/>
                  </a:lnTo>
                  <a:lnTo>
                    <a:pt x="0" y="350"/>
                  </a:lnTo>
                  <a:lnTo>
                    <a:pt x="0" y="352"/>
                  </a:lnTo>
                  <a:lnTo>
                    <a:pt x="2" y="353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9" name="Freeform 657">
              <a:extLst>
                <a:ext uri="{FF2B5EF4-FFF2-40B4-BE49-F238E27FC236}">
                  <a16:creationId xmlns:a16="http://schemas.microsoft.com/office/drawing/2014/main" id="{DFF00785-DE12-EC52-EF7C-AECB5D5FE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806"/>
              <a:ext cx="195" cy="158"/>
            </a:xfrm>
            <a:custGeom>
              <a:avLst/>
              <a:gdLst>
                <a:gd name="T0" fmla="*/ 196 w 389"/>
                <a:gd name="T1" fmla="*/ 315 h 315"/>
                <a:gd name="T2" fmla="*/ 210 w 389"/>
                <a:gd name="T3" fmla="*/ 313 h 315"/>
                <a:gd name="T4" fmla="*/ 230 w 389"/>
                <a:gd name="T5" fmla="*/ 309 h 315"/>
                <a:gd name="T6" fmla="*/ 251 w 389"/>
                <a:gd name="T7" fmla="*/ 304 h 315"/>
                <a:gd name="T8" fmla="*/ 275 w 389"/>
                <a:gd name="T9" fmla="*/ 299 h 315"/>
                <a:gd name="T10" fmla="*/ 298 w 389"/>
                <a:gd name="T11" fmla="*/ 295 h 315"/>
                <a:gd name="T12" fmla="*/ 322 w 389"/>
                <a:gd name="T13" fmla="*/ 293 h 315"/>
                <a:gd name="T14" fmla="*/ 345 w 389"/>
                <a:gd name="T15" fmla="*/ 292 h 315"/>
                <a:gd name="T16" fmla="*/ 363 w 389"/>
                <a:gd name="T17" fmla="*/ 292 h 315"/>
                <a:gd name="T18" fmla="*/ 371 w 389"/>
                <a:gd name="T19" fmla="*/ 293 h 315"/>
                <a:gd name="T20" fmla="*/ 379 w 389"/>
                <a:gd name="T21" fmla="*/ 294 h 315"/>
                <a:gd name="T22" fmla="*/ 385 w 389"/>
                <a:gd name="T23" fmla="*/ 297 h 315"/>
                <a:gd name="T24" fmla="*/ 389 w 389"/>
                <a:gd name="T25" fmla="*/ 297 h 315"/>
                <a:gd name="T26" fmla="*/ 368 w 389"/>
                <a:gd name="T27" fmla="*/ 282 h 315"/>
                <a:gd name="T28" fmla="*/ 350 w 389"/>
                <a:gd name="T29" fmla="*/ 262 h 315"/>
                <a:gd name="T30" fmla="*/ 334 w 389"/>
                <a:gd name="T31" fmla="*/ 239 h 315"/>
                <a:gd name="T32" fmla="*/ 321 w 389"/>
                <a:gd name="T33" fmla="*/ 213 h 315"/>
                <a:gd name="T34" fmla="*/ 310 w 389"/>
                <a:gd name="T35" fmla="*/ 186 h 315"/>
                <a:gd name="T36" fmla="*/ 302 w 389"/>
                <a:gd name="T37" fmla="*/ 156 h 315"/>
                <a:gd name="T38" fmla="*/ 297 w 389"/>
                <a:gd name="T39" fmla="*/ 126 h 315"/>
                <a:gd name="T40" fmla="*/ 295 w 389"/>
                <a:gd name="T41" fmla="*/ 96 h 315"/>
                <a:gd name="T42" fmla="*/ 284 w 389"/>
                <a:gd name="T43" fmla="*/ 95 h 315"/>
                <a:gd name="T44" fmla="*/ 271 w 389"/>
                <a:gd name="T45" fmla="*/ 91 h 315"/>
                <a:gd name="T46" fmla="*/ 256 w 389"/>
                <a:gd name="T47" fmla="*/ 82 h 315"/>
                <a:gd name="T48" fmla="*/ 241 w 389"/>
                <a:gd name="T49" fmla="*/ 72 h 315"/>
                <a:gd name="T50" fmla="*/ 226 w 389"/>
                <a:gd name="T51" fmla="*/ 59 h 315"/>
                <a:gd name="T52" fmla="*/ 213 w 389"/>
                <a:gd name="T53" fmla="*/ 44 h 315"/>
                <a:gd name="T54" fmla="*/ 202 w 389"/>
                <a:gd name="T55" fmla="*/ 27 h 315"/>
                <a:gd name="T56" fmla="*/ 194 w 389"/>
                <a:gd name="T57" fmla="*/ 9 h 315"/>
                <a:gd name="T58" fmla="*/ 181 w 389"/>
                <a:gd name="T59" fmla="*/ 16 h 315"/>
                <a:gd name="T60" fmla="*/ 164 w 389"/>
                <a:gd name="T61" fmla="*/ 24 h 315"/>
                <a:gd name="T62" fmla="*/ 143 w 389"/>
                <a:gd name="T63" fmla="*/ 29 h 315"/>
                <a:gd name="T64" fmla="*/ 119 w 389"/>
                <a:gd name="T65" fmla="*/ 32 h 315"/>
                <a:gd name="T66" fmla="*/ 93 w 389"/>
                <a:gd name="T67" fmla="*/ 31 h 315"/>
                <a:gd name="T68" fmla="*/ 64 w 389"/>
                <a:gd name="T69" fmla="*/ 26 h 315"/>
                <a:gd name="T70" fmla="*/ 34 w 389"/>
                <a:gd name="T71" fmla="*/ 16 h 315"/>
                <a:gd name="T72" fmla="*/ 2 w 389"/>
                <a:gd name="T73" fmla="*/ 0 h 315"/>
                <a:gd name="T74" fmla="*/ 10 w 389"/>
                <a:gd name="T75" fmla="*/ 12 h 315"/>
                <a:gd name="T76" fmla="*/ 18 w 389"/>
                <a:gd name="T77" fmla="*/ 27 h 315"/>
                <a:gd name="T78" fmla="*/ 25 w 389"/>
                <a:gd name="T79" fmla="*/ 44 h 315"/>
                <a:gd name="T80" fmla="*/ 29 w 389"/>
                <a:gd name="T81" fmla="*/ 64 h 315"/>
                <a:gd name="T82" fmla="*/ 30 w 389"/>
                <a:gd name="T83" fmla="*/ 85 h 315"/>
                <a:gd name="T84" fmla="*/ 26 w 389"/>
                <a:gd name="T85" fmla="*/ 108 h 315"/>
                <a:gd name="T86" fmla="*/ 17 w 389"/>
                <a:gd name="T87" fmla="*/ 135 h 315"/>
                <a:gd name="T88" fmla="*/ 0 w 389"/>
                <a:gd name="T89" fmla="*/ 163 h 315"/>
                <a:gd name="T90" fmla="*/ 19 w 389"/>
                <a:gd name="T91" fmla="*/ 170 h 315"/>
                <a:gd name="T92" fmla="*/ 38 w 389"/>
                <a:gd name="T93" fmla="*/ 177 h 315"/>
                <a:gd name="T94" fmla="*/ 56 w 389"/>
                <a:gd name="T95" fmla="*/ 187 h 315"/>
                <a:gd name="T96" fmla="*/ 72 w 389"/>
                <a:gd name="T97" fmla="*/ 201 h 315"/>
                <a:gd name="T98" fmla="*/ 85 w 389"/>
                <a:gd name="T99" fmla="*/ 216 h 315"/>
                <a:gd name="T100" fmla="*/ 94 w 389"/>
                <a:gd name="T101" fmla="*/ 236 h 315"/>
                <a:gd name="T102" fmla="*/ 100 w 389"/>
                <a:gd name="T103" fmla="*/ 259 h 315"/>
                <a:gd name="T104" fmla="*/ 97 w 389"/>
                <a:gd name="T105" fmla="*/ 287 h 315"/>
                <a:gd name="T106" fmla="*/ 108 w 389"/>
                <a:gd name="T107" fmla="*/ 285 h 315"/>
                <a:gd name="T108" fmla="*/ 119 w 389"/>
                <a:gd name="T109" fmla="*/ 284 h 315"/>
                <a:gd name="T110" fmla="*/ 131 w 389"/>
                <a:gd name="T111" fmla="*/ 284 h 315"/>
                <a:gd name="T112" fmla="*/ 143 w 389"/>
                <a:gd name="T113" fmla="*/ 287 h 315"/>
                <a:gd name="T114" fmla="*/ 155 w 389"/>
                <a:gd name="T115" fmla="*/ 290 h 315"/>
                <a:gd name="T116" fmla="*/ 168 w 389"/>
                <a:gd name="T117" fmla="*/ 295 h 315"/>
                <a:gd name="T118" fmla="*/ 181 w 389"/>
                <a:gd name="T119" fmla="*/ 304 h 315"/>
                <a:gd name="T120" fmla="*/ 196 w 389"/>
                <a:gd name="T121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15">
                  <a:moveTo>
                    <a:pt x="196" y="315"/>
                  </a:moveTo>
                  <a:lnTo>
                    <a:pt x="210" y="313"/>
                  </a:lnTo>
                  <a:lnTo>
                    <a:pt x="230" y="309"/>
                  </a:lnTo>
                  <a:lnTo>
                    <a:pt x="251" y="304"/>
                  </a:lnTo>
                  <a:lnTo>
                    <a:pt x="275" y="299"/>
                  </a:lnTo>
                  <a:lnTo>
                    <a:pt x="298" y="295"/>
                  </a:lnTo>
                  <a:lnTo>
                    <a:pt x="322" y="293"/>
                  </a:lnTo>
                  <a:lnTo>
                    <a:pt x="345" y="292"/>
                  </a:lnTo>
                  <a:lnTo>
                    <a:pt x="363" y="292"/>
                  </a:lnTo>
                  <a:lnTo>
                    <a:pt x="371" y="293"/>
                  </a:lnTo>
                  <a:lnTo>
                    <a:pt x="379" y="294"/>
                  </a:lnTo>
                  <a:lnTo>
                    <a:pt x="385" y="297"/>
                  </a:lnTo>
                  <a:lnTo>
                    <a:pt x="389" y="297"/>
                  </a:lnTo>
                  <a:lnTo>
                    <a:pt x="368" y="282"/>
                  </a:lnTo>
                  <a:lnTo>
                    <a:pt x="350" y="262"/>
                  </a:lnTo>
                  <a:lnTo>
                    <a:pt x="334" y="239"/>
                  </a:lnTo>
                  <a:lnTo>
                    <a:pt x="321" y="213"/>
                  </a:lnTo>
                  <a:lnTo>
                    <a:pt x="310" y="186"/>
                  </a:lnTo>
                  <a:lnTo>
                    <a:pt x="302" y="156"/>
                  </a:lnTo>
                  <a:lnTo>
                    <a:pt x="297" y="126"/>
                  </a:lnTo>
                  <a:lnTo>
                    <a:pt x="295" y="96"/>
                  </a:lnTo>
                  <a:lnTo>
                    <a:pt x="284" y="95"/>
                  </a:lnTo>
                  <a:lnTo>
                    <a:pt x="271" y="91"/>
                  </a:lnTo>
                  <a:lnTo>
                    <a:pt x="256" y="82"/>
                  </a:lnTo>
                  <a:lnTo>
                    <a:pt x="241" y="72"/>
                  </a:lnTo>
                  <a:lnTo>
                    <a:pt x="226" y="59"/>
                  </a:lnTo>
                  <a:lnTo>
                    <a:pt x="213" y="44"/>
                  </a:lnTo>
                  <a:lnTo>
                    <a:pt x="202" y="27"/>
                  </a:lnTo>
                  <a:lnTo>
                    <a:pt x="194" y="9"/>
                  </a:lnTo>
                  <a:lnTo>
                    <a:pt x="181" y="16"/>
                  </a:lnTo>
                  <a:lnTo>
                    <a:pt x="164" y="24"/>
                  </a:lnTo>
                  <a:lnTo>
                    <a:pt x="143" y="29"/>
                  </a:lnTo>
                  <a:lnTo>
                    <a:pt x="119" y="32"/>
                  </a:lnTo>
                  <a:lnTo>
                    <a:pt x="93" y="31"/>
                  </a:lnTo>
                  <a:lnTo>
                    <a:pt x="64" y="26"/>
                  </a:lnTo>
                  <a:lnTo>
                    <a:pt x="34" y="16"/>
                  </a:lnTo>
                  <a:lnTo>
                    <a:pt x="2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5" y="44"/>
                  </a:lnTo>
                  <a:lnTo>
                    <a:pt x="29" y="64"/>
                  </a:lnTo>
                  <a:lnTo>
                    <a:pt x="30" y="85"/>
                  </a:lnTo>
                  <a:lnTo>
                    <a:pt x="26" y="108"/>
                  </a:lnTo>
                  <a:lnTo>
                    <a:pt x="17" y="135"/>
                  </a:lnTo>
                  <a:lnTo>
                    <a:pt x="0" y="163"/>
                  </a:lnTo>
                  <a:lnTo>
                    <a:pt x="19" y="170"/>
                  </a:lnTo>
                  <a:lnTo>
                    <a:pt x="38" y="177"/>
                  </a:lnTo>
                  <a:lnTo>
                    <a:pt x="56" y="187"/>
                  </a:lnTo>
                  <a:lnTo>
                    <a:pt x="72" y="201"/>
                  </a:lnTo>
                  <a:lnTo>
                    <a:pt x="85" y="216"/>
                  </a:lnTo>
                  <a:lnTo>
                    <a:pt x="94" y="236"/>
                  </a:lnTo>
                  <a:lnTo>
                    <a:pt x="100" y="259"/>
                  </a:lnTo>
                  <a:lnTo>
                    <a:pt x="97" y="287"/>
                  </a:lnTo>
                  <a:lnTo>
                    <a:pt x="108" y="285"/>
                  </a:lnTo>
                  <a:lnTo>
                    <a:pt x="119" y="284"/>
                  </a:lnTo>
                  <a:lnTo>
                    <a:pt x="131" y="284"/>
                  </a:lnTo>
                  <a:lnTo>
                    <a:pt x="143" y="287"/>
                  </a:lnTo>
                  <a:lnTo>
                    <a:pt x="155" y="290"/>
                  </a:lnTo>
                  <a:lnTo>
                    <a:pt x="168" y="295"/>
                  </a:lnTo>
                  <a:lnTo>
                    <a:pt x="181" y="304"/>
                  </a:lnTo>
                  <a:lnTo>
                    <a:pt x="196" y="3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0" name="Freeform 658">
              <a:extLst>
                <a:ext uri="{FF2B5EF4-FFF2-40B4-BE49-F238E27FC236}">
                  <a16:creationId xmlns:a16="http://schemas.microsoft.com/office/drawing/2014/main" id="{15BEC779-4E57-3400-915D-669567BA2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3997"/>
              <a:ext cx="199" cy="199"/>
            </a:xfrm>
            <a:custGeom>
              <a:avLst/>
              <a:gdLst>
                <a:gd name="T0" fmla="*/ 58 w 399"/>
                <a:gd name="T1" fmla="*/ 188 h 398"/>
                <a:gd name="T2" fmla="*/ 74 w 399"/>
                <a:gd name="T3" fmla="*/ 191 h 398"/>
                <a:gd name="T4" fmla="*/ 99 w 399"/>
                <a:gd name="T5" fmla="*/ 192 h 398"/>
                <a:gd name="T6" fmla="*/ 128 w 399"/>
                <a:gd name="T7" fmla="*/ 189 h 398"/>
                <a:gd name="T8" fmla="*/ 161 w 399"/>
                <a:gd name="T9" fmla="*/ 183 h 398"/>
                <a:gd name="T10" fmla="*/ 194 w 399"/>
                <a:gd name="T11" fmla="*/ 171 h 398"/>
                <a:gd name="T12" fmla="*/ 227 w 399"/>
                <a:gd name="T13" fmla="*/ 149 h 398"/>
                <a:gd name="T14" fmla="*/ 256 w 399"/>
                <a:gd name="T15" fmla="*/ 117 h 398"/>
                <a:gd name="T16" fmla="*/ 277 w 399"/>
                <a:gd name="T17" fmla="*/ 77 h 398"/>
                <a:gd name="T18" fmla="*/ 292 w 399"/>
                <a:gd name="T19" fmla="*/ 46 h 398"/>
                <a:gd name="T20" fmla="*/ 307 w 399"/>
                <a:gd name="T21" fmla="*/ 23 h 398"/>
                <a:gd name="T22" fmla="*/ 321 w 399"/>
                <a:gd name="T23" fmla="*/ 12 h 398"/>
                <a:gd name="T24" fmla="*/ 340 w 399"/>
                <a:gd name="T25" fmla="*/ 10 h 398"/>
                <a:gd name="T26" fmla="*/ 360 w 399"/>
                <a:gd name="T27" fmla="*/ 7 h 398"/>
                <a:gd name="T28" fmla="*/ 377 w 399"/>
                <a:gd name="T29" fmla="*/ 5 h 398"/>
                <a:gd name="T30" fmla="*/ 393 w 399"/>
                <a:gd name="T31" fmla="*/ 1 h 398"/>
                <a:gd name="T32" fmla="*/ 398 w 399"/>
                <a:gd name="T33" fmla="*/ 1 h 398"/>
                <a:gd name="T34" fmla="*/ 399 w 399"/>
                <a:gd name="T35" fmla="*/ 5 h 398"/>
                <a:gd name="T36" fmla="*/ 366 w 399"/>
                <a:gd name="T37" fmla="*/ 17 h 398"/>
                <a:gd name="T38" fmla="*/ 323 w 399"/>
                <a:gd name="T39" fmla="*/ 56 h 398"/>
                <a:gd name="T40" fmla="*/ 299 w 399"/>
                <a:gd name="T41" fmla="*/ 106 h 398"/>
                <a:gd name="T42" fmla="*/ 290 w 399"/>
                <a:gd name="T43" fmla="*/ 151 h 398"/>
                <a:gd name="T44" fmla="*/ 287 w 399"/>
                <a:gd name="T45" fmla="*/ 181 h 398"/>
                <a:gd name="T46" fmla="*/ 291 w 399"/>
                <a:gd name="T47" fmla="*/ 217 h 398"/>
                <a:gd name="T48" fmla="*/ 283 w 399"/>
                <a:gd name="T49" fmla="*/ 238 h 398"/>
                <a:gd name="T50" fmla="*/ 253 w 399"/>
                <a:gd name="T51" fmla="*/ 253 h 398"/>
                <a:gd name="T52" fmla="*/ 224 w 399"/>
                <a:gd name="T53" fmla="*/ 282 h 398"/>
                <a:gd name="T54" fmla="*/ 209 w 399"/>
                <a:gd name="T55" fmla="*/ 318 h 398"/>
                <a:gd name="T56" fmla="*/ 196 w 399"/>
                <a:gd name="T57" fmla="*/ 338 h 398"/>
                <a:gd name="T58" fmla="*/ 153 w 399"/>
                <a:gd name="T59" fmla="*/ 345 h 398"/>
                <a:gd name="T60" fmla="*/ 105 w 399"/>
                <a:gd name="T61" fmla="*/ 363 h 398"/>
                <a:gd name="T62" fmla="*/ 66 w 399"/>
                <a:gd name="T63" fmla="*/ 385 h 398"/>
                <a:gd name="T64" fmla="*/ 55 w 399"/>
                <a:gd name="T65" fmla="*/ 380 h 398"/>
                <a:gd name="T66" fmla="*/ 53 w 399"/>
                <a:gd name="T67" fmla="*/ 340 h 398"/>
                <a:gd name="T68" fmla="*/ 40 w 399"/>
                <a:gd name="T69" fmla="*/ 298 h 398"/>
                <a:gd name="T70" fmla="*/ 16 w 399"/>
                <a:gd name="T71" fmla="*/ 262 h 398"/>
                <a:gd name="T72" fmla="*/ 12 w 399"/>
                <a:gd name="T73" fmla="*/ 249 h 398"/>
                <a:gd name="T74" fmla="*/ 36 w 399"/>
                <a:gd name="T75" fmla="*/ 242 h 398"/>
                <a:gd name="T76" fmla="*/ 54 w 399"/>
                <a:gd name="T77" fmla="*/ 228 h 398"/>
                <a:gd name="T78" fmla="*/ 58 w 399"/>
                <a:gd name="T79" fmla="*/ 20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9" h="398">
                  <a:moveTo>
                    <a:pt x="53" y="188"/>
                  </a:moveTo>
                  <a:lnTo>
                    <a:pt x="58" y="188"/>
                  </a:lnTo>
                  <a:lnTo>
                    <a:pt x="65" y="189"/>
                  </a:lnTo>
                  <a:lnTo>
                    <a:pt x="74" y="191"/>
                  </a:lnTo>
                  <a:lnTo>
                    <a:pt x="86" y="191"/>
                  </a:lnTo>
                  <a:lnTo>
                    <a:pt x="99" y="192"/>
                  </a:lnTo>
                  <a:lnTo>
                    <a:pt x="112" y="191"/>
                  </a:lnTo>
                  <a:lnTo>
                    <a:pt x="128" y="189"/>
                  </a:lnTo>
                  <a:lnTo>
                    <a:pt x="144" y="187"/>
                  </a:lnTo>
                  <a:lnTo>
                    <a:pt x="161" y="183"/>
                  </a:lnTo>
                  <a:lnTo>
                    <a:pt x="177" y="178"/>
                  </a:lnTo>
                  <a:lnTo>
                    <a:pt x="194" y="171"/>
                  </a:lnTo>
                  <a:lnTo>
                    <a:pt x="211" y="161"/>
                  </a:lnTo>
                  <a:lnTo>
                    <a:pt x="227" y="149"/>
                  </a:lnTo>
                  <a:lnTo>
                    <a:pt x="241" y="134"/>
                  </a:lnTo>
                  <a:lnTo>
                    <a:pt x="256" y="117"/>
                  </a:lnTo>
                  <a:lnTo>
                    <a:pt x="267" y="96"/>
                  </a:lnTo>
                  <a:lnTo>
                    <a:pt x="277" y="77"/>
                  </a:lnTo>
                  <a:lnTo>
                    <a:pt x="286" y="61"/>
                  </a:lnTo>
                  <a:lnTo>
                    <a:pt x="292" y="46"/>
                  </a:lnTo>
                  <a:lnTo>
                    <a:pt x="300" y="33"/>
                  </a:lnTo>
                  <a:lnTo>
                    <a:pt x="307" y="23"/>
                  </a:lnTo>
                  <a:lnTo>
                    <a:pt x="314" y="16"/>
                  </a:lnTo>
                  <a:lnTo>
                    <a:pt x="321" y="12"/>
                  </a:lnTo>
                  <a:lnTo>
                    <a:pt x="331" y="10"/>
                  </a:lnTo>
                  <a:lnTo>
                    <a:pt x="340" y="10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6"/>
                  </a:lnTo>
                  <a:lnTo>
                    <a:pt x="377" y="5"/>
                  </a:lnTo>
                  <a:lnTo>
                    <a:pt x="385" y="4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4"/>
                  </a:lnTo>
                  <a:lnTo>
                    <a:pt x="399" y="5"/>
                  </a:lnTo>
                  <a:lnTo>
                    <a:pt x="399" y="7"/>
                  </a:lnTo>
                  <a:lnTo>
                    <a:pt x="366" y="17"/>
                  </a:lnTo>
                  <a:lnTo>
                    <a:pt x="341" y="35"/>
                  </a:lnTo>
                  <a:lnTo>
                    <a:pt x="323" y="56"/>
                  </a:lnTo>
                  <a:lnTo>
                    <a:pt x="308" y="81"/>
                  </a:lnTo>
                  <a:lnTo>
                    <a:pt x="299" y="106"/>
                  </a:lnTo>
                  <a:lnTo>
                    <a:pt x="294" y="129"/>
                  </a:lnTo>
                  <a:lnTo>
                    <a:pt x="290" y="151"/>
                  </a:lnTo>
                  <a:lnTo>
                    <a:pt x="288" y="167"/>
                  </a:lnTo>
                  <a:lnTo>
                    <a:pt x="287" y="181"/>
                  </a:lnTo>
                  <a:lnTo>
                    <a:pt x="288" y="197"/>
                  </a:lnTo>
                  <a:lnTo>
                    <a:pt x="291" y="217"/>
                  </a:lnTo>
                  <a:lnTo>
                    <a:pt x="295" y="237"/>
                  </a:lnTo>
                  <a:lnTo>
                    <a:pt x="283" y="238"/>
                  </a:lnTo>
                  <a:lnTo>
                    <a:pt x="269" y="244"/>
                  </a:lnTo>
                  <a:lnTo>
                    <a:pt x="253" y="253"/>
                  </a:lnTo>
                  <a:lnTo>
                    <a:pt x="237" y="267"/>
                  </a:lnTo>
                  <a:lnTo>
                    <a:pt x="224" y="282"/>
                  </a:lnTo>
                  <a:lnTo>
                    <a:pt x="215" y="299"/>
                  </a:lnTo>
                  <a:lnTo>
                    <a:pt x="209" y="318"/>
                  </a:lnTo>
                  <a:lnTo>
                    <a:pt x="212" y="338"/>
                  </a:lnTo>
                  <a:lnTo>
                    <a:pt x="196" y="338"/>
                  </a:lnTo>
                  <a:lnTo>
                    <a:pt x="175" y="340"/>
                  </a:lnTo>
                  <a:lnTo>
                    <a:pt x="153" y="345"/>
                  </a:lnTo>
                  <a:lnTo>
                    <a:pt x="129" y="353"/>
                  </a:lnTo>
                  <a:lnTo>
                    <a:pt x="105" y="363"/>
                  </a:lnTo>
                  <a:lnTo>
                    <a:pt x="83" y="374"/>
                  </a:lnTo>
                  <a:lnTo>
                    <a:pt x="66" y="385"/>
                  </a:lnTo>
                  <a:lnTo>
                    <a:pt x="53" y="398"/>
                  </a:lnTo>
                  <a:lnTo>
                    <a:pt x="55" y="380"/>
                  </a:lnTo>
                  <a:lnTo>
                    <a:pt x="55" y="361"/>
                  </a:lnTo>
                  <a:lnTo>
                    <a:pt x="53" y="340"/>
                  </a:lnTo>
                  <a:lnTo>
                    <a:pt x="48" y="318"/>
                  </a:lnTo>
                  <a:lnTo>
                    <a:pt x="40" y="298"/>
                  </a:lnTo>
                  <a:lnTo>
                    <a:pt x="29" y="278"/>
                  </a:lnTo>
                  <a:lnTo>
                    <a:pt x="16" y="262"/>
                  </a:lnTo>
                  <a:lnTo>
                    <a:pt x="0" y="249"/>
                  </a:lnTo>
                  <a:lnTo>
                    <a:pt x="12" y="249"/>
                  </a:lnTo>
                  <a:lnTo>
                    <a:pt x="24" y="247"/>
                  </a:lnTo>
                  <a:lnTo>
                    <a:pt x="36" y="242"/>
                  </a:lnTo>
                  <a:lnTo>
                    <a:pt x="46" y="235"/>
                  </a:lnTo>
                  <a:lnTo>
                    <a:pt x="54" y="228"/>
                  </a:lnTo>
                  <a:lnTo>
                    <a:pt x="58" y="217"/>
                  </a:lnTo>
                  <a:lnTo>
                    <a:pt x="58" y="203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1" name="Freeform 659">
              <a:extLst>
                <a:ext uri="{FF2B5EF4-FFF2-40B4-BE49-F238E27FC236}">
                  <a16:creationId xmlns:a16="http://schemas.microsoft.com/office/drawing/2014/main" id="{9B654C03-8B95-E0FE-3688-C84A62D1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4001"/>
              <a:ext cx="122" cy="202"/>
            </a:xfrm>
            <a:custGeom>
              <a:avLst/>
              <a:gdLst>
                <a:gd name="T0" fmla="*/ 146 w 243"/>
                <a:gd name="T1" fmla="*/ 5 h 404"/>
                <a:gd name="T2" fmla="*/ 159 w 243"/>
                <a:gd name="T3" fmla="*/ 20 h 404"/>
                <a:gd name="T4" fmla="*/ 181 w 243"/>
                <a:gd name="T5" fmla="*/ 21 h 404"/>
                <a:gd name="T6" fmla="*/ 193 w 243"/>
                <a:gd name="T7" fmla="*/ 29 h 404"/>
                <a:gd name="T8" fmla="*/ 188 w 243"/>
                <a:gd name="T9" fmla="*/ 40 h 404"/>
                <a:gd name="T10" fmla="*/ 173 w 243"/>
                <a:gd name="T11" fmla="*/ 51 h 404"/>
                <a:gd name="T12" fmla="*/ 160 w 243"/>
                <a:gd name="T13" fmla="*/ 54 h 404"/>
                <a:gd name="T14" fmla="*/ 147 w 243"/>
                <a:gd name="T15" fmla="*/ 53 h 404"/>
                <a:gd name="T16" fmla="*/ 137 w 243"/>
                <a:gd name="T17" fmla="*/ 55 h 404"/>
                <a:gd name="T18" fmla="*/ 129 w 243"/>
                <a:gd name="T19" fmla="*/ 61 h 404"/>
                <a:gd name="T20" fmla="*/ 122 w 243"/>
                <a:gd name="T21" fmla="*/ 69 h 404"/>
                <a:gd name="T22" fmla="*/ 119 w 243"/>
                <a:gd name="T23" fmla="*/ 78 h 404"/>
                <a:gd name="T24" fmla="*/ 119 w 243"/>
                <a:gd name="T25" fmla="*/ 85 h 404"/>
                <a:gd name="T26" fmla="*/ 123 w 243"/>
                <a:gd name="T27" fmla="*/ 94 h 404"/>
                <a:gd name="T28" fmla="*/ 129 w 243"/>
                <a:gd name="T29" fmla="*/ 101 h 404"/>
                <a:gd name="T30" fmla="*/ 138 w 243"/>
                <a:gd name="T31" fmla="*/ 105 h 404"/>
                <a:gd name="T32" fmla="*/ 151 w 243"/>
                <a:gd name="T33" fmla="*/ 108 h 404"/>
                <a:gd name="T34" fmla="*/ 162 w 243"/>
                <a:gd name="T35" fmla="*/ 106 h 404"/>
                <a:gd name="T36" fmla="*/ 172 w 243"/>
                <a:gd name="T37" fmla="*/ 99 h 404"/>
                <a:gd name="T38" fmla="*/ 175 w 243"/>
                <a:gd name="T39" fmla="*/ 86 h 404"/>
                <a:gd name="T40" fmla="*/ 183 w 243"/>
                <a:gd name="T41" fmla="*/ 74 h 404"/>
                <a:gd name="T42" fmla="*/ 201 w 243"/>
                <a:gd name="T43" fmla="*/ 64 h 404"/>
                <a:gd name="T44" fmla="*/ 208 w 243"/>
                <a:gd name="T45" fmla="*/ 64 h 404"/>
                <a:gd name="T46" fmla="*/ 213 w 243"/>
                <a:gd name="T47" fmla="*/ 70 h 404"/>
                <a:gd name="T48" fmla="*/ 212 w 243"/>
                <a:gd name="T49" fmla="*/ 80 h 404"/>
                <a:gd name="T50" fmla="*/ 205 w 243"/>
                <a:gd name="T51" fmla="*/ 96 h 404"/>
                <a:gd name="T52" fmla="*/ 194 w 243"/>
                <a:gd name="T53" fmla="*/ 106 h 404"/>
                <a:gd name="T54" fmla="*/ 181 w 243"/>
                <a:gd name="T55" fmla="*/ 119 h 404"/>
                <a:gd name="T56" fmla="*/ 177 w 243"/>
                <a:gd name="T57" fmla="*/ 129 h 404"/>
                <a:gd name="T58" fmla="*/ 177 w 243"/>
                <a:gd name="T59" fmla="*/ 134 h 404"/>
                <a:gd name="T60" fmla="*/ 180 w 243"/>
                <a:gd name="T61" fmla="*/ 142 h 404"/>
                <a:gd name="T62" fmla="*/ 192 w 243"/>
                <a:gd name="T63" fmla="*/ 154 h 404"/>
                <a:gd name="T64" fmla="*/ 206 w 243"/>
                <a:gd name="T65" fmla="*/ 160 h 404"/>
                <a:gd name="T66" fmla="*/ 217 w 243"/>
                <a:gd name="T67" fmla="*/ 160 h 404"/>
                <a:gd name="T68" fmla="*/ 226 w 243"/>
                <a:gd name="T69" fmla="*/ 156 h 404"/>
                <a:gd name="T70" fmla="*/ 234 w 243"/>
                <a:gd name="T71" fmla="*/ 152 h 404"/>
                <a:gd name="T72" fmla="*/ 242 w 243"/>
                <a:gd name="T73" fmla="*/ 170 h 404"/>
                <a:gd name="T74" fmla="*/ 242 w 243"/>
                <a:gd name="T75" fmla="*/ 210 h 404"/>
                <a:gd name="T76" fmla="*/ 226 w 243"/>
                <a:gd name="T77" fmla="*/ 248 h 404"/>
                <a:gd name="T78" fmla="*/ 200 w 243"/>
                <a:gd name="T79" fmla="*/ 286 h 404"/>
                <a:gd name="T80" fmla="*/ 165 w 243"/>
                <a:gd name="T81" fmla="*/ 321 h 404"/>
                <a:gd name="T82" fmla="*/ 126 w 243"/>
                <a:gd name="T83" fmla="*/ 349 h 404"/>
                <a:gd name="T84" fmla="*/ 86 w 243"/>
                <a:gd name="T85" fmla="*/ 373 h 404"/>
                <a:gd name="T86" fmla="*/ 50 w 243"/>
                <a:gd name="T87" fmla="*/ 389 h 404"/>
                <a:gd name="T88" fmla="*/ 29 w 243"/>
                <a:gd name="T89" fmla="*/ 396 h 404"/>
                <a:gd name="T90" fmla="*/ 15 w 243"/>
                <a:gd name="T91" fmla="*/ 401 h 404"/>
                <a:gd name="T92" fmla="*/ 2 w 243"/>
                <a:gd name="T93" fmla="*/ 404 h 404"/>
                <a:gd name="T94" fmla="*/ 0 w 243"/>
                <a:gd name="T95" fmla="*/ 402 h 404"/>
                <a:gd name="T96" fmla="*/ 13 w 243"/>
                <a:gd name="T97" fmla="*/ 389 h 404"/>
                <a:gd name="T98" fmla="*/ 29 w 243"/>
                <a:gd name="T99" fmla="*/ 369 h 404"/>
                <a:gd name="T100" fmla="*/ 42 w 243"/>
                <a:gd name="T101" fmla="*/ 347 h 404"/>
                <a:gd name="T102" fmla="*/ 50 w 243"/>
                <a:gd name="T103" fmla="*/ 323 h 404"/>
                <a:gd name="T104" fmla="*/ 51 w 243"/>
                <a:gd name="T105" fmla="*/ 295 h 404"/>
                <a:gd name="T106" fmla="*/ 44 w 243"/>
                <a:gd name="T107" fmla="*/ 253 h 404"/>
                <a:gd name="T108" fmla="*/ 35 w 243"/>
                <a:gd name="T109" fmla="*/ 210 h 404"/>
                <a:gd name="T110" fmla="*/ 31 w 243"/>
                <a:gd name="T111" fmla="*/ 174 h 404"/>
                <a:gd name="T112" fmla="*/ 34 w 243"/>
                <a:gd name="T113" fmla="*/ 144 h 404"/>
                <a:gd name="T114" fmla="*/ 43 w 243"/>
                <a:gd name="T115" fmla="*/ 99 h 404"/>
                <a:gd name="T116" fmla="*/ 67 w 243"/>
                <a:gd name="T117" fmla="*/ 49 h 404"/>
                <a:gd name="T118" fmla="*/ 110 w 243"/>
                <a:gd name="T119" fmla="*/ 1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404">
                  <a:moveTo>
                    <a:pt x="143" y="0"/>
                  </a:moveTo>
                  <a:lnTo>
                    <a:pt x="146" y="5"/>
                  </a:lnTo>
                  <a:lnTo>
                    <a:pt x="151" y="14"/>
                  </a:lnTo>
                  <a:lnTo>
                    <a:pt x="159" y="20"/>
                  </a:lnTo>
                  <a:lnTo>
                    <a:pt x="173" y="21"/>
                  </a:lnTo>
                  <a:lnTo>
                    <a:pt x="181" y="21"/>
                  </a:lnTo>
                  <a:lnTo>
                    <a:pt x="188" y="24"/>
                  </a:lnTo>
                  <a:lnTo>
                    <a:pt x="193" y="29"/>
                  </a:lnTo>
                  <a:lnTo>
                    <a:pt x="196" y="34"/>
                  </a:lnTo>
                  <a:lnTo>
                    <a:pt x="188" y="40"/>
                  </a:lnTo>
                  <a:lnTo>
                    <a:pt x="181" y="46"/>
                  </a:lnTo>
                  <a:lnTo>
                    <a:pt x="173" y="51"/>
                  </a:lnTo>
                  <a:lnTo>
                    <a:pt x="168" y="55"/>
                  </a:lnTo>
                  <a:lnTo>
                    <a:pt x="160" y="54"/>
                  </a:lnTo>
                  <a:lnTo>
                    <a:pt x="154" y="53"/>
                  </a:lnTo>
                  <a:lnTo>
                    <a:pt x="147" y="53"/>
                  </a:lnTo>
                  <a:lnTo>
                    <a:pt x="142" y="54"/>
                  </a:lnTo>
                  <a:lnTo>
                    <a:pt x="137" y="55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25" y="65"/>
                  </a:lnTo>
                  <a:lnTo>
                    <a:pt x="122" y="69"/>
                  </a:lnTo>
                  <a:lnTo>
                    <a:pt x="121" y="73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21" y="89"/>
                  </a:lnTo>
                  <a:lnTo>
                    <a:pt x="123" y="94"/>
                  </a:lnTo>
                  <a:lnTo>
                    <a:pt x="125" y="98"/>
                  </a:lnTo>
                  <a:lnTo>
                    <a:pt x="129" y="101"/>
                  </a:lnTo>
                  <a:lnTo>
                    <a:pt x="133" y="104"/>
                  </a:lnTo>
                  <a:lnTo>
                    <a:pt x="138" y="105"/>
                  </a:lnTo>
                  <a:lnTo>
                    <a:pt x="144" y="106"/>
                  </a:lnTo>
                  <a:lnTo>
                    <a:pt x="151" y="108"/>
                  </a:lnTo>
                  <a:lnTo>
                    <a:pt x="156" y="106"/>
                  </a:lnTo>
                  <a:lnTo>
                    <a:pt x="162" y="106"/>
                  </a:lnTo>
                  <a:lnTo>
                    <a:pt x="167" y="104"/>
                  </a:lnTo>
                  <a:lnTo>
                    <a:pt x="172" y="99"/>
                  </a:lnTo>
                  <a:lnTo>
                    <a:pt x="175" y="93"/>
                  </a:lnTo>
                  <a:lnTo>
                    <a:pt x="175" y="86"/>
                  </a:lnTo>
                  <a:lnTo>
                    <a:pt x="175" y="81"/>
                  </a:lnTo>
                  <a:lnTo>
                    <a:pt x="183" y="74"/>
                  </a:lnTo>
                  <a:lnTo>
                    <a:pt x="192" y="69"/>
                  </a:lnTo>
                  <a:lnTo>
                    <a:pt x="201" y="64"/>
                  </a:lnTo>
                  <a:lnTo>
                    <a:pt x="205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3" y="70"/>
                  </a:lnTo>
                  <a:lnTo>
                    <a:pt x="217" y="73"/>
                  </a:lnTo>
                  <a:lnTo>
                    <a:pt x="212" y="80"/>
                  </a:lnTo>
                  <a:lnTo>
                    <a:pt x="208" y="88"/>
                  </a:lnTo>
                  <a:lnTo>
                    <a:pt x="205" y="96"/>
                  </a:lnTo>
                  <a:lnTo>
                    <a:pt x="202" y="101"/>
                  </a:lnTo>
                  <a:lnTo>
                    <a:pt x="194" y="106"/>
                  </a:lnTo>
                  <a:lnTo>
                    <a:pt x="187" y="111"/>
                  </a:lnTo>
                  <a:lnTo>
                    <a:pt x="181" y="119"/>
                  </a:lnTo>
                  <a:lnTo>
                    <a:pt x="179" y="126"/>
                  </a:lnTo>
                  <a:lnTo>
                    <a:pt x="177" y="129"/>
                  </a:lnTo>
                  <a:lnTo>
                    <a:pt x="177" y="131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0" y="142"/>
                  </a:lnTo>
                  <a:lnTo>
                    <a:pt x="185" y="149"/>
                  </a:lnTo>
                  <a:lnTo>
                    <a:pt x="192" y="154"/>
                  </a:lnTo>
                  <a:lnTo>
                    <a:pt x="201" y="159"/>
                  </a:lnTo>
                  <a:lnTo>
                    <a:pt x="206" y="160"/>
                  </a:lnTo>
                  <a:lnTo>
                    <a:pt x="212" y="160"/>
                  </a:lnTo>
                  <a:lnTo>
                    <a:pt x="217" y="160"/>
                  </a:lnTo>
                  <a:lnTo>
                    <a:pt x="221" y="159"/>
                  </a:lnTo>
                  <a:lnTo>
                    <a:pt x="226" y="156"/>
                  </a:lnTo>
                  <a:lnTo>
                    <a:pt x="230" y="154"/>
                  </a:lnTo>
                  <a:lnTo>
                    <a:pt x="234" y="152"/>
                  </a:lnTo>
                  <a:lnTo>
                    <a:pt x="237" y="150"/>
                  </a:lnTo>
                  <a:lnTo>
                    <a:pt x="242" y="170"/>
                  </a:lnTo>
                  <a:lnTo>
                    <a:pt x="243" y="190"/>
                  </a:lnTo>
                  <a:lnTo>
                    <a:pt x="242" y="210"/>
                  </a:lnTo>
                  <a:lnTo>
                    <a:pt x="235" y="230"/>
                  </a:lnTo>
                  <a:lnTo>
                    <a:pt x="226" y="248"/>
                  </a:lnTo>
                  <a:lnTo>
                    <a:pt x="214" y="268"/>
                  </a:lnTo>
                  <a:lnTo>
                    <a:pt x="200" y="286"/>
                  </a:lnTo>
                  <a:lnTo>
                    <a:pt x="183" y="303"/>
                  </a:lnTo>
                  <a:lnTo>
                    <a:pt x="165" y="321"/>
                  </a:lnTo>
                  <a:lnTo>
                    <a:pt x="146" y="336"/>
                  </a:lnTo>
                  <a:lnTo>
                    <a:pt x="126" y="349"/>
                  </a:lnTo>
                  <a:lnTo>
                    <a:pt x="106" y="362"/>
                  </a:lnTo>
                  <a:lnTo>
                    <a:pt x="86" y="373"/>
                  </a:lnTo>
                  <a:lnTo>
                    <a:pt x="68" y="382"/>
                  </a:lnTo>
                  <a:lnTo>
                    <a:pt x="50" y="389"/>
                  </a:lnTo>
                  <a:lnTo>
                    <a:pt x="32" y="394"/>
                  </a:lnTo>
                  <a:lnTo>
                    <a:pt x="29" y="396"/>
                  </a:lnTo>
                  <a:lnTo>
                    <a:pt x="22" y="398"/>
                  </a:lnTo>
                  <a:lnTo>
                    <a:pt x="15" y="401"/>
                  </a:lnTo>
                  <a:lnTo>
                    <a:pt x="7" y="403"/>
                  </a:lnTo>
                  <a:lnTo>
                    <a:pt x="2" y="404"/>
                  </a:lnTo>
                  <a:lnTo>
                    <a:pt x="0" y="404"/>
                  </a:lnTo>
                  <a:lnTo>
                    <a:pt x="0" y="402"/>
                  </a:lnTo>
                  <a:lnTo>
                    <a:pt x="5" y="397"/>
                  </a:lnTo>
                  <a:lnTo>
                    <a:pt x="13" y="389"/>
                  </a:lnTo>
                  <a:lnTo>
                    <a:pt x="21" y="379"/>
                  </a:lnTo>
                  <a:lnTo>
                    <a:pt x="29" y="369"/>
                  </a:lnTo>
                  <a:lnTo>
                    <a:pt x="35" y="358"/>
                  </a:lnTo>
                  <a:lnTo>
                    <a:pt x="42" y="347"/>
                  </a:lnTo>
                  <a:lnTo>
                    <a:pt x="46" y="334"/>
                  </a:lnTo>
                  <a:lnTo>
                    <a:pt x="50" y="323"/>
                  </a:lnTo>
                  <a:lnTo>
                    <a:pt x="51" y="311"/>
                  </a:lnTo>
                  <a:lnTo>
                    <a:pt x="51" y="295"/>
                  </a:lnTo>
                  <a:lnTo>
                    <a:pt x="48" y="276"/>
                  </a:lnTo>
                  <a:lnTo>
                    <a:pt x="44" y="253"/>
                  </a:lnTo>
                  <a:lnTo>
                    <a:pt x="39" y="230"/>
                  </a:lnTo>
                  <a:lnTo>
                    <a:pt x="35" y="210"/>
                  </a:lnTo>
                  <a:lnTo>
                    <a:pt x="32" y="190"/>
                  </a:lnTo>
                  <a:lnTo>
                    <a:pt x="31" y="174"/>
                  </a:lnTo>
                  <a:lnTo>
                    <a:pt x="32" y="160"/>
                  </a:lnTo>
                  <a:lnTo>
                    <a:pt x="34" y="144"/>
                  </a:lnTo>
                  <a:lnTo>
                    <a:pt x="38" y="122"/>
                  </a:lnTo>
                  <a:lnTo>
                    <a:pt x="43" y="99"/>
                  </a:lnTo>
                  <a:lnTo>
                    <a:pt x="52" y="74"/>
                  </a:lnTo>
                  <a:lnTo>
                    <a:pt x="67" y="49"/>
                  </a:lnTo>
                  <a:lnTo>
                    <a:pt x="85" y="28"/>
                  </a:lnTo>
                  <a:lnTo>
                    <a:pt x="110" y="1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2" name="Freeform 660">
              <a:extLst>
                <a:ext uri="{FF2B5EF4-FFF2-40B4-BE49-F238E27FC236}">
                  <a16:creationId xmlns:a16="http://schemas.microsoft.com/office/drawing/2014/main" id="{DC0A9994-9BB3-7BB4-94FD-8964DACB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3758"/>
              <a:ext cx="547" cy="335"/>
            </a:xfrm>
            <a:custGeom>
              <a:avLst/>
              <a:gdLst>
                <a:gd name="T0" fmla="*/ 598 w 1094"/>
                <a:gd name="T1" fmla="*/ 178 h 671"/>
                <a:gd name="T2" fmla="*/ 644 w 1094"/>
                <a:gd name="T3" fmla="*/ 85 h 671"/>
                <a:gd name="T4" fmla="*/ 687 w 1094"/>
                <a:gd name="T5" fmla="*/ 27 h 671"/>
                <a:gd name="T6" fmla="*/ 711 w 1094"/>
                <a:gd name="T7" fmla="*/ 41 h 671"/>
                <a:gd name="T8" fmla="*/ 762 w 1094"/>
                <a:gd name="T9" fmla="*/ 125 h 671"/>
                <a:gd name="T10" fmla="*/ 811 w 1094"/>
                <a:gd name="T11" fmla="*/ 217 h 671"/>
                <a:gd name="T12" fmla="*/ 782 w 1094"/>
                <a:gd name="T13" fmla="*/ 340 h 671"/>
                <a:gd name="T14" fmla="*/ 721 w 1094"/>
                <a:gd name="T15" fmla="*/ 409 h 671"/>
                <a:gd name="T16" fmla="*/ 707 w 1094"/>
                <a:gd name="T17" fmla="*/ 459 h 671"/>
                <a:gd name="T18" fmla="*/ 739 w 1094"/>
                <a:gd name="T19" fmla="*/ 413 h 671"/>
                <a:gd name="T20" fmla="*/ 806 w 1094"/>
                <a:gd name="T21" fmla="*/ 335 h 671"/>
                <a:gd name="T22" fmla="*/ 931 w 1094"/>
                <a:gd name="T23" fmla="*/ 298 h 671"/>
                <a:gd name="T24" fmla="*/ 981 w 1094"/>
                <a:gd name="T25" fmla="*/ 309 h 671"/>
                <a:gd name="T26" fmla="*/ 1044 w 1094"/>
                <a:gd name="T27" fmla="*/ 345 h 671"/>
                <a:gd name="T28" fmla="*/ 1070 w 1094"/>
                <a:gd name="T29" fmla="*/ 377 h 671"/>
                <a:gd name="T30" fmla="*/ 999 w 1094"/>
                <a:gd name="T31" fmla="*/ 403 h 671"/>
                <a:gd name="T32" fmla="*/ 916 w 1094"/>
                <a:gd name="T33" fmla="*/ 484 h 671"/>
                <a:gd name="T34" fmla="*/ 806 w 1094"/>
                <a:gd name="T35" fmla="*/ 497 h 671"/>
                <a:gd name="T36" fmla="*/ 775 w 1094"/>
                <a:gd name="T37" fmla="*/ 492 h 671"/>
                <a:gd name="T38" fmla="*/ 749 w 1094"/>
                <a:gd name="T39" fmla="*/ 499 h 671"/>
                <a:gd name="T40" fmla="*/ 774 w 1094"/>
                <a:gd name="T41" fmla="*/ 460 h 671"/>
                <a:gd name="T42" fmla="*/ 770 w 1094"/>
                <a:gd name="T43" fmla="*/ 449 h 671"/>
                <a:gd name="T44" fmla="*/ 744 w 1094"/>
                <a:gd name="T45" fmla="*/ 443 h 671"/>
                <a:gd name="T46" fmla="*/ 720 w 1094"/>
                <a:gd name="T47" fmla="*/ 481 h 671"/>
                <a:gd name="T48" fmla="*/ 719 w 1094"/>
                <a:gd name="T49" fmla="*/ 501 h 671"/>
                <a:gd name="T50" fmla="*/ 711 w 1094"/>
                <a:gd name="T51" fmla="*/ 476 h 671"/>
                <a:gd name="T52" fmla="*/ 666 w 1094"/>
                <a:gd name="T53" fmla="*/ 461 h 671"/>
                <a:gd name="T54" fmla="*/ 623 w 1094"/>
                <a:gd name="T55" fmla="*/ 468 h 671"/>
                <a:gd name="T56" fmla="*/ 586 w 1094"/>
                <a:gd name="T57" fmla="*/ 485 h 671"/>
                <a:gd name="T58" fmla="*/ 538 w 1094"/>
                <a:gd name="T59" fmla="*/ 491 h 671"/>
                <a:gd name="T60" fmla="*/ 503 w 1094"/>
                <a:gd name="T61" fmla="*/ 540 h 671"/>
                <a:gd name="T62" fmla="*/ 444 w 1094"/>
                <a:gd name="T63" fmla="*/ 628 h 671"/>
                <a:gd name="T64" fmla="*/ 361 w 1094"/>
                <a:gd name="T65" fmla="*/ 666 h 671"/>
                <a:gd name="T66" fmla="*/ 291 w 1094"/>
                <a:gd name="T67" fmla="*/ 670 h 671"/>
                <a:gd name="T68" fmla="*/ 249 w 1094"/>
                <a:gd name="T69" fmla="*/ 663 h 671"/>
                <a:gd name="T70" fmla="*/ 166 w 1094"/>
                <a:gd name="T71" fmla="*/ 633 h 671"/>
                <a:gd name="T72" fmla="*/ 83 w 1094"/>
                <a:gd name="T73" fmla="*/ 598 h 671"/>
                <a:gd name="T74" fmla="*/ 0 w 1094"/>
                <a:gd name="T75" fmla="*/ 590 h 671"/>
                <a:gd name="T76" fmla="*/ 58 w 1094"/>
                <a:gd name="T77" fmla="*/ 530 h 671"/>
                <a:gd name="T78" fmla="*/ 192 w 1094"/>
                <a:gd name="T79" fmla="*/ 419 h 671"/>
                <a:gd name="T80" fmla="*/ 295 w 1094"/>
                <a:gd name="T81" fmla="*/ 395 h 671"/>
                <a:gd name="T82" fmla="*/ 401 w 1094"/>
                <a:gd name="T83" fmla="*/ 390 h 671"/>
                <a:gd name="T84" fmla="*/ 498 w 1094"/>
                <a:gd name="T85" fmla="*/ 430 h 671"/>
                <a:gd name="T86" fmla="*/ 540 w 1094"/>
                <a:gd name="T87" fmla="*/ 460 h 671"/>
                <a:gd name="T88" fmla="*/ 579 w 1094"/>
                <a:gd name="T89" fmla="*/ 469 h 671"/>
                <a:gd name="T90" fmla="*/ 619 w 1094"/>
                <a:gd name="T91" fmla="*/ 458 h 671"/>
                <a:gd name="T92" fmla="*/ 603 w 1094"/>
                <a:gd name="T93" fmla="*/ 441 h 671"/>
                <a:gd name="T94" fmla="*/ 552 w 1094"/>
                <a:gd name="T95" fmla="*/ 443 h 671"/>
                <a:gd name="T96" fmla="*/ 495 w 1094"/>
                <a:gd name="T97" fmla="*/ 436 h 671"/>
                <a:gd name="T98" fmla="*/ 388 w 1094"/>
                <a:gd name="T99" fmla="*/ 378 h 671"/>
                <a:gd name="T100" fmla="*/ 322 w 1094"/>
                <a:gd name="T101" fmla="*/ 252 h 671"/>
                <a:gd name="T102" fmla="*/ 320 w 1094"/>
                <a:gd name="T103" fmla="*/ 135 h 671"/>
                <a:gd name="T104" fmla="*/ 396 w 1094"/>
                <a:gd name="T105" fmla="*/ 172 h 671"/>
                <a:gd name="T106" fmla="*/ 505 w 1094"/>
                <a:gd name="T107" fmla="*/ 209 h 671"/>
                <a:gd name="T108" fmla="*/ 581 w 1094"/>
                <a:gd name="T109" fmla="*/ 249 h 671"/>
                <a:gd name="T110" fmla="*/ 621 w 1094"/>
                <a:gd name="T111" fmla="*/ 357 h 671"/>
                <a:gd name="T112" fmla="*/ 635 w 1094"/>
                <a:gd name="T113" fmla="*/ 426 h 671"/>
                <a:gd name="T114" fmla="*/ 675 w 1094"/>
                <a:gd name="T115" fmla="*/ 455 h 671"/>
                <a:gd name="T116" fmla="*/ 691 w 1094"/>
                <a:gd name="T117" fmla="*/ 439 h 671"/>
                <a:gd name="T118" fmla="*/ 660 w 1094"/>
                <a:gd name="T119" fmla="*/ 391 h 671"/>
                <a:gd name="T120" fmla="*/ 595 w 1094"/>
                <a:gd name="T121" fmla="*/ 28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671">
                  <a:moveTo>
                    <a:pt x="595" y="280"/>
                  </a:moveTo>
                  <a:lnTo>
                    <a:pt x="592" y="256"/>
                  </a:lnTo>
                  <a:lnTo>
                    <a:pt x="591" y="229"/>
                  </a:lnTo>
                  <a:lnTo>
                    <a:pt x="594" y="204"/>
                  </a:lnTo>
                  <a:lnTo>
                    <a:pt x="598" y="178"/>
                  </a:lnTo>
                  <a:lnTo>
                    <a:pt x="603" y="155"/>
                  </a:lnTo>
                  <a:lnTo>
                    <a:pt x="611" y="133"/>
                  </a:lnTo>
                  <a:lnTo>
                    <a:pt x="621" y="113"/>
                  </a:lnTo>
                  <a:lnTo>
                    <a:pt x="632" y="98"/>
                  </a:lnTo>
                  <a:lnTo>
                    <a:pt x="644" y="85"/>
                  </a:lnTo>
                  <a:lnTo>
                    <a:pt x="654" y="72"/>
                  </a:lnTo>
                  <a:lnTo>
                    <a:pt x="664" y="61"/>
                  </a:lnTo>
                  <a:lnTo>
                    <a:pt x="671" y="50"/>
                  </a:lnTo>
                  <a:lnTo>
                    <a:pt x="679" y="39"/>
                  </a:lnTo>
                  <a:lnTo>
                    <a:pt x="687" y="27"/>
                  </a:lnTo>
                  <a:lnTo>
                    <a:pt x="694" y="14"/>
                  </a:lnTo>
                  <a:lnTo>
                    <a:pt x="699" y="0"/>
                  </a:lnTo>
                  <a:lnTo>
                    <a:pt x="700" y="10"/>
                  </a:lnTo>
                  <a:lnTo>
                    <a:pt x="704" y="24"/>
                  </a:lnTo>
                  <a:lnTo>
                    <a:pt x="711" y="41"/>
                  </a:lnTo>
                  <a:lnTo>
                    <a:pt x="719" y="58"/>
                  </a:lnTo>
                  <a:lnTo>
                    <a:pt x="728" y="77"/>
                  </a:lnTo>
                  <a:lnTo>
                    <a:pt x="739" y="96"/>
                  </a:lnTo>
                  <a:lnTo>
                    <a:pt x="750" y="112"/>
                  </a:lnTo>
                  <a:lnTo>
                    <a:pt x="762" y="125"/>
                  </a:lnTo>
                  <a:lnTo>
                    <a:pt x="775" y="137"/>
                  </a:lnTo>
                  <a:lnTo>
                    <a:pt x="786" y="150"/>
                  </a:lnTo>
                  <a:lnTo>
                    <a:pt x="794" y="163"/>
                  </a:lnTo>
                  <a:lnTo>
                    <a:pt x="800" y="177"/>
                  </a:lnTo>
                  <a:lnTo>
                    <a:pt x="811" y="217"/>
                  </a:lnTo>
                  <a:lnTo>
                    <a:pt x="811" y="256"/>
                  </a:lnTo>
                  <a:lnTo>
                    <a:pt x="804" y="289"/>
                  </a:lnTo>
                  <a:lnTo>
                    <a:pt x="797" y="315"/>
                  </a:lnTo>
                  <a:lnTo>
                    <a:pt x="790" y="328"/>
                  </a:lnTo>
                  <a:lnTo>
                    <a:pt x="782" y="340"/>
                  </a:lnTo>
                  <a:lnTo>
                    <a:pt x="771" y="354"/>
                  </a:lnTo>
                  <a:lnTo>
                    <a:pt x="760" y="367"/>
                  </a:lnTo>
                  <a:lnTo>
                    <a:pt x="746" y="380"/>
                  </a:lnTo>
                  <a:lnTo>
                    <a:pt x="733" y="394"/>
                  </a:lnTo>
                  <a:lnTo>
                    <a:pt x="721" y="409"/>
                  </a:lnTo>
                  <a:lnTo>
                    <a:pt x="710" y="425"/>
                  </a:lnTo>
                  <a:lnTo>
                    <a:pt x="704" y="436"/>
                  </a:lnTo>
                  <a:lnTo>
                    <a:pt x="703" y="448"/>
                  </a:lnTo>
                  <a:lnTo>
                    <a:pt x="703" y="456"/>
                  </a:lnTo>
                  <a:lnTo>
                    <a:pt x="707" y="459"/>
                  </a:lnTo>
                  <a:lnTo>
                    <a:pt x="716" y="454"/>
                  </a:lnTo>
                  <a:lnTo>
                    <a:pt x="723" y="446"/>
                  </a:lnTo>
                  <a:lnTo>
                    <a:pt x="728" y="436"/>
                  </a:lnTo>
                  <a:lnTo>
                    <a:pt x="732" y="428"/>
                  </a:lnTo>
                  <a:lnTo>
                    <a:pt x="739" y="413"/>
                  </a:lnTo>
                  <a:lnTo>
                    <a:pt x="745" y="399"/>
                  </a:lnTo>
                  <a:lnTo>
                    <a:pt x="753" y="386"/>
                  </a:lnTo>
                  <a:lnTo>
                    <a:pt x="762" y="375"/>
                  </a:lnTo>
                  <a:lnTo>
                    <a:pt x="783" y="353"/>
                  </a:lnTo>
                  <a:lnTo>
                    <a:pt x="806" y="335"/>
                  </a:lnTo>
                  <a:lnTo>
                    <a:pt x="831" y="320"/>
                  </a:lnTo>
                  <a:lnTo>
                    <a:pt x="856" y="310"/>
                  </a:lnTo>
                  <a:lnTo>
                    <a:pt x="882" y="303"/>
                  </a:lnTo>
                  <a:lnTo>
                    <a:pt x="907" y="299"/>
                  </a:lnTo>
                  <a:lnTo>
                    <a:pt x="931" y="298"/>
                  </a:lnTo>
                  <a:lnTo>
                    <a:pt x="953" y="300"/>
                  </a:lnTo>
                  <a:lnTo>
                    <a:pt x="961" y="303"/>
                  </a:lnTo>
                  <a:lnTo>
                    <a:pt x="968" y="304"/>
                  </a:lnTo>
                  <a:lnTo>
                    <a:pt x="974" y="307"/>
                  </a:lnTo>
                  <a:lnTo>
                    <a:pt x="981" y="309"/>
                  </a:lnTo>
                  <a:lnTo>
                    <a:pt x="994" y="315"/>
                  </a:lnTo>
                  <a:lnTo>
                    <a:pt x="1006" y="322"/>
                  </a:lnTo>
                  <a:lnTo>
                    <a:pt x="1019" y="329"/>
                  </a:lnTo>
                  <a:lnTo>
                    <a:pt x="1031" y="337"/>
                  </a:lnTo>
                  <a:lnTo>
                    <a:pt x="1044" y="345"/>
                  </a:lnTo>
                  <a:lnTo>
                    <a:pt x="1059" y="354"/>
                  </a:lnTo>
                  <a:lnTo>
                    <a:pt x="1076" y="363"/>
                  </a:lnTo>
                  <a:lnTo>
                    <a:pt x="1094" y="373"/>
                  </a:lnTo>
                  <a:lnTo>
                    <a:pt x="1084" y="374"/>
                  </a:lnTo>
                  <a:lnTo>
                    <a:pt x="1070" y="377"/>
                  </a:lnTo>
                  <a:lnTo>
                    <a:pt x="1056" y="379"/>
                  </a:lnTo>
                  <a:lnTo>
                    <a:pt x="1040" y="383"/>
                  </a:lnTo>
                  <a:lnTo>
                    <a:pt x="1026" y="388"/>
                  </a:lnTo>
                  <a:lnTo>
                    <a:pt x="1011" y="394"/>
                  </a:lnTo>
                  <a:lnTo>
                    <a:pt x="999" y="403"/>
                  </a:lnTo>
                  <a:lnTo>
                    <a:pt x="990" y="414"/>
                  </a:lnTo>
                  <a:lnTo>
                    <a:pt x="977" y="431"/>
                  </a:lnTo>
                  <a:lnTo>
                    <a:pt x="960" y="450"/>
                  </a:lnTo>
                  <a:lnTo>
                    <a:pt x="940" y="468"/>
                  </a:lnTo>
                  <a:lnTo>
                    <a:pt x="916" y="484"/>
                  </a:lnTo>
                  <a:lnTo>
                    <a:pt x="891" y="497"/>
                  </a:lnTo>
                  <a:lnTo>
                    <a:pt x="865" y="505"/>
                  </a:lnTo>
                  <a:lnTo>
                    <a:pt x="837" y="507"/>
                  </a:lnTo>
                  <a:lnTo>
                    <a:pt x="811" y="501"/>
                  </a:lnTo>
                  <a:lnTo>
                    <a:pt x="806" y="497"/>
                  </a:lnTo>
                  <a:lnTo>
                    <a:pt x="800" y="495"/>
                  </a:lnTo>
                  <a:lnTo>
                    <a:pt x="794" y="492"/>
                  </a:lnTo>
                  <a:lnTo>
                    <a:pt x="787" y="491"/>
                  </a:lnTo>
                  <a:lnTo>
                    <a:pt x="781" y="491"/>
                  </a:lnTo>
                  <a:lnTo>
                    <a:pt x="775" y="492"/>
                  </a:lnTo>
                  <a:lnTo>
                    <a:pt x="770" y="495"/>
                  </a:lnTo>
                  <a:lnTo>
                    <a:pt x="766" y="497"/>
                  </a:lnTo>
                  <a:lnTo>
                    <a:pt x="761" y="501"/>
                  </a:lnTo>
                  <a:lnTo>
                    <a:pt x="756" y="501"/>
                  </a:lnTo>
                  <a:lnTo>
                    <a:pt x="749" y="499"/>
                  </a:lnTo>
                  <a:lnTo>
                    <a:pt x="744" y="497"/>
                  </a:lnTo>
                  <a:lnTo>
                    <a:pt x="754" y="491"/>
                  </a:lnTo>
                  <a:lnTo>
                    <a:pt x="764" y="481"/>
                  </a:lnTo>
                  <a:lnTo>
                    <a:pt x="771" y="471"/>
                  </a:lnTo>
                  <a:lnTo>
                    <a:pt x="774" y="460"/>
                  </a:lnTo>
                  <a:lnTo>
                    <a:pt x="774" y="458"/>
                  </a:lnTo>
                  <a:lnTo>
                    <a:pt x="774" y="455"/>
                  </a:lnTo>
                  <a:lnTo>
                    <a:pt x="773" y="454"/>
                  </a:lnTo>
                  <a:lnTo>
                    <a:pt x="771" y="451"/>
                  </a:lnTo>
                  <a:lnTo>
                    <a:pt x="770" y="449"/>
                  </a:lnTo>
                  <a:lnTo>
                    <a:pt x="768" y="448"/>
                  </a:lnTo>
                  <a:lnTo>
                    <a:pt x="766" y="446"/>
                  </a:lnTo>
                  <a:lnTo>
                    <a:pt x="764" y="445"/>
                  </a:lnTo>
                  <a:lnTo>
                    <a:pt x="754" y="443"/>
                  </a:lnTo>
                  <a:lnTo>
                    <a:pt x="744" y="443"/>
                  </a:lnTo>
                  <a:lnTo>
                    <a:pt x="735" y="446"/>
                  </a:lnTo>
                  <a:lnTo>
                    <a:pt x="727" y="451"/>
                  </a:lnTo>
                  <a:lnTo>
                    <a:pt x="721" y="460"/>
                  </a:lnTo>
                  <a:lnTo>
                    <a:pt x="720" y="471"/>
                  </a:lnTo>
                  <a:lnTo>
                    <a:pt x="720" y="481"/>
                  </a:lnTo>
                  <a:lnTo>
                    <a:pt x="724" y="489"/>
                  </a:lnTo>
                  <a:lnTo>
                    <a:pt x="727" y="495"/>
                  </a:lnTo>
                  <a:lnTo>
                    <a:pt x="725" y="499"/>
                  </a:lnTo>
                  <a:lnTo>
                    <a:pt x="723" y="500"/>
                  </a:lnTo>
                  <a:lnTo>
                    <a:pt x="719" y="501"/>
                  </a:lnTo>
                  <a:lnTo>
                    <a:pt x="716" y="500"/>
                  </a:lnTo>
                  <a:lnTo>
                    <a:pt x="715" y="496"/>
                  </a:lnTo>
                  <a:lnTo>
                    <a:pt x="714" y="490"/>
                  </a:lnTo>
                  <a:lnTo>
                    <a:pt x="714" y="484"/>
                  </a:lnTo>
                  <a:lnTo>
                    <a:pt x="711" y="476"/>
                  </a:lnTo>
                  <a:lnTo>
                    <a:pt x="706" y="469"/>
                  </a:lnTo>
                  <a:lnTo>
                    <a:pt x="695" y="466"/>
                  </a:lnTo>
                  <a:lnTo>
                    <a:pt x="678" y="473"/>
                  </a:lnTo>
                  <a:lnTo>
                    <a:pt x="673" y="466"/>
                  </a:lnTo>
                  <a:lnTo>
                    <a:pt x="666" y="461"/>
                  </a:lnTo>
                  <a:lnTo>
                    <a:pt x="658" y="458"/>
                  </a:lnTo>
                  <a:lnTo>
                    <a:pt x="649" y="456"/>
                  </a:lnTo>
                  <a:lnTo>
                    <a:pt x="640" y="458"/>
                  </a:lnTo>
                  <a:lnTo>
                    <a:pt x="631" y="461"/>
                  </a:lnTo>
                  <a:lnTo>
                    <a:pt x="623" y="468"/>
                  </a:lnTo>
                  <a:lnTo>
                    <a:pt x="615" y="479"/>
                  </a:lnTo>
                  <a:lnTo>
                    <a:pt x="610" y="480"/>
                  </a:lnTo>
                  <a:lnTo>
                    <a:pt x="602" y="483"/>
                  </a:lnTo>
                  <a:lnTo>
                    <a:pt x="594" y="484"/>
                  </a:lnTo>
                  <a:lnTo>
                    <a:pt x="586" y="485"/>
                  </a:lnTo>
                  <a:lnTo>
                    <a:pt x="577" y="486"/>
                  </a:lnTo>
                  <a:lnTo>
                    <a:pt x="567" y="487"/>
                  </a:lnTo>
                  <a:lnTo>
                    <a:pt x="557" y="489"/>
                  </a:lnTo>
                  <a:lnTo>
                    <a:pt x="548" y="489"/>
                  </a:lnTo>
                  <a:lnTo>
                    <a:pt x="538" y="491"/>
                  </a:lnTo>
                  <a:lnTo>
                    <a:pt x="531" y="495"/>
                  </a:lnTo>
                  <a:lnTo>
                    <a:pt x="524" y="502"/>
                  </a:lnTo>
                  <a:lnTo>
                    <a:pt x="517" y="512"/>
                  </a:lnTo>
                  <a:lnTo>
                    <a:pt x="509" y="525"/>
                  </a:lnTo>
                  <a:lnTo>
                    <a:pt x="503" y="540"/>
                  </a:lnTo>
                  <a:lnTo>
                    <a:pt x="494" y="556"/>
                  </a:lnTo>
                  <a:lnTo>
                    <a:pt x="484" y="575"/>
                  </a:lnTo>
                  <a:lnTo>
                    <a:pt x="473" y="596"/>
                  </a:lnTo>
                  <a:lnTo>
                    <a:pt x="458" y="613"/>
                  </a:lnTo>
                  <a:lnTo>
                    <a:pt x="444" y="628"/>
                  </a:lnTo>
                  <a:lnTo>
                    <a:pt x="428" y="640"/>
                  </a:lnTo>
                  <a:lnTo>
                    <a:pt x="411" y="650"/>
                  </a:lnTo>
                  <a:lnTo>
                    <a:pt x="394" y="657"/>
                  </a:lnTo>
                  <a:lnTo>
                    <a:pt x="378" y="662"/>
                  </a:lnTo>
                  <a:lnTo>
                    <a:pt x="361" y="666"/>
                  </a:lnTo>
                  <a:lnTo>
                    <a:pt x="345" y="668"/>
                  </a:lnTo>
                  <a:lnTo>
                    <a:pt x="329" y="670"/>
                  </a:lnTo>
                  <a:lnTo>
                    <a:pt x="316" y="671"/>
                  </a:lnTo>
                  <a:lnTo>
                    <a:pt x="303" y="670"/>
                  </a:lnTo>
                  <a:lnTo>
                    <a:pt x="291" y="670"/>
                  </a:lnTo>
                  <a:lnTo>
                    <a:pt x="282" y="668"/>
                  </a:lnTo>
                  <a:lnTo>
                    <a:pt x="275" y="667"/>
                  </a:lnTo>
                  <a:lnTo>
                    <a:pt x="270" y="667"/>
                  </a:lnTo>
                  <a:lnTo>
                    <a:pt x="261" y="666"/>
                  </a:lnTo>
                  <a:lnTo>
                    <a:pt x="249" y="663"/>
                  </a:lnTo>
                  <a:lnTo>
                    <a:pt x="234" y="660"/>
                  </a:lnTo>
                  <a:lnTo>
                    <a:pt x="217" y="655"/>
                  </a:lnTo>
                  <a:lnTo>
                    <a:pt x="200" y="648"/>
                  </a:lnTo>
                  <a:lnTo>
                    <a:pt x="182" y="642"/>
                  </a:lnTo>
                  <a:lnTo>
                    <a:pt x="166" y="633"/>
                  </a:lnTo>
                  <a:lnTo>
                    <a:pt x="150" y="625"/>
                  </a:lnTo>
                  <a:lnTo>
                    <a:pt x="134" y="616"/>
                  </a:lnTo>
                  <a:lnTo>
                    <a:pt x="118" y="608"/>
                  </a:lnTo>
                  <a:lnTo>
                    <a:pt x="101" y="603"/>
                  </a:lnTo>
                  <a:lnTo>
                    <a:pt x="83" y="598"/>
                  </a:lnTo>
                  <a:lnTo>
                    <a:pt x="66" y="596"/>
                  </a:lnTo>
                  <a:lnTo>
                    <a:pt x="49" y="594"/>
                  </a:lnTo>
                  <a:lnTo>
                    <a:pt x="31" y="592"/>
                  </a:lnTo>
                  <a:lnTo>
                    <a:pt x="17" y="592"/>
                  </a:lnTo>
                  <a:lnTo>
                    <a:pt x="0" y="590"/>
                  </a:lnTo>
                  <a:lnTo>
                    <a:pt x="1" y="584"/>
                  </a:lnTo>
                  <a:lnTo>
                    <a:pt x="9" y="577"/>
                  </a:lnTo>
                  <a:lnTo>
                    <a:pt x="17" y="571"/>
                  </a:lnTo>
                  <a:lnTo>
                    <a:pt x="35" y="552"/>
                  </a:lnTo>
                  <a:lnTo>
                    <a:pt x="58" y="530"/>
                  </a:lnTo>
                  <a:lnTo>
                    <a:pt x="83" y="504"/>
                  </a:lnTo>
                  <a:lnTo>
                    <a:pt x="109" y="479"/>
                  </a:lnTo>
                  <a:lnTo>
                    <a:pt x="137" y="455"/>
                  </a:lnTo>
                  <a:lnTo>
                    <a:pt x="166" y="434"/>
                  </a:lnTo>
                  <a:lnTo>
                    <a:pt x="192" y="419"/>
                  </a:lnTo>
                  <a:lnTo>
                    <a:pt x="216" y="411"/>
                  </a:lnTo>
                  <a:lnTo>
                    <a:pt x="230" y="409"/>
                  </a:lnTo>
                  <a:lnTo>
                    <a:pt x="250" y="405"/>
                  </a:lnTo>
                  <a:lnTo>
                    <a:pt x="271" y="400"/>
                  </a:lnTo>
                  <a:lnTo>
                    <a:pt x="295" y="395"/>
                  </a:lnTo>
                  <a:lnTo>
                    <a:pt x="318" y="391"/>
                  </a:lnTo>
                  <a:lnTo>
                    <a:pt x="342" y="389"/>
                  </a:lnTo>
                  <a:lnTo>
                    <a:pt x="365" y="388"/>
                  </a:lnTo>
                  <a:lnTo>
                    <a:pt x="383" y="388"/>
                  </a:lnTo>
                  <a:lnTo>
                    <a:pt x="401" y="390"/>
                  </a:lnTo>
                  <a:lnTo>
                    <a:pt x="421" y="396"/>
                  </a:lnTo>
                  <a:lnTo>
                    <a:pt x="442" y="404"/>
                  </a:lnTo>
                  <a:lnTo>
                    <a:pt x="463" y="413"/>
                  </a:lnTo>
                  <a:lnTo>
                    <a:pt x="482" y="421"/>
                  </a:lnTo>
                  <a:lnTo>
                    <a:pt x="498" y="430"/>
                  </a:lnTo>
                  <a:lnTo>
                    <a:pt x="511" y="436"/>
                  </a:lnTo>
                  <a:lnTo>
                    <a:pt x="517" y="441"/>
                  </a:lnTo>
                  <a:lnTo>
                    <a:pt x="525" y="448"/>
                  </a:lnTo>
                  <a:lnTo>
                    <a:pt x="532" y="454"/>
                  </a:lnTo>
                  <a:lnTo>
                    <a:pt x="540" y="460"/>
                  </a:lnTo>
                  <a:lnTo>
                    <a:pt x="548" y="465"/>
                  </a:lnTo>
                  <a:lnTo>
                    <a:pt x="553" y="468"/>
                  </a:lnTo>
                  <a:lnTo>
                    <a:pt x="561" y="469"/>
                  </a:lnTo>
                  <a:lnTo>
                    <a:pt x="570" y="469"/>
                  </a:lnTo>
                  <a:lnTo>
                    <a:pt x="579" y="469"/>
                  </a:lnTo>
                  <a:lnTo>
                    <a:pt x="588" y="468"/>
                  </a:lnTo>
                  <a:lnTo>
                    <a:pt x="598" y="466"/>
                  </a:lnTo>
                  <a:lnTo>
                    <a:pt x="604" y="465"/>
                  </a:lnTo>
                  <a:lnTo>
                    <a:pt x="611" y="463"/>
                  </a:lnTo>
                  <a:lnTo>
                    <a:pt x="619" y="458"/>
                  </a:lnTo>
                  <a:lnTo>
                    <a:pt x="621" y="454"/>
                  </a:lnTo>
                  <a:lnTo>
                    <a:pt x="620" y="450"/>
                  </a:lnTo>
                  <a:lnTo>
                    <a:pt x="615" y="445"/>
                  </a:lnTo>
                  <a:lnTo>
                    <a:pt x="610" y="443"/>
                  </a:lnTo>
                  <a:lnTo>
                    <a:pt x="603" y="441"/>
                  </a:lnTo>
                  <a:lnTo>
                    <a:pt x="594" y="441"/>
                  </a:lnTo>
                  <a:lnTo>
                    <a:pt x="585" y="441"/>
                  </a:lnTo>
                  <a:lnTo>
                    <a:pt x="574" y="441"/>
                  </a:lnTo>
                  <a:lnTo>
                    <a:pt x="562" y="441"/>
                  </a:lnTo>
                  <a:lnTo>
                    <a:pt x="552" y="443"/>
                  </a:lnTo>
                  <a:lnTo>
                    <a:pt x="541" y="443"/>
                  </a:lnTo>
                  <a:lnTo>
                    <a:pt x="531" y="443"/>
                  </a:lnTo>
                  <a:lnTo>
                    <a:pt x="520" y="443"/>
                  </a:lnTo>
                  <a:lnTo>
                    <a:pt x="508" y="440"/>
                  </a:lnTo>
                  <a:lnTo>
                    <a:pt x="495" y="436"/>
                  </a:lnTo>
                  <a:lnTo>
                    <a:pt x="478" y="430"/>
                  </a:lnTo>
                  <a:lnTo>
                    <a:pt x="459" y="420"/>
                  </a:lnTo>
                  <a:lnTo>
                    <a:pt x="437" y="409"/>
                  </a:lnTo>
                  <a:lnTo>
                    <a:pt x="409" y="393"/>
                  </a:lnTo>
                  <a:lnTo>
                    <a:pt x="388" y="378"/>
                  </a:lnTo>
                  <a:lnTo>
                    <a:pt x="370" y="358"/>
                  </a:lnTo>
                  <a:lnTo>
                    <a:pt x="354" y="335"/>
                  </a:lnTo>
                  <a:lnTo>
                    <a:pt x="341" y="309"/>
                  </a:lnTo>
                  <a:lnTo>
                    <a:pt x="330" y="282"/>
                  </a:lnTo>
                  <a:lnTo>
                    <a:pt x="322" y="252"/>
                  </a:lnTo>
                  <a:lnTo>
                    <a:pt x="317" y="222"/>
                  </a:lnTo>
                  <a:lnTo>
                    <a:pt x="315" y="192"/>
                  </a:lnTo>
                  <a:lnTo>
                    <a:pt x="315" y="172"/>
                  </a:lnTo>
                  <a:lnTo>
                    <a:pt x="317" y="153"/>
                  </a:lnTo>
                  <a:lnTo>
                    <a:pt x="320" y="135"/>
                  </a:lnTo>
                  <a:lnTo>
                    <a:pt x="324" y="117"/>
                  </a:lnTo>
                  <a:lnTo>
                    <a:pt x="334" y="132"/>
                  </a:lnTo>
                  <a:lnTo>
                    <a:pt x="351" y="146"/>
                  </a:lnTo>
                  <a:lnTo>
                    <a:pt x="372" y="160"/>
                  </a:lnTo>
                  <a:lnTo>
                    <a:pt x="396" y="172"/>
                  </a:lnTo>
                  <a:lnTo>
                    <a:pt x="421" y="183"/>
                  </a:lnTo>
                  <a:lnTo>
                    <a:pt x="448" y="192"/>
                  </a:lnTo>
                  <a:lnTo>
                    <a:pt x="471" y="199"/>
                  </a:lnTo>
                  <a:lnTo>
                    <a:pt x="492" y="206"/>
                  </a:lnTo>
                  <a:lnTo>
                    <a:pt x="505" y="209"/>
                  </a:lnTo>
                  <a:lnTo>
                    <a:pt x="520" y="213"/>
                  </a:lnTo>
                  <a:lnTo>
                    <a:pt x="536" y="219"/>
                  </a:lnTo>
                  <a:lnTo>
                    <a:pt x="552" y="227"/>
                  </a:lnTo>
                  <a:lnTo>
                    <a:pt x="567" y="237"/>
                  </a:lnTo>
                  <a:lnTo>
                    <a:pt x="581" y="249"/>
                  </a:lnTo>
                  <a:lnTo>
                    <a:pt x="591" y="264"/>
                  </a:lnTo>
                  <a:lnTo>
                    <a:pt x="598" y="284"/>
                  </a:lnTo>
                  <a:lnTo>
                    <a:pt x="607" y="312"/>
                  </a:lnTo>
                  <a:lnTo>
                    <a:pt x="616" y="333"/>
                  </a:lnTo>
                  <a:lnTo>
                    <a:pt x="621" y="357"/>
                  </a:lnTo>
                  <a:lnTo>
                    <a:pt x="617" y="389"/>
                  </a:lnTo>
                  <a:lnTo>
                    <a:pt x="617" y="399"/>
                  </a:lnTo>
                  <a:lnTo>
                    <a:pt x="620" y="409"/>
                  </a:lnTo>
                  <a:lnTo>
                    <a:pt x="627" y="418"/>
                  </a:lnTo>
                  <a:lnTo>
                    <a:pt x="635" y="426"/>
                  </a:lnTo>
                  <a:lnTo>
                    <a:pt x="642" y="434"/>
                  </a:lnTo>
                  <a:lnTo>
                    <a:pt x="652" y="441"/>
                  </a:lnTo>
                  <a:lnTo>
                    <a:pt x="660" y="446"/>
                  </a:lnTo>
                  <a:lnTo>
                    <a:pt x="666" y="450"/>
                  </a:lnTo>
                  <a:lnTo>
                    <a:pt x="675" y="455"/>
                  </a:lnTo>
                  <a:lnTo>
                    <a:pt x="685" y="459"/>
                  </a:lnTo>
                  <a:lnTo>
                    <a:pt x="690" y="458"/>
                  </a:lnTo>
                  <a:lnTo>
                    <a:pt x="691" y="454"/>
                  </a:lnTo>
                  <a:lnTo>
                    <a:pt x="691" y="446"/>
                  </a:lnTo>
                  <a:lnTo>
                    <a:pt x="691" y="439"/>
                  </a:lnTo>
                  <a:lnTo>
                    <a:pt x="690" y="430"/>
                  </a:lnTo>
                  <a:lnTo>
                    <a:pt x="686" y="421"/>
                  </a:lnTo>
                  <a:lnTo>
                    <a:pt x="681" y="415"/>
                  </a:lnTo>
                  <a:lnTo>
                    <a:pt x="671" y="405"/>
                  </a:lnTo>
                  <a:lnTo>
                    <a:pt x="660" y="391"/>
                  </a:lnTo>
                  <a:lnTo>
                    <a:pt x="645" y="375"/>
                  </a:lnTo>
                  <a:lnTo>
                    <a:pt x="629" y="355"/>
                  </a:lnTo>
                  <a:lnTo>
                    <a:pt x="615" y="333"/>
                  </a:lnTo>
                  <a:lnTo>
                    <a:pt x="603" y="308"/>
                  </a:lnTo>
                  <a:lnTo>
                    <a:pt x="595" y="28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3" name="Freeform 661">
              <a:extLst>
                <a:ext uri="{FF2B5EF4-FFF2-40B4-BE49-F238E27FC236}">
                  <a16:creationId xmlns:a16="http://schemas.microsoft.com/office/drawing/2014/main" id="{BB5BE2FC-5F94-D726-E846-CD43A6E01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4018"/>
              <a:ext cx="142" cy="165"/>
            </a:xfrm>
            <a:custGeom>
              <a:avLst/>
              <a:gdLst>
                <a:gd name="T0" fmla="*/ 76 w 283"/>
                <a:gd name="T1" fmla="*/ 11 h 330"/>
                <a:gd name="T2" fmla="*/ 63 w 283"/>
                <a:gd name="T3" fmla="*/ 26 h 330"/>
                <a:gd name="T4" fmla="*/ 43 w 283"/>
                <a:gd name="T5" fmla="*/ 30 h 330"/>
                <a:gd name="T6" fmla="*/ 31 w 283"/>
                <a:gd name="T7" fmla="*/ 22 h 330"/>
                <a:gd name="T8" fmla="*/ 27 w 283"/>
                <a:gd name="T9" fmla="*/ 16 h 330"/>
                <a:gd name="T10" fmla="*/ 18 w 283"/>
                <a:gd name="T11" fmla="*/ 12 h 330"/>
                <a:gd name="T12" fmla="*/ 4 w 283"/>
                <a:gd name="T13" fmla="*/ 9 h 330"/>
                <a:gd name="T14" fmla="*/ 0 w 283"/>
                <a:gd name="T15" fmla="*/ 9 h 330"/>
                <a:gd name="T16" fmla="*/ 5 w 283"/>
                <a:gd name="T17" fmla="*/ 19 h 330"/>
                <a:gd name="T18" fmla="*/ 14 w 283"/>
                <a:gd name="T19" fmla="*/ 30 h 330"/>
                <a:gd name="T20" fmla="*/ 25 w 283"/>
                <a:gd name="T21" fmla="*/ 32 h 330"/>
                <a:gd name="T22" fmla="*/ 39 w 283"/>
                <a:gd name="T23" fmla="*/ 32 h 330"/>
                <a:gd name="T24" fmla="*/ 50 w 283"/>
                <a:gd name="T25" fmla="*/ 46 h 330"/>
                <a:gd name="T26" fmla="*/ 52 w 283"/>
                <a:gd name="T27" fmla="*/ 60 h 330"/>
                <a:gd name="T28" fmla="*/ 48 w 283"/>
                <a:gd name="T29" fmla="*/ 70 h 330"/>
                <a:gd name="T30" fmla="*/ 44 w 283"/>
                <a:gd name="T31" fmla="*/ 76 h 330"/>
                <a:gd name="T32" fmla="*/ 35 w 283"/>
                <a:gd name="T33" fmla="*/ 82 h 330"/>
                <a:gd name="T34" fmla="*/ 21 w 283"/>
                <a:gd name="T35" fmla="*/ 86 h 330"/>
                <a:gd name="T36" fmla="*/ 4 w 283"/>
                <a:gd name="T37" fmla="*/ 116 h 330"/>
                <a:gd name="T38" fmla="*/ 6 w 283"/>
                <a:gd name="T39" fmla="*/ 175 h 330"/>
                <a:gd name="T40" fmla="*/ 42 w 283"/>
                <a:gd name="T41" fmla="*/ 227 h 330"/>
                <a:gd name="T42" fmla="*/ 110 w 283"/>
                <a:gd name="T43" fmla="*/ 269 h 330"/>
                <a:gd name="T44" fmla="*/ 176 w 283"/>
                <a:gd name="T45" fmla="*/ 289 h 330"/>
                <a:gd name="T46" fmla="*/ 214 w 283"/>
                <a:gd name="T47" fmla="*/ 302 h 330"/>
                <a:gd name="T48" fmla="*/ 248 w 283"/>
                <a:gd name="T49" fmla="*/ 315 h 330"/>
                <a:gd name="T50" fmla="*/ 273 w 283"/>
                <a:gd name="T51" fmla="*/ 327 h 330"/>
                <a:gd name="T52" fmla="*/ 273 w 283"/>
                <a:gd name="T53" fmla="*/ 314 h 330"/>
                <a:gd name="T54" fmla="*/ 258 w 283"/>
                <a:gd name="T55" fmla="*/ 276 h 330"/>
                <a:gd name="T56" fmla="*/ 248 w 283"/>
                <a:gd name="T57" fmla="*/ 233 h 330"/>
                <a:gd name="T58" fmla="*/ 242 w 283"/>
                <a:gd name="T59" fmla="*/ 191 h 330"/>
                <a:gd name="T60" fmla="*/ 237 w 283"/>
                <a:gd name="T61" fmla="*/ 153 h 330"/>
                <a:gd name="T62" fmla="*/ 221 w 283"/>
                <a:gd name="T63" fmla="*/ 102 h 330"/>
                <a:gd name="T64" fmla="*/ 185 w 283"/>
                <a:gd name="T65" fmla="*/ 50 h 330"/>
                <a:gd name="T66" fmla="*/ 122 w 283"/>
                <a:gd name="T67" fmla="*/ 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330">
                  <a:moveTo>
                    <a:pt x="77" y="0"/>
                  </a:moveTo>
                  <a:lnTo>
                    <a:pt x="76" y="11"/>
                  </a:lnTo>
                  <a:lnTo>
                    <a:pt x="71" y="20"/>
                  </a:lnTo>
                  <a:lnTo>
                    <a:pt x="63" y="26"/>
                  </a:lnTo>
                  <a:lnTo>
                    <a:pt x="54" y="30"/>
                  </a:lnTo>
                  <a:lnTo>
                    <a:pt x="43" y="30"/>
                  </a:lnTo>
                  <a:lnTo>
                    <a:pt x="35" y="27"/>
                  </a:lnTo>
                  <a:lnTo>
                    <a:pt x="31" y="22"/>
                  </a:lnTo>
                  <a:lnTo>
                    <a:pt x="29" y="19"/>
                  </a:lnTo>
                  <a:lnTo>
                    <a:pt x="27" y="16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9"/>
                  </a:lnTo>
                  <a:lnTo>
                    <a:pt x="9" y="24"/>
                  </a:lnTo>
                  <a:lnTo>
                    <a:pt x="14" y="30"/>
                  </a:lnTo>
                  <a:lnTo>
                    <a:pt x="19" y="35"/>
                  </a:lnTo>
                  <a:lnTo>
                    <a:pt x="25" y="32"/>
                  </a:lnTo>
                  <a:lnTo>
                    <a:pt x="32" y="32"/>
                  </a:lnTo>
                  <a:lnTo>
                    <a:pt x="39" y="32"/>
                  </a:lnTo>
                  <a:lnTo>
                    <a:pt x="44" y="37"/>
                  </a:lnTo>
                  <a:lnTo>
                    <a:pt x="50" y="46"/>
                  </a:lnTo>
                  <a:lnTo>
                    <a:pt x="52" y="54"/>
                  </a:lnTo>
                  <a:lnTo>
                    <a:pt x="52" y="60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7" y="72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35" y="82"/>
                  </a:lnTo>
                  <a:lnTo>
                    <a:pt x="27" y="85"/>
                  </a:lnTo>
                  <a:lnTo>
                    <a:pt x="21" y="86"/>
                  </a:lnTo>
                  <a:lnTo>
                    <a:pt x="14" y="86"/>
                  </a:lnTo>
                  <a:lnTo>
                    <a:pt x="4" y="116"/>
                  </a:lnTo>
                  <a:lnTo>
                    <a:pt x="1" y="146"/>
                  </a:lnTo>
                  <a:lnTo>
                    <a:pt x="6" y="175"/>
                  </a:lnTo>
                  <a:lnTo>
                    <a:pt x="21" y="202"/>
                  </a:lnTo>
                  <a:lnTo>
                    <a:pt x="42" y="227"/>
                  </a:lnTo>
                  <a:lnTo>
                    <a:pt x="72" y="251"/>
                  </a:lnTo>
                  <a:lnTo>
                    <a:pt x="110" y="269"/>
                  </a:lnTo>
                  <a:lnTo>
                    <a:pt x="158" y="284"/>
                  </a:lnTo>
                  <a:lnTo>
                    <a:pt x="176" y="289"/>
                  </a:lnTo>
                  <a:lnTo>
                    <a:pt x="194" y="295"/>
                  </a:lnTo>
                  <a:lnTo>
                    <a:pt x="214" y="302"/>
                  </a:lnTo>
                  <a:lnTo>
                    <a:pt x="231" y="308"/>
                  </a:lnTo>
                  <a:lnTo>
                    <a:pt x="248" y="315"/>
                  </a:lnTo>
                  <a:lnTo>
                    <a:pt x="262" y="322"/>
                  </a:lnTo>
                  <a:lnTo>
                    <a:pt x="273" y="327"/>
                  </a:lnTo>
                  <a:lnTo>
                    <a:pt x="283" y="330"/>
                  </a:lnTo>
                  <a:lnTo>
                    <a:pt x="273" y="314"/>
                  </a:lnTo>
                  <a:lnTo>
                    <a:pt x="266" y="295"/>
                  </a:lnTo>
                  <a:lnTo>
                    <a:pt x="258" y="276"/>
                  </a:lnTo>
                  <a:lnTo>
                    <a:pt x="252" y="254"/>
                  </a:lnTo>
                  <a:lnTo>
                    <a:pt x="248" y="233"/>
                  </a:lnTo>
                  <a:lnTo>
                    <a:pt x="245" y="212"/>
                  </a:lnTo>
                  <a:lnTo>
                    <a:pt x="242" y="191"/>
                  </a:lnTo>
                  <a:lnTo>
                    <a:pt x="239" y="173"/>
                  </a:lnTo>
                  <a:lnTo>
                    <a:pt x="237" y="153"/>
                  </a:lnTo>
                  <a:lnTo>
                    <a:pt x="230" y="130"/>
                  </a:lnTo>
                  <a:lnTo>
                    <a:pt x="221" y="102"/>
                  </a:lnTo>
                  <a:lnTo>
                    <a:pt x="206" y="75"/>
                  </a:lnTo>
                  <a:lnTo>
                    <a:pt x="185" y="50"/>
                  </a:lnTo>
                  <a:lnTo>
                    <a:pt x="158" y="27"/>
                  </a:lnTo>
                  <a:lnTo>
                    <a:pt x="122" y="1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4" name="Freeform 662">
              <a:extLst>
                <a:ext uri="{FF2B5EF4-FFF2-40B4-BE49-F238E27FC236}">
                  <a16:creationId xmlns:a16="http://schemas.microsoft.com/office/drawing/2014/main" id="{F5423488-6B11-6F75-852C-DD24F17F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4057"/>
              <a:ext cx="17" cy="17"/>
            </a:xfrm>
            <a:custGeom>
              <a:avLst/>
              <a:gdLst>
                <a:gd name="T0" fmla="*/ 33 w 33"/>
                <a:gd name="T1" fmla="*/ 22 h 34"/>
                <a:gd name="T2" fmla="*/ 30 w 33"/>
                <a:gd name="T3" fmla="*/ 28 h 34"/>
                <a:gd name="T4" fmla="*/ 26 w 33"/>
                <a:gd name="T5" fmla="*/ 33 h 34"/>
                <a:gd name="T6" fmla="*/ 21 w 33"/>
                <a:gd name="T7" fmla="*/ 34 h 34"/>
                <a:gd name="T8" fmla="*/ 14 w 33"/>
                <a:gd name="T9" fmla="*/ 33 h 34"/>
                <a:gd name="T10" fmla="*/ 8 w 33"/>
                <a:gd name="T11" fmla="*/ 30 h 34"/>
                <a:gd name="T12" fmla="*/ 4 w 33"/>
                <a:gd name="T13" fmla="*/ 27 h 34"/>
                <a:gd name="T14" fmla="*/ 1 w 33"/>
                <a:gd name="T15" fmla="*/ 22 h 34"/>
                <a:gd name="T16" fmla="*/ 0 w 33"/>
                <a:gd name="T17" fmla="*/ 15 h 34"/>
                <a:gd name="T18" fmla="*/ 2 w 33"/>
                <a:gd name="T19" fmla="*/ 9 h 34"/>
                <a:gd name="T20" fmla="*/ 6 w 33"/>
                <a:gd name="T21" fmla="*/ 4 h 34"/>
                <a:gd name="T22" fmla="*/ 12 w 33"/>
                <a:gd name="T23" fmla="*/ 2 h 34"/>
                <a:gd name="T24" fmla="*/ 17 w 33"/>
                <a:gd name="T25" fmla="*/ 0 h 34"/>
                <a:gd name="T26" fmla="*/ 22 w 33"/>
                <a:gd name="T27" fmla="*/ 3 h 34"/>
                <a:gd name="T28" fmla="*/ 29 w 33"/>
                <a:gd name="T29" fmla="*/ 8 h 34"/>
                <a:gd name="T30" fmla="*/ 33 w 33"/>
                <a:gd name="T31" fmla="*/ 15 h 34"/>
                <a:gd name="T32" fmla="*/ 33 w 33"/>
                <a:gd name="T3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22"/>
                  </a:moveTo>
                  <a:lnTo>
                    <a:pt x="30" y="28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14" y="33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8"/>
                  </a:lnTo>
                  <a:lnTo>
                    <a:pt x="33" y="15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5" name="Freeform 663">
              <a:extLst>
                <a:ext uri="{FF2B5EF4-FFF2-40B4-BE49-F238E27FC236}">
                  <a16:creationId xmlns:a16="http://schemas.microsoft.com/office/drawing/2014/main" id="{1BDFB136-A845-891F-62A2-EB28824B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4031"/>
              <a:ext cx="18" cy="17"/>
            </a:xfrm>
            <a:custGeom>
              <a:avLst/>
              <a:gdLst>
                <a:gd name="T0" fmla="*/ 32 w 36"/>
                <a:gd name="T1" fmla="*/ 31 h 34"/>
                <a:gd name="T2" fmla="*/ 25 w 36"/>
                <a:gd name="T3" fmla="*/ 34 h 34"/>
                <a:gd name="T4" fmla="*/ 17 w 36"/>
                <a:gd name="T5" fmla="*/ 34 h 34"/>
                <a:gd name="T6" fmla="*/ 8 w 36"/>
                <a:gd name="T7" fmla="*/ 31 h 34"/>
                <a:gd name="T8" fmla="*/ 3 w 36"/>
                <a:gd name="T9" fmla="*/ 28 h 34"/>
                <a:gd name="T10" fmla="*/ 0 w 36"/>
                <a:gd name="T11" fmla="*/ 21 h 34"/>
                <a:gd name="T12" fmla="*/ 0 w 36"/>
                <a:gd name="T13" fmla="*/ 15 h 34"/>
                <a:gd name="T14" fmla="*/ 3 w 36"/>
                <a:gd name="T15" fmla="*/ 8 h 34"/>
                <a:gd name="T16" fmla="*/ 6 w 36"/>
                <a:gd name="T17" fmla="*/ 3 h 34"/>
                <a:gd name="T18" fmla="*/ 12 w 36"/>
                <a:gd name="T19" fmla="*/ 0 h 34"/>
                <a:gd name="T20" fmla="*/ 20 w 36"/>
                <a:gd name="T21" fmla="*/ 0 h 34"/>
                <a:gd name="T22" fmla="*/ 28 w 36"/>
                <a:gd name="T23" fmla="*/ 4 h 34"/>
                <a:gd name="T24" fmla="*/ 32 w 36"/>
                <a:gd name="T25" fmla="*/ 9 h 34"/>
                <a:gd name="T26" fmla="*/ 34 w 36"/>
                <a:gd name="T27" fmla="*/ 15 h 34"/>
                <a:gd name="T28" fmla="*/ 36 w 36"/>
                <a:gd name="T29" fmla="*/ 21 h 34"/>
                <a:gd name="T30" fmla="*/ 36 w 36"/>
                <a:gd name="T31" fmla="*/ 26 h 34"/>
                <a:gd name="T32" fmla="*/ 32 w 36"/>
                <a:gd name="T3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4">
                  <a:moveTo>
                    <a:pt x="32" y="31"/>
                  </a:moveTo>
                  <a:lnTo>
                    <a:pt x="25" y="34"/>
                  </a:lnTo>
                  <a:lnTo>
                    <a:pt x="17" y="34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4" y="15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6" name="Freeform 664">
              <a:extLst>
                <a:ext uri="{FF2B5EF4-FFF2-40B4-BE49-F238E27FC236}">
                  <a16:creationId xmlns:a16="http://schemas.microsoft.com/office/drawing/2014/main" id="{675D8C9F-AE74-09B6-1FF1-A8A0880E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4015"/>
              <a:ext cx="18" cy="17"/>
            </a:xfrm>
            <a:custGeom>
              <a:avLst/>
              <a:gdLst>
                <a:gd name="T0" fmla="*/ 31 w 35"/>
                <a:gd name="T1" fmla="*/ 30 h 35"/>
                <a:gd name="T2" fmla="*/ 26 w 35"/>
                <a:gd name="T3" fmla="*/ 33 h 35"/>
                <a:gd name="T4" fmla="*/ 18 w 35"/>
                <a:gd name="T5" fmla="*/ 35 h 35"/>
                <a:gd name="T6" fmla="*/ 10 w 35"/>
                <a:gd name="T7" fmla="*/ 35 h 35"/>
                <a:gd name="T8" fmla="*/ 4 w 35"/>
                <a:gd name="T9" fmla="*/ 30 h 35"/>
                <a:gd name="T10" fmla="*/ 0 w 35"/>
                <a:gd name="T11" fmla="*/ 22 h 35"/>
                <a:gd name="T12" fmla="*/ 1 w 35"/>
                <a:gd name="T13" fmla="*/ 15 h 35"/>
                <a:gd name="T14" fmla="*/ 4 w 35"/>
                <a:gd name="T15" fmla="*/ 8 h 35"/>
                <a:gd name="T16" fmla="*/ 9 w 35"/>
                <a:gd name="T17" fmla="*/ 3 h 35"/>
                <a:gd name="T18" fmla="*/ 14 w 35"/>
                <a:gd name="T19" fmla="*/ 1 h 35"/>
                <a:gd name="T20" fmla="*/ 21 w 35"/>
                <a:gd name="T21" fmla="*/ 0 h 35"/>
                <a:gd name="T22" fmla="*/ 28 w 35"/>
                <a:gd name="T23" fmla="*/ 1 h 35"/>
                <a:gd name="T24" fmla="*/ 33 w 35"/>
                <a:gd name="T25" fmla="*/ 5 h 35"/>
                <a:gd name="T26" fmla="*/ 35 w 35"/>
                <a:gd name="T27" fmla="*/ 11 h 35"/>
                <a:gd name="T28" fmla="*/ 35 w 35"/>
                <a:gd name="T29" fmla="*/ 18 h 35"/>
                <a:gd name="T30" fmla="*/ 34 w 35"/>
                <a:gd name="T31" fmla="*/ 25 h 35"/>
                <a:gd name="T32" fmla="*/ 31 w 35"/>
                <a:gd name="T3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5">
                  <a:moveTo>
                    <a:pt x="31" y="30"/>
                  </a:moveTo>
                  <a:lnTo>
                    <a:pt x="26" y="33"/>
                  </a:lnTo>
                  <a:lnTo>
                    <a:pt x="18" y="35"/>
                  </a:lnTo>
                  <a:lnTo>
                    <a:pt x="10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1"/>
                  </a:lnTo>
                  <a:lnTo>
                    <a:pt x="35" y="18"/>
                  </a:lnTo>
                  <a:lnTo>
                    <a:pt x="34" y="25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7" name="Freeform 665">
              <a:extLst>
                <a:ext uri="{FF2B5EF4-FFF2-40B4-BE49-F238E27FC236}">
                  <a16:creationId xmlns:a16="http://schemas.microsoft.com/office/drawing/2014/main" id="{27CA8113-EBEF-5917-E60D-2DDE76D23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4039"/>
              <a:ext cx="18" cy="17"/>
            </a:xfrm>
            <a:custGeom>
              <a:avLst/>
              <a:gdLst>
                <a:gd name="T0" fmla="*/ 27 w 35"/>
                <a:gd name="T1" fmla="*/ 34 h 34"/>
                <a:gd name="T2" fmla="*/ 32 w 35"/>
                <a:gd name="T3" fmla="*/ 29 h 34"/>
                <a:gd name="T4" fmla="*/ 35 w 35"/>
                <a:gd name="T5" fmla="*/ 22 h 34"/>
                <a:gd name="T6" fmla="*/ 35 w 35"/>
                <a:gd name="T7" fmla="*/ 14 h 34"/>
                <a:gd name="T8" fmla="*/ 34 w 35"/>
                <a:gd name="T9" fmla="*/ 8 h 34"/>
                <a:gd name="T10" fmla="*/ 28 w 35"/>
                <a:gd name="T11" fmla="*/ 4 h 34"/>
                <a:gd name="T12" fmla="*/ 21 w 35"/>
                <a:gd name="T13" fmla="*/ 2 h 34"/>
                <a:gd name="T14" fmla="*/ 11 w 35"/>
                <a:gd name="T15" fmla="*/ 0 h 34"/>
                <a:gd name="T16" fmla="*/ 5 w 35"/>
                <a:gd name="T17" fmla="*/ 3 h 34"/>
                <a:gd name="T18" fmla="*/ 1 w 35"/>
                <a:gd name="T19" fmla="*/ 7 h 34"/>
                <a:gd name="T20" fmla="*/ 0 w 35"/>
                <a:gd name="T21" fmla="*/ 12 h 34"/>
                <a:gd name="T22" fmla="*/ 0 w 35"/>
                <a:gd name="T23" fmla="*/ 18 h 34"/>
                <a:gd name="T24" fmla="*/ 0 w 35"/>
                <a:gd name="T25" fmla="*/ 23 h 34"/>
                <a:gd name="T26" fmla="*/ 3 w 35"/>
                <a:gd name="T27" fmla="*/ 28 h 34"/>
                <a:gd name="T28" fmla="*/ 11 w 35"/>
                <a:gd name="T29" fmla="*/ 32 h 34"/>
                <a:gd name="T30" fmla="*/ 21 w 35"/>
                <a:gd name="T31" fmla="*/ 34 h 34"/>
                <a:gd name="T32" fmla="*/ 27 w 35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4">
                  <a:moveTo>
                    <a:pt x="27" y="34"/>
                  </a:moveTo>
                  <a:lnTo>
                    <a:pt x="32" y="29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11" y="32"/>
                  </a:lnTo>
                  <a:lnTo>
                    <a:pt x="21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8" name="Freeform 666">
              <a:extLst>
                <a:ext uri="{FF2B5EF4-FFF2-40B4-BE49-F238E27FC236}">
                  <a16:creationId xmlns:a16="http://schemas.microsoft.com/office/drawing/2014/main" id="{443FF216-5BDC-F3D2-B226-D4A88F2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4010"/>
              <a:ext cx="16" cy="15"/>
            </a:xfrm>
            <a:custGeom>
              <a:avLst/>
              <a:gdLst>
                <a:gd name="T0" fmla="*/ 32 w 32"/>
                <a:gd name="T1" fmla="*/ 12 h 30"/>
                <a:gd name="T2" fmla="*/ 32 w 32"/>
                <a:gd name="T3" fmla="*/ 17 h 30"/>
                <a:gd name="T4" fmla="*/ 31 w 32"/>
                <a:gd name="T5" fmla="*/ 22 h 30"/>
                <a:gd name="T6" fmla="*/ 27 w 32"/>
                <a:gd name="T7" fmla="*/ 27 h 30"/>
                <a:gd name="T8" fmla="*/ 19 w 32"/>
                <a:gd name="T9" fmla="*/ 30 h 30"/>
                <a:gd name="T10" fmla="*/ 11 w 32"/>
                <a:gd name="T11" fmla="*/ 30 h 30"/>
                <a:gd name="T12" fmla="*/ 6 w 32"/>
                <a:gd name="T13" fmla="*/ 27 h 30"/>
                <a:gd name="T14" fmla="*/ 2 w 32"/>
                <a:gd name="T15" fmla="*/ 24 h 30"/>
                <a:gd name="T16" fmla="*/ 0 w 32"/>
                <a:gd name="T17" fmla="*/ 19 h 30"/>
                <a:gd name="T18" fmla="*/ 2 w 32"/>
                <a:gd name="T19" fmla="*/ 14 h 30"/>
                <a:gd name="T20" fmla="*/ 4 w 32"/>
                <a:gd name="T21" fmla="*/ 7 h 30"/>
                <a:gd name="T22" fmla="*/ 10 w 32"/>
                <a:gd name="T23" fmla="*/ 2 h 30"/>
                <a:gd name="T24" fmla="*/ 14 w 32"/>
                <a:gd name="T25" fmla="*/ 0 h 30"/>
                <a:gd name="T26" fmla="*/ 19 w 32"/>
                <a:gd name="T27" fmla="*/ 0 h 30"/>
                <a:gd name="T28" fmla="*/ 25 w 32"/>
                <a:gd name="T29" fmla="*/ 4 h 30"/>
                <a:gd name="T30" fmla="*/ 31 w 32"/>
                <a:gd name="T31" fmla="*/ 7 h 30"/>
                <a:gd name="T32" fmla="*/ 32 w 32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0">
                  <a:moveTo>
                    <a:pt x="32" y="12"/>
                  </a:moveTo>
                  <a:lnTo>
                    <a:pt x="32" y="17"/>
                  </a:lnTo>
                  <a:lnTo>
                    <a:pt x="31" y="22"/>
                  </a:lnTo>
                  <a:lnTo>
                    <a:pt x="27" y="27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9" name="Freeform 667">
              <a:extLst>
                <a:ext uri="{FF2B5EF4-FFF2-40B4-BE49-F238E27FC236}">
                  <a16:creationId xmlns:a16="http://schemas.microsoft.com/office/drawing/2014/main" id="{EF6DF623-C0B3-A356-702E-3D5992D98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3982"/>
              <a:ext cx="14" cy="17"/>
            </a:xfrm>
            <a:custGeom>
              <a:avLst/>
              <a:gdLst>
                <a:gd name="T0" fmla="*/ 20 w 28"/>
                <a:gd name="T1" fmla="*/ 0 h 34"/>
                <a:gd name="T2" fmla="*/ 25 w 28"/>
                <a:gd name="T3" fmla="*/ 2 h 34"/>
                <a:gd name="T4" fmla="*/ 28 w 28"/>
                <a:gd name="T5" fmla="*/ 6 h 34"/>
                <a:gd name="T6" fmla="*/ 28 w 28"/>
                <a:gd name="T7" fmla="*/ 12 h 34"/>
                <a:gd name="T8" fmla="*/ 28 w 28"/>
                <a:gd name="T9" fmla="*/ 20 h 34"/>
                <a:gd name="T10" fmla="*/ 24 w 28"/>
                <a:gd name="T11" fmla="*/ 26 h 34"/>
                <a:gd name="T12" fmla="*/ 19 w 28"/>
                <a:gd name="T13" fmla="*/ 30 h 34"/>
                <a:gd name="T14" fmla="*/ 14 w 28"/>
                <a:gd name="T15" fmla="*/ 32 h 34"/>
                <a:gd name="T16" fmla="*/ 8 w 28"/>
                <a:gd name="T17" fmla="*/ 34 h 34"/>
                <a:gd name="T18" fmla="*/ 4 w 28"/>
                <a:gd name="T19" fmla="*/ 32 h 34"/>
                <a:gd name="T20" fmla="*/ 2 w 28"/>
                <a:gd name="T21" fmla="*/ 27 h 34"/>
                <a:gd name="T22" fmla="*/ 0 w 28"/>
                <a:gd name="T23" fmla="*/ 21 h 34"/>
                <a:gd name="T24" fmla="*/ 0 w 28"/>
                <a:gd name="T25" fmla="*/ 15 h 34"/>
                <a:gd name="T26" fmla="*/ 3 w 28"/>
                <a:gd name="T27" fmla="*/ 10 h 34"/>
                <a:gd name="T28" fmla="*/ 7 w 28"/>
                <a:gd name="T29" fmla="*/ 5 h 34"/>
                <a:gd name="T30" fmla="*/ 14 w 28"/>
                <a:gd name="T31" fmla="*/ 1 h 34"/>
                <a:gd name="T32" fmla="*/ 20 w 2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19" y="30"/>
                  </a:lnTo>
                  <a:lnTo>
                    <a:pt x="14" y="32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0" name="Freeform 668">
              <a:extLst>
                <a:ext uri="{FF2B5EF4-FFF2-40B4-BE49-F238E27FC236}">
                  <a16:creationId xmlns:a16="http://schemas.microsoft.com/office/drawing/2014/main" id="{7EF2C2B4-7BBF-C961-2399-8D443580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" y="3994"/>
              <a:ext cx="17" cy="18"/>
            </a:xfrm>
            <a:custGeom>
              <a:avLst/>
              <a:gdLst>
                <a:gd name="T0" fmla="*/ 32 w 35"/>
                <a:gd name="T1" fmla="*/ 18 h 36"/>
                <a:gd name="T2" fmla="*/ 28 w 35"/>
                <a:gd name="T3" fmla="*/ 24 h 36"/>
                <a:gd name="T4" fmla="*/ 24 w 35"/>
                <a:gd name="T5" fmla="*/ 31 h 36"/>
                <a:gd name="T6" fmla="*/ 19 w 35"/>
                <a:gd name="T7" fmla="*/ 34 h 36"/>
                <a:gd name="T8" fmla="*/ 11 w 35"/>
                <a:gd name="T9" fmla="*/ 36 h 36"/>
                <a:gd name="T10" fmla="*/ 4 w 35"/>
                <a:gd name="T11" fmla="*/ 33 h 36"/>
                <a:gd name="T12" fmla="*/ 0 w 35"/>
                <a:gd name="T13" fmla="*/ 29 h 36"/>
                <a:gd name="T14" fmla="*/ 0 w 35"/>
                <a:gd name="T15" fmla="*/ 23 h 36"/>
                <a:gd name="T16" fmla="*/ 2 w 35"/>
                <a:gd name="T17" fmla="*/ 16 h 36"/>
                <a:gd name="T18" fmla="*/ 6 w 35"/>
                <a:gd name="T19" fmla="*/ 10 h 36"/>
                <a:gd name="T20" fmla="*/ 12 w 35"/>
                <a:gd name="T21" fmla="*/ 3 h 36"/>
                <a:gd name="T22" fmla="*/ 19 w 35"/>
                <a:gd name="T23" fmla="*/ 1 h 36"/>
                <a:gd name="T24" fmla="*/ 25 w 35"/>
                <a:gd name="T25" fmla="*/ 0 h 36"/>
                <a:gd name="T26" fmla="*/ 29 w 35"/>
                <a:gd name="T27" fmla="*/ 1 h 36"/>
                <a:gd name="T28" fmla="*/ 33 w 35"/>
                <a:gd name="T29" fmla="*/ 6 h 36"/>
                <a:gd name="T30" fmla="*/ 35 w 35"/>
                <a:gd name="T31" fmla="*/ 12 h 36"/>
                <a:gd name="T32" fmla="*/ 32 w 35"/>
                <a:gd name="T3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6">
                  <a:moveTo>
                    <a:pt x="32" y="18"/>
                  </a:moveTo>
                  <a:lnTo>
                    <a:pt x="28" y="24"/>
                  </a:lnTo>
                  <a:lnTo>
                    <a:pt x="24" y="31"/>
                  </a:lnTo>
                  <a:lnTo>
                    <a:pt x="19" y="34"/>
                  </a:lnTo>
                  <a:lnTo>
                    <a:pt x="11" y="36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2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1" name="Freeform 669">
              <a:extLst>
                <a:ext uri="{FF2B5EF4-FFF2-40B4-BE49-F238E27FC236}">
                  <a16:creationId xmlns:a16="http://schemas.microsoft.com/office/drawing/2014/main" id="{45596D14-F029-451D-F245-D2683CDD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3991"/>
              <a:ext cx="17" cy="16"/>
            </a:xfrm>
            <a:custGeom>
              <a:avLst/>
              <a:gdLst>
                <a:gd name="T0" fmla="*/ 5 w 33"/>
                <a:gd name="T1" fmla="*/ 28 h 31"/>
                <a:gd name="T2" fmla="*/ 1 w 33"/>
                <a:gd name="T3" fmla="*/ 24 h 31"/>
                <a:gd name="T4" fmla="*/ 0 w 33"/>
                <a:gd name="T5" fmla="*/ 19 h 31"/>
                <a:gd name="T6" fmla="*/ 0 w 33"/>
                <a:gd name="T7" fmla="*/ 14 h 31"/>
                <a:gd name="T8" fmla="*/ 2 w 33"/>
                <a:gd name="T9" fmla="*/ 9 h 31"/>
                <a:gd name="T10" fmla="*/ 7 w 33"/>
                <a:gd name="T11" fmla="*/ 5 h 31"/>
                <a:gd name="T12" fmla="*/ 13 w 33"/>
                <a:gd name="T13" fmla="*/ 2 h 31"/>
                <a:gd name="T14" fmla="*/ 18 w 33"/>
                <a:gd name="T15" fmla="*/ 0 h 31"/>
                <a:gd name="T16" fmla="*/ 23 w 33"/>
                <a:gd name="T17" fmla="*/ 2 h 31"/>
                <a:gd name="T18" fmla="*/ 29 w 33"/>
                <a:gd name="T19" fmla="*/ 4 h 31"/>
                <a:gd name="T20" fmla="*/ 31 w 33"/>
                <a:gd name="T21" fmla="*/ 9 h 31"/>
                <a:gd name="T22" fmla="*/ 33 w 33"/>
                <a:gd name="T23" fmla="*/ 15 h 31"/>
                <a:gd name="T24" fmla="*/ 31 w 33"/>
                <a:gd name="T25" fmla="*/ 20 h 31"/>
                <a:gd name="T26" fmla="*/ 26 w 33"/>
                <a:gd name="T27" fmla="*/ 25 h 31"/>
                <a:gd name="T28" fmla="*/ 21 w 33"/>
                <a:gd name="T29" fmla="*/ 30 h 31"/>
                <a:gd name="T30" fmla="*/ 13 w 33"/>
                <a:gd name="T31" fmla="*/ 31 h 31"/>
                <a:gd name="T32" fmla="*/ 5 w 33"/>
                <a:gd name="T3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5" y="28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1" y="30"/>
                  </a:lnTo>
                  <a:lnTo>
                    <a:pt x="13" y="31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2" name="Freeform 670">
              <a:extLst>
                <a:ext uri="{FF2B5EF4-FFF2-40B4-BE49-F238E27FC236}">
                  <a16:creationId xmlns:a16="http://schemas.microsoft.com/office/drawing/2014/main" id="{1CB81610-B0F0-2973-5269-61D15510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3911"/>
              <a:ext cx="141" cy="86"/>
            </a:xfrm>
            <a:custGeom>
              <a:avLst/>
              <a:gdLst>
                <a:gd name="T0" fmla="*/ 4 w 281"/>
                <a:gd name="T1" fmla="*/ 141 h 172"/>
                <a:gd name="T2" fmla="*/ 9 w 281"/>
                <a:gd name="T3" fmla="*/ 147 h 172"/>
                <a:gd name="T4" fmla="*/ 10 w 281"/>
                <a:gd name="T5" fmla="*/ 153 h 172"/>
                <a:gd name="T6" fmla="*/ 25 w 281"/>
                <a:gd name="T7" fmla="*/ 142 h 172"/>
                <a:gd name="T8" fmla="*/ 52 w 281"/>
                <a:gd name="T9" fmla="*/ 151 h 172"/>
                <a:gd name="T10" fmla="*/ 108 w 281"/>
                <a:gd name="T11" fmla="*/ 167 h 172"/>
                <a:gd name="T12" fmla="*/ 151 w 281"/>
                <a:gd name="T13" fmla="*/ 172 h 172"/>
                <a:gd name="T14" fmla="*/ 159 w 281"/>
                <a:gd name="T15" fmla="*/ 167 h 172"/>
                <a:gd name="T16" fmla="*/ 121 w 281"/>
                <a:gd name="T17" fmla="*/ 164 h 172"/>
                <a:gd name="T18" fmla="*/ 75 w 281"/>
                <a:gd name="T19" fmla="*/ 149 h 172"/>
                <a:gd name="T20" fmla="*/ 43 w 281"/>
                <a:gd name="T21" fmla="*/ 131 h 172"/>
                <a:gd name="T22" fmla="*/ 48 w 281"/>
                <a:gd name="T23" fmla="*/ 124 h 172"/>
                <a:gd name="T24" fmla="*/ 71 w 281"/>
                <a:gd name="T25" fmla="*/ 116 h 172"/>
                <a:gd name="T26" fmla="*/ 92 w 281"/>
                <a:gd name="T27" fmla="*/ 113 h 172"/>
                <a:gd name="T28" fmla="*/ 135 w 281"/>
                <a:gd name="T29" fmla="*/ 128 h 172"/>
                <a:gd name="T30" fmla="*/ 181 w 281"/>
                <a:gd name="T31" fmla="*/ 137 h 172"/>
                <a:gd name="T32" fmla="*/ 204 w 281"/>
                <a:gd name="T33" fmla="*/ 131 h 172"/>
                <a:gd name="T34" fmla="*/ 188 w 281"/>
                <a:gd name="T35" fmla="*/ 129 h 172"/>
                <a:gd name="T36" fmla="*/ 164 w 281"/>
                <a:gd name="T37" fmla="*/ 127 h 172"/>
                <a:gd name="T38" fmla="*/ 141 w 281"/>
                <a:gd name="T39" fmla="*/ 119 h 172"/>
                <a:gd name="T40" fmla="*/ 109 w 281"/>
                <a:gd name="T41" fmla="*/ 108 h 172"/>
                <a:gd name="T42" fmla="*/ 101 w 281"/>
                <a:gd name="T43" fmla="*/ 99 h 172"/>
                <a:gd name="T44" fmla="*/ 122 w 281"/>
                <a:gd name="T45" fmla="*/ 93 h 172"/>
                <a:gd name="T46" fmla="*/ 142 w 281"/>
                <a:gd name="T47" fmla="*/ 89 h 172"/>
                <a:gd name="T48" fmla="*/ 158 w 281"/>
                <a:gd name="T49" fmla="*/ 88 h 172"/>
                <a:gd name="T50" fmla="*/ 177 w 281"/>
                <a:gd name="T51" fmla="*/ 94 h 172"/>
                <a:gd name="T52" fmla="*/ 196 w 281"/>
                <a:gd name="T53" fmla="*/ 103 h 172"/>
                <a:gd name="T54" fmla="*/ 221 w 281"/>
                <a:gd name="T55" fmla="*/ 107 h 172"/>
                <a:gd name="T56" fmla="*/ 206 w 281"/>
                <a:gd name="T57" fmla="*/ 98 h 172"/>
                <a:gd name="T58" fmla="*/ 188 w 281"/>
                <a:gd name="T59" fmla="*/ 89 h 172"/>
                <a:gd name="T60" fmla="*/ 176 w 281"/>
                <a:gd name="T61" fmla="*/ 82 h 172"/>
                <a:gd name="T62" fmla="*/ 212 w 281"/>
                <a:gd name="T63" fmla="*/ 76 h 172"/>
                <a:gd name="T64" fmla="*/ 258 w 281"/>
                <a:gd name="T65" fmla="*/ 68 h 172"/>
                <a:gd name="T66" fmla="*/ 281 w 281"/>
                <a:gd name="T67" fmla="*/ 63 h 172"/>
                <a:gd name="T68" fmla="*/ 268 w 281"/>
                <a:gd name="T69" fmla="*/ 58 h 172"/>
                <a:gd name="T70" fmla="*/ 230 w 281"/>
                <a:gd name="T71" fmla="*/ 60 h 172"/>
                <a:gd name="T72" fmla="*/ 185 w 281"/>
                <a:gd name="T73" fmla="*/ 66 h 172"/>
                <a:gd name="T74" fmla="*/ 169 w 281"/>
                <a:gd name="T75" fmla="*/ 56 h 172"/>
                <a:gd name="T76" fmla="*/ 193 w 281"/>
                <a:gd name="T77" fmla="*/ 7 h 172"/>
                <a:gd name="T78" fmla="*/ 192 w 281"/>
                <a:gd name="T79" fmla="*/ 1 h 172"/>
                <a:gd name="T80" fmla="*/ 177 w 281"/>
                <a:gd name="T81" fmla="*/ 16 h 172"/>
                <a:gd name="T82" fmla="*/ 158 w 281"/>
                <a:gd name="T83" fmla="*/ 46 h 172"/>
                <a:gd name="T84" fmla="*/ 146 w 281"/>
                <a:gd name="T85" fmla="*/ 70 h 172"/>
                <a:gd name="T86" fmla="*/ 122 w 281"/>
                <a:gd name="T87" fmla="*/ 76 h 172"/>
                <a:gd name="T88" fmla="*/ 94 w 281"/>
                <a:gd name="T89" fmla="*/ 83 h 172"/>
                <a:gd name="T90" fmla="*/ 84 w 281"/>
                <a:gd name="T91" fmla="*/ 72 h 172"/>
                <a:gd name="T92" fmla="*/ 102 w 281"/>
                <a:gd name="T93" fmla="*/ 15 h 172"/>
                <a:gd name="T94" fmla="*/ 102 w 281"/>
                <a:gd name="T95" fmla="*/ 6 h 172"/>
                <a:gd name="T96" fmla="*/ 76 w 281"/>
                <a:gd name="T97" fmla="*/ 48 h 172"/>
                <a:gd name="T98" fmla="*/ 54 w 281"/>
                <a:gd name="T99" fmla="*/ 98 h 172"/>
                <a:gd name="T100" fmla="*/ 30 w 281"/>
                <a:gd name="T101" fmla="*/ 118 h 172"/>
                <a:gd name="T102" fmla="*/ 21 w 281"/>
                <a:gd name="T103" fmla="*/ 118 h 172"/>
                <a:gd name="T104" fmla="*/ 29 w 281"/>
                <a:gd name="T105" fmla="*/ 74 h 172"/>
                <a:gd name="T106" fmla="*/ 26 w 281"/>
                <a:gd name="T107" fmla="*/ 55 h 172"/>
                <a:gd name="T108" fmla="*/ 0 w 281"/>
                <a:gd name="T109" fmla="*/ 13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" h="172">
                  <a:moveTo>
                    <a:pt x="0" y="138"/>
                  </a:moveTo>
                  <a:lnTo>
                    <a:pt x="2" y="139"/>
                  </a:lnTo>
                  <a:lnTo>
                    <a:pt x="4" y="141"/>
                  </a:lnTo>
                  <a:lnTo>
                    <a:pt x="6" y="142"/>
                  </a:lnTo>
                  <a:lnTo>
                    <a:pt x="7" y="144"/>
                  </a:lnTo>
                  <a:lnTo>
                    <a:pt x="9" y="147"/>
                  </a:lnTo>
                  <a:lnTo>
                    <a:pt x="10" y="148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15" y="148"/>
                  </a:lnTo>
                  <a:lnTo>
                    <a:pt x="21" y="144"/>
                  </a:lnTo>
                  <a:lnTo>
                    <a:pt x="25" y="142"/>
                  </a:lnTo>
                  <a:lnTo>
                    <a:pt x="27" y="139"/>
                  </a:lnTo>
                  <a:lnTo>
                    <a:pt x="38" y="144"/>
                  </a:lnTo>
                  <a:lnTo>
                    <a:pt x="52" y="151"/>
                  </a:lnTo>
                  <a:lnTo>
                    <a:pt x="69" y="157"/>
                  </a:lnTo>
                  <a:lnTo>
                    <a:pt x="88" y="162"/>
                  </a:lnTo>
                  <a:lnTo>
                    <a:pt x="108" y="167"/>
                  </a:lnTo>
                  <a:lnTo>
                    <a:pt x="125" y="171"/>
                  </a:lnTo>
                  <a:lnTo>
                    <a:pt x="141" y="172"/>
                  </a:lnTo>
                  <a:lnTo>
                    <a:pt x="151" y="172"/>
                  </a:lnTo>
                  <a:lnTo>
                    <a:pt x="162" y="169"/>
                  </a:lnTo>
                  <a:lnTo>
                    <a:pt x="164" y="168"/>
                  </a:lnTo>
                  <a:lnTo>
                    <a:pt x="159" y="167"/>
                  </a:lnTo>
                  <a:lnTo>
                    <a:pt x="151" y="167"/>
                  </a:lnTo>
                  <a:lnTo>
                    <a:pt x="137" y="167"/>
                  </a:lnTo>
                  <a:lnTo>
                    <a:pt x="121" y="164"/>
                  </a:lnTo>
                  <a:lnTo>
                    <a:pt x="105" y="159"/>
                  </a:lnTo>
                  <a:lnTo>
                    <a:pt x="89" y="154"/>
                  </a:lnTo>
                  <a:lnTo>
                    <a:pt x="75" y="149"/>
                  </a:lnTo>
                  <a:lnTo>
                    <a:pt x="61" y="143"/>
                  </a:lnTo>
                  <a:lnTo>
                    <a:pt x="51" y="137"/>
                  </a:lnTo>
                  <a:lnTo>
                    <a:pt x="43" y="131"/>
                  </a:lnTo>
                  <a:lnTo>
                    <a:pt x="40" y="127"/>
                  </a:lnTo>
                  <a:lnTo>
                    <a:pt x="43" y="124"/>
                  </a:lnTo>
                  <a:lnTo>
                    <a:pt x="48" y="124"/>
                  </a:lnTo>
                  <a:lnTo>
                    <a:pt x="55" y="122"/>
                  </a:lnTo>
                  <a:lnTo>
                    <a:pt x="63" y="118"/>
                  </a:lnTo>
                  <a:lnTo>
                    <a:pt x="71" y="116"/>
                  </a:lnTo>
                  <a:lnTo>
                    <a:pt x="79" y="112"/>
                  </a:lnTo>
                  <a:lnTo>
                    <a:pt x="84" y="109"/>
                  </a:lnTo>
                  <a:lnTo>
                    <a:pt x="92" y="113"/>
                  </a:lnTo>
                  <a:lnTo>
                    <a:pt x="105" y="118"/>
                  </a:lnTo>
                  <a:lnTo>
                    <a:pt x="119" y="123"/>
                  </a:lnTo>
                  <a:lnTo>
                    <a:pt x="135" y="128"/>
                  </a:lnTo>
                  <a:lnTo>
                    <a:pt x="151" y="133"/>
                  </a:lnTo>
                  <a:lnTo>
                    <a:pt x="167" y="136"/>
                  </a:lnTo>
                  <a:lnTo>
                    <a:pt x="181" y="137"/>
                  </a:lnTo>
                  <a:lnTo>
                    <a:pt x="192" y="136"/>
                  </a:lnTo>
                  <a:lnTo>
                    <a:pt x="200" y="133"/>
                  </a:lnTo>
                  <a:lnTo>
                    <a:pt x="204" y="131"/>
                  </a:lnTo>
                  <a:lnTo>
                    <a:pt x="202" y="129"/>
                  </a:lnTo>
                  <a:lnTo>
                    <a:pt x="194" y="129"/>
                  </a:lnTo>
                  <a:lnTo>
                    <a:pt x="188" y="129"/>
                  </a:lnTo>
                  <a:lnTo>
                    <a:pt x="180" y="129"/>
                  </a:lnTo>
                  <a:lnTo>
                    <a:pt x="172" y="128"/>
                  </a:lnTo>
                  <a:lnTo>
                    <a:pt x="164" y="127"/>
                  </a:lnTo>
                  <a:lnTo>
                    <a:pt x="156" y="126"/>
                  </a:lnTo>
                  <a:lnTo>
                    <a:pt x="148" y="123"/>
                  </a:lnTo>
                  <a:lnTo>
                    <a:pt x="141" y="119"/>
                  </a:lnTo>
                  <a:lnTo>
                    <a:pt x="133" y="117"/>
                  </a:lnTo>
                  <a:lnTo>
                    <a:pt x="119" y="112"/>
                  </a:lnTo>
                  <a:lnTo>
                    <a:pt x="109" y="108"/>
                  </a:lnTo>
                  <a:lnTo>
                    <a:pt x="101" y="106"/>
                  </a:lnTo>
                  <a:lnTo>
                    <a:pt x="96" y="102"/>
                  </a:lnTo>
                  <a:lnTo>
                    <a:pt x="101" y="99"/>
                  </a:lnTo>
                  <a:lnTo>
                    <a:pt x="106" y="97"/>
                  </a:lnTo>
                  <a:lnTo>
                    <a:pt x="114" y="94"/>
                  </a:lnTo>
                  <a:lnTo>
                    <a:pt x="122" y="93"/>
                  </a:lnTo>
                  <a:lnTo>
                    <a:pt x="129" y="92"/>
                  </a:lnTo>
                  <a:lnTo>
                    <a:pt x="137" y="91"/>
                  </a:lnTo>
                  <a:lnTo>
                    <a:pt x="142" y="89"/>
                  </a:lnTo>
                  <a:lnTo>
                    <a:pt x="147" y="88"/>
                  </a:lnTo>
                  <a:lnTo>
                    <a:pt x="151" y="87"/>
                  </a:lnTo>
                  <a:lnTo>
                    <a:pt x="158" y="88"/>
                  </a:lnTo>
                  <a:lnTo>
                    <a:pt x="163" y="89"/>
                  </a:lnTo>
                  <a:lnTo>
                    <a:pt x="169" y="92"/>
                  </a:lnTo>
                  <a:lnTo>
                    <a:pt x="177" y="94"/>
                  </a:lnTo>
                  <a:lnTo>
                    <a:pt x="184" y="98"/>
                  </a:lnTo>
                  <a:lnTo>
                    <a:pt x="191" y="101"/>
                  </a:lnTo>
                  <a:lnTo>
                    <a:pt x="196" y="103"/>
                  </a:lnTo>
                  <a:lnTo>
                    <a:pt x="206" y="107"/>
                  </a:lnTo>
                  <a:lnTo>
                    <a:pt x="217" y="108"/>
                  </a:lnTo>
                  <a:lnTo>
                    <a:pt x="221" y="107"/>
                  </a:lnTo>
                  <a:lnTo>
                    <a:pt x="217" y="103"/>
                  </a:lnTo>
                  <a:lnTo>
                    <a:pt x="212" y="101"/>
                  </a:lnTo>
                  <a:lnTo>
                    <a:pt x="206" y="98"/>
                  </a:lnTo>
                  <a:lnTo>
                    <a:pt x="200" y="94"/>
                  </a:lnTo>
                  <a:lnTo>
                    <a:pt x="193" y="92"/>
                  </a:lnTo>
                  <a:lnTo>
                    <a:pt x="188" y="89"/>
                  </a:lnTo>
                  <a:lnTo>
                    <a:pt x="183" y="87"/>
                  </a:lnTo>
                  <a:lnTo>
                    <a:pt x="179" y="84"/>
                  </a:lnTo>
                  <a:lnTo>
                    <a:pt x="176" y="82"/>
                  </a:lnTo>
                  <a:lnTo>
                    <a:pt x="185" y="81"/>
                  </a:lnTo>
                  <a:lnTo>
                    <a:pt x="197" y="78"/>
                  </a:lnTo>
                  <a:lnTo>
                    <a:pt x="212" y="76"/>
                  </a:lnTo>
                  <a:lnTo>
                    <a:pt x="227" y="73"/>
                  </a:lnTo>
                  <a:lnTo>
                    <a:pt x="243" y="71"/>
                  </a:lnTo>
                  <a:lnTo>
                    <a:pt x="258" y="68"/>
                  </a:lnTo>
                  <a:lnTo>
                    <a:pt x="268" y="66"/>
                  </a:lnTo>
                  <a:lnTo>
                    <a:pt x="275" y="65"/>
                  </a:lnTo>
                  <a:lnTo>
                    <a:pt x="281" y="63"/>
                  </a:lnTo>
                  <a:lnTo>
                    <a:pt x="281" y="61"/>
                  </a:lnTo>
                  <a:lnTo>
                    <a:pt x="277" y="60"/>
                  </a:lnTo>
                  <a:lnTo>
                    <a:pt x="268" y="58"/>
                  </a:lnTo>
                  <a:lnTo>
                    <a:pt x="259" y="58"/>
                  </a:lnTo>
                  <a:lnTo>
                    <a:pt x="246" y="58"/>
                  </a:lnTo>
                  <a:lnTo>
                    <a:pt x="230" y="60"/>
                  </a:lnTo>
                  <a:lnTo>
                    <a:pt x="214" y="61"/>
                  </a:lnTo>
                  <a:lnTo>
                    <a:pt x="198" y="63"/>
                  </a:lnTo>
                  <a:lnTo>
                    <a:pt x="185" y="66"/>
                  </a:lnTo>
                  <a:lnTo>
                    <a:pt x="173" y="68"/>
                  </a:lnTo>
                  <a:lnTo>
                    <a:pt x="166" y="71"/>
                  </a:lnTo>
                  <a:lnTo>
                    <a:pt x="169" y="56"/>
                  </a:lnTo>
                  <a:lnTo>
                    <a:pt x="176" y="37"/>
                  </a:lnTo>
                  <a:lnTo>
                    <a:pt x="184" y="18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5"/>
                  </a:lnTo>
                  <a:lnTo>
                    <a:pt x="183" y="10"/>
                  </a:lnTo>
                  <a:lnTo>
                    <a:pt x="177" y="16"/>
                  </a:lnTo>
                  <a:lnTo>
                    <a:pt x="171" y="26"/>
                  </a:lnTo>
                  <a:lnTo>
                    <a:pt x="164" y="36"/>
                  </a:lnTo>
                  <a:lnTo>
                    <a:pt x="158" y="46"/>
                  </a:lnTo>
                  <a:lnTo>
                    <a:pt x="151" y="56"/>
                  </a:lnTo>
                  <a:lnTo>
                    <a:pt x="147" y="63"/>
                  </a:lnTo>
                  <a:lnTo>
                    <a:pt x="146" y="70"/>
                  </a:lnTo>
                  <a:lnTo>
                    <a:pt x="139" y="71"/>
                  </a:lnTo>
                  <a:lnTo>
                    <a:pt x="131" y="73"/>
                  </a:lnTo>
                  <a:lnTo>
                    <a:pt x="122" y="76"/>
                  </a:lnTo>
                  <a:lnTo>
                    <a:pt x="113" y="78"/>
                  </a:lnTo>
                  <a:lnTo>
                    <a:pt x="104" y="81"/>
                  </a:lnTo>
                  <a:lnTo>
                    <a:pt x="94" y="83"/>
                  </a:lnTo>
                  <a:lnTo>
                    <a:pt x="88" y="86"/>
                  </a:lnTo>
                  <a:lnTo>
                    <a:pt x="83" y="87"/>
                  </a:lnTo>
                  <a:lnTo>
                    <a:pt x="84" y="72"/>
                  </a:lnTo>
                  <a:lnTo>
                    <a:pt x="89" y="51"/>
                  </a:lnTo>
                  <a:lnTo>
                    <a:pt x="96" y="30"/>
                  </a:lnTo>
                  <a:lnTo>
                    <a:pt x="102" y="15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2" y="6"/>
                  </a:lnTo>
                  <a:lnTo>
                    <a:pt x="97" y="13"/>
                  </a:lnTo>
                  <a:lnTo>
                    <a:pt x="88" y="28"/>
                  </a:lnTo>
                  <a:lnTo>
                    <a:pt x="76" y="48"/>
                  </a:lnTo>
                  <a:lnTo>
                    <a:pt x="68" y="71"/>
                  </a:lnTo>
                  <a:lnTo>
                    <a:pt x="65" y="91"/>
                  </a:lnTo>
                  <a:lnTo>
                    <a:pt x="54" y="98"/>
                  </a:lnTo>
                  <a:lnTo>
                    <a:pt x="44" y="106"/>
                  </a:lnTo>
                  <a:lnTo>
                    <a:pt x="36" y="113"/>
                  </a:lnTo>
                  <a:lnTo>
                    <a:pt x="30" y="118"/>
                  </a:lnTo>
                  <a:lnTo>
                    <a:pt x="26" y="121"/>
                  </a:lnTo>
                  <a:lnTo>
                    <a:pt x="22" y="121"/>
                  </a:lnTo>
                  <a:lnTo>
                    <a:pt x="21" y="118"/>
                  </a:lnTo>
                  <a:lnTo>
                    <a:pt x="22" y="112"/>
                  </a:lnTo>
                  <a:lnTo>
                    <a:pt x="25" y="97"/>
                  </a:lnTo>
                  <a:lnTo>
                    <a:pt x="29" y="74"/>
                  </a:lnTo>
                  <a:lnTo>
                    <a:pt x="34" y="52"/>
                  </a:lnTo>
                  <a:lnTo>
                    <a:pt x="38" y="37"/>
                  </a:lnTo>
                  <a:lnTo>
                    <a:pt x="26" y="55"/>
                  </a:lnTo>
                  <a:lnTo>
                    <a:pt x="14" y="83"/>
                  </a:lnTo>
                  <a:lnTo>
                    <a:pt x="5" y="11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3" name="Freeform 671">
              <a:extLst>
                <a:ext uri="{FF2B5EF4-FFF2-40B4-BE49-F238E27FC236}">
                  <a16:creationId xmlns:a16="http://schemas.microsoft.com/office/drawing/2014/main" id="{CE92ED88-3F9D-83A5-3AFC-9B193AF39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4051"/>
              <a:ext cx="98" cy="109"/>
            </a:xfrm>
            <a:custGeom>
              <a:avLst/>
              <a:gdLst>
                <a:gd name="T0" fmla="*/ 6 w 195"/>
                <a:gd name="T1" fmla="*/ 4 h 217"/>
                <a:gd name="T2" fmla="*/ 2 w 195"/>
                <a:gd name="T3" fmla="*/ 10 h 217"/>
                <a:gd name="T4" fmla="*/ 8 w 195"/>
                <a:gd name="T5" fmla="*/ 20 h 217"/>
                <a:gd name="T6" fmla="*/ 19 w 195"/>
                <a:gd name="T7" fmla="*/ 37 h 217"/>
                <a:gd name="T8" fmla="*/ 18 w 195"/>
                <a:gd name="T9" fmla="*/ 59 h 217"/>
                <a:gd name="T10" fmla="*/ 21 w 195"/>
                <a:gd name="T11" fmla="*/ 107 h 217"/>
                <a:gd name="T12" fmla="*/ 27 w 195"/>
                <a:gd name="T13" fmla="*/ 131 h 217"/>
                <a:gd name="T14" fmla="*/ 33 w 195"/>
                <a:gd name="T15" fmla="*/ 133 h 217"/>
                <a:gd name="T16" fmla="*/ 31 w 195"/>
                <a:gd name="T17" fmla="*/ 111 h 217"/>
                <a:gd name="T18" fmla="*/ 34 w 195"/>
                <a:gd name="T19" fmla="*/ 72 h 217"/>
                <a:gd name="T20" fmla="*/ 42 w 195"/>
                <a:gd name="T21" fmla="*/ 62 h 217"/>
                <a:gd name="T22" fmla="*/ 54 w 195"/>
                <a:gd name="T23" fmla="*/ 70 h 217"/>
                <a:gd name="T24" fmla="*/ 64 w 195"/>
                <a:gd name="T25" fmla="*/ 80 h 217"/>
                <a:gd name="T26" fmla="*/ 73 w 195"/>
                <a:gd name="T27" fmla="*/ 90 h 217"/>
                <a:gd name="T28" fmla="*/ 80 w 195"/>
                <a:gd name="T29" fmla="*/ 106 h 217"/>
                <a:gd name="T30" fmla="*/ 85 w 195"/>
                <a:gd name="T31" fmla="*/ 143 h 217"/>
                <a:gd name="T32" fmla="*/ 84 w 195"/>
                <a:gd name="T33" fmla="*/ 170 h 217"/>
                <a:gd name="T34" fmla="*/ 84 w 195"/>
                <a:gd name="T35" fmla="*/ 191 h 217"/>
                <a:gd name="T36" fmla="*/ 89 w 195"/>
                <a:gd name="T37" fmla="*/ 202 h 217"/>
                <a:gd name="T38" fmla="*/ 92 w 195"/>
                <a:gd name="T39" fmla="*/ 195 h 217"/>
                <a:gd name="T40" fmla="*/ 91 w 195"/>
                <a:gd name="T41" fmla="*/ 177 h 217"/>
                <a:gd name="T42" fmla="*/ 96 w 195"/>
                <a:gd name="T43" fmla="*/ 161 h 217"/>
                <a:gd name="T44" fmla="*/ 98 w 195"/>
                <a:gd name="T45" fmla="*/ 146 h 217"/>
                <a:gd name="T46" fmla="*/ 98 w 195"/>
                <a:gd name="T47" fmla="*/ 117 h 217"/>
                <a:gd name="T48" fmla="*/ 110 w 195"/>
                <a:gd name="T49" fmla="*/ 121 h 217"/>
                <a:gd name="T50" fmla="*/ 138 w 195"/>
                <a:gd name="T51" fmla="*/ 155 h 217"/>
                <a:gd name="T52" fmla="*/ 166 w 195"/>
                <a:gd name="T53" fmla="*/ 188 h 217"/>
                <a:gd name="T54" fmla="*/ 187 w 195"/>
                <a:gd name="T55" fmla="*/ 212 h 217"/>
                <a:gd name="T56" fmla="*/ 189 w 195"/>
                <a:gd name="T57" fmla="*/ 208 h 217"/>
                <a:gd name="T58" fmla="*/ 177 w 195"/>
                <a:gd name="T59" fmla="*/ 187 h 217"/>
                <a:gd name="T60" fmla="*/ 164 w 195"/>
                <a:gd name="T61" fmla="*/ 166 h 217"/>
                <a:gd name="T62" fmla="*/ 154 w 195"/>
                <a:gd name="T63" fmla="*/ 148 h 217"/>
                <a:gd name="T64" fmla="*/ 149 w 195"/>
                <a:gd name="T65" fmla="*/ 138 h 217"/>
                <a:gd name="T66" fmla="*/ 138 w 195"/>
                <a:gd name="T67" fmla="*/ 126 h 217"/>
                <a:gd name="T68" fmla="*/ 125 w 195"/>
                <a:gd name="T69" fmla="*/ 112 h 217"/>
                <a:gd name="T70" fmla="*/ 112 w 195"/>
                <a:gd name="T71" fmla="*/ 101 h 217"/>
                <a:gd name="T72" fmla="*/ 113 w 195"/>
                <a:gd name="T73" fmla="*/ 97 h 217"/>
                <a:gd name="T74" fmla="*/ 126 w 195"/>
                <a:gd name="T75" fmla="*/ 100 h 217"/>
                <a:gd name="T76" fmla="*/ 141 w 195"/>
                <a:gd name="T77" fmla="*/ 104 h 217"/>
                <a:gd name="T78" fmla="*/ 152 w 195"/>
                <a:gd name="T79" fmla="*/ 110 h 217"/>
                <a:gd name="T80" fmla="*/ 162 w 195"/>
                <a:gd name="T81" fmla="*/ 116 h 217"/>
                <a:gd name="T82" fmla="*/ 170 w 195"/>
                <a:gd name="T83" fmla="*/ 116 h 217"/>
                <a:gd name="T84" fmla="*/ 160 w 195"/>
                <a:gd name="T85" fmla="*/ 105 h 217"/>
                <a:gd name="T86" fmla="*/ 143 w 195"/>
                <a:gd name="T87" fmla="*/ 94 h 217"/>
                <a:gd name="T88" fmla="*/ 120 w 195"/>
                <a:gd name="T89" fmla="*/ 82 h 217"/>
                <a:gd name="T90" fmla="*/ 97 w 195"/>
                <a:gd name="T91" fmla="*/ 74 h 217"/>
                <a:gd name="T92" fmla="*/ 81 w 195"/>
                <a:gd name="T93" fmla="*/ 70 h 217"/>
                <a:gd name="T94" fmla="*/ 70 w 195"/>
                <a:gd name="T95" fmla="*/ 62 h 217"/>
                <a:gd name="T96" fmla="*/ 58 w 195"/>
                <a:gd name="T97" fmla="*/ 54 h 217"/>
                <a:gd name="T98" fmla="*/ 48 w 195"/>
                <a:gd name="T99" fmla="*/ 45 h 217"/>
                <a:gd name="T100" fmla="*/ 51 w 195"/>
                <a:gd name="T101" fmla="*/ 37 h 217"/>
                <a:gd name="T102" fmla="*/ 68 w 195"/>
                <a:gd name="T103" fmla="*/ 35 h 217"/>
                <a:gd name="T104" fmla="*/ 89 w 195"/>
                <a:gd name="T105" fmla="*/ 35 h 217"/>
                <a:gd name="T106" fmla="*/ 106 w 195"/>
                <a:gd name="T107" fmla="*/ 36 h 217"/>
                <a:gd name="T108" fmla="*/ 122 w 195"/>
                <a:gd name="T109" fmla="*/ 40 h 217"/>
                <a:gd name="T110" fmla="*/ 125 w 195"/>
                <a:gd name="T111" fmla="*/ 35 h 217"/>
                <a:gd name="T112" fmla="*/ 102 w 195"/>
                <a:gd name="T113" fmla="*/ 27 h 217"/>
                <a:gd name="T114" fmla="*/ 79 w 195"/>
                <a:gd name="T115" fmla="*/ 24 h 217"/>
                <a:gd name="T116" fmla="*/ 55 w 195"/>
                <a:gd name="T117" fmla="*/ 22 h 217"/>
                <a:gd name="T118" fmla="*/ 37 w 195"/>
                <a:gd name="T119" fmla="*/ 21 h 217"/>
                <a:gd name="T120" fmla="*/ 22 w 195"/>
                <a:gd name="T121" fmla="*/ 19 h 217"/>
                <a:gd name="T122" fmla="*/ 13 w 195"/>
                <a:gd name="T123" fmla="*/ 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17">
                  <a:moveTo>
                    <a:pt x="9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19" y="37"/>
                  </a:lnTo>
                  <a:lnTo>
                    <a:pt x="19" y="45"/>
                  </a:lnTo>
                  <a:lnTo>
                    <a:pt x="18" y="59"/>
                  </a:lnTo>
                  <a:lnTo>
                    <a:pt x="19" y="82"/>
                  </a:lnTo>
                  <a:lnTo>
                    <a:pt x="21" y="107"/>
                  </a:lnTo>
                  <a:lnTo>
                    <a:pt x="23" y="123"/>
                  </a:lnTo>
                  <a:lnTo>
                    <a:pt x="27" y="131"/>
                  </a:lnTo>
                  <a:lnTo>
                    <a:pt x="30" y="135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1" y="111"/>
                  </a:lnTo>
                  <a:lnTo>
                    <a:pt x="33" y="91"/>
                  </a:lnTo>
                  <a:lnTo>
                    <a:pt x="34" y="72"/>
                  </a:lnTo>
                  <a:lnTo>
                    <a:pt x="37" y="59"/>
                  </a:lnTo>
                  <a:lnTo>
                    <a:pt x="42" y="62"/>
                  </a:lnTo>
                  <a:lnTo>
                    <a:pt x="47" y="66"/>
                  </a:lnTo>
                  <a:lnTo>
                    <a:pt x="54" y="70"/>
                  </a:lnTo>
                  <a:lnTo>
                    <a:pt x="59" y="75"/>
                  </a:lnTo>
                  <a:lnTo>
                    <a:pt x="64" y="80"/>
                  </a:lnTo>
                  <a:lnTo>
                    <a:pt x="70" y="85"/>
                  </a:lnTo>
                  <a:lnTo>
                    <a:pt x="73" y="90"/>
                  </a:lnTo>
                  <a:lnTo>
                    <a:pt x="76" y="94"/>
                  </a:lnTo>
                  <a:lnTo>
                    <a:pt x="80" y="106"/>
                  </a:lnTo>
                  <a:lnTo>
                    <a:pt x="83" y="123"/>
                  </a:lnTo>
                  <a:lnTo>
                    <a:pt x="85" y="143"/>
                  </a:lnTo>
                  <a:lnTo>
                    <a:pt x="85" y="158"/>
                  </a:lnTo>
                  <a:lnTo>
                    <a:pt x="84" y="170"/>
                  </a:lnTo>
                  <a:lnTo>
                    <a:pt x="83" y="180"/>
                  </a:lnTo>
                  <a:lnTo>
                    <a:pt x="84" y="191"/>
                  </a:lnTo>
                  <a:lnTo>
                    <a:pt x="87" y="198"/>
                  </a:lnTo>
                  <a:lnTo>
                    <a:pt x="89" y="202"/>
                  </a:lnTo>
                  <a:lnTo>
                    <a:pt x="91" y="200"/>
                  </a:lnTo>
                  <a:lnTo>
                    <a:pt x="92" y="195"/>
                  </a:lnTo>
                  <a:lnTo>
                    <a:pt x="91" y="187"/>
                  </a:lnTo>
                  <a:lnTo>
                    <a:pt x="91" y="177"/>
                  </a:lnTo>
                  <a:lnTo>
                    <a:pt x="93" y="168"/>
                  </a:lnTo>
                  <a:lnTo>
                    <a:pt x="96" y="161"/>
                  </a:lnTo>
                  <a:lnTo>
                    <a:pt x="97" y="15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8" y="117"/>
                  </a:lnTo>
                  <a:lnTo>
                    <a:pt x="97" y="107"/>
                  </a:lnTo>
                  <a:lnTo>
                    <a:pt x="110" y="121"/>
                  </a:lnTo>
                  <a:lnTo>
                    <a:pt x="124" y="137"/>
                  </a:lnTo>
                  <a:lnTo>
                    <a:pt x="138" y="155"/>
                  </a:lnTo>
                  <a:lnTo>
                    <a:pt x="152" y="172"/>
                  </a:lnTo>
                  <a:lnTo>
                    <a:pt x="166" y="188"/>
                  </a:lnTo>
                  <a:lnTo>
                    <a:pt x="177" y="202"/>
                  </a:lnTo>
                  <a:lnTo>
                    <a:pt x="187" y="212"/>
                  </a:lnTo>
                  <a:lnTo>
                    <a:pt x="195" y="217"/>
                  </a:lnTo>
                  <a:lnTo>
                    <a:pt x="189" y="208"/>
                  </a:lnTo>
                  <a:lnTo>
                    <a:pt x="184" y="197"/>
                  </a:lnTo>
                  <a:lnTo>
                    <a:pt x="177" y="187"/>
                  </a:lnTo>
                  <a:lnTo>
                    <a:pt x="171" y="176"/>
                  </a:lnTo>
                  <a:lnTo>
                    <a:pt x="164" y="166"/>
                  </a:lnTo>
                  <a:lnTo>
                    <a:pt x="159" y="156"/>
                  </a:lnTo>
                  <a:lnTo>
                    <a:pt x="154" y="148"/>
                  </a:lnTo>
                  <a:lnTo>
                    <a:pt x="151" y="143"/>
                  </a:lnTo>
                  <a:lnTo>
                    <a:pt x="149" y="138"/>
                  </a:lnTo>
                  <a:lnTo>
                    <a:pt x="145" y="132"/>
                  </a:lnTo>
                  <a:lnTo>
                    <a:pt x="138" y="126"/>
                  </a:lnTo>
                  <a:lnTo>
                    <a:pt x="131" y="118"/>
                  </a:lnTo>
                  <a:lnTo>
                    <a:pt x="125" y="112"/>
                  </a:lnTo>
                  <a:lnTo>
                    <a:pt x="118" y="106"/>
                  </a:lnTo>
                  <a:lnTo>
                    <a:pt x="112" y="101"/>
                  </a:lnTo>
                  <a:lnTo>
                    <a:pt x="108" y="97"/>
                  </a:lnTo>
                  <a:lnTo>
                    <a:pt x="113" y="97"/>
                  </a:lnTo>
                  <a:lnTo>
                    <a:pt x="120" y="99"/>
                  </a:lnTo>
                  <a:lnTo>
                    <a:pt x="126" y="100"/>
                  </a:lnTo>
                  <a:lnTo>
                    <a:pt x="134" y="101"/>
                  </a:lnTo>
                  <a:lnTo>
                    <a:pt x="141" y="104"/>
                  </a:lnTo>
                  <a:lnTo>
                    <a:pt x="147" y="106"/>
                  </a:lnTo>
                  <a:lnTo>
                    <a:pt x="152" y="110"/>
                  </a:lnTo>
                  <a:lnTo>
                    <a:pt x="156" y="112"/>
                  </a:lnTo>
                  <a:lnTo>
                    <a:pt x="162" y="116"/>
                  </a:lnTo>
                  <a:lnTo>
                    <a:pt x="167" y="117"/>
                  </a:lnTo>
                  <a:lnTo>
                    <a:pt x="170" y="116"/>
                  </a:lnTo>
                  <a:lnTo>
                    <a:pt x="166" y="110"/>
                  </a:lnTo>
                  <a:lnTo>
                    <a:pt x="160" y="105"/>
                  </a:lnTo>
                  <a:lnTo>
                    <a:pt x="152" y="100"/>
                  </a:lnTo>
                  <a:lnTo>
                    <a:pt x="143" y="94"/>
                  </a:lnTo>
                  <a:lnTo>
                    <a:pt x="131" y="87"/>
                  </a:lnTo>
                  <a:lnTo>
                    <a:pt x="120" y="82"/>
                  </a:lnTo>
                  <a:lnTo>
                    <a:pt x="108" y="77"/>
                  </a:lnTo>
                  <a:lnTo>
                    <a:pt x="97" y="74"/>
                  </a:lnTo>
                  <a:lnTo>
                    <a:pt x="87" y="72"/>
                  </a:lnTo>
                  <a:lnTo>
                    <a:pt x="81" y="70"/>
                  </a:lnTo>
                  <a:lnTo>
                    <a:pt x="75" y="67"/>
                  </a:lnTo>
                  <a:lnTo>
                    <a:pt x="70" y="62"/>
                  </a:lnTo>
                  <a:lnTo>
                    <a:pt x="63" y="59"/>
                  </a:lnTo>
                  <a:lnTo>
                    <a:pt x="58" y="54"/>
                  </a:lnTo>
                  <a:lnTo>
                    <a:pt x="52" y="49"/>
                  </a:lnTo>
                  <a:lnTo>
                    <a:pt x="48" y="45"/>
                  </a:lnTo>
                  <a:lnTo>
                    <a:pt x="44" y="40"/>
                  </a:lnTo>
                  <a:lnTo>
                    <a:pt x="51" y="37"/>
                  </a:lnTo>
                  <a:lnTo>
                    <a:pt x="59" y="36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89" y="35"/>
                  </a:lnTo>
                  <a:lnTo>
                    <a:pt x="98" y="35"/>
                  </a:lnTo>
                  <a:lnTo>
                    <a:pt x="106" y="36"/>
                  </a:lnTo>
                  <a:lnTo>
                    <a:pt x="113" y="37"/>
                  </a:lnTo>
                  <a:lnTo>
                    <a:pt x="122" y="40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13" y="30"/>
                  </a:lnTo>
                  <a:lnTo>
                    <a:pt x="102" y="27"/>
                  </a:lnTo>
                  <a:lnTo>
                    <a:pt x="91" y="26"/>
                  </a:lnTo>
                  <a:lnTo>
                    <a:pt x="79" y="24"/>
                  </a:lnTo>
                  <a:lnTo>
                    <a:pt x="67" y="24"/>
                  </a:lnTo>
                  <a:lnTo>
                    <a:pt x="55" y="22"/>
                  </a:lnTo>
                  <a:lnTo>
                    <a:pt x="44" y="22"/>
                  </a:lnTo>
                  <a:lnTo>
                    <a:pt x="37" y="21"/>
                  </a:lnTo>
                  <a:lnTo>
                    <a:pt x="30" y="21"/>
                  </a:lnTo>
                  <a:lnTo>
                    <a:pt x="22" y="19"/>
                  </a:lnTo>
                  <a:lnTo>
                    <a:pt x="17" y="14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4" name="Freeform 672">
              <a:extLst>
                <a:ext uri="{FF2B5EF4-FFF2-40B4-BE49-F238E27FC236}">
                  <a16:creationId xmlns:a16="http://schemas.microsoft.com/office/drawing/2014/main" id="{388F2CE0-1FD2-FF72-6AF3-522B07FEA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4032"/>
              <a:ext cx="72" cy="142"/>
            </a:xfrm>
            <a:custGeom>
              <a:avLst/>
              <a:gdLst>
                <a:gd name="T0" fmla="*/ 126 w 144"/>
                <a:gd name="T1" fmla="*/ 50 h 285"/>
                <a:gd name="T2" fmla="*/ 115 w 144"/>
                <a:gd name="T3" fmla="*/ 61 h 285"/>
                <a:gd name="T4" fmla="*/ 108 w 144"/>
                <a:gd name="T5" fmla="*/ 58 h 285"/>
                <a:gd name="T6" fmla="*/ 101 w 144"/>
                <a:gd name="T7" fmla="*/ 83 h 285"/>
                <a:gd name="T8" fmla="*/ 118 w 144"/>
                <a:gd name="T9" fmla="*/ 128 h 285"/>
                <a:gd name="T10" fmla="*/ 126 w 144"/>
                <a:gd name="T11" fmla="*/ 176 h 285"/>
                <a:gd name="T12" fmla="*/ 120 w 144"/>
                <a:gd name="T13" fmla="*/ 172 h 285"/>
                <a:gd name="T14" fmla="*/ 102 w 144"/>
                <a:gd name="T15" fmla="*/ 123 h 285"/>
                <a:gd name="T16" fmla="*/ 77 w 144"/>
                <a:gd name="T17" fmla="*/ 153 h 285"/>
                <a:gd name="T18" fmla="*/ 70 w 144"/>
                <a:gd name="T19" fmla="*/ 209 h 285"/>
                <a:gd name="T20" fmla="*/ 68 w 144"/>
                <a:gd name="T21" fmla="*/ 257 h 285"/>
                <a:gd name="T22" fmla="*/ 62 w 144"/>
                <a:gd name="T23" fmla="*/ 256 h 285"/>
                <a:gd name="T24" fmla="*/ 64 w 144"/>
                <a:gd name="T25" fmla="*/ 226 h 285"/>
                <a:gd name="T26" fmla="*/ 56 w 144"/>
                <a:gd name="T27" fmla="*/ 215 h 285"/>
                <a:gd name="T28" fmla="*/ 40 w 144"/>
                <a:gd name="T29" fmla="*/ 249 h 285"/>
                <a:gd name="T30" fmla="*/ 20 w 144"/>
                <a:gd name="T31" fmla="*/ 277 h 285"/>
                <a:gd name="T32" fmla="*/ 3 w 144"/>
                <a:gd name="T33" fmla="*/ 285 h 285"/>
                <a:gd name="T34" fmla="*/ 19 w 144"/>
                <a:gd name="T35" fmla="*/ 265 h 285"/>
                <a:gd name="T36" fmla="*/ 47 w 144"/>
                <a:gd name="T37" fmla="*/ 206 h 285"/>
                <a:gd name="T38" fmla="*/ 32 w 144"/>
                <a:gd name="T39" fmla="*/ 207 h 285"/>
                <a:gd name="T40" fmla="*/ 15 w 144"/>
                <a:gd name="T41" fmla="*/ 211 h 285"/>
                <a:gd name="T42" fmla="*/ 3 w 144"/>
                <a:gd name="T43" fmla="*/ 217 h 285"/>
                <a:gd name="T44" fmla="*/ 6 w 144"/>
                <a:gd name="T45" fmla="*/ 211 h 285"/>
                <a:gd name="T46" fmla="*/ 22 w 144"/>
                <a:gd name="T47" fmla="*/ 202 h 285"/>
                <a:gd name="T48" fmla="*/ 43 w 144"/>
                <a:gd name="T49" fmla="*/ 192 h 285"/>
                <a:gd name="T50" fmla="*/ 57 w 144"/>
                <a:gd name="T51" fmla="*/ 166 h 285"/>
                <a:gd name="T52" fmla="*/ 78 w 144"/>
                <a:gd name="T53" fmla="*/ 110 h 285"/>
                <a:gd name="T54" fmla="*/ 48 w 144"/>
                <a:gd name="T55" fmla="*/ 109 h 285"/>
                <a:gd name="T56" fmla="*/ 20 w 144"/>
                <a:gd name="T57" fmla="*/ 111 h 285"/>
                <a:gd name="T58" fmla="*/ 4 w 144"/>
                <a:gd name="T59" fmla="*/ 118 h 285"/>
                <a:gd name="T60" fmla="*/ 7 w 144"/>
                <a:gd name="T61" fmla="*/ 111 h 285"/>
                <a:gd name="T62" fmla="*/ 31 w 144"/>
                <a:gd name="T63" fmla="*/ 101 h 285"/>
                <a:gd name="T64" fmla="*/ 64 w 144"/>
                <a:gd name="T65" fmla="*/ 91 h 285"/>
                <a:gd name="T66" fmla="*/ 85 w 144"/>
                <a:gd name="T67" fmla="*/ 84 h 285"/>
                <a:gd name="T68" fmla="*/ 94 w 144"/>
                <a:gd name="T69" fmla="*/ 54 h 285"/>
                <a:gd name="T70" fmla="*/ 76 w 144"/>
                <a:gd name="T71" fmla="*/ 47 h 285"/>
                <a:gd name="T72" fmla="*/ 52 w 144"/>
                <a:gd name="T73" fmla="*/ 53 h 285"/>
                <a:gd name="T74" fmla="*/ 28 w 144"/>
                <a:gd name="T75" fmla="*/ 61 h 285"/>
                <a:gd name="T76" fmla="*/ 12 w 144"/>
                <a:gd name="T77" fmla="*/ 69 h 285"/>
                <a:gd name="T78" fmla="*/ 3 w 144"/>
                <a:gd name="T79" fmla="*/ 71 h 285"/>
                <a:gd name="T80" fmla="*/ 19 w 144"/>
                <a:gd name="T81" fmla="*/ 54 h 285"/>
                <a:gd name="T82" fmla="*/ 40 w 144"/>
                <a:gd name="T83" fmla="*/ 33 h 285"/>
                <a:gd name="T84" fmla="*/ 58 w 144"/>
                <a:gd name="T85" fmla="*/ 20 h 285"/>
                <a:gd name="T86" fmla="*/ 62 w 144"/>
                <a:gd name="T87" fmla="*/ 33 h 285"/>
                <a:gd name="T88" fmla="*/ 72 w 144"/>
                <a:gd name="T89" fmla="*/ 43 h 285"/>
                <a:gd name="T90" fmla="*/ 90 w 144"/>
                <a:gd name="T91" fmla="*/ 47 h 285"/>
                <a:gd name="T92" fmla="*/ 106 w 144"/>
                <a:gd name="T93" fmla="*/ 43 h 285"/>
                <a:gd name="T94" fmla="*/ 114 w 144"/>
                <a:gd name="T95" fmla="*/ 25 h 285"/>
                <a:gd name="T96" fmla="*/ 131 w 144"/>
                <a:gd name="T97" fmla="*/ 8 h 285"/>
                <a:gd name="T98" fmla="*/ 136 w 144"/>
                <a:gd name="T99" fmla="*/ 9 h 285"/>
                <a:gd name="T100" fmla="*/ 122 w 144"/>
                <a:gd name="T101" fmla="*/ 32 h 285"/>
                <a:gd name="T102" fmla="*/ 135 w 144"/>
                <a:gd name="T103" fmla="*/ 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285">
                  <a:moveTo>
                    <a:pt x="141" y="40"/>
                  </a:moveTo>
                  <a:lnTo>
                    <a:pt x="133" y="45"/>
                  </a:lnTo>
                  <a:lnTo>
                    <a:pt x="126" y="50"/>
                  </a:lnTo>
                  <a:lnTo>
                    <a:pt x="120" y="58"/>
                  </a:lnTo>
                  <a:lnTo>
                    <a:pt x="118" y="65"/>
                  </a:lnTo>
                  <a:lnTo>
                    <a:pt x="115" y="61"/>
                  </a:lnTo>
                  <a:lnTo>
                    <a:pt x="112" y="59"/>
                  </a:lnTo>
                  <a:lnTo>
                    <a:pt x="111" y="58"/>
                  </a:lnTo>
                  <a:lnTo>
                    <a:pt x="108" y="58"/>
                  </a:lnTo>
                  <a:lnTo>
                    <a:pt x="106" y="61"/>
                  </a:lnTo>
                  <a:lnTo>
                    <a:pt x="103" y="71"/>
                  </a:lnTo>
                  <a:lnTo>
                    <a:pt x="101" y="83"/>
                  </a:lnTo>
                  <a:lnTo>
                    <a:pt x="102" y="90"/>
                  </a:lnTo>
                  <a:lnTo>
                    <a:pt x="108" y="104"/>
                  </a:lnTo>
                  <a:lnTo>
                    <a:pt x="118" y="128"/>
                  </a:lnTo>
                  <a:lnTo>
                    <a:pt x="124" y="151"/>
                  </a:lnTo>
                  <a:lnTo>
                    <a:pt x="127" y="167"/>
                  </a:lnTo>
                  <a:lnTo>
                    <a:pt x="126" y="176"/>
                  </a:lnTo>
                  <a:lnTo>
                    <a:pt x="123" y="180"/>
                  </a:lnTo>
                  <a:lnTo>
                    <a:pt x="120" y="179"/>
                  </a:lnTo>
                  <a:lnTo>
                    <a:pt x="120" y="172"/>
                  </a:lnTo>
                  <a:lnTo>
                    <a:pt x="118" y="159"/>
                  </a:lnTo>
                  <a:lnTo>
                    <a:pt x="111" y="140"/>
                  </a:lnTo>
                  <a:lnTo>
                    <a:pt x="102" y="123"/>
                  </a:lnTo>
                  <a:lnTo>
                    <a:pt x="93" y="113"/>
                  </a:lnTo>
                  <a:lnTo>
                    <a:pt x="85" y="129"/>
                  </a:lnTo>
                  <a:lnTo>
                    <a:pt x="77" y="153"/>
                  </a:lnTo>
                  <a:lnTo>
                    <a:pt x="70" y="175"/>
                  </a:lnTo>
                  <a:lnTo>
                    <a:pt x="69" y="192"/>
                  </a:lnTo>
                  <a:lnTo>
                    <a:pt x="70" y="209"/>
                  </a:lnTo>
                  <a:lnTo>
                    <a:pt x="72" y="227"/>
                  </a:lnTo>
                  <a:lnTo>
                    <a:pt x="72" y="246"/>
                  </a:lnTo>
                  <a:lnTo>
                    <a:pt x="68" y="257"/>
                  </a:lnTo>
                  <a:lnTo>
                    <a:pt x="64" y="261"/>
                  </a:lnTo>
                  <a:lnTo>
                    <a:pt x="62" y="260"/>
                  </a:lnTo>
                  <a:lnTo>
                    <a:pt x="62" y="256"/>
                  </a:lnTo>
                  <a:lnTo>
                    <a:pt x="64" y="249"/>
                  </a:lnTo>
                  <a:lnTo>
                    <a:pt x="65" y="239"/>
                  </a:lnTo>
                  <a:lnTo>
                    <a:pt x="64" y="226"/>
                  </a:lnTo>
                  <a:lnTo>
                    <a:pt x="62" y="215"/>
                  </a:lnTo>
                  <a:lnTo>
                    <a:pt x="60" y="206"/>
                  </a:lnTo>
                  <a:lnTo>
                    <a:pt x="56" y="215"/>
                  </a:lnTo>
                  <a:lnTo>
                    <a:pt x="51" y="225"/>
                  </a:lnTo>
                  <a:lnTo>
                    <a:pt x="45" y="236"/>
                  </a:lnTo>
                  <a:lnTo>
                    <a:pt x="40" y="249"/>
                  </a:lnTo>
                  <a:lnTo>
                    <a:pt x="33" y="260"/>
                  </a:lnTo>
                  <a:lnTo>
                    <a:pt x="27" y="270"/>
                  </a:lnTo>
                  <a:lnTo>
                    <a:pt x="20" y="277"/>
                  </a:lnTo>
                  <a:lnTo>
                    <a:pt x="12" y="282"/>
                  </a:lnTo>
                  <a:lnTo>
                    <a:pt x="6" y="285"/>
                  </a:lnTo>
                  <a:lnTo>
                    <a:pt x="3" y="285"/>
                  </a:lnTo>
                  <a:lnTo>
                    <a:pt x="4" y="281"/>
                  </a:lnTo>
                  <a:lnTo>
                    <a:pt x="10" y="277"/>
                  </a:lnTo>
                  <a:lnTo>
                    <a:pt x="19" y="265"/>
                  </a:lnTo>
                  <a:lnTo>
                    <a:pt x="31" y="244"/>
                  </a:lnTo>
                  <a:lnTo>
                    <a:pt x="41" y="221"/>
                  </a:lnTo>
                  <a:lnTo>
                    <a:pt x="47" y="206"/>
                  </a:lnTo>
                  <a:lnTo>
                    <a:pt x="43" y="206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5" y="209"/>
                  </a:lnTo>
                  <a:lnTo>
                    <a:pt x="20" y="210"/>
                  </a:lnTo>
                  <a:lnTo>
                    <a:pt x="15" y="211"/>
                  </a:lnTo>
                  <a:lnTo>
                    <a:pt x="11" y="214"/>
                  </a:lnTo>
                  <a:lnTo>
                    <a:pt x="7" y="215"/>
                  </a:lnTo>
                  <a:lnTo>
                    <a:pt x="3" y="217"/>
                  </a:lnTo>
                  <a:lnTo>
                    <a:pt x="0" y="217"/>
                  </a:lnTo>
                  <a:lnTo>
                    <a:pt x="2" y="215"/>
                  </a:lnTo>
                  <a:lnTo>
                    <a:pt x="6" y="211"/>
                  </a:lnTo>
                  <a:lnTo>
                    <a:pt x="10" y="209"/>
                  </a:lnTo>
                  <a:lnTo>
                    <a:pt x="15" y="205"/>
                  </a:lnTo>
                  <a:lnTo>
                    <a:pt x="22" y="202"/>
                  </a:lnTo>
                  <a:lnTo>
                    <a:pt x="29" y="199"/>
                  </a:lnTo>
                  <a:lnTo>
                    <a:pt x="36" y="195"/>
                  </a:lnTo>
                  <a:lnTo>
                    <a:pt x="43" y="192"/>
                  </a:lnTo>
                  <a:lnTo>
                    <a:pt x="48" y="189"/>
                  </a:lnTo>
                  <a:lnTo>
                    <a:pt x="52" y="187"/>
                  </a:lnTo>
                  <a:lnTo>
                    <a:pt x="57" y="166"/>
                  </a:lnTo>
                  <a:lnTo>
                    <a:pt x="65" y="143"/>
                  </a:lnTo>
                  <a:lnTo>
                    <a:pt x="73" y="121"/>
                  </a:lnTo>
                  <a:lnTo>
                    <a:pt x="78" y="110"/>
                  </a:lnTo>
                  <a:lnTo>
                    <a:pt x="69" y="109"/>
                  </a:lnTo>
                  <a:lnTo>
                    <a:pt x="58" y="109"/>
                  </a:lnTo>
                  <a:lnTo>
                    <a:pt x="48" y="109"/>
                  </a:lnTo>
                  <a:lnTo>
                    <a:pt x="39" y="109"/>
                  </a:lnTo>
                  <a:lnTo>
                    <a:pt x="28" y="110"/>
                  </a:lnTo>
                  <a:lnTo>
                    <a:pt x="20" y="111"/>
                  </a:lnTo>
                  <a:lnTo>
                    <a:pt x="14" y="114"/>
                  </a:lnTo>
                  <a:lnTo>
                    <a:pt x="10" y="115"/>
                  </a:lnTo>
                  <a:lnTo>
                    <a:pt x="4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20" y="105"/>
                  </a:lnTo>
                  <a:lnTo>
                    <a:pt x="31" y="101"/>
                  </a:lnTo>
                  <a:lnTo>
                    <a:pt x="43" y="98"/>
                  </a:lnTo>
                  <a:lnTo>
                    <a:pt x="53" y="95"/>
                  </a:lnTo>
                  <a:lnTo>
                    <a:pt x="64" y="91"/>
                  </a:lnTo>
                  <a:lnTo>
                    <a:pt x="73" y="90"/>
                  </a:lnTo>
                  <a:lnTo>
                    <a:pt x="78" y="89"/>
                  </a:lnTo>
                  <a:lnTo>
                    <a:pt x="85" y="84"/>
                  </a:lnTo>
                  <a:lnTo>
                    <a:pt x="90" y="73"/>
                  </a:lnTo>
                  <a:lnTo>
                    <a:pt x="93" y="61"/>
                  </a:lnTo>
                  <a:lnTo>
                    <a:pt x="94" y="54"/>
                  </a:lnTo>
                  <a:lnTo>
                    <a:pt x="91" y="50"/>
                  </a:lnTo>
                  <a:lnTo>
                    <a:pt x="85" y="48"/>
                  </a:lnTo>
                  <a:lnTo>
                    <a:pt x="76" y="47"/>
                  </a:lnTo>
                  <a:lnTo>
                    <a:pt x="69" y="48"/>
                  </a:lnTo>
                  <a:lnTo>
                    <a:pt x="61" y="50"/>
                  </a:lnTo>
                  <a:lnTo>
                    <a:pt x="52" y="53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61"/>
                  </a:lnTo>
                  <a:lnTo>
                    <a:pt x="22" y="64"/>
                  </a:lnTo>
                  <a:lnTo>
                    <a:pt x="16" y="66"/>
                  </a:lnTo>
                  <a:lnTo>
                    <a:pt x="12" y="69"/>
                  </a:lnTo>
                  <a:lnTo>
                    <a:pt x="7" y="73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8" y="65"/>
                  </a:lnTo>
                  <a:lnTo>
                    <a:pt x="14" y="60"/>
                  </a:lnTo>
                  <a:lnTo>
                    <a:pt x="19" y="54"/>
                  </a:lnTo>
                  <a:lnTo>
                    <a:pt x="25" y="47"/>
                  </a:lnTo>
                  <a:lnTo>
                    <a:pt x="32" y="39"/>
                  </a:lnTo>
                  <a:lnTo>
                    <a:pt x="40" y="33"/>
                  </a:lnTo>
                  <a:lnTo>
                    <a:pt x="47" y="27"/>
                  </a:lnTo>
                  <a:lnTo>
                    <a:pt x="53" y="23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2" y="33"/>
                  </a:lnTo>
                  <a:lnTo>
                    <a:pt x="64" y="37"/>
                  </a:lnTo>
                  <a:lnTo>
                    <a:pt x="68" y="40"/>
                  </a:lnTo>
                  <a:lnTo>
                    <a:pt x="72" y="43"/>
                  </a:lnTo>
                  <a:lnTo>
                    <a:pt x="77" y="44"/>
                  </a:lnTo>
                  <a:lnTo>
                    <a:pt x="83" y="45"/>
                  </a:lnTo>
                  <a:lnTo>
                    <a:pt x="90" y="47"/>
                  </a:lnTo>
                  <a:lnTo>
                    <a:pt x="95" y="45"/>
                  </a:lnTo>
                  <a:lnTo>
                    <a:pt x="101" y="45"/>
                  </a:lnTo>
                  <a:lnTo>
                    <a:pt x="106" y="43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4" y="25"/>
                  </a:lnTo>
                  <a:lnTo>
                    <a:pt x="114" y="20"/>
                  </a:lnTo>
                  <a:lnTo>
                    <a:pt x="122" y="13"/>
                  </a:lnTo>
                  <a:lnTo>
                    <a:pt x="131" y="8"/>
                  </a:lnTo>
                  <a:lnTo>
                    <a:pt x="140" y="3"/>
                  </a:lnTo>
                  <a:lnTo>
                    <a:pt x="144" y="0"/>
                  </a:lnTo>
                  <a:lnTo>
                    <a:pt x="136" y="9"/>
                  </a:lnTo>
                  <a:lnTo>
                    <a:pt x="127" y="18"/>
                  </a:lnTo>
                  <a:lnTo>
                    <a:pt x="122" y="25"/>
                  </a:lnTo>
                  <a:lnTo>
                    <a:pt x="122" y="32"/>
                  </a:lnTo>
                  <a:lnTo>
                    <a:pt x="126" y="37"/>
                  </a:lnTo>
                  <a:lnTo>
                    <a:pt x="130" y="42"/>
                  </a:lnTo>
                  <a:lnTo>
                    <a:pt x="135" y="43"/>
                  </a:lnTo>
                  <a:lnTo>
                    <a:pt x="141" y="4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5" name="Freeform 673">
              <a:extLst>
                <a:ext uri="{FF2B5EF4-FFF2-40B4-BE49-F238E27FC236}">
                  <a16:creationId xmlns:a16="http://schemas.microsoft.com/office/drawing/2014/main" id="{F2574F67-AEB1-E98B-AA73-4C5D9975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4080"/>
              <a:ext cx="11" cy="18"/>
            </a:xfrm>
            <a:custGeom>
              <a:avLst/>
              <a:gdLst>
                <a:gd name="T0" fmla="*/ 0 w 22"/>
                <a:gd name="T1" fmla="*/ 0 h 36"/>
                <a:gd name="T2" fmla="*/ 5 w 22"/>
                <a:gd name="T3" fmla="*/ 1 h 36"/>
                <a:gd name="T4" fmla="*/ 11 w 22"/>
                <a:gd name="T5" fmla="*/ 1 h 36"/>
                <a:gd name="T6" fmla="*/ 16 w 22"/>
                <a:gd name="T7" fmla="*/ 1 h 36"/>
                <a:gd name="T8" fmla="*/ 20 w 22"/>
                <a:gd name="T9" fmla="*/ 0 h 36"/>
                <a:gd name="T10" fmla="*/ 21 w 22"/>
                <a:gd name="T11" fmla="*/ 8 h 36"/>
                <a:gd name="T12" fmla="*/ 22 w 22"/>
                <a:gd name="T13" fmla="*/ 17 h 36"/>
                <a:gd name="T14" fmla="*/ 21 w 22"/>
                <a:gd name="T15" fmla="*/ 25 h 36"/>
                <a:gd name="T16" fmla="*/ 20 w 22"/>
                <a:gd name="T17" fmla="*/ 33 h 36"/>
                <a:gd name="T18" fmla="*/ 18 w 22"/>
                <a:gd name="T19" fmla="*/ 36 h 36"/>
                <a:gd name="T20" fmla="*/ 17 w 22"/>
                <a:gd name="T21" fmla="*/ 36 h 36"/>
                <a:gd name="T22" fmla="*/ 16 w 22"/>
                <a:gd name="T23" fmla="*/ 35 h 36"/>
                <a:gd name="T24" fmla="*/ 16 w 22"/>
                <a:gd name="T25" fmla="*/ 31 h 36"/>
                <a:gd name="T26" fmla="*/ 15 w 22"/>
                <a:gd name="T27" fmla="*/ 25 h 36"/>
                <a:gd name="T28" fmla="*/ 11 w 22"/>
                <a:gd name="T29" fmla="*/ 16 h 36"/>
                <a:gd name="T30" fmla="*/ 5 w 22"/>
                <a:gd name="T31" fmla="*/ 7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7"/>
                  </a:lnTo>
                  <a:lnTo>
                    <a:pt x="21" y="25"/>
                  </a:lnTo>
                  <a:lnTo>
                    <a:pt x="20" y="33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5" y="25"/>
                  </a:lnTo>
                  <a:lnTo>
                    <a:pt x="11" y="16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6" name="Freeform 674">
              <a:extLst>
                <a:ext uri="{FF2B5EF4-FFF2-40B4-BE49-F238E27FC236}">
                  <a16:creationId xmlns:a16="http://schemas.microsoft.com/office/drawing/2014/main" id="{4DFF4819-97EB-18D3-2417-698A0327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959"/>
              <a:ext cx="220" cy="126"/>
            </a:xfrm>
            <a:custGeom>
              <a:avLst/>
              <a:gdLst>
                <a:gd name="T0" fmla="*/ 397 w 441"/>
                <a:gd name="T1" fmla="*/ 93 h 250"/>
                <a:gd name="T2" fmla="*/ 355 w 441"/>
                <a:gd name="T3" fmla="*/ 112 h 250"/>
                <a:gd name="T4" fmla="*/ 323 w 441"/>
                <a:gd name="T5" fmla="*/ 168 h 250"/>
                <a:gd name="T6" fmla="*/ 286 w 441"/>
                <a:gd name="T7" fmla="*/ 210 h 250"/>
                <a:gd name="T8" fmla="*/ 240 w 441"/>
                <a:gd name="T9" fmla="*/ 245 h 250"/>
                <a:gd name="T10" fmla="*/ 227 w 441"/>
                <a:gd name="T11" fmla="*/ 247 h 250"/>
                <a:gd name="T12" fmla="*/ 256 w 441"/>
                <a:gd name="T13" fmla="*/ 222 h 250"/>
                <a:gd name="T14" fmla="*/ 301 w 441"/>
                <a:gd name="T15" fmla="*/ 181 h 250"/>
                <a:gd name="T16" fmla="*/ 322 w 441"/>
                <a:gd name="T17" fmla="*/ 138 h 250"/>
                <a:gd name="T18" fmla="*/ 319 w 441"/>
                <a:gd name="T19" fmla="*/ 126 h 250"/>
                <a:gd name="T20" fmla="*/ 291 w 441"/>
                <a:gd name="T21" fmla="*/ 139 h 250"/>
                <a:gd name="T22" fmla="*/ 257 w 441"/>
                <a:gd name="T23" fmla="*/ 156 h 250"/>
                <a:gd name="T24" fmla="*/ 210 w 441"/>
                <a:gd name="T25" fmla="*/ 198 h 250"/>
                <a:gd name="T26" fmla="*/ 144 w 441"/>
                <a:gd name="T27" fmla="*/ 233 h 250"/>
                <a:gd name="T28" fmla="*/ 120 w 441"/>
                <a:gd name="T29" fmla="*/ 234 h 250"/>
                <a:gd name="T30" fmla="*/ 174 w 441"/>
                <a:gd name="T31" fmla="*/ 207 h 250"/>
                <a:gd name="T32" fmla="*/ 228 w 441"/>
                <a:gd name="T33" fmla="*/ 161 h 250"/>
                <a:gd name="T34" fmla="*/ 224 w 441"/>
                <a:gd name="T35" fmla="*/ 149 h 250"/>
                <a:gd name="T36" fmla="*/ 194 w 441"/>
                <a:gd name="T37" fmla="*/ 152 h 250"/>
                <a:gd name="T38" fmla="*/ 168 w 441"/>
                <a:gd name="T39" fmla="*/ 154 h 250"/>
                <a:gd name="T40" fmla="*/ 119 w 441"/>
                <a:gd name="T41" fmla="*/ 177 h 250"/>
                <a:gd name="T42" fmla="*/ 54 w 441"/>
                <a:gd name="T43" fmla="*/ 198 h 250"/>
                <a:gd name="T44" fmla="*/ 37 w 441"/>
                <a:gd name="T45" fmla="*/ 195 h 250"/>
                <a:gd name="T46" fmla="*/ 87 w 441"/>
                <a:gd name="T47" fmla="*/ 181 h 250"/>
                <a:gd name="T48" fmla="*/ 132 w 441"/>
                <a:gd name="T49" fmla="*/ 154 h 250"/>
                <a:gd name="T50" fmla="*/ 89 w 441"/>
                <a:gd name="T51" fmla="*/ 144 h 250"/>
                <a:gd name="T52" fmla="*/ 27 w 441"/>
                <a:gd name="T53" fmla="*/ 152 h 250"/>
                <a:gd name="T54" fmla="*/ 0 w 441"/>
                <a:gd name="T55" fmla="*/ 157 h 250"/>
                <a:gd name="T56" fmla="*/ 40 w 441"/>
                <a:gd name="T57" fmla="*/ 138 h 250"/>
                <a:gd name="T58" fmla="*/ 115 w 441"/>
                <a:gd name="T59" fmla="*/ 128 h 250"/>
                <a:gd name="T60" fmla="*/ 108 w 441"/>
                <a:gd name="T61" fmla="*/ 108 h 250"/>
                <a:gd name="T62" fmla="*/ 65 w 441"/>
                <a:gd name="T63" fmla="*/ 80 h 250"/>
                <a:gd name="T64" fmla="*/ 49 w 441"/>
                <a:gd name="T65" fmla="*/ 65 h 250"/>
                <a:gd name="T66" fmla="*/ 95 w 441"/>
                <a:gd name="T67" fmla="*/ 84 h 250"/>
                <a:gd name="T68" fmla="*/ 154 w 441"/>
                <a:gd name="T69" fmla="*/ 118 h 250"/>
                <a:gd name="T70" fmla="*/ 185 w 441"/>
                <a:gd name="T71" fmla="*/ 126 h 250"/>
                <a:gd name="T72" fmla="*/ 219 w 441"/>
                <a:gd name="T73" fmla="*/ 126 h 250"/>
                <a:gd name="T74" fmla="*/ 208 w 441"/>
                <a:gd name="T75" fmla="*/ 102 h 250"/>
                <a:gd name="T76" fmla="*/ 178 w 441"/>
                <a:gd name="T77" fmla="*/ 72 h 250"/>
                <a:gd name="T78" fmla="*/ 156 w 441"/>
                <a:gd name="T79" fmla="*/ 56 h 250"/>
                <a:gd name="T80" fmla="*/ 136 w 441"/>
                <a:gd name="T81" fmla="*/ 43 h 250"/>
                <a:gd name="T82" fmla="*/ 128 w 441"/>
                <a:gd name="T83" fmla="*/ 27 h 250"/>
                <a:gd name="T84" fmla="*/ 181 w 441"/>
                <a:gd name="T85" fmla="*/ 65 h 250"/>
                <a:gd name="T86" fmla="*/ 233 w 441"/>
                <a:gd name="T87" fmla="*/ 104 h 250"/>
                <a:gd name="T88" fmla="*/ 260 w 441"/>
                <a:gd name="T89" fmla="*/ 117 h 250"/>
                <a:gd name="T90" fmla="*/ 289 w 441"/>
                <a:gd name="T91" fmla="*/ 112 h 250"/>
                <a:gd name="T92" fmla="*/ 318 w 441"/>
                <a:gd name="T93" fmla="*/ 104 h 250"/>
                <a:gd name="T94" fmla="*/ 323 w 441"/>
                <a:gd name="T95" fmla="*/ 92 h 250"/>
                <a:gd name="T96" fmla="*/ 287 w 441"/>
                <a:gd name="T97" fmla="*/ 58 h 250"/>
                <a:gd name="T98" fmla="*/ 233 w 441"/>
                <a:gd name="T99" fmla="*/ 15 h 250"/>
                <a:gd name="T100" fmla="*/ 228 w 441"/>
                <a:gd name="T101" fmla="*/ 2 h 250"/>
                <a:gd name="T102" fmla="*/ 281 w 441"/>
                <a:gd name="T103" fmla="*/ 40 h 250"/>
                <a:gd name="T104" fmla="*/ 336 w 441"/>
                <a:gd name="T105" fmla="*/ 80 h 250"/>
                <a:gd name="T106" fmla="*/ 373 w 441"/>
                <a:gd name="T107" fmla="*/ 78 h 250"/>
                <a:gd name="T108" fmla="*/ 431 w 441"/>
                <a:gd name="T109" fmla="*/ 67 h 250"/>
                <a:gd name="T110" fmla="*/ 431 w 441"/>
                <a:gd name="T111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1" h="250">
                  <a:moveTo>
                    <a:pt x="423" y="80"/>
                  </a:moveTo>
                  <a:lnTo>
                    <a:pt x="416" y="83"/>
                  </a:lnTo>
                  <a:lnTo>
                    <a:pt x="407" y="88"/>
                  </a:lnTo>
                  <a:lnTo>
                    <a:pt x="397" y="93"/>
                  </a:lnTo>
                  <a:lnTo>
                    <a:pt x="384" y="98"/>
                  </a:lnTo>
                  <a:lnTo>
                    <a:pt x="372" y="103"/>
                  </a:lnTo>
                  <a:lnTo>
                    <a:pt x="361" y="108"/>
                  </a:lnTo>
                  <a:lnTo>
                    <a:pt x="355" y="112"/>
                  </a:lnTo>
                  <a:lnTo>
                    <a:pt x="351" y="116"/>
                  </a:lnTo>
                  <a:lnTo>
                    <a:pt x="345" y="127"/>
                  </a:lnTo>
                  <a:lnTo>
                    <a:pt x="335" y="147"/>
                  </a:lnTo>
                  <a:lnTo>
                    <a:pt x="323" y="168"/>
                  </a:lnTo>
                  <a:lnTo>
                    <a:pt x="312" y="184"/>
                  </a:lnTo>
                  <a:lnTo>
                    <a:pt x="306" y="192"/>
                  </a:lnTo>
                  <a:lnTo>
                    <a:pt x="297" y="200"/>
                  </a:lnTo>
                  <a:lnTo>
                    <a:pt x="286" y="210"/>
                  </a:lnTo>
                  <a:lnTo>
                    <a:pt x="273" y="220"/>
                  </a:lnTo>
                  <a:lnTo>
                    <a:pt x="261" y="230"/>
                  </a:lnTo>
                  <a:lnTo>
                    <a:pt x="251" y="239"/>
                  </a:lnTo>
                  <a:lnTo>
                    <a:pt x="240" y="245"/>
                  </a:lnTo>
                  <a:lnTo>
                    <a:pt x="233" y="249"/>
                  </a:lnTo>
                  <a:lnTo>
                    <a:pt x="227" y="250"/>
                  </a:lnTo>
                  <a:lnTo>
                    <a:pt x="224" y="249"/>
                  </a:lnTo>
                  <a:lnTo>
                    <a:pt x="227" y="247"/>
                  </a:lnTo>
                  <a:lnTo>
                    <a:pt x="231" y="243"/>
                  </a:lnTo>
                  <a:lnTo>
                    <a:pt x="236" y="239"/>
                  </a:lnTo>
                  <a:lnTo>
                    <a:pt x="244" y="232"/>
                  </a:lnTo>
                  <a:lnTo>
                    <a:pt x="256" y="222"/>
                  </a:lnTo>
                  <a:lnTo>
                    <a:pt x="268" y="212"/>
                  </a:lnTo>
                  <a:lnTo>
                    <a:pt x="279" y="200"/>
                  </a:lnTo>
                  <a:lnTo>
                    <a:pt x="291" y="191"/>
                  </a:lnTo>
                  <a:lnTo>
                    <a:pt x="301" y="181"/>
                  </a:lnTo>
                  <a:lnTo>
                    <a:pt x="306" y="174"/>
                  </a:lnTo>
                  <a:lnTo>
                    <a:pt x="312" y="163"/>
                  </a:lnTo>
                  <a:lnTo>
                    <a:pt x="318" y="149"/>
                  </a:lnTo>
                  <a:lnTo>
                    <a:pt x="322" y="138"/>
                  </a:lnTo>
                  <a:lnTo>
                    <a:pt x="324" y="129"/>
                  </a:lnTo>
                  <a:lnTo>
                    <a:pt x="324" y="126"/>
                  </a:lnTo>
                  <a:lnTo>
                    <a:pt x="323" y="124"/>
                  </a:lnTo>
                  <a:lnTo>
                    <a:pt x="319" y="126"/>
                  </a:lnTo>
                  <a:lnTo>
                    <a:pt x="312" y="128"/>
                  </a:lnTo>
                  <a:lnTo>
                    <a:pt x="307" y="131"/>
                  </a:lnTo>
                  <a:lnTo>
                    <a:pt x="299" y="136"/>
                  </a:lnTo>
                  <a:lnTo>
                    <a:pt x="291" y="139"/>
                  </a:lnTo>
                  <a:lnTo>
                    <a:pt x="282" y="144"/>
                  </a:lnTo>
                  <a:lnTo>
                    <a:pt x="273" y="149"/>
                  </a:lnTo>
                  <a:lnTo>
                    <a:pt x="264" y="153"/>
                  </a:lnTo>
                  <a:lnTo>
                    <a:pt x="257" y="156"/>
                  </a:lnTo>
                  <a:lnTo>
                    <a:pt x="252" y="157"/>
                  </a:lnTo>
                  <a:lnTo>
                    <a:pt x="241" y="172"/>
                  </a:lnTo>
                  <a:lnTo>
                    <a:pt x="227" y="186"/>
                  </a:lnTo>
                  <a:lnTo>
                    <a:pt x="210" y="198"/>
                  </a:lnTo>
                  <a:lnTo>
                    <a:pt x="191" y="210"/>
                  </a:lnTo>
                  <a:lnTo>
                    <a:pt x="173" y="220"/>
                  </a:lnTo>
                  <a:lnTo>
                    <a:pt x="157" y="228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4" y="237"/>
                  </a:lnTo>
                  <a:lnTo>
                    <a:pt x="119" y="237"/>
                  </a:lnTo>
                  <a:lnTo>
                    <a:pt x="120" y="234"/>
                  </a:lnTo>
                  <a:lnTo>
                    <a:pt x="128" y="232"/>
                  </a:lnTo>
                  <a:lnTo>
                    <a:pt x="141" y="225"/>
                  </a:lnTo>
                  <a:lnTo>
                    <a:pt x="157" y="217"/>
                  </a:lnTo>
                  <a:lnTo>
                    <a:pt x="174" y="207"/>
                  </a:lnTo>
                  <a:lnTo>
                    <a:pt x="190" y="194"/>
                  </a:lnTo>
                  <a:lnTo>
                    <a:pt x="206" y="182"/>
                  </a:lnTo>
                  <a:lnTo>
                    <a:pt x="219" y="171"/>
                  </a:lnTo>
                  <a:lnTo>
                    <a:pt x="228" y="161"/>
                  </a:lnTo>
                  <a:lnTo>
                    <a:pt x="232" y="153"/>
                  </a:lnTo>
                  <a:lnTo>
                    <a:pt x="232" y="151"/>
                  </a:lnTo>
                  <a:lnTo>
                    <a:pt x="229" y="149"/>
                  </a:lnTo>
                  <a:lnTo>
                    <a:pt x="224" y="149"/>
                  </a:lnTo>
                  <a:lnTo>
                    <a:pt x="215" y="149"/>
                  </a:lnTo>
                  <a:lnTo>
                    <a:pt x="208" y="149"/>
                  </a:lnTo>
                  <a:lnTo>
                    <a:pt x="202" y="151"/>
                  </a:lnTo>
                  <a:lnTo>
                    <a:pt x="194" y="152"/>
                  </a:lnTo>
                  <a:lnTo>
                    <a:pt x="187" y="152"/>
                  </a:lnTo>
                  <a:lnTo>
                    <a:pt x="179" y="153"/>
                  </a:lnTo>
                  <a:lnTo>
                    <a:pt x="173" y="154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52" y="162"/>
                  </a:lnTo>
                  <a:lnTo>
                    <a:pt x="136" y="169"/>
                  </a:lnTo>
                  <a:lnTo>
                    <a:pt x="119" y="177"/>
                  </a:lnTo>
                  <a:lnTo>
                    <a:pt x="100" y="183"/>
                  </a:lnTo>
                  <a:lnTo>
                    <a:pt x="82" y="189"/>
                  </a:lnTo>
                  <a:lnTo>
                    <a:pt x="66" y="194"/>
                  </a:lnTo>
                  <a:lnTo>
                    <a:pt x="54" y="198"/>
                  </a:lnTo>
                  <a:lnTo>
                    <a:pt x="46" y="200"/>
                  </a:lnTo>
                  <a:lnTo>
                    <a:pt x="38" y="202"/>
                  </a:lnTo>
                  <a:lnTo>
                    <a:pt x="35" y="199"/>
                  </a:lnTo>
                  <a:lnTo>
                    <a:pt x="37" y="195"/>
                  </a:lnTo>
                  <a:lnTo>
                    <a:pt x="48" y="192"/>
                  </a:lnTo>
                  <a:lnTo>
                    <a:pt x="60" y="189"/>
                  </a:lnTo>
                  <a:lnTo>
                    <a:pt x="73" y="186"/>
                  </a:lnTo>
                  <a:lnTo>
                    <a:pt x="87" y="181"/>
                  </a:lnTo>
                  <a:lnTo>
                    <a:pt x="100" y="174"/>
                  </a:lnTo>
                  <a:lnTo>
                    <a:pt x="114" y="168"/>
                  </a:lnTo>
                  <a:lnTo>
                    <a:pt x="124" y="161"/>
                  </a:lnTo>
                  <a:lnTo>
                    <a:pt x="132" y="154"/>
                  </a:lnTo>
                  <a:lnTo>
                    <a:pt x="137" y="148"/>
                  </a:lnTo>
                  <a:lnTo>
                    <a:pt x="123" y="146"/>
                  </a:lnTo>
                  <a:lnTo>
                    <a:pt x="107" y="144"/>
                  </a:lnTo>
                  <a:lnTo>
                    <a:pt x="89" y="144"/>
                  </a:lnTo>
                  <a:lnTo>
                    <a:pt x="71" y="146"/>
                  </a:lnTo>
                  <a:lnTo>
                    <a:pt x="54" y="148"/>
                  </a:lnTo>
                  <a:lnTo>
                    <a:pt x="38" y="151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7" y="157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15" y="148"/>
                  </a:lnTo>
                  <a:lnTo>
                    <a:pt x="25" y="143"/>
                  </a:lnTo>
                  <a:lnTo>
                    <a:pt x="40" y="138"/>
                  </a:lnTo>
                  <a:lnTo>
                    <a:pt x="57" y="134"/>
                  </a:lnTo>
                  <a:lnTo>
                    <a:pt x="75" y="131"/>
                  </a:lnTo>
                  <a:lnTo>
                    <a:pt x="95" y="128"/>
                  </a:lnTo>
                  <a:lnTo>
                    <a:pt x="115" y="128"/>
                  </a:lnTo>
                  <a:lnTo>
                    <a:pt x="133" y="131"/>
                  </a:lnTo>
                  <a:lnTo>
                    <a:pt x="128" y="124"/>
                  </a:lnTo>
                  <a:lnTo>
                    <a:pt x="119" y="116"/>
                  </a:lnTo>
                  <a:lnTo>
                    <a:pt x="108" y="108"/>
                  </a:lnTo>
                  <a:lnTo>
                    <a:pt x="96" y="99"/>
                  </a:lnTo>
                  <a:lnTo>
                    <a:pt x="85" y="92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8" y="76"/>
                  </a:lnTo>
                  <a:lnTo>
                    <a:pt x="49" y="71"/>
                  </a:lnTo>
                  <a:lnTo>
                    <a:pt x="46" y="67"/>
                  </a:lnTo>
                  <a:lnTo>
                    <a:pt x="49" y="65"/>
                  </a:lnTo>
                  <a:lnTo>
                    <a:pt x="58" y="67"/>
                  </a:lnTo>
                  <a:lnTo>
                    <a:pt x="67" y="71"/>
                  </a:lnTo>
                  <a:lnTo>
                    <a:pt x="81" y="77"/>
                  </a:lnTo>
                  <a:lnTo>
                    <a:pt x="95" y="84"/>
                  </a:lnTo>
                  <a:lnTo>
                    <a:pt x="112" y="93"/>
                  </a:lnTo>
                  <a:lnTo>
                    <a:pt x="128" y="102"/>
                  </a:lnTo>
                  <a:lnTo>
                    <a:pt x="143" y="111"/>
                  </a:lnTo>
                  <a:lnTo>
                    <a:pt x="154" y="118"/>
                  </a:lnTo>
                  <a:lnTo>
                    <a:pt x="161" y="124"/>
                  </a:lnTo>
                  <a:lnTo>
                    <a:pt x="168" y="124"/>
                  </a:lnTo>
                  <a:lnTo>
                    <a:pt x="175" y="126"/>
                  </a:lnTo>
                  <a:lnTo>
                    <a:pt x="185" y="126"/>
                  </a:lnTo>
                  <a:lnTo>
                    <a:pt x="194" y="126"/>
                  </a:lnTo>
                  <a:lnTo>
                    <a:pt x="203" y="126"/>
                  </a:lnTo>
                  <a:lnTo>
                    <a:pt x="212" y="126"/>
                  </a:lnTo>
                  <a:lnTo>
                    <a:pt x="219" y="126"/>
                  </a:lnTo>
                  <a:lnTo>
                    <a:pt x="224" y="126"/>
                  </a:lnTo>
                  <a:lnTo>
                    <a:pt x="222" y="118"/>
                  </a:lnTo>
                  <a:lnTo>
                    <a:pt x="215" y="111"/>
                  </a:lnTo>
                  <a:lnTo>
                    <a:pt x="208" y="102"/>
                  </a:lnTo>
                  <a:lnTo>
                    <a:pt x="200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78" y="72"/>
                  </a:lnTo>
                  <a:lnTo>
                    <a:pt x="173" y="67"/>
                  </a:lnTo>
                  <a:lnTo>
                    <a:pt x="168" y="63"/>
                  </a:lnTo>
                  <a:lnTo>
                    <a:pt x="162" y="60"/>
                  </a:lnTo>
                  <a:lnTo>
                    <a:pt x="156" y="56"/>
                  </a:lnTo>
                  <a:lnTo>
                    <a:pt x="150" y="52"/>
                  </a:lnTo>
                  <a:lnTo>
                    <a:pt x="145" y="50"/>
                  </a:lnTo>
                  <a:lnTo>
                    <a:pt x="140" y="46"/>
                  </a:lnTo>
                  <a:lnTo>
                    <a:pt x="136" y="43"/>
                  </a:lnTo>
                  <a:lnTo>
                    <a:pt x="132" y="41"/>
                  </a:lnTo>
                  <a:lnTo>
                    <a:pt x="127" y="35"/>
                  </a:lnTo>
                  <a:lnTo>
                    <a:pt x="125" y="28"/>
                  </a:lnTo>
                  <a:lnTo>
                    <a:pt x="128" y="27"/>
                  </a:lnTo>
                  <a:lnTo>
                    <a:pt x="141" y="36"/>
                  </a:lnTo>
                  <a:lnTo>
                    <a:pt x="152" y="43"/>
                  </a:lnTo>
                  <a:lnTo>
                    <a:pt x="165" y="53"/>
                  </a:lnTo>
                  <a:lnTo>
                    <a:pt x="181" y="65"/>
                  </a:lnTo>
                  <a:lnTo>
                    <a:pt x="195" y="76"/>
                  </a:lnTo>
                  <a:lnTo>
                    <a:pt x="210" y="87"/>
                  </a:lnTo>
                  <a:lnTo>
                    <a:pt x="223" y="97"/>
                  </a:lnTo>
                  <a:lnTo>
                    <a:pt x="233" y="104"/>
                  </a:lnTo>
                  <a:lnTo>
                    <a:pt x="240" y="111"/>
                  </a:lnTo>
                  <a:lnTo>
                    <a:pt x="247" y="117"/>
                  </a:lnTo>
                  <a:lnTo>
                    <a:pt x="253" y="118"/>
                  </a:lnTo>
                  <a:lnTo>
                    <a:pt x="260" y="117"/>
                  </a:lnTo>
                  <a:lnTo>
                    <a:pt x="268" y="116"/>
                  </a:lnTo>
                  <a:lnTo>
                    <a:pt x="273" y="114"/>
                  </a:lnTo>
                  <a:lnTo>
                    <a:pt x="281" y="113"/>
                  </a:lnTo>
                  <a:lnTo>
                    <a:pt x="289" y="112"/>
                  </a:lnTo>
                  <a:lnTo>
                    <a:pt x="297" y="109"/>
                  </a:lnTo>
                  <a:lnTo>
                    <a:pt x="306" y="108"/>
                  </a:lnTo>
                  <a:lnTo>
                    <a:pt x="312" y="107"/>
                  </a:lnTo>
                  <a:lnTo>
                    <a:pt x="318" y="104"/>
                  </a:lnTo>
                  <a:lnTo>
                    <a:pt x="322" y="103"/>
                  </a:lnTo>
                  <a:lnTo>
                    <a:pt x="326" y="99"/>
                  </a:lnTo>
                  <a:lnTo>
                    <a:pt x="326" y="96"/>
                  </a:lnTo>
                  <a:lnTo>
                    <a:pt x="323" y="92"/>
                  </a:lnTo>
                  <a:lnTo>
                    <a:pt x="316" y="84"/>
                  </a:lnTo>
                  <a:lnTo>
                    <a:pt x="310" y="78"/>
                  </a:lnTo>
                  <a:lnTo>
                    <a:pt x="299" y="70"/>
                  </a:lnTo>
                  <a:lnTo>
                    <a:pt x="287" y="58"/>
                  </a:lnTo>
                  <a:lnTo>
                    <a:pt x="273" y="46"/>
                  </a:lnTo>
                  <a:lnTo>
                    <a:pt x="258" y="35"/>
                  </a:lnTo>
                  <a:lnTo>
                    <a:pt x="245" y="23"/>
                  </a:lnTo>
                  <a:lnTo>
                    <a:pt x="233" y="15"/>
                  </a:lnTo>
                  <a:lnTo>
                    <a:pt x="225" y="10"/>
                  </a:lnTo>
                  <a:lnTo>
                    <a:pt x="218" y="3"/>
                  </a:lnTo>
                  <a:lnTo>
                    <a:pt x="220" y="0"/>
                  </a:lnTo>
                  <a:lnTo>
                    <a:pt x="228" y="2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8"/>
                  </a:lnTo>
                  <a:lnTo>
                    <a:pt x="281" y="40"/>
                  </a:lnTo>
                  <a:lnTo>
                    <a:pt x="297" y="51"/>
                  </a:lnTo>
                  <a:lnTo>
                    <a:pt x="312" y="62"/>
                  </a:lnTo>
                  <a:lnTo>
                    <a:pt x="326" y="72"/>
                  </a:lnTo>
                  <a:lnTo>
                    <a:pt x="336" y="80"/>
                  </a:lnTo>
                  <a:lnTo>
                    <a:pt x="341" y="82"/>
                  </a:lnTo>
                  <a:lnTo>
                    <a:pt x="348" y="82"/>
                  </a:lnTo>
                  <a:lnTo>
                    <a:pt x="358" y="81"/>
                  </a:lnTo>
                  <a:lnTo>
                    <a:pt x="373" y="78"/>
                  </a:lnTo>
                  <a:lnTo>
                    <a:pt x="389" y="76"/>
                  </a:lnTo>
                  <a:lnTo>
                    <a:pt x="405" y="72"/>
                  </a:lnTo>
                  <a:lnTo>
                    <a:pt x="419" y="70"/>
                  </a:lnTo>
                  <a:lnTo>
                    <a:pt x="431" y="67"/>
                  </a:lnTo>
                  <a:lnTo>
                    <a:pt x="438" y="67"/>
                  </a:lnTo>
                  <a:lnTo>
                    <a:pt x="441" y="68"/>
                  </a:lnTo>
                  <a:lnTo>
                    <a:pt x="439" y="70"/>
                  </a:lnTo>
                  <a:lnTo>
                    <a:pt x="431" y="73"/>
                  </a:lnTo>
                  <a:lnTo>
                    <a:pt x="423" y="8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7" name="Freeform 675">
              <a:extLst>
                <a:ext uri="{FF2B5EF4-FFF2-40B4-BE49-F238E27FC236}">
                  <a16:creationId xmlns:a16="http://schemas.microsoft.com/office/drawing/2014/main" id="{BB438FF5-5F9E-9C84-297D-A7B4D2BBE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3838"/>
              <a:ext cx="145" cy="138"/>
            </a:xfrm>
            <a:custGeom>
              <a:avLst/>
              <a:gdLst>
                <a:gd name="T0" fmla="*/ 269 w 290"/>
                <a:gd name="T1" fmla="*/ 261 h 275"/>
                <a:gd name="T2" fmla="*/ 250 w 290"/>
                <a:gd name="T3" fmla="*/ 246 h 275"/>
                <a:gd name="T4" fmla="*/ 232 w 290"/>
                <a:gd name="T5" fmla="*/ 240 h 275"/>
                <a:gd name="T6" fmla="*/ 175 w 290"/>
                <a:gd name="T7" fmla="*/ 244 h 275"/>
                <a:gd name="T8" fmla="*/ 112 w 290"/>
                <a:gd name="T9" fmla="*/ 241 h 275"/>
                <a:gd name="T10" fmla="*/ 78 w 290"/>
                <a:gd name="T11" fmla="*/ 229 h 275"/>
                <a:gd name="T12" fmla="*/ 99 w 290"/>
                <a:gd name="T13" fmla="*/ 230 h 275"/>
                <a:gd name="T14" fmla="*/ 142 w 290"/>
                <a:gd name="T15" fmla="*/ 233 h 275"/>
                <a:gd name="T16" fmla="*/ 196 w 290"/>
                <a:gd name="T17" fmla="*/ 231 h 275"/>
                <a:gd name="T18" fmla="*/ 212 w 290"/>
                <a:gd name="T19" fmla="*/ 221 h 275"/>
                <a:gd name="T20" fmla="*/ 187 w 290"/>
                <a:gd name="T21" fmla="*/ 208 h 275"/>
                <a:gd name="T22" fmla="*/ 165 w 290"/>
                <a:gd name="T23" fmla="*/ 197 h 275"/>
                <a:gd name="T24" fmla="*/ 125 w 290"/>
                <a:gd name="T25" fmla="*/ 193 h 275"/>
                <a:gd name="T26" fmla="*/ 61 w 290"/>
                <a:gd name="T27" fmla="*/ 180 h 275"/>
                <a:gd name="T28" fmla="*/ 18 w 290"/>
                <a:gd name="T29" fmla="*/ 160 h 275"/>
                <a:gd name="T30" fmla="*/ 17 w 290"/>
                <a:gd name="T31" fmla="*/ 150 h 275"/>
                <a:gd name="T32" fmla="*/ 50 w 290"/>
                <a:gd name="T33" fmla="*/ 164 h 275"/>
                <a:gd name="T34" fmla="*/ 101 w 290"/>
                <a:gd name="T35" fmla="*/ 177 h 275"/>
                <a:gd name="T36" fmla="*/ 142 w 290"/>
                <a:gd name="T37" fmla="*/ 179 h 275"/>
                <a:gd name="T38" fmla="*/ 109 w 290"/>
                <a:gd name="T39" fmla="*/ 152 h 275"/>
                <a:gd name="T40" fmla="*/ 80 w 290"/>
                <a:gd name="T41" fmla="*/ 140 h 275"/>
                <a:gd name="T42" fmla="*/ 32 w 290"/>
                <a:gd name="T43" fmla="*/ 123 h 275"/>
                <a:gd name="T44" fmla="*/ 0 w 290"/>
                <a:gd name="T45" fmla="*/ 81 h 275"/>
                <a:gd name="T46" fmla="*/ 29 w 290"/>
                <a:gd name="T47" fmla="*/ 104 h 275"/>
                <a:gd name="T48" fmla="*/ 64 w 290"/>
                <a:gd name="T49" fmla="*/ 122 h 275"/>
                <a:gd name="T50" fmla="*/ 75 w 290"/>
                <a:gd name="T51" fmla="*/ 110 h 275"/>
                <a:gd name="T52" fmla="*/ 41 w 290"/>
                <a:gd name="T53" fmla="*/ 68 h 275"/>
                <a:gd name="T54" fmla="*/ 18 w 290"/>
                <a:gd name="T55" fmla="*/ 39 h 275"/>
                <a:gd name="T56" fmla="*/ 13 w 290"/>
                <a:gd name="T57" fmla="*/ 19 h 275"/>
                <a:gd name="T58" fmla="*/ 16 w 290"/>
                <a:gd name="T59" fmla="*/ 12 h 275"/>
                <a:gd name="T60" fmla="*/ 54 w 290"/>
                <a:gd name="T61" fmla="*/ 67 h 275"/>
                <a:gd name="T62" fmla="*/ 91 w 290"/>
                <a:gd name="T63" fmla="*/ 114 h 275"/>
                <a:gd name="T64" fmla="*/ 107 w 290"/>
                <a:gd name="T65" fmla="*/ 118 h 275"/>
                <a:gd name="T66" fmla="*/ 104 w 290"/>
                <a:gd name="T67" fmla="*/ 92 h 275"/>
                <a:gd name="T68" fmla="*/ 87 w 290"/>
                <a:gd name="T69" fmla="*/ 36 h 275"/>
                <a:gd name="T70" fmla="*/ 93 w 290"/>
                <a:gd name="T71" fmla="*/ 33 h 275"/>
                <a:gd name="T72" fmla="*/ 114 w 290"/>
                <a:gd name="T73" fmla="*/ 84 h 275"/>
                <a:gd name="T74" fmla="*/ 126 w 290"/>
                <a:gd name="T75" fmla="*/ 142 h 275"/>
                <a:gd name="T76" fmla="*/ 149 w 290"/>
                <a:gd name="T77" fmla="*/ 160 h 275"/>
                <a:gd name="T78" fmla="*/ 165 w 290"/>
                <a:gd name="T79" fmla="*/ 172 h 275"/>
                <a:gd name="T80" fmla="*/ 172 w 290"/>
                <a:gd name="T81" fmla="*/ 177 h 275"/>
                <a:gd name="T82" fmla="*/ 179 w 290"/>
                <a:gd name="T83" fmla="*/ 152 h 275"/>
                <a:gd name="T84" fmla="*/ 157 w 290"/>
                <a:gd name="T85" fmla="*/ 72 h 275"/>
                <a:gd name="T86" fmla="*/ 157 w 290"/>
                <a:gd name="T87" fmla="*/ 59 h 275"/>
                <a:gd name="T88" fmla="*/ 172 w 290"/>
                <a:gd name="T89" fmla="*/ 83 h 275"/>
                <a:gd name="T90" fmla="*/ 190 w 290"/>
                <a:gd name="T91" fmla="*/ 129 h 275"/>
                <a:gd name="T92" fmla="*/ 187 w 290"/>
                <a:gd name="T93" fmla="*/ 187 h 275"/>
                <a:gd name="T94" fmla="*/ 204 w 290"/>
                <a:gd name="T95" fmla="*/ 202 h 275"/>
                <a:gd name="T96" fmla="*/ 222 w 290"/>
                <a:gd name="T97" fmla="*/ 212 h 275"/>
                <a:gd name="T98" fmla="*/ 236 w 290"/>
                <a:gd name="T99" fmla="*/ 207 h 275"/>
                <a:gd name="T100" fmla="*/ 234 w 290"/>
                <a:gd name="T101" fmla="*/ 157 h 275"/>
                <a:gd name="T102" fmla="*/ 229 w 290"/>
                <a:gd name="T103" fmla="*/ 102 h 275"/>
                <a:gd name="T104" fmla="*/ 230 w 290"/>
                <a:gd name="T105" fmla="*/ 88 h 275"/>
                <a:gd name="T106" fmla="*/ 242 w 290"/>
                <a:gd name="T107" fmla="*/ 133 h 275"/>
                <a:gd name="T108" fmla="*/ 249 w 290"/>
                <a:gd name="T109" fmla="*/ 223 h 275"/>
                <a:gd name="T110" fmla="*/ 270 w 290"/>
                <a:gd name="T111" fmla="*/ 248 h 275"/>
                <a:gd name="T112" fmla="*/ 284 w 290"/>
                <a:gd name="T113" fmla="*/ 265 h 275"/>
                <a:gd name="T114" fmla="*/ 290 w 290"/>
                <a:gd name="T115" fmla="*/ 274 h 275"/>
                <a:gd name="T116" fmla="*/ 279 w 290"/>
                <a:gd name="T117" fmla="*/ 27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5">
                  <a:moveTo>
                    <a:pt x="279" y="270"/>
                  </a:moveTo>
                  <a:lnTo>
                    <a:pt x="274" y="266"/>
                  </a:lnTo>
                  <a:lnTo>
                    <a:pt x="269" y="261"/>
                  </a:lnTo>
                  <a:lnTo>
                    <a:pt x="262" y="256"/>
                  </a:lnTo>
                  <a:lnTo>
                    <a:pt x="257" y="251"/>
                  </a:lnTo>
                  <a:lnTo>
                    <a:pt x="250" y="246"/>
                  </a:lnTo>
                  <a:lnTo>
                    <a:pt x="244" y="243"/>
                  </a:lnTo>
                  <a:lnTo>
                    <a:pt x="238" y="240"/>
                  </a:lnTo>
                  <a:lnTo>
                    <a:pt x="232" y="240"/>
                  </a:lnTo>
                  <a:lnTo>
                    <a:pt x="216" y="243"/>
                  </a:lnTo>
                  <a:lnTo>
                    <a:pt x="197" y="244"/>
                  </a:lnTo>
                  <a:lnTo>
                    <a:pt x="175" y="244"/>
                  </a:lnTo>
                  <a:lnTo>
                    <a:pt x="153" y="244"/>
                  </a:lnTo>
                  <a:lnTo>
                    <a:pt x="130" y="244"/>
                  </a:lnTo>
                  <a:lnTo>
                    <a:pt x="112" y="241"/>
                  </a:lnTo>
                  <a:lnTo>
                    <a:pt x="96" y="239"/>
                  </a:lnTo>
                  <a:lnTo>
                    <a:pt x="86" y="235"/>
                  </a:lnTo>
                  <a:lnTo>
                    <a:pt x="78" y="229"/>
                  </a:lnTo>
                  <a:lnTo>
                    <a:pt x="78" y="226"/>
                  </a:lnTo>
                  <a:lnTo>
                    <a:pt x="86" y="228"/>
                  </a:lnTo>
                  <a:lnTo>
                    <a:pt x="99" y="230"/>
                  </a:lnTo>
                  <a:lnTo>
                    <a:pt x="109" y="231"/>
                  </a:lnTo>
                  <a:lnTo>
                    <a:pt x="124" y="233"/>
                  </a:lnTo>
                  <a:lnTo>
                    <a:pt x="142" y="233"/>
                  </a:lnTo>
                  <a:lnTo>
                    <a:pt x="161" y="233"/>
                  </a:lnTo>
                  <a:lnTo>
                    <a:pt x="179" y="233"/>
                  </a:lnTo>
                  <a:lnTo>
                    <a:pt x="196" y="231"/>
                  </a:lnTo>
                  <a:lnTo>
                    <a:pt x="209" y="229"/>
                  </a:lnTo>
                  <a:lnTo>
                    <a:pt x="217" y="226"/>
                  </a:lnTo>
                  <a:lnTo>
                    <a:pt x="212" y="221"/>
                  </a:lnTo>
                  <a:lnTo>
                    <a:pt x="204" y="218"/>
                  </a:lnTo>
                  <a:lnTo>
                    <a:pt x="196" y="213"/>
                  </a:lnTo>
                  <a:lnTo>
                    <a:pt x="187" y="208"/>
                  </a:lnTo>
                  <a:lnTo>
                    <a:pt x="179" y="204"/>
                  </a:lnTo>
                  <a:lnTo>
                    <a:pt x="171" y="200"/>
                  </a:lnTo>
                  <a:lnTo>
                    <a:pt x="165" y="197"/>
                  </a:lnTo>
                  <a:lnTo>
                    <a:pt x="161" y="194"/>
                  </a:lnTo>
                  <a:lnTo>
                    <a:pt x="145" y="195"/>
                  </a:lnTo>
                  <a:lnTo>
                    <a:pt x="125" y="193"/>
                  </a:lnTo>
                  <a:lnTo>
                    <a:pt x="103" y="190"/>
                  </a:lnTo>
                  <a:lnTo>
                    <a:pt x="82" y="185"/>
                  </a:lnTo>
                  <a:lnTo>
                    <a:pt x="61" y="180"/>
                  </a:lnTo>
                  <a:lnTo>
                    <a:pt x="42" y="174"/>
                  </a:lnTo>
                  <a:lnTo>
                    <a:pt x="28" y="167"/>
                  </a:lnTo>
                  <a:lnTo>
                    <a:pt x="18" y="160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17" y="150"/>
                  </a:lnTo>
                  <a:lnTo>
                    <a:pt x="28" y="155"/>
                  </a:lnTo>
                  <a:lnTo>
                    <a:pt x="37" y="159"/>
                  </a:lnTo>
                  <a:lnTo>
                    <a:pt x="50" y="164"/>
                  </a:lnTo>
                  <a:lnTo>
                    <a:pt x="66" y="169"/>
                  </a:lnTo>
                  <a:lnTo>
                    <a:pt x="83" y="173"/>
                  </a:lnTo>
                  <a:lnTo>
                    <a:pt x="101" y="177"/>
                  </a:lnTo>
                  <a:lnTo>
                    <a:pt x="117" y="179"/>
                  </a:lnTo>
                  <a:lnTo>
                    <a:pt x="132" y="180"/>
                  </a:lnTo>
                  <a:lnTo>
                    <a:pt x="142" y="179"/>
                  </a:lnTo>
                  <a:lnTo>
                    <a:pt x="129" y="167"/>
                  </a:lnTo>
                  <a:lnTo>
                    <a:pt x="117" y="158"/>
                  </a:lnTo>
                  <a:lnTo>
                    <a:pt x="109" y="152"/>
                  </a:lnTo>
                  <a:lnTo>
                    <a:pt x="105" y="145"/>
                  </a:lnTo>
                  <a:lnTo>
                    <a:pt x="95" y="143"/>
                  </a:lnTo>
                  <a:lnTo>
                    <a:pt x="80" y="140"/>
                  </a:lnTo>
                  <a:lnTo>
                    <a:pt x="64" y="137"/>
                  </a:lnTo>
                  <a:lnTo>
                    <a:pt x="49" y="130"/>
                  </a:lnTo>
                  <a:lnTo>
                    <a:pt x="32" y="123"/>
                  </a:lnTo>
                  <a:lnTo>
                    <a:pt x="17" y="112"/>
                  </a:lnTo>
                  <a:lnTo>
                    <a:pt x="7" y="98"/>
                  </a:lnTo>
                  <a:lnTo>
                    <a:pt x="0" y="81"/>
                  </a:lnTo>
                  <a:lnTo>
                    <a:pt x="8" y="88"/>
                  </a:lnTo>
                  <a:lnTo>
                    <a:pt x="18" y="97"/>
                  </a:lnTo>
                  <a:lnTo>
                    <a:pt x="29" y="104"/>
                  </a:lnTo>
                  <a:lnTo>
                    <a:pt x="39" y="112"/>
                  </a:lnTo>
                  <a:lnTo>
                    <a:pt x="51" y="118"/>
                  </a:lnTo>
                  <a:lnTo>
                    <a:pt x="64" y="122"/>
                  </a:lnTo>
                  <a:lnTo>
                    <a:pt x="75" y="124"/>
                  </a:lnTo>
                  <a:lnTo>
                    <a:pt x="87" y="125"/>
                  </a:lnTo>
                  <a:lnTo>
                    <a:pt x="75" y="110"/>
                  </a:lnTo>
                  <a:lnTo>
                    <a:pt x="63" y="96"/>
                  </a:lnTo>
                  <a:lnTo>
                    <a:pt x="51" y="82"/>
                  </a:lnTo>
                  <a:lnTo>
                    <a:pt x="41" y="68"/>
                  </a:lnTo>
                  <a:lnTo>
                    <a:pt x="30" y="57"/>
                  </a:lnTo>
                  <a:lnTo>
                    <a:pt x="24" y="47"/>
                  </a:lnTo>
                  <a:lnTo>
                    <a:pt x="18" y="39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3" y="19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2"/>
                  </a:lnTo>
                  <a:lnTo>
                    <a:pt x="26" y="28"/>
                  </a:lnTo>
                  <a:lnTo>
                    <a:pt x="39" y="47"/>
                  </a:lnTo>
                  <a:lnTo>
                    <a:pt x="54" y="67"/>
                  </a:lnTo>
                  <a:lnTo>
                    <a:pt x="67" y="86"/>
                  </a:lnTo>
                  <a:lnTo>
                    <a:pt x="80" y="103"/>
                  </a:lnTo>
                  <a:lnTo>
                    <a:pt x="91" y="114"/>
                  </a:lnTo>
                  <a:lnTo>
                    <a:pt x="97" y="120"/>
                  </a:lnTo>
                  <a:lnTo>
                    <a:pt x="104" y="122"/>
                  </a:lnTo>
                  <a:lnTo>
                    <a:pt x="107" y="118"/>
                  </a:lnTo>
                  <a:lnTo>
                    <a:pt x="107" y="113"/>
                  </a:lnTo>
                  <a:lnTo>
                    <a:pt x="107" y="106"/>
                  </a:lnTo>
                  <a:lnTo>
                    <a:pt x="104" y="92"/>
                  </a:lnTo>
                  <a:lnTo>
                    <a:pt x="97" y="71"/>
                  </a:lnTo>
                  <a:lnTo>
                    <a:pt x="91" y="49"/>
                  </a:lnTo>
                  <a:lnTo>
                    <a:pt x="87" y="36"/>
                  </a:lnTo>
                  <a:lnTo>
                    <a:pt x="87" y="31"/>
                  </a:lnTo>
                  <a:lnTo>
                    <a:pt x="89" y="29"/>
                  </a:lnTo>
                  <a:lnTo>
                    <a:pt x="93" y="33"/>
                  </a:lnTo>
                  <a:lnTo>
                    <a:pt x="97" y="41"/>
                  </a:lnTo>
                  <a:lnTo>
                    <a:pt x="104" y="57"/>
                  </a:lnTo>
                  <a:lnTo>
                    <a:pt x="114" y="84"/>
                  </a:lnTo>
                  <a:lnTo>
                    <a:pt x="120" y="113"/>
                  </a:lnTo>
                  <a:lnTo>
                    <a:pt x="118" y="134"/>
                  </a:lnTo>
                  <a:lnTo>
                    <a:pt x="126" y="142"/>
                  </a:lnTo>
                  <a:lnTo>
                    <a:pt x="134" y="149"/>
                  </a:lnTo>
                  <a:lnTo>
                    <a:pt x="142" y="154"/>
                  </a:lnTo>
                  <a:lnTo>
                    <a:pt x="149" y="160"/>
                  </a:lnTo>
                  <a:lnTo>
                    <a:pt x="155" y="164"/>
                  </a:lnTo>
                  <a:lnTo>
                    <a:pt x="161" y="168"/>
                  </a:lnTo>
                  <a:lnTo>
                    <a:pt x="165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2" y="177"/>
                  </a:lnTo>
                  <a:lnTo>
                    <a:pt x="175" y="174"/>
                  </a:lnTo>
                  <a:lnTo>
                    <a:pt x="178" y="168"/>
                  </a:lnTo>
                  <a:lnTo>
                    <a:pt x="179" y="152"/>
                  </a:lnTo>
                  <a:lnTo>
                    <a:pt x="176" y="125"/>
                  </a:lnTo>
                  <a:lnTo>
                    <a:pt x="170" y="96"/>
                  </a:lnTo>
                  <a:lnTo>
                    <a:pt x="157" y="72"/>
                  </a:lnTo>
                  <a:lnTo>
                    <a:pt x="151" y="62"/>
                  </a:lnTo>
                  <a:lnTo>
                    <a:pt x="151" y="58"/>
                  </a:lnTo>
                  <a:lnTo>
                    <a:pt x="157" y="59"/>
                  </a:lnTo>
                  <a:lnTo>
                    <a:pt x="163" y="66"/>
                  </a:lnTo>
                  <a:lnTo>
                    <a:pt x="167" y="72"/>
                  </a:lnTo>
                  <a:lnTo>
                    <a:pt x="172" y="83"/>
                  </a:lnTo>
                  <a:lnTo>
                    <a:pt x="179" y="97"/>
                  </a:lnTo>
                  <a:lnTo>
                    <a:pt x="184" y="112"/>
                  </a:lnTo>
                  <a:lnTo>
                    <a:pt x="190" y="129"/>
                  </a:lnTo>
                  <a:lnTo>
                    <a:pt x="192" y="148"/>
                  </a:lnTo>
                  <a:lnTo>
                    <a:pt x="191" y="168"/>
                  </a:lnTo>
                  <a:lnTo>
                    <a:pt x="187" y="187"/>
                  </a:lnTo>
                  <a:lnTo>
                    <a:pt x="192" y="192"/>
                  </a:lnTo>
                  <a:lnTo>
                    <a:pt x="197" y="197"/>
                  </a:lnTo>
                  <a:lnTo>
                    <a:pt x="204" y="202"/>
                  </a:lnTo>
                  <a:lnTo>
                    <a:pt x="211" y="205"/>
                  </a:lnTo>
                  <a:lnTo>
                    <a:pt x="216" y="209"/>
                  </a:lnTo>
                  <a:lnTo>
                    <a:pt x="222" y="212"/>
                  </a:lnTo>
                  <a:lnTo>
                    <a:pt x="226" y="214"/>
                  </a:lnTo>
                  <a:lnTo>
                    <a:pt x="230" y="217"/>
                  </a:lnTo>
                  <a:lnTo>
                    <a:pt x="236" y="207"/>
                  </a:lnTo>
                  <a:lnTo>
                    <a:pt x="237" y="189"/>
                  </a:lnTo>
                  <a:lnTo>
                    <a:pt x="236" y="172"/>
                  </a:lnTo>
                  <a:lnTo>
                    <a:pt x="234" y="157"/>
                  </a:lnTo>
                  <a:lnTo>
                    <a:pt x="233" y="140"/>
                  </a:lnTo>
                  <a:lnTo>
                    <a:pt x="232" y="120"/>
                  </a:lnTo>
                  <a:lnTo>
                    <a:pt x="229" y="102"/>
                  </a:lnTo>
                  <a:lnTo>
                    <a:pt x="226" y="89"/>
                  </a:lnTo>
                  <a:lnTo>
                    <a:pt x="226" y="86"/>
                  </a:lnTo>
                  <a:lnTo>
                    <a:pt x="230" y="88"/>
                  </a:lnTo>
                  <a:lnTo>
                    <a:pt x="237" y="96"/>
                  </a:lnTo>
                  <a:lnTo>
                    <a:pt x="241" y="109"/>
                  </a:lnTo>
                  <a:lnTo>
                    <a:pt x="242" y="133"/>
                  </a:lnTo>
                  <a:lnTo>
                    <a:pt x="245" y="168"/>
                  </a:lnTo>
                  <a:lnTo>
                    <a:pt x="248" y="202"/>
                  </a:lnTo>
                  <a:lnTo>
                    <a:pt x="249" y="223"/>
                  </a:lnTo>
                  <a:lnTo>
                    <a:pt x="257" y="231"/>
                  </a:lnTo>
                  <a:lnTo>
                    <a:pt x="265" y="240"/>
                  </a:lnTo>
                  <a:lnTo>
                    <a:pt x="270" y="248"/>
                  </a:lnTo>
                  <a:lnTo>
                    <a:pt x="276" y="254"/>
                  </a:lnTo>
                  <a:lnTo>
                    <a:pt x="280" y="260"/>
                  </a:lnTo>
                  <a:lnTo>
                    <a:pt x="284" y="265"/>
                  </a:lnTo>
                  <a:lnTo>
                    <a:pt x="288" y="269"/>
                  </a:lnTo>
                  <a:lnTo>
                    <a:pt x="290" y="271"/>
                  </a:lnTo>
                  <a:lnTo>
                    <a:pt x="290" y="274"/>
                  </a:lnTo>
                  <a:lnTo>
                    <a:pt x="288" y="275"/>
                  </a:lnTo>
                  <a:lnTo>
                    <a:pt x="284" y="274"/>
                  </a:lnTo>
                  <a:lnTo>
                    <a:pt x="279" y="27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8" name="Freeform 676">
              <a:extLst>
                <a:ext uri="{FF2B5EF4-FFF2-40B4-BE49-F238E27FC236}">
                  <a16:creationId xmlns:a16="http://schemas.microsoft.com/office/drawing/2014/main" id="{B05055AA-B8E7-CAC6-6DB7-70DFE12FC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3795"/>
              <a:ext cx="106" cy="169"/>
            </a:xfrm>
            <a:custGeom>
              <a:avLst/>
              <a:gdLst>
                <a:gd name="T0" fmla="*/ 96 w 212"/>
                <a:gd name="T1" fmla="*/ 335 h 338"/>
                <a:gd name="T2" fmla="*/ 94 w 212"/>
                <a:gd name="T3" fmla="*/ 299 h 338"/>
                <a:gd name="T4" fmla="*/ 91 w 212"/>
                <a:gd name="T5" fmla="*/ 284 h 338"/>
                <a:gd name="T6" fmla="*/ 77 w 212"/>
                <a:gd name="T7" fmla="*/ 272 h 338"/>
                <a:gd name="T8" fmla="*/ 58 w 212"/>
                <a:gd name="T9" fmla="*/ 250 h 338"/>
                <a:gd name="T10" fmla="*/ 39 w 212"/>
                <a:gd name="T11" fmla="*/ 223 h 338"/>
                <a:gd name="T12" fmla="*/ 19 w 212"/>
                <a:gd name="T13" fmla="*/ 179 h 338"/>
                <a:gd name="T14" fmla="*/ 2 w 212"/>
                <a:gd name="T15" fmla="*/ 147 h 338"/>
                <a:gd name="T16" fmla="*/ 1 w 212"/>
                <a:gd name="T17" fmla="*/ 132 h 338"/>
                <a:gd name="T18" fmla="*/ 6 w 212"/>
                <a:gd name="T19" fmla="*/ 133 h 338"/>
                <a:gd name="T20" fmla="*/ 13 w 212"/>
                <a:gd name="T21" fmla="*/ 149 h 338"/>
                <a:gd name="T22" fmla="*/ 25 w 212"/>
                <a:gd name="T23" fmla="*/ 174 h 338"/>
                <a:gd name="T24" fmla="*/ 39 w 212"/>
                <a:gd name="T25" fmla="*/ 204 h 338"/>
                <a:gd name="T26" fmla="*/ 54 w 212"/>
                <a:gd name="T27" fmla="*/ 228 h 338"/>
                <a:gd name="T28" fmla="*/ 67 w 212"/>
                <a:gd name="T29" fmla="*/ 243 h 338"/>
                <a:gd name="T30" fmla="*/ 81 w 212"/>
                <a:gd name="T31" fmla="*/ 253 h 338"/>
                <a:gd name="T32" fmla="*/ 89 w 212"/>
                <a:gd name="T33" fmla="*/ 238 h 338"/>
                <a:gd name="T34" fmla="*/ 93 w 212"/>
                <a:gd name="T35" fmla="*/ 199 h 338"/>
                <a:gd name="T36" fmla="*/ 85 w 212"/>
                <a:gd name="T37" fmla="*/ 178 h 338"/>
                <a:gd name="T38" fmla="*/ 62 w 212"/>
                <a:gd name="T39" fmla="*/ 154 h 338"/>
                <a:gd name="T40" fmla="*/ 38 w 212"/>
                <a:gd name="T41" fmla="*/ 122 h 338"/>
                <a:gd name="T42" fmla="*/ 23 w 212"/>
                <a:gd name="T43" fmla="*/ 81 h 338"/>
                <a:gd name="T44" fmla="*/ 23 w 212"/>
                <a:gd name="T45" fmla="*/ 51 h 338"/>
                <a:gd name="T46" fmla="*/ 31 w 212"/>
                <a:gd name="T47" fmla="*/ 67 h 338"/>
                <a:gd name="T48" fmla="*/ 42 w 212"/>
                <a:gd name="T49" fmla="*/ 101 h 338"/>
                <a:gd name="T50" fmla="*/ 55 w 212"/>
                <a:gd name="T51" fmla="*/ 123 h 338"/>
                <a:gd name="T52" fmla="*/ 71 w 212"/>
                <a:gd name="T53" fmla="*/ 143 h 338"/>
                <a:gd name="T54" fmla="*/ 87 w 212"/>
                <a:gd name="T55" fmla="*/ 156 h 338"/>
                <a:gd name="T56" fmla="*/ 85 w 212"/>
                <a:gd name="T57" fmla="*/ 129 h 338"/>
                <a:gd name="T58" fmla="*/ 83 w 212"/>
                <a:gd name="T59" fmla="*/ 43 h 338"/>
                <a:gd name="T60" fmla="*/ 93 w 212"/>
                <a:gd name="T61" fmla="*/ 0 h 338"/>
                <a:gd name="T62" fmla="*/ 97 w 212"/>
                <a:gd name="T63" fmla="*/ 5 h 338"/>
                <a:gd name="T64" fmla="*/ 96 w 212"/>
                <a:gd name="T65" fmla="*/ 40 h 338"/>
                <a:gd name="T66" fmla="*/ 104 w 212"/>
                <a:gd name="T67" fmla="*/ 122 h 338"/>
                <a:gd name="T68" fmla="*/ 117 w 212"/>
                <a:gd name="T69" fmla="*/ 143 h 338"/>
                <a:gd name="T70" fmla="*/ 135 w 212"/>
                <a:gd name="T71" fmla="*/ 129 h 338"/>
                <a:gd name="T72" fmla="*/ 155 w 212"/>
                <a:gd name="T73" fmla="*/ 111 h 338"/>
                <a:gd name="T74" fmla="*/ 168 w 212"/>
                <a:gd name="T75" fmla="*/ 89 h 338"/>
                <a:gd name="T76" fmla="*/ 176 w 212"/>
                <a:gd name="T77" fmla="*/ 71 h 338"/>
                <a:gd name="T78" fmla="*/ 181 w 212"/>
                <a:gd name="T79" fmla="*/ 78 h 338"/>
                <a:gd name="T80" fmla="*/ 172 w 212"/>
                <a:gd name="T81" fmla="*/ 99 h 338"/>
                <a:gd name="T82" fmla="*/ 156 w 212"/>
                <a:gd name="T83" fmla="*/ 123 h 338"/>
                <a:gd name="T84" fmla="*/ 138 w 212"/>
                <a:gd name="T85" fmla="*/ 148 h 338"/>
                <a:gd name="T86" fmla="*/ 121 w 212"/>
                <a:gd name="T87" fmla="*/ 168 h 338"/>
                <a:gd name="T88" fmla="*/ 112 w 212"/>
                <a:gd name="T89" fmla="*/ 195 h 338"/>
                <a:gd name="T90" fmla="*/ 105 w 212"/>
                <a:gd name="T91" fmla="*/ 240 h 338"/>
                <a:gd name="T92" fmla="*/ 116 w 212"/>
                <a:gd name="T93" fmla="*/ 248 h 338"/>
                <a:gd name="T94" fmla="*/ 146 w 212"/>
                <a:gd name="T95" fmla="*/ 227 h 338"/>
                <a:gd name="T96" fmla="*/ 175 w 212"/>
                <a:gd name="T97" fmla="*/ 200 h 338"/>
                <a:gd name="T98" fmla="*/ 199 w 212"/>
                <a:gd name="T99" fmla="*/ 172 h 338"/>
                <a:gd name="T100" fmla="*/ 209 w 212"/>
                <a:gd name="T101" fmla="*/ 152 h 338"/>
                <a:gd name="T102" fmla="*/ 212 w 212"/>
                <a:gd name="T103" fmla="*/ 157 h 338"/>
                <a:gd name="T104" fmla="*/ 204 w 212"/>
                <a:gd name="T105" fmla="*/ 176 h 338"/>
                <a:gd name="T106" fmla="*/ 183 w 212"/>
                <a:gd name="T107" fmla="*/ 204 h 338"/>
                <a:gd name="T108" fmla="*/ 154 w 212"/>
                <a:gd name="T109" fmla="*/ 239 h 338"/>
                <a:gd name="T110" fmla="*/ 123 w 212"/>
                <a:gd name="T111" fmla="*/ 268 h 338"/>
                <a:gd name="T112" fmla="*/ 102 w 212"/>
                <a:gd name="T113" fmla="*/ 287 h 338"/>
                <a:gd name="T114" fmla="*/ 104 w 212"/>
                <a:gd name="T115" fmla="*/ 316 h 338"/>
                <a:gd name="T116" fmla="*/ 105 w 212"/>
                <a:gd name="T117" fmla="*/ 329 h 338"/>
                <a:gd name="T118" fmla="*/ 102 w 212"/>
                <a:gd name="T119" fmla="*/ 3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338">
                  <a:moveTo>
                    <a:pt x="100" y="338"/>
                  </a:moveTo>
                  <a:lnTo>
                    <a:pt x="96" y="335"/>
                  </a:lnTo>
                  <a:lnTo>
                    <a:pt x="94" y="318"/>
                  </a:lnTo>
                  <a:lnTo>
                    <a:pt x="94" y="299"/>
                  </a:lnTo>
                  <a:lnTo>
                    <a:pt x="93" y="288"/>
                  </a:lnTo>
                  <a:lnTo>
                    <a:pt x="91" y="284"/>
                  </a:lnTo>
                  <a:lnTo>
                    <a:pt x="85" y="279"/>
                  </a:lnTo>
                  <a:lnTo>
                    <a:pt x="77" y="272"/>
                  </a:lnTo>
                  <a:lnTo>
                    <a:pt x="68" y="262"/>
                  </a:lnTo>
                  <a:lnTo>
                    <a:pt x="58" y="250"/>
                  </a:lnTo>
                  <a:lnTo>
                    <a:pt x="48" y="238"/>
                  </a:lnTo>
                  <a:lnTo>
                    <a:pt x="39" y="223"/>
                  </a:lnTo>
                  <a:lnTo>
                    <a:pt x="31" y="207"/>
                  </a:lnTo>
                  <a:lnTo>
                    <a:pt x="19" y="179"/>
                  </a:lnTo>
                  <a:lnTo>
                    <a:pt x="9" y="159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1" y="132"/>
                  </a:lnTo>
                  <a:lnTo>
                    <a:pt x="4" y="129"/>
                  </a:lnTo>
                  <a:lnTo>
                    <a:pt x="6" y="133"/>
                  </a:lnTo>
                  <a:lnTo>
                    <a:pt x="10" y="142"/>
                  </a:lnTo>
                  <a:lnTo>
                    <a:pt x="13" y="149"/>
                  </a:lnTo>
                  <a:lnTo>
                    <a:pt x="18" y="161"/>
                  </a:lnTo>
                  <a:lnTo>
                    <a:pt x="25" y="174"/>
                  </a:lnTo>
                  <a:lnTo>
                    <a:pt x="33" y="189"/>
                  </a:lnTo>
                  <a:lnTo>
                    <a:pt x="39" y="204"/>
                  </a:lnTo>
                  <a:lnTo>
                    <a:pt x="47" y="217"/>
                  </a:lnTo>
                  <a:lnTo>
                    <a:pt x="54" y="228"/>
                  </a:lnTo>
                  <a:lnTo>
                    <a:pt x="59" y="234"/>
                  </a:lnTo>
                  <a:lnTo>
                    <a:pt x="67" y="243"/>
                  </a:lnTo>
                  <a:lnTo>
                    <a:pt x="75" y="248"/>
                  </a:lnTo>
                  <a:lnTo>
                    <a:pt x="81" y="253"/>
                  </a:lnTo>
                  <a:lnTo>
                    <a:pt x="87" y="255"/>
                  </a:lnTo>
                  <a:lnTo>
                    <a:pt x="89" y="238"/>
                  </a:lnTo>
                  <a:lnTo>
                    <a:pt x="92" y="218"/>
                  </a:lnTo>
                  <a:lnTo>
                    <a:pt x="93" y="199"/>
                  </a:lnTo>
                  <a:lnTo>
                    <a:pt x="93" y="187"/>
                  </a:lnTo>
                  <a:lnTo>
                    <a:pt x="85" y="178"/>
                  </a:lnTo>
                  <a:lnTo>
                    <a:pt x="73" y="168"/>
                  </a:lnTo>
                  <a:lnTo>
                    <a:pt x="62" y="154"/>
                  </a:lnTo>
                  <a:lnTo>
                    <a:pt x="50" y="139"/>
                  </a:lnTo>
                  <a:lnTo>
                    <a:pt x="38" y="122"/>
                  </a:lnTo>
                  <a:lnTo>
                    <a:pt x="29" y="102"/>
                  </a:lnTo>
                  <a:lnTo>
                    <a:pt x="23" y="81"/>
                  </a:lnTo>
                  <a:lnTo>
                    <a:pt x="22" y="58"/>
                  </a:lnTo>
                  <a:lnTo>
                    <a:pt x="23" y="51"/>
                  </a:lnTo>
                  <a:lnTo>
                    <a:pt x="27" y="53"/>
                  </a:lnTo>
                  <a:lnTo>
                    <a:pt x="31" y="67"/>
                  </a:lnTo>
                  <a:lnTo>
                    <a:pt x="38" y="88"/>
                  </a:lnTo>
                  <a:lnTo>
                    <a:pt x="42" y="101"/>
                  </a:lnTo>
                  <a:lnTo>
                    <a:pt x="47" y="112"/>
                  </a:lnTo>
                  <a:lnTo>
                    <a:pt x="55" y="123"/>
                  </a:lnTo>
                  <a:lnTo>
                    <a:pt x="63" y="134"/>
                  </a:lnTo>
                  <a:lnTo>
                    <a:pt x="71" y="143"/>
                  </a:lnTo>
                  <a:lnTo>
                    <a:pt x="79" y="151"/>
                  </a:lnTo>
                  <a:lnTo>
                    <a:pt x="87" y="156"/>
                  </a:lnTo>
                  <a:lnTo>
                    <a:pt x="93" y="159"/>
                  </a:lnTo>
                  <a:lnTo>
                    <a:pt x="85" y="129"/>
                  </a:lnTo>
                  <a:lnTo>
                    <a:pt x="81" y="87"/>
                  </a:lnTo>
                  <a:lnTo>
                    <a:pt x="83" y="43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5"/>
                  </a:lnTo>
                  <a:lnTo>
                    <a:pt x="96" y="40"/>
                  </a:lnTo>
                  <a:lnTo>
                    <a:pt x="98" y="81"/>
                  </a:lnTo>
                  <a:lnTo>
                    <a:pt x="104" y="122"/>
                  </a:lnTo>
                  <a:lnTo>
                    <a:pt x="109" y="147"/>
                  </a:lnTo>
                  <a:lnTo>
                    <a:pt x="117" y="143"/>
                  </a:lnTo>
                  <a:lnTo>
                    <a:pt x="126" y="138"/>
                  </a:lnTo>
                  <a:lnTo>
                    <a:pt x="135" y="129"/>
                  </a:lnTo>
                  <a:lnTo>
                    <a:pt x="146" y="121"/>
                  </a:lnTo>
                  <a:lnTo>
                    <a:pt x="155" y="111"/>
                  </a:lnTo>
                  <a:lnTo>
                    <a:pt x="163" y="101"/>
                  </a:lnTo>
                  <a:lnTo>
                    <a:pt x="168" y="89"/>
                  </a:lnTo>
                  <a:lnTo>
                    <a:pt x="172" y="78"/>
                  </a:lnTo>
                  <a:lnTo>
                    <a:pt x="176" y="71"/>
                  </a:lnTo>
                  <a:lnTo>
                    <a:pt x="180" y="71"/>
                  </a:lnTo>
                  <a:lnTo>
                    <a:pt x="181" y="78"/>
                  </a:lnTo>
                  <a:lnTo>
                    <a:pt x="177" y="91"/>
                  </a:lnTo>
                  <a:lnTo>
                    <a:pt x="172" y="99"/>
                  </a:lnTo>
                  <a:lnTo>
                    <a:pt x="166" y="111"/>
                  </a:lnTo>
                  <a:lnTo>
                    <a:pt x="156" y="123"/>
                  </a:lnTo>
                  <a:lnTo>
                    <a:pt x="147" y="136"/>
                  </a:lnTo>
                  <a:lnTo>
                    <a:pt x="138" y="148"/>
                  </a:lnTo>
                  <a:lnTo>
                    <a:pt x="129" y="159"/>
                  </a:lnTo>
                  <a:lnTo>
                    <a:pt x="121" y="168"/>
                  </a:lnTo>
                  <a:lnTo>
                    <a:pt x="116" y="173"/>
                  </a:lnTo>
                  <a:lnTo>
                    <a:pt x="112" y="195"/>
                  </a:lnTo>
                  <a:lnTo>
                    <a:pt x="108" y="219"/>
                  </a:lnTo>
                  <a:lnTo>
                    <a:pt x="105" y="240"/>
                  </a:lnTo>
                  <a:lnTo>
                    <a:pt x="104" y="254"/>
                  </a:lnTo>
                  <a:lnTo>
                    <a:pt x="116" y="248"/>
                  </a:lnTo>
                  <a:lnTo>
                    <a:pt x="130" y="239"/>
                  </a:lnTo>
                  <a:lnTo>
                    <a:pt x="146" y="227"/>
                  </a:lnTo>
                  <a:lnTo>
                    <a:pt x="160" y="214"/>
                  </a:lnTo>
                  <a:lnTo>
                    <a:pt x="175" y="200"/>
                  </a:lnTo>
                  <a:lnTo>
                    <a:pt x="188" y="186"/>
                  </a:lnTo>
                  <a:lnTo>
                    <a:pt x="199" y="172"/>
                  </a:lnTo>
                  <a:lnTo>
                    <a:pt x="205" y="158"/>
                  </a:lnTo>
                  <a:lnTo>
                    <a:pt x="209" y="152"/>
                  </a:lnTo>
                  <a:lnTo>
                    <a:pt x="212" y="151"/>
                  </a:lnTo>
                  <a:lnTo>
                    <a:pt x="212" y="157"/>
                  </a:lnTo>
                  <a:lnTo>
                    <a:pt x="209" y="167"/>
                  </a:lnTo>
                  <a:lnTo>
                    <a:pt x="204" y="176"/>
                  </a:lnTo>
                  <a:lnTo>
                    <a:pt x="195" y="188"/>
                  </a:lnTo>
                  <a:lnTo>
                    <a:pt x="183" y="204"/>
                  </a:lnTo>
                  <a:lnTo>
                    <a:pt x="168" y="222"/>
                  </a:lnTo>
                  <a:lnTo>
                    <a:pt x="154" y="239"/>
                  </a:lnTo>
                  <a:lnTo>
                    <a:pt x="138" y="255"/>
                  </a:lnTo>
                  <a:lnTo>
                    <a:pt x="123" y="268"/>
                  </a:lnTo>
                  <a:lnTo>
                    <a:pt x="110" y="277"/>
                  </a:lnTo>
                  <a:lnTo>
                    <a:pt x="102" y="287"/>
                  </a:lnTo>
                  <a:lnTo>
                    <a:pt x="102" y="302"/>
                  </a:lnTo>
                  <a:lnTo>
                    <a:pt x="104" y="316"/>
                  </a:lnTo>
                  <a:lnTo>
                    <a:pt x="105" y="325"/>
                  </a:lnTo>
                  <a:lnTo>
                    <a:pt x="105" y="329"/>
                  </a:lnTo>
                  <a:lnTo>
                    <a:pt x="104" y="331"/>
                  </a:lnTo>
                  <a:lnTo>
                    <a:pt x="102" y="334"/>
                  </a:lnTo>
                  <a:lnTo>
                    <a:pt x="100" y="3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9" name="Freeform 677">
              <a:extLst>
                <a:ext uri="{FF2B5EF4-FFF2-40B4-BE49-F238E27FC236}">
                  <a16:creationId xmlns:a16="http://schemas.microsoft.com/office/drawing/2014/main" id="{05C760CD-8758-A4D7-6E18-2CB953B6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4002"/>
              <a:ext cx="144" cy="162"/>
            </a:xfrm>
            <a:custGeom>
              <a:avLst/>
              <a:gdLst>
                <a:gd name="T0" fmla="*/ 284 w 290"/>
                <a:gd name="T1" fmla="*/ 7 h 325"/>
                <a:gd name="T2" fmla="*/ 273 w 290"/>
                <a:gd name="T3" fmla="*/ 27 h 325"/>
                <a:gd name="T4" fmla="*/ 258 w 290"/>
                <a:gd name="T5" fmla="*/ 49 h 325"/>
                <a:gd name="T6" fmla="*/ 246 w 290"/>
                <a:gd name="T7" fmla="*/ 69 h 325"/>
                <a:gd name="T8" fmla="*/ 238 w 290"/>
                <a:gd name="T9" fmla="*/ 82 h 325"/>
                <a:gd name="T10" fmla="*/ 228 w 290"/>
                <a:gd name="T11" fmla="*/ 102 h 325"/>
                <a:gd name="T12" fmla="*/ 215 w 290"/>
                <a:gd name="T13" fmla="*/ 124 h 325"/>
                <a:gd name="T14" fmla="*/ 203 w 290"/>
                <a:gd name="T15" fmla="*/ 141 h 325"/>
                <a:gd name="T16" fmla="*/ 208 w 290"/>
                <a:gd name="T17" fmla="*/ 155 h 325"/>
                <a:gd name="T18" fmla="*/ 220 w 290"/>
                <a:gd name="T19" fmla="*/ 176 h 325"/>
                <a:gd name="T20" fmla="*/ 220 w 290"/>
                <a:gd name="T21" fmla="*/ 196 h 325"/>
                <a:gd name="T22" fmla="*/ 217 w 290"/>
                <a:gd name="T23" fmla="*/ 190 h 325"/>
                <a:gd name="T24" fmla="*/ 209 w 290"/>
                <a:gd name="T25" fmla="*/ 178 h 325"/>
                <a:gd name="T26" fmla="*/ 195 w 290"/>
                <a:gd name="T27" fmla="*/ 168 h 325"/>
                <a:gd name="T28" fmla="*/ 179 w 290"/>
                <a:gd name="T29" fmla="*/ 173 h 325"/>
                <a:gd name="T30" fmla="*/ 157 w 290"/>
                <a:gd name="T31" fmla="*/ 191 h 325"/>
                <a:gd name="T32" fmla="*/ 136 w 290"/>
                <a:gd name="T33" fmla="*/ 213 h 325"/>
                <a:gd name="T34" fmla="*/ 120 w 290"/>
                <a:gd name="T35" fmla="*/ 229 h 325"/>
                <a:gd name="T36" fmla="*/ 116 w 290"/>
                <a:gd name="T37" fmla="*/ 246 h 325"/>
                <a:gd name="T38" fmla="*/ 121 w 290"/>
                <a:gd name="T39" fmla="*/ 287 h 325"/>
                <a:gd name="T40" fmla="*/ 133 w 290"/>
                <a:gd name="T41" fmla="*/ 314 h 325"/>
                <a:gd name="T42" fmla="*/ 134 w 290"/>
                <a:gd name="T43" fmla="*/ 320 h 325"/>
                <a:gd name="T44" fmla="*/ 121 w 290"/>
                <a:gd name="T45" fmla="*/ 302 h 325"/>
                <a:gd name="T46" fmla="*/ 107 w 290"/>
                <a:gd name="T47" fmla="*/ 260 h 325"/>
                <a:gd name="T48" fmla="*/ 99 w 290"/>
                <a:gd name="T49" fmla="*/ 254 h 325"/>
                <a:gd name="T50" fmla="*/ 83 w 290"/>
                <a:gd name="T51" fmla="*/ 277 h 325"/>
                <a:gd name="T52" fmla="*/ 65 w 290"/>
                <a:gd name="T53" fmla="*/ 301 h 325"/>
                <a:gd name="T54" fmla="*/ 49 w 290"/>
                <a:gd name="T55" fmla="*/ 319 h 325"/>
                <a:gd name="T56" fmla="*/ 34 w 290"/>
                <a:gd name="T57" fmla="*/ 325 h 325"/>
                <a:gd name="T58" fmla="*/ 36 w 290"/>
                <a:gd name="T59" fmla="*/ 320 h 325"/>
                <a:gd name="T60" fmla="*/ 45 w 290"/>
                <a:gd name="T61" fmla="*/ 307 h 325"/>
                <a:gd name="T62" fmla="*/ 59 w 290"/>
                <a:gd name="T63" fmla="*/ 285 h 325"/>
                <a:gd name="T64" fmla="*/ 78 w 290"/>
                <a:gd name="T65" fmla="*/ 257 h 325"/>
                <a:gd name="T66" fmla="*/ 94 w 290"/>
                <a:gd name="T67" fmla="*/ 236 h 325"/>
                <a:gd name="T68" fmla="*/ 86 w 290"/>
                <a:gd name="T69" fmla="*/ 234 h 325"/>
                <a:gd name="T70" fmla="*/ 62 w 290"/>
                <a:gd name="T71" fmla="*/ 237 h 325"/>
                <a:gd name="T72" fmla="*/ 41 w 290"/>
                <a:gd name="T73" fmla="*/ 242 h 325"/>
                <a:gd name="T74" fmla="*/ 25 w 290"/>
                <a:gd name="T75" fmla="*/ 247 h 325"/>
                <a:gd name="T76" fmla="*/ 8 w 290"/>
                <a:gd name="T77" fmla="*/ 256 h 325"/>
                <a:gd name="T78" fmla="*/ 0 w 290"/>
                <a:gd name="T79" fmla="*/ 254 h 325"/>
                <a:gd name="T80" fmla="*/ 13 w 290"/>
                <a:gd name="T81" fmla="*/ 244 h 325"/>
                <a:gd name="T82" fmla="*/ 40 w 290"/>
                <a:gd name="T83" fmla="*/ 232 h 325"/>
                <a:gd name="T84" fmla="*/ 71 w 290"/>
                <a:gd name="T85" fmla="*/ 221 h 325"/>
                <a:gd name="T86" fmla="*/ 97 w 290"/>
                <a:gd name="T87" fmla="*/ 215 h 325"/>
                <a:gd name="T88" fmla="*/ 112 w 290"/>
                <a:gd name="T89" fmla="*/ 213 h 325"/>
                <a:gd name="T90" fmla="*/ 126 w 290"/>
                <a:gd name="T91" fmla="*/ 203 h 325"/>
                <a:gd name="T92" fmla="*/ 140 w 290"/>
                <a:gd name="T93" fmla="*/ 189 h 325"/>
                <a:gd name="T94" fmla="*/ 148 w 290"/>
                <a:gd name="T95" fmla="*/ 178 h 325"/>
                <a:gd name="T96" fmla="*/ 146 w 290"/>
                <a:gd name="T97" fmla="*/ 170 h 325"/>
                <a:gd name="T98" fmla="*/ 137 w 290"/>
                <a:gd name="T99" fmla="*/ 165 h 325"/>
                <a:gd name="T100" fmla="*/ 141 w 290"/>
                <a:gd name="T101" fmla="*/ 160 h 325"/>
                <a:gd name="T102" fmla="*/ 153 w 290"/>
                <a:gd name="T103" fmla="*/ 153 h 325"/>
                <a:gd name="T104" fmla="*/ 162 w 290"/>
                <a:gd name="T105" fmla="*/ 151 h 325"/>
                <a:gd name="T106" fmla="*/ 166 w 290"/>
                <a:gd name="T107" fmla="*/ 153 h 325"/>
                <a:gd name="T108" fmla="*/ 174 w 290"/>
                <a:gd name="T109" fmla="*/ 145 h 325"/>
                <a:gd name="T110" fmla="*/ 195 w 290"/>
                <a:gd name="T111" fmla="*/ 115 h 325"/>
                <a:gd name="T112" fmla="*/ 219 w 290"/>
                <a:gd name="T113" fmla="*/ 78 h 325"/>
                <a:gd name="T114" fmla="*/ 236 w 290"/>
                <a:gd name="T115" fmla="*/ 44 h 325"/>
                <a:gd name="T116" fmla="*/ 242 w 290"/>
                <a:gd name="T117" fmla="*/ 25 h 325"/>
                <a:gd name="T118" fmla="*/ 252 w 290"/>
                <a:gd name="T119" fmla="*/ 12 h 325"/>
                <a:gd name="T120" fmla="*/ 263 w 290"/>
                <a:gd name="T121" fmla="*/ 4 h 325"/>
                <a:gd name="T122" fmla="*/ 283 w 290"/>
                <a:gd name="T12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" h="325">
                  <a:moveTo>
                    <a:pt x="290" y="0"/>
                  </a:moveTo>
                  <a:lnTo>
                    <a:pt x="284" y="7"/>
                  </a:lnTo>
                  <a:lnTo>
                    <a:pt x="279" y="15"/>
                  </a:lnTo>
                  <a:lnTo>
                    <a:pt x="273" y="27"/>
                  </a:lnTo>
                  <a:lnTo>
                    <a:pt x="265" y="38"/>
                  </a:lnTo>
                  <a:lnTo>
                    <a:pt x="258" y="49"/>
                  </a:lnTo>
                  <a:lnTo>
                    <a:pt x="252" y="60"/>
                  </a:lnTo>
                  <a:lnTo>
                    <a:pt x="246" y="69"/>
                  </a:lnTo>
                  <a:lnTo>
                    <a:pt x="242" y="75"/>
                  </a:lnTo>
                  <a:lnTo>
                    <a:pt x="238" y="82"/>
                  </a:lnTo>
                  <a:lnTo>
                    <a:pt x="233" y="92"/>
                  </a:lnTo>
                  <a:lnTo>
                    <a:pt x="228" y="102"/>
                  </a:lnTo>
                  <a:lnTo>
                    <a:pt x="221" y="113"/>
                  </a:lnTo>
                  <a:lnTo>
                    <a:pt x="215" y="124"/>
                  </a:lnTo>
                  <a:lnTo>
                    <a:pt x="208" y="134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208" y="155"/>
                  </a:lnTo>
                  <a:lnTo>
                    <a:pt x="216" y="165"/>
                  </a:lnTo>
                  <a:lnTo>
                    <a:pt x="220" y="176"/>
                  </a:lnTo>
                  <a:lnTo>
                    <a:pt x="221" y="189"/>
                  </a:lnTo>
                  <a:lnTo>
                    <a:pt x="220" y="196"/>
                  </a:lnTo>
                  <a:lnTo>
                    <a:pt x="219" y="195"/>
                  </a:lnTo>
                  <a:lnTo>
                    <a:pt x="217" y="190"/>
                  </a:lnTo>
                  <a:lnTo>
                    <a:pt x="215" y="183"/>
                  </a:lnTo>
                  <a:lnTo>
                    <a:pt x="209" y="178"/>
                  </a:lnTo>
                  <a:lnTo>
                    <a:pt x="202" y="171"/>
                  </a:lnTo>
                  <a:lnTo>
                    <a:pt x="195" y="168"/>
                  </a:lnTo>
                  <a:lnTo>
                    <a:pt x="188" y="165"/>
                  </a:lnTo>
                  <a:lnTo>
                    <a:pt x="179" y="173"/>
                  </a:lnTo>
                  <a:lnTo>
                    <a:pt x="169" y="181"/>
                  </a:lnTo>
                  <a:lnTo>
                    <a:pt x="157" y="191"/>
                  </a:lnTo>
                  <a:lnTo>
                    <a:pt x="146" y="203"/>
                  </a:lnTo>
                  <a:lnTo>
                    <a:pt x="136" y="213"/>
                  </a:lnTo>
                  <a:lnTo>
                    <a:pt x="126" y="221"/>
                  </a:lnTo>
                  <a:lnTo>
                    <a:pt x="120" y="229"/>
                  </a:lnTo>
                  <a:lnTo>
                    <a:pt x="117" y="234"/>
                  </a:lnTo>
                  <a:lnTo>
                    <a:pt x="116" y="246"/>
                  </a:lnTo>
                  <a:lnTo>
                    <a:pt x="117" y="266"/>
                  </a:lnTo>
                  <a:lnTo>
                    <a:pt x="121" y="287"/>
                  </a:lnTo>
                  <a:lnTo>
                    <a:pt x="128" y="304"/>
                  </a:lnTo>
                  <a:lnTo>
                    <a:pt x="133" y="314"/>
                  </a:lnTo>
                  <a:lnTo>
                    <a:pt x="136" y="319"/>
                  </a:lnTo>
                  <a:lnTo>
                    <a:pt x="134" y="320"/>
                  </a:lnTo>
                  <a:lnTo>
                    <a:pt x="129" y="315"/>
                  </a:lnTo>
                  <a:lnTo>
                    <a:pt x="121" y="302"/>
                  </a:lnTo>
                  <a:lnTo>
                    <a:pt x="112" y="281"/>
                  </a:lnTo>
                  <a:lnTo>
                    <a:pt x="107" y="260"/>
                  </a:lnTo>
                  <a:lnTo>
                    <a:pt x="105" y="245"/>
                  </a:lnTo>
                  <a:lnTo>
                    <a:pt x="99" y="254"/>
                  </a:lnTo>
                  <a:lnTo>
                    <a:pt x="91" y="265"/>
                  </a:lnTo>
                  <a:lnTo>
                    <a:pt x="83" y="277"/>
                  </a:lnTo>
                  <a:lnTo>
                    <a:pt x="74" y="289"/>
                  </a:lnTo>
                  <a:lnTo>
                    <a:pt x="65" y="301"/>
                  </a:lnTo>
                  <a:lnTo>
                    <a:pt x="57" y="311"/>
                  </a:lnTo>
                  <a:lnTo>
                    <a:pt x="49" y="319"/>
                  </a:lnTo>
                  <a:lnTo>
                    <a:pt x="42" y="322"/>
                  </a:lnTo>
                  <a:lnTo>
                    <a:pt x="34" y="325"/>
                  </a:lnTo>
                  <a:lnTo>
                    <a:pt x="32" y="324"/>
                  </a:lnTo>
                  <a:lnTo>
                    <a:pt x="36" y="320"/>
                  </a:lnTo>
                  <a:lnTo>
                    <a:pt x="41" y="314"/>
                  </a:lnTo>
                  <a:lnTo>
                    <a:pt x="45" y="307"/>
                  </a:lnTo>
                  <a:lnTo>
                    <a:pt x="51" y="297"/>
                  </a:lnTo>
                  <a:lnTo>
                    <a:pt x="59" y="285"/>
                  </a:lnTo>
                  <a:lnTo>
                    <a:pt x="69" y="271"/>
                  </a:lnTo>
                  <a:lnTo>
                    <a:pt x="78" y="257"/>
                  </a:lnTo>
                  <a:lnTo>
                    <a:pt x="87" y="245"/>
                  </a:lnTo>
                  <a:lnTo>
                    <a:pt x="94" y="236"/>
                  </a:lnTo>
                  <a:lnTo>
                    <a:pt x="99" y="232"/>
                  </a:lnTo>
                  <a:lnTo>
                    <a:pt x="86" y="234"/>
                  </a:lnTo>
                  <a:lnTo>
                    <a:pt x="74" y="236"/>
                  </a:lnTo>
                  <a:lnTo>
                    <a:pt x="62" y="237"/>
                  </a:lnTo>
                  <a:lnTo>
                    <a:pt x="51" y="240"/>
                  </a:lnTo>
                  <a:lnTo>
                    <a:pt x="41" y="242"/>
                  </a:lnTo>
                  <a:lnTo>
                    <a:pt x="33" y="245"/>
                  </a:lnTo>
                  <a:lnTo>
                    <a:pt x="25" y="247"/>
                  </a:lnTo>
                  <a:lnTo>
                    <a:pt x="18" y="251"/>
                  </a:lnTo>
                  <a:lnTo>
                    <a:pt x="8" y="256"/>
                  </a:lnTo>
                  <a:lnTo>
                    <a:pt x="1" y="256"/>
                  </a:lnTo>
                  <a:lnTo>
                    <a:pt x="0" y="254"/>
                  </a:lnTo>
                  <a:lnTo>
                    <a:pt x="5" y="249"/>
                  </a:lnTo>
                  <a:lnTo>
                    <a:pt x="13" y="244"/>
                  </a:lnTo>
                  <a:lnTo>
                    <a:pt x="25" y="239"/>
                  </a:lnTo>
                  <a:lnTo>
                    <a:pt x="40" y="232"/>
                  </a:lnTo>
                  <a:lnTo>
                    <a:pt x="55" y="227"/>
                  </a:lnTo>
                  <a:lnTo>
                    <a:pt x="71" y="221"/>
                  </a:lnTo>
                  <a:lnTo>
                    <a:pt x="86" y="217"/>
                  </a:lnTo>
                  <a:lnTo>
                    <a:pt x="97" y="215"/>
                  </a:lnTo>
                  <a:lnTo>
                    <a:pt x="105" y="214"/>
                  </a:lnTo>
                  <a:lnTo>
                    <a:pt x="112" y="213"/>
                  </a:lnTo>
                  <a:lnTo>
                    <a:pt x="119" y="209"/>
                  </a:lnTo>
                  <a:lnTo>
                    <a:pt x="126" y="203"/>
                  </a:lnTo>
                  <a:lnTo>
                    <a:pt x="133" y="196"/>
                  </a:lnTo>
                  <a:lnTo>
                    <a:pt x="140" y="189"/>
                  </a:lnTo>
                  <a:lnTo>
                    <a:pt x="145" y="183"/>
                  </a:lnTo>
                  <a:lnTo>
                    <a:pt x="148" y="178"/>
                  </a:lnTo>
                  <a:lnTo>
                    <a:pt x="149" y="174"/>
                  </a:lnTo>
                  <a:lnTo>
                    <a:pt x="146" y="170"/>
                  </a:lnTo>
                  <a:lnTo>
                    <a:pt x="142" y="166"/>
                  </a:lnTo>
                  <a:lnTo>
                    <a:pt x="137" y="165"/>
                  </a:lnTo>
                  <a:lnTo>
                    <a:pt x="133" y="164"/>
                  </a:lnTo>
                  <a:lnTo>
                    <a:pt x="141" y="160"/>
                  </a:lnTo>
                  <a:lnTo>
                    <a:pt x="148" y="156"/>
                  </a:lnTo>
                  <a:lnTo>
                    <a:pt x="153" y="153"/>
                  </a:lnTo>
                  <a:lnTo>
                    <a:pt x="158" y="149"/>
                  </a:lnTo>
                  <a:lnTo>
                    <a:pt x="162" y="151"/>
                  </a:lnTo>
                  <a:lnTo>
                    <a:pt x="165" y="153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74" y="145"/>
                  </a:lnTo>
                  <a:lnTo>
                    <a:pt x="184" y="131"/>
                  </a:lnTo>
                  <a:lnTo>
                    <a:pt x="195" y="115"/>
                  </a:lnTo>
                  <a:lnTo>
                    <a:pt x="207" y="98"/>
                  </a:lnTo>
                  <a:lnTo>
                    <a:pt x="219" y="78"/>
                  </a:lnTo>
                  <a:lnTo>
                    <a:pt x="229" y="60"/>
                  </a:lnTo>
                  <a:lnTo>
                    <a:pt x="236" y="44"/>
                  </a:lnTo>
                  <a:lnTo>
                    <a:pt x="238" y="32"/>
                  </a:lnTo>
                  <a:lnTo>
                    <a:pt x="242" y="25"/>
                  </a:lnTo>
                  <a:lnTo>
                    <a:pt x="248" y="18"/>
                  </a:lnTo>
                  <a:lnTo>
                    <a:pt x="252" y="12"/>
                  </a:lnTo>
                  <a:lnTo>
                    <a:pt x="257" y="7"/>
                  </a:lnTo>
                  <a:lnTo>
                    <a:pt x="263" y="4"/>
                  </a:lnTo>
                  <a:lnTo>
                    <a:pt x="274" y="2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90" name="Freeform 678">
              <a:extLst>
                <a:ext uri="{FF2B5EF4-FFF2-40B4-BE49-F238E27FC236}">
                  <a16:creationId xmlns:a16="http://schemas.microsoft.com/office/drawing/2014/main" id="{EFD1B1EA-5CD9-F8ED-9A7D-D22A5514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" y="3780"/>
              <a:ext cx="83" cy="132"/>
            </a:xfrm>
            <a:custGeom>
              <a:avLst/>
              <a:gdLst>
                <a:gd name="T0" fmla="*/ 45 w 167"/>
                <a:gd name="T1" fmla="*/ 249 h 264"/>
                <a:gd name="T2" fmla="*/ 66 w 167"/>
                <a:gd name="T3" fmla="*/ 220 h 264"/>
                <a:gd name="T4" fmla="*/ 79 w 167"/>
                <a:gd name="T5" fmla="*/ 212 h 264"/>
                <a:gd name="T6" fmla="*/ 105 w 167"/>
                <a:gd name="T7" fmla="*/ 205 h 264"/>
                <a:gd name="T8" fmla="*/ 134 w 167"/>
                <a:gd name="T9" fmla="*/ 195 h 264"/>
                <a:gd name="T10" fmla="*/ 155 w 167"/>
                <a:gd name="T11" fmla="*/ 184 h 264"/>
                <a:gd name="T12" fmla="*/ 162 w 167"/>
                <a:gd name="T13" fmla="*/ 174 h 264"/>
                <a:gd name="T14" fmla="*/ 161 w 167"/>
                <a:gd name="T15" fmla="*/ 172 h 264"/>
                <a:gd name="T16" fmla="*/ 150 w 167"/>
                <a:gd name="T17" fmla="*/ 177 h 264"/>
                <a:gd name="T18" fmla="*/ 130 w 167"/>
                <a:gd name="T19" fmla="*/ 184 h 264"/>
                <a:gd name="T20" fmla="*/ 105 w 167"/>
                <a:gd name="T21" fmla="*/ 194 h 264"/>
                <a:gd name="T22" fmla="*/ 84 w 167"/>
                <a:gd name="T23" fmla="*/ 200 h 264"/>
                <a:gd name="T24" fmla="*/ 82 w 167"/>
                <a:gd name="T25" fmla="*/ 189 h 264"/>
                <a:gd name="T26" fmla="*/ 95 w 167"/>
                <a:gd name="T27" fmla="*/ 154 h 264"/>
                <a:gd name="T28" fmla="*/ 105 w 167"/>
                <a:gd name="T29" fmla="*/ 138 h 264"/>
                <a:gd name="T30" fmla="*/ 125 w 167"/>
                <a:gd name="T31" fmla="*/ 123 h 264"/>
                <a:gd name="T32" fmla="*/ 146 w 167"/>
                <a:gd name="T33" fmla="*/ 104 h 264"/>
                <a:gd name="T34" fmla="*/ 162 w 167"/>
                <a:gd name="T35" fmla="*/ 91 h 264"/>
                <a:gd name="T36" fmla="*/ 167 w 167"/>
                <a:gd name="T37" fmla="*/ 81 h 264"/>
                <a:gd name="T38" fmla="*/ 165 w 167"/>
                <a:gd name="T39" fmla="*/ 77 h 264"/>
                <a:gd name="T40" fmla="*/ 154 w 167"/>
                <a:gd name="T41" fmla="*/ 86 h 264"/>
                <a:gd name="T42" fmla="*/ 140 w 167"/>
                <a:gd name="T43" fmla="*/ 98 h 264"/>
                <a:gd name="T44" fmla="*/ 121 w 167"/>
                <a:gd name="T45" fmla="*/ 111 h 264"/>
                <a:gd name="T46" fmla="*/ 104 w 167"/>
                <a:gd name="T47" fmla="*/ 122 h 264"/>
                <a:gd name="T48" fmla="*/ 100 w 167"/>
                <a:gd name="T49" fmla="*/ 102 h 264"/>
                <a:gd name="T50" fmla="*/ 103 w 167"/>
                <a:gd name="T51" fmla="*/ 29 h 264"/>
                <a:gd name="T52" fmla="*/ 100 w 167"/>
                <a:gd name="T53" fmla="*/ 1 h 264"/>
                <a:gd name="T54" fmla="*/ 97 w 167"/>
                <a:gd name="T55" fmla="*/ 2 h 264"/>
                <a:gd name="T56" fmla="*/ 94 w 167"/>
                <a:gd name="T57" fmla="*/ 34 h 264"/>
                <a:gd name="T58" fmla="*/ 87 w 167"/>
                <a:gd name="T59" fmla="*/ 112 h 264"/>
                <a:gd name="T60" fmla="*/ 79 w 167"/>
                <a:gd name="T61" fmla="*/ 138 h 264"/>
                <a:gd name="T62" fmla="*/ 75 w 167"/>
                <a:gd name="T63" fmla="*/ 133 h 264"/>
                <a:gd name="T64" fmla="*/ 72 w 167"/>
                <a:gd name="T65" fmla="*/ 120 h 264"/>
                <a:gd name="T66" fmla="*/ 62 w 167"/>
                <a:gd name="T67" fmla="*/ 102 h 264"/>
                <a:gd name="T68" fmla="*/ 46 w 167"/>
                <a:gd name="T69" fmla="*/ 79 h 264"/>
                <a:gd name="T70" fmla="*/ 30 w 167"/>
                <a:gd name="T71" fmla="*/ 63 h 264"/>
                <a:gd name="T72" fmla="*/ 20 w 167"/>
                <a:gd name="T73" fmla="*/ 59 h 264"/>
                <a:gd name="T74" fmla="*/ 26 w 167"/>
                <a:gd name="T75" fmla="*/ 69 h 264"/>
                <a:gd name="T76" fmla="*/ 42 w 167"/>
                <a:gd name="T77" fmla="*/ 93 h 264"/>
                <a:gd name="T78" fmla="*/ 63 w 167"/>
                <a:gd name="T79" fmla="*/ 129 h 264"/>
                <a:gd name="T80" fmla="*/ 68 w 167"/>
                <a:gd name="T81" fmla="*/ 155 h 264"/>
                <a:gd name="T82" fmla="*/ 62 w 167"/>
                <a:gd name="T83" fmla="*/ 187 h 264"/>
                <a:gd name="T84" fmla="*/ 55 w 167"/>
                <a:gd name="T85" fmla="*/ 198 h 264"/>
                <a:gd name="T86" fmla="*/ 50 w 167"/>
                <a:gd name="T87" fmla="*/ 194 h 264"/>
                <a:gd name="T88" fmla="*/ 41 w 167"/>
                <a:gd name="T89" fmla="*/ 183 h 264"/>
                <a:gd name="T90" fmla="*/ 29 w 167"/>
                <a:gd name="T91" fmla="*/ 170 h 264"/>
                <a:gd name="T92" fmla="*/ 16 w 167"/>
                <a:gd name="T93" fmla="*/ 157 h 264"/>
                <a:gd name="T94" fmla="*/ 4 w 167"/>
                <a:gd name="T95" fmla="*/ 145 h 264"/>
                <a:gd name="T96" fmla="*/ 0 w 167"/>
                <a:gd name="T97" fmla="*/ 140 h 264"/>
                <a:gd name="T98" fmla="*/ 9 w 167"/>
                <a:gd name="T99" fmla="*/ 157 h 264"/>
                <a:gd name="T100" fmla="*/ 22 w 167"/>
                <a:gd name="T101" fmla="*/ 177 h 264"/>
                <a:gd name="T102" fmla="*/ 37 w 167"/>
                <a:gd name="T103" fmla="*/ 197 h 264"/>
                <a:gd name="T104" fmla="*/ 41 w 167"/>
                <a:gd name="T105" fmla="*/ 210 h 264"/>
                <a:gd name="T106" fmla="*/ 38 w 167"/>
                <a:gd name="T107" fmla="*/ 238 h 264"/>
                <a:gd name="T108" fmla="*/ 26 w 167"/>
                <a:gd name="T109" fmla="*/ 259 h 264"/>
                <a:gd name="T110" fmla="*/ 30 w 167"/>
                <a:gd name="T1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7" h="264">
                  <a:moveTo>
                    <a:pt x="36" y="260"/>
                  </a:moveTo>
                  <a:lnTo>
                    <a:pt x="45" y="249"/>
                  </a:lnTo>
                  <a:lnTo>
                    <a:pt x="55" y="234"/>
                  </a:lnTo>
                  <a:lnTo>
                    <a:pt x="66" y="220"/>
                  </a:lnTo>
                  <a:lnTo>
                    <a:pt x="70" y="212"/>
                  </a:lnTo>
                  <a:lnTo>
                    <a:pt x="79" y="212"/>
                  </a:lnTo>
                  <a:lnTo>
                    <a:pt x="92" y="209"/>
                  </a:lnTo>
                  <a:lnTo>
                    <a:pt x="105" y="205"/>
                  </a:lnTo>
                  <a:lnTo>
                    <a:pt x="121" y="200"/>
                  </a:lnTo>
                  <a:lnTo>
                    <a:pt x="134" y="195"/>
                  </a:lnTo>
                  <a:lnTo>
                    <a:pt x="146" y="189"/>
                  </a:lnTo>
                  <a:lnTo>
                    <a:pt x="155" y="184"/>
                  </a:lnTo>
                  <a:lnTo>
                    <a:pt x="159" y="180"/>
                  </a:lnTo>
                  <a:lnTo>
                    <a:pt x="162" y="174"/>
                  </a:lnTo>
                  <a:lnTo>
                    <a:pt x="163" y="172"/>
                  </a:lnTo>
                  <a:lnTo>
                    <a:pt x="161" y="172"/>
                  </a:lnTo>
                  <a:lnTo>
                    <a:pt x="155" y="174"/>
                  </a:lnTo>
                  <a:lnTo>
                    <a:pt x="150" y="177"/>
                  </a:lnTo>
                  <a:lnTo>
                    <a:pt x="141" y="180"/>
                  </a:lnTo>
                  <a:lnTo>
                    <a:pt x="130" y="184"/>
                  </a:lnTo>
                  <a:lnTo>
                    <a:pt x="119" y="189"/>
                  </a:lnTo>
                  <a:lnTo>
                    <a:pt x="105" y="194"/>
                  </a:lnTo>
                  <a:lnTo>
                    <a:pt x="94" y="198"/>
                  </a:lnTo>
                  <a:lnTo>
                    <a:pt x="84" y="200"/>
                  </a:lnTo>
                  <a:lnTo>
                    <a:pt x="76" y="202"/>
                  </a:lnTo>
                  <a:lnTo>
                    <a:pt x="82" y="189"/>
                  </a:lnTo>
                  <a:lnTo>
                    <a:pt x="88" y="172"/>
                  </a:lnTo>
                  <a:lnTo>
                    <a:pt x="95" y="154"/>
                  </a:lnTo>
                  <a:lnTo>
                    <a:pt x="97" y="144"/>
                  </a:lnTo>
                  <a:lnTo>
                    <a:pt x="105" y="138"/>
                  </a:lnTo>
                  <a:lnTo>
                    <a:pt x="115" y="130"/>
                  </a:lnTo>
                  <a:lnTo>
                    <a:pt x="125" y="123"/>
                  </a:lnTo>
                  <a:lnTo>
                    <a:pt x="136" y="113"/>
                  </a:lnTo>
                  <a:lnTo>
                    <a:pt x="146" y="104"/>
                  </a:lnTo>
                  <a:lnTo>
                    <a:pt x="155" y="97"/>
                  </a:lnTo>
                  <a:lnTo>
                    <a:pt x="162" y="91"/>
                  </a:lnTo>
                  <a:lnTo>
                    <a:pt x="166" y="86"/>
                  </a:lnTo>
                  <a:lnTo>
                    <a:pt x="167" y="81"/>
                  </a:lnTo>
                  <a:lnTo>
                    <a:pt x="167" y="77"/>
                  </a:lnTo>
                  <a:lnTo>
                    <a:pt x="165" y="77"/>
                  </a:lnTo>
                  <a:lnTo>
                    <a:pt x="159" y="82"/>
                  </a:lnTo>
                  <a:lnTo>
                    <a:pt x="154" y="86"/>
                  </a:lnTo>
                  <a:lnTo>
                    <a:pt x="147" y="92"/>
                  </a:lnTo>
                  <a:lnTo>
                    <a:pt x="140" y="98"/>
                  </a:lnTo>
                  <a:lnTo>
                    <a:pt x="130" y="104"/>
                  </a:lnTo>
                  <a:lnTo>
                    <a:pt x="121" y="111"/>
                  </a:lnTo>
                  <a:lnTo>
                    <a:pt x="112" y="117"/>
                  </a:lnTo>
                  <a:lnTo>
                    <a:pt x="104" y="122"/>
                  </a:lnTo>
                  <a:lnTo>
                    <a:pt x="99" y="124"/>
                  </a:lnTo>
                  <a:lnTo>
                    <a:pt x="100" y="102"/>
                  </a:lnTo>
                  <a:lnTo>
                    <a:pt x="101" y="66"/>
                  </a:lnTo>
                  <a:lnTo>
                    <a:pt x="103" y="29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1"/>
                  </a:lnTo>
                  <a:lnTo>
                    <a:pt x="94" y="34"/>
                  </a:lnTo>
                  <a:lnTo>
                    <a:pt x="91" y="73"/>
                  </a:lnTo>
                  <a:lnTo>
                    <a:pt x="87" y="112"/>
                  </a:lnTo>
                  <a:lnTo>
                    <a:pt x="82" y="135"/>
                  </a:lnTo>
                  <a:lnTo>
                    <a:pt x="79" y="138"/>
                  </a:lnTo>
                  <a:lnTo>
                    <a:pt x="76" y="137"/>
                  </a:lnTo>
                  <a:lnTo>
                    <a:pt x="75" y="133"/>
                  </a:lnTo>
                  <a:lnTo>
                    <a:pt x="74" y="127"/>
                  </a:lnTo>
                  <a:lnTo>
                    <a:pt x="72" y="120"/>
                  </a:lnTo>
                  <a:lnTo>
                    <a:pt x="67" y="112"/>
                  </a:lnTo>
                  <a:lnTo>
                    <a:pt x="62" y="102"/>
                  </a:lnTo>
                  <a:lnTo>
                    <a:pt x="54" y="91"/>
                  </a:lnTo>
                  <a:lnTo>
                    <a:pt x="46" y="79"/>
                  </a:lnTo>
                  <a:lnTo>
                    <a:pt x="38" y="69"/>
                  </a:lnTo>
                  <a:lnTo>
                    <a:pt x="30" y="63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21" y="63"/>
                  </a:lnTo>
                  <a:lnTo>
                    <a:pt x="26" y="69"/>
                  </a:lnTo>
                  <a:lnTo>
                    <a:pt x="33" y="79"/>
                  </a:lnTo>
                  <a:lnTo>
                    <a:pt x="42" y="93"/>
                  </a:lnTo>
                  <a:lnTo>
                    <a:pt x="53" y="112"/>
                  </a:lnTo>
                  <a:lnTo>
                    <a:pt x="63" y="129"/>
                  </a:lnTo>
                  <a:lnTo>
                    <a:pt x="68" y="143"/>
                  </a:lnTo>
                  <a:lnTo>
                    <a:pt x="68" y="155"/>
                  </a:lnTo>
                  <a:lnTo>
                    <a:pt x="66" y="172"/>
                  </a:lnTo>
                  <a:lnTo>
                    <a:pt x="62" y="187"/>
                  </a:lnTo>
                  <a:lnTo>
                    <a:pt x="58" y="195"/>
                  </a:lnTo>
                  <a:lnTo>
                    <a:pt x="55" y="198"/>
                  </a:lnTo>
                  <a:lnTo>
                    <a:pt x="53" y="198"/>
                  </a:lnTo>
                  <a:lnTo>
                    <a:pt x="50" y="194"/>
                  </a:lnTo>
                  <a:lnTo>
                    <a:pt x="45" y="188"/>
                  </a:lnTo>
                  <a:lnTo>
                    <a:pt x="41" y="183"/>
                  </a:lnTo>
                  <a:lnTo>
                    <a:pt x="36" y="178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6" y="157"/>
                  </a:lnTo>
                  <a:lnTo>
                    <a:pt x="9" y="150"/>
                  </a:lnTo>
                  <a:lnTo>
                    <a:pt x="4" y="145"/>
                  </a:lnTo>
                  <a:lnTo>
                    <a:pt x="1" y="142"/>
                  </a:lnTo>
                  <a:lnTo>
                    <a:pt x="0" y="140"/>
                  </a:lnTo>
                  <a:lnTo>
                    <a:pt x="3" y="147"/>
                  </a:lnTo>
                  <a:lnTo>
                    <a:pt x="9" y="157"/>
                  </a:lnTo>
                  <a:lnTo>
                    <a:pt x="16" y="167"/>
                  </a:lnTo>
                  <a:lnTo>
                    <a:pt x="22" y="177"/>
                  </a:lnTo>
                  <a:lnTo>
                    <a:pt x="30" y="187"/>
                  </a:lnTo>
                  <a:lnTo>
                    <a:pt x="37" y="197"/>
                  </a:lnTo>
                  <a:lnTo>
                    <a:pt x="40" y="203"/>
                  </a:lnTo>
                  <a:lnTo>
                    <a:pt x="41" y="210"/>
                  </a:lnTo>
                  <a:lnTo>
                    <a:pt x="41" y="223"/>
                  </a:lnTo>
                  <a:lnTo>
                    <a:pt x="38" y="238"/>
                  </a:lnTo>
                  <a:lnTo>
                    <a:pt x="32" y="250"/>
                  </a:lnTo>
                  <a:lnTo>
                    <a:pt x="26" y="259"/>
                  </a:lnTo>
                  <a:lnTo>
                    <a:pt x="26" y="264"/>
                  </a:lnTo>
                  <a:lnTo>
                    <a:pt x="30" y="264"/>
                  </a:lnTo>
                  <a:lnTo>
                    <a:pt x="36" y="26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91" name="Freeform 679">
              <a:extLst>
                <a:ext uri="{FF2B5EF4-FFF2-40B4-BE49-F238E27FC236}">
                  <a16:creationId xmlns:a16="http://schemas.microsoft.com/office/drawing/2014/main" id="{973596F8-584E-6D77-8380-F4296E4D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3816"/>
              <a:ext cx="160" cy="123"/>
            </a:xfrm>
            <a:custGeom>
              <a:avLst/>
              <a:gdLst>
                <a:gd name="T0" fmla="*/ 304 w 318"/>
                <a:gd name="T1" fmla="*/ 229 h 246"/>
                <a:gd name="T2" fmla="*/ 288 w 318"/>
                <a:gd name="T3" fmla="*/ 216 h 246"/>
                <a:gd name="T4" fmla="*/ 271 w 318"/>
                <a:gd name="T5" fmla="*/ 206 h 246"/>
                <a:gd name="T6" fmla="*/ 252 w 318"/>
                <a:gd name="T7" fmla="*/ 194 h 246"/>
                <a:gd name="T8" fmla="*/ 256 w 318"/>
                <a:gd name="T9" fmla="*/ 142 h 246"/>
                <a:gd name="T10" fmla="*/ 254 w 318"/>
                <a:gd name="T11" fmla="*/ 93 h 246"/>
                <a:gd name="T12" fmla="*/ 252 w 318"/>
                <a:gd name="T13" fmla="*/ 108 h 246"/>
                <a:gd name="T14" fmla="*/ 238 w 318"/>
                <a:gd name="T15" fmla="*/ 173 h 246"/>
                <a:gd name="T16" fmla="*/ 222 w 318"/>
                <a:gd name="T17" fmla="*/ 177 h 246"/>
                <a:gd name="T18" fmla="*/ 197 w 318"/>
                <a:gd name="T19" fmla="*/ 151 h 246"/>
                <a:gd name="T20" fmla="*/ 179 w 318"/>
                <a:gd name="T21" fmla="*/ 133 h 246"/>
                <a:gd name="T22" fmla="*/ 172 w 318"/>
                <a:gd name="T23" fmla="*/ 29 h 246"/>
                <a:gd name="T24" fmla="*/ 159 w 318"/>
                <a:gd name="T25" fmla="*/ 2 h 246"/>
                <a:gd name="T26" fmla="*/ 164 w 318"/>
                <a:gd name="T27" fmla="*/ 42 h 246"/>
                <a:gd name="T28" fmla="*/ 164 w 318"/>
                <a:gd name="T29" fmla="*/ 122 h 246"/>
                <a:gd name="T30" fmla="*/ 108 w 318"/>
                <a:gd name="T31" fmla="*/ 85 h 246"/>
                <a:gd name="T32" fmla="*/ 40 w 318"/>
                <a:gd name="T33" fmla="*/ 37 h 246"/>
                <a:gd name="T34" fmla="*/ 14 w 318"/>
                <a:gd name="T35" fmla="*/ 17 h 246"/>
                <a:gd name="T36" fmla="*/ 23 w 318"/>
                <a:gd name="T37" fmla="*/ 34 h 246"/>
                <a:gd name="T38" fmla="*/ 67 w 318"/>
                <a:gd name="T39" fmla="*/ 68 h 246"/>
                <a:gd name="T40" fmla="*/ 129 w 318"/>
                <a:gd name="T41" fmla="*/ 115 h 246"/>
                <a:gd name="T42" fmla="*/ 163 w 318"/>
                <a:gd name="T43" fmla="*/ 136 h 246"/>
                <a:gd name="T44" fmla="*/ 139 w 318"/>
                <a:gd name="T45" fmla="*/ 138 h 246"/>
                <a:gd name="T46" fmla="*/ 93 w 318"/>
                <a:gd name="T47" fmla="*/ 143 h 246"/>
                <a:gd name="T48" fmla="*/ 35 w 318"/>
                <a:gd name="T49" fmla="*/ 138 h 246"/>
                <a:gd name="T50" fmla="*/ 0 w 318"/>
                <a:gd name="T51" fmla="*/ 123 h 246"/>
                <a:gd name="T52" fmla="*/ 13 w 318"/>
                <a:gd name="T53" fmla="*/ 141 h 246"/>
                <a:gd name="T54" fmla="*/ 60 w 318"/>
                <a:gd name="T55" fmla="*/ 148 h 246"/>
                <a:gd name="T56" fmla="*/ 129 w 318"/>
                <a:gd name="T57" fmla="*/ 153 h 246"/>
                <a:gd name="T58" fmla="*/ 162 w 318"/>
                <a:gd name="T59" fmla="*/ 156 h 246"/>
                <a:gd name="T60" fmla="*/ 187 w 318"/>
                <a:gd name="T61" fmla="*/ 176 h 246"/>
                <a:gd name="T62" fmla="*/ 209 w 318"/>
                <a:gd name="T63" fmla="*/ 197 h 246"/>
                <a:gd name="T64" fmla="*/ 189 w 318"/>
                <a:gd name="T65" fmla="*/ 209 h 246"/>
                <a:gd name="T66" fmla="*/ 146 w 318"/>
                <a:gd name="T67" fmla="*/ 228 h 246"/>
                <a:gd name="T68" fmla="*/ 113 w 318"/>
                <a:gd name="T69" fmla="*/ 237 h 246"/>
                <a:gd name="T70" fmla="*/ 114 w 318"/>
                <a:gd name="T71" fmla="*/ 243 h 246"/>
                <a:gd name="T72" fmla="*/ 151 w 318"/>
                <a:gd name="T73" fmla="*/ 237 h 246"/>
                <a:gd name="T74" fmla="*/ 196 w 318"/>
                <a:gd name="T75" fmla="*/ 223 h 246"/>
                <a:gd name="T76" fmla="*/ 226 w 318"/>
                <a:gd name="T77" fmla="*/ 212 h 246"/>
                <a:gd name="T78" fmla="*/ 250 w 318"/>
                <a:gd name="T79" fmla="*/ 213 h 246"/>
                <a:gd name="T80" fmla="*/ 275 w 318"/>
                <a:gd name="T81" fmla="*/ 228 h 246"/>
                <a:gd name="T82" fmla="*/ 301 w 318"/>
                <a:gd name="T83" fmla="*/ 241 h 246"/>
                <a:gd name="T84" fmla="*/ 318 w 318"/>
                <a:gd name="T8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8" h="246">
                  <a:moveTo>
                    <a:pt x="318" y="246"/>
                  </a:moveTo>
                  <a:lnTo>
                    <a:pt x="312" y="239"/>
                  </a:lnTo>
                  <a:lnTo>
                    <a:pt x="304" y="229"/>
                  </a:lnTo>
                  <a:lnTo>
                    <a:pt x="296" y="222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4" y="212"/>
                  </a:lnTo>
                  <a:lnTo>
                    <a:pt x="277" y="209"/>
                  </a:lnTo>
                  <a:lnTo>
                    <a:pt x="271" y="206"/>
                  </a:lnTo>
                  <a:lnTo>
                    <a:pt x="264" y="202"/>
                  </a:lnTo>
                  <a:lnTo>
                    <a:pt x="258" y="198"/>
                  </a:lnTo>
                  <a:lnTo>
                    <a:pt x="252" y="194"/>
                  </a:lnTo>
                  <a:lnTo>
                    <a:pt x="250" y="191"/>
                  </a:lnTo>
                  <a:lnTo>
                    <a:pt x="252" y="168"/>
                  </a:lnTo>
                  <a:lnTo>
                    <a:pt x="256" y="142"/>
                  </a:lnTo>
                  <a:lnTo>
                    <a:pt x="258" y="118"/>
                  </a:lnTo>
                  <a:lnTo>
                    <a:pt x="256" y="101"/>
                  </a:lnTo>
                  <a:lnTo>
                    <a:pt x="254" y="93"/>
                  </a:lnTo>
                  <a:lnTo>
                    <a:pt x="252" y="93"/>
                  </a:lnTo>
                  <a:lnTo>
                    <a:pt x="251" y="100"/>
                  </a:lnTo>
                  <a:lnTo>
                    <a:pt x="252" y="108"/>
                  </a:lnTo>
                  <a:lnTo>
                    <a:pt x="250" y="125"/>
                  </a:lnTo>
                  <a:lnTo>
                    <a:pt x="244" y="150"/>
                  </a:lnTo>
                  <a:lnTo>
                    <a:pt x="238" y="173"/>
                  </a:lnTo>
                  <a:lnTo>
                    <a:pt x="234" y="188"/>
                  </a:lnTo>
                  <a:lnTo>
                    <a:pt x="229" y="184"/>
                  </a:lnTo>
                  <a:lnTo>
                    <a:pt x="222" y="177"/>
                  </a:lnTo>
                  <a:lnTo>
                    <a:pt x="214" y="168"/>
                  </a:lnTo>
                  <a:lnTo>
                    <a:pt x="206" y="159"/>
                  </a:lnTo>
                  <a:lnTo>
                    <a:pt x="197" y="151"/>
                  </a:lnTo>
                  <a:lnTo>
                    <a:pt x="189" y="142"/>
                  </a:lnTo>
                  <a:lnTo>
                    <a:pt x="183" y="137"/>
                  </a:lnTo>
                  <a:lnTo>
                    <a:pt x="179" y="133"/>
                  </a:lnTo>
                  <a:lnTo>
                    <a:pt x="180" y="105"/>
                  </a:lnTo>
                  <a:lnTo>
                    <a:pt x="177" y="66"/>
                  </a:lnTo>
                  <a:lnTo>
                    <a:pt x="172" y="29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59" y="12"/>
                  </a:lnTo>
                  <a:lnTo>
                    <a:pt x="162" y="24"/>
                  </a:lnTo>
                  <a:lnTo>
                    <a:pt x="164" y="42"/>
                  </a:lnTo>
                  <a:lnTo>
                    <a:pt x="167" y="72"/>
                  </a:lnTo>
                  <a:lnTo>
                    <a:pt x="167" y="102"/>
                  </a:lnTo>
                  <a:lnTo>
                    <a:pt x="164" y="122"/>
                  </a:lnTo>
                  <a:lnTo>
                    <a:pt x="151" y="112"/>
                  </a:lnTo>
                  <a:lnTo>
                    <a:pt x="131" y="100"/>
                  </a:lnTo>
                  <a:lnTo>
                    <a:pt x="108" y="85"/>
                  </a:lnTo>
                  <a:lnTo>
                    <a:pt x="84" y="67"/>
                  </a:lnTo>
                  <a:lnTo>
                    <a:pt x="60" y="52"/>
                  </a:lnTo>
                  <a:lnTo>
                    <a:pt x="40" y="37"/>
                  </a:lnTo>
                  <a:lnTo>
                    <a:pt x="25" y="27"/>
                  </a:lnTo>
                  <a:lnTo>
                    <a:pt x="18" y="21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5" y="25"/>
                  </a:lnTo>
                  <a:lnTo>
                    <a:pt x="23" y="34"/>
                  </a:lnTo>
                  <a:lnTo>
                    <a:pt x="32" y="42"/>
                  </a:lnTo>
                  <a:lnTo>
                    <a:pt x="47" y="53"/>
                  </a:lnTo>
                  <a:lnTo>
                    <a:pt x="67" y="68"/>
                  </a:lnTo>
                  <a:lnTo>
                    <a:pt x="88" y="85"/>
                  </a:lnTo>
                  <a:lnTo>
                    <a:pt x="110" y="101"/>
                  </a:lnTo>
                  <a:lnTo>
                    <a:pt x="129" y="115"/>
                  </a:lnTo>
                  <a:lnTo>
                    <a:pt x="144" y="126"/>
                  </a:lnTo>
                  <a:lnTo>
                    <a:pt x="155" y="132"/>
                  </a:lnTo>
                  <a:lnTo>
                    <a:pt x="163" y="136"/>
                  </a:lnTo>
                  <a:lnTo>
                    <a:pt x="160" y="137"/>
                  </a:lnTo>
                  <a:lnTo>
                    <a:pt x="152" y="137"/>
                  </a:lnTo>
                  <a:lnTo>
                    <a:pt x="139" y="138"/>
                  </a:lnTo>
                  <a:lnTo>
                    <a:pt x="127" y="141"/>
                  </a:lnTo>
                  <a:lnTo>
                    <a:pt x="111" y="142"/>
                  </a:lnTo>
                  <a:lnTo>
                    <a:pt x="93" y="143"/>
                  </a:lnTo>
                  <a:lnTo>
                    <a:pt x="72" y="142"/>
                  </a:lnTo>
                  <a:lnTo>
                    <a:pt x="52" y="141"/>
                  </a:lnTo>
                  <a:lnTo>
                    <a:pt x="35" y="138"/>
                  </a:lnTo>
                  <a:lnTo>
                    <a:pt x="19" y="135"/>
                  </a:lnTo>
                  <a:lnTo>
                    <a:pt x="9" y="13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5" y="133"/>
                  </a:lnTo>
                  <a:lnTo>
                    <a:pt x="13" y="141"/>
                  </a:lnTo>
                  <a:lnTo>
                    <a:pt x="22" y="143"/>
                  </a:lnTo>
                  <a:lnTo>
                    <a:pt x="39" y="146"/>
                  </a:lnTo>
                  <a:lnTo>
                    <a:pt x="60" y="148"/>
                  </a:lnTo>
                  <a:lnTo>
                    <a:pt x="84" y="151"/>
                  </a:lnTo>
                  <a:lnTo>
                    <a:pt x="108" y="152"/>
                  </a:lnTo>
                  <a:lnTo>
                    <a:pt x="129" y="153"/>
                  </a:lnTo>
                  <a:lnTo>
                    <a:pt x="146" y="154"/>
                  </a:lnTo>
                  <a:lnTo>
                    <a:pt x="155" y="154"/>
                  </a:lnTo>
                  <a:lnTo>
                    <a:pt x="162" y="156"/>
                  </a:lnTo>
                  <a:lnTo>
                    <a:pt x="169" y="161"/>
                  </a:lnTo>
                  <a:lnTo>
                    <a:pt x="177" y="168"/>
                  </a:lnTo>
                  <a:lnTo>
                    <a:pt x="187" y="176"/>
                  </a:lnTo>
                  <a:lnTo>
                    <a:pt x="196" y="184"/>
                  </a:lnTo>
                  <a:lnTo>
                    <a:pt x="204" y="192"/>
                  </a:lnTo>
                  <a:lnTo>
                    <a:pt x="209" y="197"/>
                  </a:lnTo>
                  <a:lnTo>
                    <a:pt x="213" y="201"/>
                  </a:lnTo>
                  <a:lnTo>
                    <a:pt x="202" y="204"/>
                  </a:lnTo>
                  <a:lnTo>
                    <a:pt x="189" y="209"/>
                  </a:lnTo>
                  <a:lnTo>
                    <a:pt x="175" y="216"/>
                  </a:lnTo>
                  <a:lnTo>
                    <a:pt x="160" y="222"/>
                  </a:lnTo>
                  <a:lnTo>
                    <a:pt x="146" y="228"/>
                  </a:lnTo>
                  <a:lnTo>
                    <a:pt x="133" y="232"/>
                  </a:lnTo>
                  <a:lnTo>
                    <a:pt x="122" y="236"/>
                  </a:lnTo>
                  <a:lnTo>
                    <a:pt x="113" y="237"/>
                  </a:lnTo>
                  <a:lnTo>
                    <a:pt x="105" y="238"/>
                  </a:lnTo>
                  <a:lnTo>
                    <a:pt x="106" y="241"/>
                  </a:lnTo>
                  <a:lnTo>
                    <a:pt x="114" y="243"/>
                  </a:lnTo>
                  <a:lnTo>
                    <a:pt x="129" y="242"/>
                  </a:lnTo>
                  <a:lnTo>
                    <a:pt x="138" y="239"/>
                  </a:lnTo>
                  <a:lnTo>
                    <a:pt x="151" y="237"/>
                  </a:lnTo>
                  <a:lnTo>
                    <a:pt x="165" y="232"/>
                  </a:lnTo>
                  <a:lnTo>
                    <a:pt x="181" y="227"/>
                  </a:lnTo>
                  <a:lnTo>
                    <a:pt x="196" y="223"/>
                  </a:lnTo>
                  <a:lnTo>
                    <a:pt x="209" y="218"/>
                  </a:lnTo>
                  <a:lnTo>
                    <a:pt x="219" y="214"/>
                  </a:lnTo>
                  <a:lnTo>
                    <a:pt x="226" y="212"/>
                  </a:lnTo>
                  <a:lnTo>
                    <a:pt x="234" y="209"/>
                  </a:lnTo>
                  <a:lnTo>
                    <a:pt x="242" y="209"/>
                  </a:lnTo>
                  <a:lnTo>
                    <a:pt x="250" y="213"/>
                  </a:lnTo>
                  <a:lnTo>
                    <a:pt x="260" y="219"/>
                  </a:lnTo>
                  <a:lnTo>
                    <a:pt x="267" y="223"/>
                  </a:lnTo>
                  <a:lnTo>
                    <a:pt x="275" y="228"/>
                  </a:lnTo>
                  <a:lnTo>
                    <a:pt x="284" y="232"/>
                  </a:lnTo>
                  <a:lnTo>
                    <a:pt x="293" y="237"/>
                  </a:lnTo>
                  <a:lnTo>
                    <a:pt x="301" y="241"/>
                  </a:lnTo>
                  <a:lnTo>
                    <a:pt x="309" y="243"/>
                  </a:lnTo>
                  <a:lnTo>
                    <a:pt x="314" y="246"/>
                  </a:lnTo>
                  <a:lnTo>
                    <a:pt x="318" y="24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pic>
        <p:nvPicPr>
          <p:cNvPr id="13992" name="Picture 680">
            <a:extLst>
              <a:ext uri="{FF2B5EF4-FFF2-40B4-BE49-F238E27FC236}">
                <a16:creationId xmlns:a16="http://schemas.microsoft.com/office/drawing/2014/main" id="{C4524289-5AB6-B323-6A4B-AFF5843A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2"/>
            <a:ext cx="304800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3" name="Picture 681">
            <a:extLst>
              <a:ext uri="{FF2B5EF4-FFF2-40B4-BE49-F238E27FC236}">
                <a16:creationId xmlns:a16="http://schemas.microsoft.com/office/drawing/2014/main" id="{2C1EF879-F0BC-11C5-D43B-0C96D89D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1838"/>
            <a:ext cx="304800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994" name="Object 682">
            <a:extLst>
              <a:ext uri="{FF2B5EF4-FFF2-40B4-BE49-F238E27FC236}">
                <a16:creationId xmlns:a16="http://schemas.microsoft.com/office/drawing/2014/main" id="{483F84B8-4A96-A110-9365-53FD49EE8D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13716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278360" imgH="1274040" progId="MS_ClipArt_Gallery.2">
                  <p:embed/>
                </p:oleObj>
              </mc:Choice>
              <mc:Fallback>
                <p:oleObj name="Clip" r:id="rId10" imgW="1278360" imgH="1274040" progId="MS_ClipArt_Gallery.2">
                  <p:embed/>
                  <p:pic>
                    <p:nvPicPr>
                      <p:cNvPr id="13994" name="Object 682">
                        <a:extLst>
                          <a:ext uri="{FF2B5EF4-FFF2-40B4-BE49-F238E27FC236}">
                            <a16:creationId xmlns:a16="http://schemas.microsoft.com/office/drawing/2014/main" id="{483F84B8-4A96-A110-9365-53FD49EE8D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3716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95" name="Object 683">
            <a:extLst>
              <a:ext uri="{FF2B5EF4-FFF2-40B4-BE49-F238E27FC236}">
                <a16:creationId xmlns:a16="http://schemas.microsoft.com/office/drawing/2014/main" id="{B21F7967-426F-0FC6-8F16-3F5E59975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618164"/>
          <a:ext cx="13716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1278360" imgH="1274040" progId="MS_ClipArt_Gallery.2">
                  <p:embed/>
                </p:oleObj>
              </mc:Choice>
              <mc:Fallback>
                <p:oleObj name="Clip" r:id="rId12" imgW="1278360" imgH="1274040" progId="MS_ClipArt_Gallery.2">
                  <p:embed/>
                  <p:pic>
                    <p:nvPicPr>
                      <p:cNvPr id="13995" name="Object 683">
                        <a:extLst>
                          <a:ext uri="{FF2B5EF4-FFF2-40B4-BE49-F238E27FC236}">
                            <a16:creationId xmlns:a16="http://schemas.microsoft.com/office/drawing/2014/main" id="{B21F7967-426F-0FC6-8F16-3F5E59975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18164"/>
                        <a:ext cx="137160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96" name="Picture 684">
            <a:extLst>
              <a:ext uri="{FF2B5EF4-FFF2-40B4-BE49-F238E27FC236}">
                <a16:creationId xmlns:a16="http://schemas.microsoft.com/office/drawing/2014/main" id="{767CE08B-69CE-3E80-A89F-2AFF010C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62200" y="914400"/>
            <a:ext cx="74676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7" name="Picture 685">
            <a:extLst>
              <a:ext uri="{FF2B5EF4-FFF2-40B4-BE49-F238E27FC236}">
                <a16:creationId xmlns:a16="http://schemas.microsoft.com/office/drawing/2014/main" id="{AEBEDE33-E97E-5B70-7B59-F07FFCD7E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56388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8" name="Picture 686">
            <a:extLst>
              <a:ext uri="{FF2B5EF4-FFF2-40B4-BE49-F238E27FC236}">
                <a16:creationId xmlns:a16="http://schemas.microsoft.com/office/drawing/2014/main" id="{E30DAAE0-B4B8-E933-726A-A0115AEAF1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10668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9" name="Picture 687">
            <a:extLst>
              <a:ext uri="{FF2B5EF4-FFF2-40B4-BE49-F238E27FC236}">
                <a16:creationId xmlns:a16="http://schemas.microsoft.com/office/drawing/2014/main" id="{D49A5C1E-015F-FDFB-5950-74B2A11DE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10668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00" name="Dat nuoc.mp3">
            <a:hlinkClick r:id="" action="ppaction://media"/>
            <a:extLst>
              <a:ext uri="{FF2B5EF4-FFF2-40B4-BE49-F238E27FC236}">
                <a16:creationId xmlns:a16="http://schemas.microsoft.com/office/drawing/2014/main" id="{82E4F43F-68DE-FE63-3470-2621BE418DF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01" name="WordArt 689">
            <a:extLst>
              <a:ext uri="{FF2B5EF4-FFF2-40B4-BE49-F238E27FC236}">
                <a16:creationId xmlns:a16="http://schemas.microsoft.com/office/drawing/2014/main" id="{D05E6FA4-735E-6BCA-3E9F-D9BB69DFD8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703398"/>
            <a:ext cx="6934200" cy="2209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875B0D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NGUYỆT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latin typeface=".VnTimeH" panose="020B7200000000000000" pitchFamily="34" charset="0"/>
            </a:endParaRP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822A4063-B86A-9D66-75B6-E53161F530A0}"/>
              </a:ext>
            </a:extLst>
          </p:cNvPr>
          <p:cNvSpPr/>
          <p:nvPr/>
        </p:nvSpPr>
        <p:spPr>
          <a:xfrm>
            <a:off x="4084359" y="4294198"/>
            <a:ext cx="4221442" cy="111600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600" b="1" dirty="0">
                <a:solidFill>
                  <a:prstClr val="white"/>
                </a:solidFill>
              </a:rPr>
              <a:t>MÔN: TIẾNG VIỆT LỚP 2</a:t>
            </a:r>
          </a:p>
        </p:txBody>
      </p:sp>
    </p:spTree>
  </p:cSld>
  <p:clrMapOvr>
    <a:masterClrMapping/>
  </p:clrMapOvr>
  <p:transition advClick="0">
    <p:sndAc>
      <p:stSnd loop="1">
        <p:snd r:embed="rId4" name="1002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00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AAD5C-4847-30D6-0571-AB29068D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EED134C-7C54-A8AB-BB34-C2A7A4F79F3E}"/>
              </a:ext>
            </a:extLst>
          </p:cNvPr>
          <p:cNvSpPr txBox="1"/>
          <p:nvPr/>
        </p:nvSpPr>
        <p:spPr>
          <a:xfrm>
            <a:off x="0" y="796413"/>
            <a:ext cx="12344399" cy="433960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M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5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06F486-99C7-26AA-14ED-CF5AE742C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5866688"/>
            <a:ext cx="996055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20121"/>
      </p:ext>
    </p:extLst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9418" y="208344"/>
            <a:ext cx="792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9871" y="1552760"/>
            <a:ext cx="10117669" cy="298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che chở, đùm bọc, yêu thương, đầm ấm, hạnh phúc, bình yên,..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825" y="2133045"/>
            <a:ext cx="5887233" cy="31541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3825" y="1916482"/>
            <a:ext cx="30521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56767" y="3257974"/>
            <a:ext cx="51857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56767" y="4275996"/>
            <a:ext cx="5185775" cy="1146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0149"/>
            <a:ext cx="10515600" cy="1325563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vi-V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Có thể đặt </a:t>
            </a:r>
            <a:r>
              <a:rPr lang="vi-VN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phẩy</a:t>
            </a:r>
            <a:r>
              <a:rPr lang="vi-V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vào chỗ nào trong các đoạn văn sau:</a:t>
            </a: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Sóc anh sóc em kiếm được rất nhiều hạt dẻ. Hai anh em để dành hạt lớn cho bố mẹ. Hạt vừa hạt nhỏ để hai anh em ăn.</a:t>
            </a:r>
          </a:p>
          <a:p>
            <a:pPr marL="0" indent="0" algn="l">
              <a:buNone/>
            </a:pPr>
            <a:endParaRPr lang="vi-VN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Chị tớ rất yêu thương chăm sóc tớ. Chị thường hướng dẫn tớ làm bài tập chơi với tớ cùng tớ làm việc nhà. Tớ yêu chị lắm!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52700" y="1763395"/>
            <a:ext cx="37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074410" y="2160905"/>
            <a:ext cx="37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653915" y="3180080"/>
            <a:ext cx="37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585085" y="3561715"/>
            <a:ext cx="37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361815" y="3561715"/>
            <a:ext cx="378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41490" y="1383283"/>
            <a:ext cx="6937695" cy="3100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9938" y="1507517"/>
            <a:ext cx="6065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CỦNG CỐ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</a:rPr>
              <a:t>BÀI HỌC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193</Words>
  <Application>Microsoft Office PowerPoint</Application>
  <PresentationFormat>Widescreen</PresentationFormat>
  <Paragraphs>23</Paragraphs>
  <Slides>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.VnHelvetInsH</vt:lpstr>
      <vt:lpstr>.VnTimeH</vt:lpstr>
      <vt:lpstr>Arial</vt:lpstr>
      <vt:lpstr>Arial-Rounded</vt:lpstr>
      <vt:lpstr>Calibri</vt:lpstr>
      <vt:lpstr>Calibri Light</vt:lpstr>
      <vt:lpstr>Times New Roman</vt:lpstr>
      <vt:lpstr>Verdana</vt:lpstr>
      <vt:lpstr>1_Office Theme</vt:lpstr>
      <vt:lpstr>2_Office Theme</vt:lpstr>
      <vt:lpstr>3_Office Theme</vt:lpstr>
      <vt:lpstr>6_Office Theme</vt:lpstr>
      <vt:lpstr>Clip</vt:lpstr>
      <vt:lpstr>PowerPoint Presentation</vt:lpstr>
      <vt:lpstr>PowerPoint Presentation</vt:lpstr>
      <vt:lpstr>PowerPoint Presentation</vt:lpstr>
      <vt:lpstr>2. Những câu nói về tình cảm anh chị em: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20</cp:revision>
  <dcterms:created xsi:type="dcterms:W3CDTF">2021-05-27T10:44:00Z</dcterms:created>
  <dcterms:modified xsi:type="dcterms:W3CDTF">2025-01-09T14:57:06Z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8CF69900A2AC41ABB2F9F0265A64A9BF_12</vt:lpwstr>
  </property>
  <property fmtid="{D5CDD505-2E9C-101B-9397-08002B2CF9AE}" pid="3" name="KSOProductBuildVer">
    <vt:lpwstr>1033-12.2.0.13359</vt:lpwstr>
  </property>
</Properties>
</file>