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53" r:id="rId2"/>
    <p:sldId id="554" r:id="rId3"/>
    <p:sldId id="534" r:id="rId4"/>
    <p:sldId id="517" r:id="rId5"/>
    <p:sldId id="536" r:id="rId6"/>
    <p:sldId id="516" r:id="rId7"/>
    <p:sldId id="531" r:id="rId8"/>
    <p:sldId id="527" r:id="rId9"/>
    <p:sldId id="551" r:id="rId10"/>
    <p:sldId id="550" r:id="rId11"/>
    <p:sldId id="526" r:id="rId12"/>
    <p:sldId id="537" r:id="rId13"/>
    <p:sldId id="552" r:id="rId14"/>
    <p:sldId id="52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3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378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BF9F-73D3-4A16-BC90-7A38B83D9CE1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95D65-2BE8-4504-B175-40B6BB165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7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8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4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43.png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6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7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8" name="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9" name="57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0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0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31671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  <p:sp>
        <p:nvSpPr>
          <p:cNvPr id="23" name="Google Shape;289;p32"/>
          <p:cNvSpPr txBox="1">
            <a:spLocks/>
          </p:cNvSpPr>
          <p:nvPr/>
        </p:nvSpPr>
        <p:spPr>
          <a:xfrm>
            <a:off x="6576841" y="2341891"/>
            <a:ext cx="6038400" cy="63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67" b="1" smtClean="0"/>
              <a:t>GV: Nguyễn Hồng Nhung</a:t>
            </a:r>
            <a:endParaRPr lang="en-US" sz="2667" b="1" dirty="0"/>
          </a:p>
        </p:txBody>
      </p:sp>
      <p:sp>
        <p:nvSpPr>
          <p:cNvPr id="24" name="Google Shape;306;p32"/>
          <p:cNvSpPr txBox="1"/>
          <p:nvPr/>
        </p:nvSpPr>
        <p:spPr>
          <a:xfrm>
            <a:off x="364023" y="222519"/>
            <a:ext cx="6540289" cy="56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933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Trường Tiểu </a:t>
            </a:r>
            <a:r>
              <a:rPr lang="en" sz="2933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học Đa Phúc</a:t>
            </a:r>
            <a:endParaRPr sz="2933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</p:spTree>
    <p:extLst>
      <p:ext uri="{BB962C8B-B14F-4D97-AF65-F5344CB8AC3E}">
        <p14:creationId xmlns:p14="http://schemas.microsoft.com/office/powerpoint/2010/main" val="67762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E19FAD1-8F57-4D25-A940-5F5B7DE6401A}"/>
              </a:ext>
            </a:extLst>
          </p:cNvPr>
          <p:cNvSpPr txBox="1"/>
          <p:nvPr/>
        </p:nvSpPr>
        <p:spPr>
          <a:xfrm>
            <a:off x="1044793" y="235023"/>
            <a:ext cx="10847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892FFA-69B3-433D-95CE-FAA7107A1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9603" y="109182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B73FF2-7CCD-4D1C-97F1-E88C5B46E8F7}"/>
              </a:ext>
            </a:extLst>
          </p:cNvPr>
          <p:cNvSpPr txBox="1"/>
          <p:nvPr/>
        </p:nvSpPr>
        <p:spPr>
          <a:xfrm>
            <a:off x="2382301" y="54313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8" y="1200150"/>
            <a:ext cx="1094550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0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07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8865"/>
            <a:ext cx="1219200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4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316" y="0"/>
            <a:ext cx="3309938" cy="656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13" y="656198"/>
            <a:ext cx="11943811" cy="3093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87" y="3720330"/>
            <a:ext cx="11910275" cy="3017247"/>
          </a:xfrm>
          <a:prstGeom prst="rect">
            <a:avLst/>
          </a:prstGeom>
        </p:spPr>
      </p:pic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13039" y="522366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60787" y="2135839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01123" y="3586881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9976" y="5176720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=""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5097152" y="6201802"/>
            <a:ext cx="5989947" cy="70989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0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1592" y="0"/>
            <a:ext cx="3309938" cy="6561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89" y="656198"/>
            <a:ext cx="11943811" cy="3093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62" y="3733800"/>
            <a:ext cx="11910275" cy="3017247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5568369" y="6201802"/>
            <a:ext cx="5109156" cy="78781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051"/>
            <a:ext cx="12144655" cy="2233749"/>
          </a:xfrm>
          <a:prstGeom prst="rect">
            <a:avLst/>
          </a:prstGeom>
        </p:spPr>
      </p:pic>
      <p:pic>
        <p:nvPicPr>
          <p:cNvPr id="7" name="Picture 2" descr="http://i868.photobucket.com/albums/ab249/vivian563663/Frame/HA_91710Frame0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4011" y="1726478"/>
            <a:ext cx="6604928" cy="513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622463" y="3910540"/>
            <a:ext cx="4351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04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83" y="4797497"/>
            <a:ext cx="2112645" cy="20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4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1092"/>
            <a:ext cx="2047305" cy="197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676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084" y="0"/>
            <a:ext cx="5707516" cy="1023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97" y="945039"/>
            <a:ext cx="10994143" cy="5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8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FD972A-C98F-42FB-BB1E-E519F95EED02}"/>
              </a:ext>
            </a:extLst>
          </p:cNvPr>
          <p:cNvSpPr txBox="1"/>
          <p:nvPr/>
        </p:nvSpPr>
        <p:spPr>
          <a:xfrm>
            <a:off x="894716" y="923120"/>
            <a:ext cx="2195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+mj-lt"/>
              </a:rPr>
              <a:t>BÀI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557BFB-E5F4-48C1-877E-0A5B9C52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096" y="1958982"/>
            <a:ext cx="998155" cy="526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BEF2F3-5C2B-4655-A035-F85D49CC6C45}"/>
              </a:ext>
            </a:extLst>
          </p:cNvPr>
          <p:cNvSpPr txBox="1"/>
          <p:nvPr/>
        </p:nvSpPr>
        <p:spPr>
          <a:xfrm>
            <a:off x="3688287" y="1189812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+mj-lt"/>
              </a:rPr>
              <a:t>MÙA NƯỚC NỔI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97" y="2485037"/>
            <a:ext cx="11664703" cy="42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1592" y="0"/>
            <a:ext cx="3309938" cy="656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89" y="656198"/>
            <a:ext cx="11943811" cy="3093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62" y="3733800"/>
            <a:ext cx="11910275" cy="3017247"/>
          </a:xfrm>
          <a:prstGeom prst="rect">
            <a:avLst/>
          </a:prstGeom>
        </p:spPr>
      </p:pic>
      <p:pic>
        <p:nvPicPr>
          <p:cNvPr id="2" name="[hanhtrangso.nxbgd.vn] HĐ đọc văn bản_ Mùa nước nổi_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199" y="3139713"/>
            <a:ext cx="609600" cy="6096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=""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7465613" y="1"/>
            <a:ext cx="5066022" cy="561702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7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316" y="0"/>
            <a:ext cx="3309938" cy="656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13" y="656198"/>
            <a:ext cx="11943811" cy="3093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86" y="3749312"/>
            <a:ext cx="11910275" cy="3017247"/>
          </a:xfrm>
          <a:prstGeom prst="rect">
            <a:avLst/>
          </a:prstGeom>
        </p:spPr>
      </p:pic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13039" y="522366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60787" y="2135839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01123" y="3586881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9976" y="5176720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=""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4780191" y="6281520"/>
            <a:ext cx="6868884" cy="64747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=""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5059052" y="6250309"/>
            <a:ext cx="5989947" cy="70989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3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4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Sướt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mướt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 noProof="0" dirty="0" err="1">
                <a:solidFill>
                  <a:srgbClr val="FF0000"/>
                </a:solidFill>
              </a:rPr>
              <a:t>Nước</a:t>
            </a:r>
            <a:r>
              <a:rPr lang="en-US" altLang="zh-CN" sz="3600" noProof="0" dirty="0">
                <a:solidFill>
                  <a:srgbClr val="FF0000"/>
                </a:solidFill>
              </a:rPr>
              <a:t> </a:t>
            </a:r>
            <a:r>
              <a:rPr lang="en-US" altLang="zh-CN" sz="3600" noProof="0" dirty="0" err="1">
                <a:solidFill>
                  <a:srgbClr val="FF0000"/>
                </a:solidFill>
              </a:rPr>
              <a:t>lũ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4450" algn="ctr"/>
            <a:r>
              <a:rPr lang="en-US" sz="3600" dirty="0" err="1">
                <a:solidFill>
                  <a:srgbClr val="FF0000"/>
                </a:solidFill>
              </a:rPr>
              <a:t>Cửu</a:t>
            </a:r>
            <a:r>
              <a:rPr lang="en-US" sz="3600" dirty="0">
                <a:solidFill>
                  <a:srgbClr val="FF0000"/>
                </a:solidFill>
              </a:rPr>
              <a:t> Long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2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21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2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0" name="图片 4" descr="dabcd06a6544a19734e2cd66cdc765b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33" name="AutoShap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12170" y="4822707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4450" algn="ctr"/>
            <a:r>
              <a:rPr lang="en-US" sz="3600" dirty="0" err="1">
                <a:solidFill>
                  <a:srgbClr val="FF0000"/>
                </a:solidFill>
              </a:rPr>
              <a:t>Lắt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lẻo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4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5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36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2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65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59941" y="324167"/>
            <a:ext cx="6191118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câu dài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5"/>
          <p:cNvGrpSpPr>
            <a:grpSpLocks/>
          </p:cNvGrpSpPr>
          <p:nvPr/>
        </p:nvGrpSpPr>
        <p:grpSpPr bwMode="auto">
          <a:xfrm>
            <a:off x="81828" y="4350367"/>
            <a:ext cx="12110172" cy="2527300"/>
            <a:chOff x="-6350" y="6061075"/>
            <a:chExt cx="12204701" cy="2527300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Oval 6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Oval 6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Oval 6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Oval 11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Oval 11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Oval 11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Oval 11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Oval 11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Oval 13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Oval 13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Oval 13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Oval 13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Oval 13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Oval 13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Rectangle 13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8" name="Rectangle 157"/>
          <p:cNvSpPr/>
          <p:nvPr/>
        </p:nvSpPr>
        <p:spPr>
          <a:xfrm>
            <a:off x="705610" y="2008039"/>
            <a:ext cx="10730362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1342439" y="2174187"/>
            <a:ext cx="181132" cy="4455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4527075" y="2174188"/>
            <a:ext cx="181132" cy="4455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8751059" y="2761970"/>
            <a:ext cx="181132" cy="4455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>
            <a:off x="8841625" y="2761970"/>
            <a:ext cx="181132" cy="4455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4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316" y="0"/>
            <a:ext cx="3309938" cy="656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13" y="656198"/>
            <a:ext cx="11943811" cy="30931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86" y="3749312"/>
            <a:ext cx="11910275" cy="3017247"/>
          </a:xfrm>
          <a:prstGeom prst="rect">
            <a:avLst/>
          </a:prstGeom>
        </p:spPr>
      </p:pic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13039" y="522366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60787" y="2135839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01123" y="3586881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9976" y="5176720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=""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5070186" y="6219099"/>
            <a:ext cx="5989947" cy="70989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4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  <p:bldP spid="20" grpId="0" animBg="1"/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99</Words>
  <Application>Microsoft Office PowerPoint</Application>
  <PresentationFormat>Widescreen</PresentationFormat>
  <Paragraphs>34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Montserrat Medium</vt:lpstr>
      <vt:lpstr>Philosopher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49</cp:revision>
  <dcterms:created xsi:type="dcterms:W3CDTF">2021-07-20T01:55:21Z</dcterms:created>
  <dcterms:modified xsi:type="dcterms:W3CDTF">2025-01-21T07:15:23Z</dcterms:modified>
</cp:coreProperties>
</file>