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721F1-8C6A-40E8-B18D-37CB7970C589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C11C6-85C5-421F-88F1-3DDF7C271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66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5fc2d3da3d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5fc2d3da3d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430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5DD1-C2A1-4574-BADA-C5DB7AE29729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409D-D4AB-470F-8ED1-B7A79A752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93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5DD1-C2A1-4574-BADA-C5DB7AE29729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409D-D4AB-470F-8ED1-B7A79A752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40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5DD1-C2A1-4574-BADA-C5DB7AE29729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409D-D4AB-470F-8ED1-B7A79A752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63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47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262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0107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5DD1-C2A1-4574-BADA-C5DB7AE29729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409D-D4AB-470F-8ED1-B7A79A752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8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5DD1-C2A1-4574-BADA-C5DB7AE29729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409D-D4AB-470F-8ED1-B7A79A752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40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5DD1-C2A1-4574-BADA-C5DB7AE29729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409D-D4AB-470F-8ED1-B7A79A752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78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5DD1-C2A1-4574-BADA-C5DB7AE29729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409D-D4AB-470F-8ED1-B7A79A752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73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5DD1-C2A1-4574-BADA-C5DB7AE29729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409D-D4AB-470F-8ED1-B7A79A752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9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5DD1-C2A1-4574-BADA-C5DB7AE29729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409D-D4AB-470F-8ED1-B7A79A752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6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5DD1-C2A1-4574-BADA-C5DB7AE29729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409D-D4AB-470F-8ED1-B7A79A752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90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5DD1-C2A1-4574-BADA-C5DB7AE29729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409D-D4AB-470F-8ED1-B7A79A752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8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85DD1-C2A1-4574-BADA-C5DB7AE29729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1409D-D4AB-470F-8ED1-B7A79A752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9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"/>
          <p:cNvSpPr txBox="1">
            <a:spLocks noGrp="1"/>
          </p:cNvSpPr>
          <p:nvPr>
            <p:ph type="ctrTitle"/>
          </p:nvPr>
        </p:nvSpPr>
        <p:spPr>
          <a:xfrm>
            <a:off x="583677" y="1723329"/>
            <a:ext cx="11138022" cy="272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dist">
              <a:lnSpc>
                <a:spcPct val="150000"/>
              </a:lnSpc>
              <a:spcBef>
                <a:spcPts val="0"/>
              </a:spcBef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QUÝ THẦY </a:t>
            </a:r>
            <a:r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CÔ </a:t>
            </a:r>
            <a:r>
              <a:rPr lang="e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9" name="Google Shape;289;p32"/>
          <p:cNvSpPr txBox="1">
            <a:spLocks noGrp="1"/>
          </p:cNvSpPr>
          <p:nvPr>
            <p:ph type="subTitle" idx="1"/>
          </p:nvPr>
        </p:nvSpPr>
        <p:spPr>
          <a:xfrm>
            <a:off x="2990793" y="5814408"/>
            <a:ext cx="6038400" cy="63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667" b="1" dirty="0"/>
              <a:t>GV: </a:t>
            </a:r>
            <a:r>
              <a:rPr lang="en-US" sz="2667" b="1" err="1"/>
              <a:t>Nguyễn</a:t>
            </a:r>
            <a:r>
              <a:rPr lang="en-US" sz="2667" b="1"/>
              <a:t> Hồng Nhung</a:t>
            </a:r>
            <a:endParaRPr sz="2667" b="1" dirty="0"/>
          </a:p>
        </p:txBody>
      </p:sp>
      <p:grpSp>
        <p:nvGrpSpPr>
          <p:cNvPr id="290" name="Google Shape;290;p32"/>
          <p:cNvGrpSpPr/>
          <p:nvPr/>
        </p:nvGrpSpPr>
        <p:grpSpPr>
          <a:xfrm>
            <a:off x="9108897" y="4292073"/>
            <a:ext cx="3214756" cy="3240616"/>
            <a:chOff x="6831672" y="3219055"/>
            <a:chExt cx="2411067" cy="2430462"/>
          </a:xfrm>
        </p:grpSpPr>
        <p:pic>
          <p:nvPicPr>
            <p:cNvPr id="291" name="Google Shape;291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30780" y="4333979"/>
              <a:ext cx="396557" cy="9186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2" name="Google Shape;292;p3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229440" y="3219055"/>
              <a:ext cx="1013300" cy="960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p3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831672" y="4333991"/>
              <a:ext cx="1466618" cy="13155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4" name="Google Shape;294;p32"/>
          <p:cNvGrpSpPr/>
          <p:nvPr/>
        </p:nvGrpSpPr>
        <p:grpSpPr>
          <a:xfrm>
            <a:off x="-106401" y="3400159"/>
            <a:ext cx="3659695" cy="4114671"/>
            <a:chOff x="-79801" y="2550119"/>
            <a:chExt cx="2744771" cy="3086003"/>
          </a:xfrm>
        </p:grpSpPr>
        <p:pic>
          <p:nvPicPr>
            <p:cNvPr id="295" name="Google Shape;295;p3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82591" y="3617703"/>
              <a:ext cx="186660" cy="1634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3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10356429">
              <a:off x="1355525" y="4188324"/>
              <a:ext cx="889716" cy="3607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" name="Google Shape;297;p3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2119054">
              <a:off x="1554766" y="4734893"/>
              <a:ext cx="290646" cy="933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8" name="Google Shape;298;p3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127210" y="4446485"/>
              <a:ext cx="537760" cy="6936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9" name="Google Shape;299;p32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-79801" y="3870239"/>
              <a:ext cx="1568837" cy="16145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0" name="Google Shape;300;p32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175552" y="2550119"/>
              <a:ext cx="524425" cy="11691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" name="Google Shape;301;p32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48280" y="3457206"/>
              <a:ext cx="182216" cy="1594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2" name="Google Shape;302;p32"/>
          <p:cNvGrpSpPr/>
          <p:nvPr/>
        </p:nvGrpSpPr>
        <p:grpSpPr>
          <a:xfrm>
            <a:off x="-414825" y="-84600"/>
            <a:ext cx="2234725" cy="1869875"/>
            <a:chOff x="-311119" y="-63450"/>
            <a:chExt cx="1676044" cy="1402406"/>
          </a:xfrm>
        </p:grpSpPr>
        <p:pic>
          <p:nvPicPr>
            <p:cNvPr id="303" name="Google Shape;303;p32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-311119" y="70041"/>
              <a:ext cx="844650" cy="7576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Google Shape;304;p32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600506" y="-63450"/>
              <a:ext cx="764419" cy="757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" name="Google Shape;305;p32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209720" y="979110"/>
              <a:ext cx="456075" cy="3598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6" name="Google Shape;306;p32"/>
          <p:cNvSpPr txBox="1"/>
          <p:nvPr/>
        </p:nvSpPr>
        <p:spPr>
          <a:xfrm>
            <a:off x="2400512" y="587899"/>
            <a:ext cx="6540289" cy="565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933" dirty="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Trường Tiểu </a:t>
            </a:r>
            <a:r>
              <a:rPr lang="en" sz="2933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học Đa Phúc</a:t>
            </a:r>
            <a:endParaRPr sz="2933" dirty="0"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</p:txBody>
      </p:sp>
      <p:grpSp>
        <p:nvGrpSpPr>
          <p:cNvPr id="307" name="Google Shape;307;p32"/>
          <p:cNvGrpSpPr/>
          <p:nvPr/>
        </p:nvGrpSpPr>
        <p:grpSpPr>
          <a:xfrm>
            <a:off x="9305642" y="-1197134"/>
            <a:ext cx="3281671" cy="3195011"/>
            <a:chOff x="6979231" y="-897850"/>
            <a:chExt cx="2461253" cy="2396258"/>
          </a:xfrm>
        </p:grpSpPr>
        <p:pic>
          <p:nvPicPr>
            <p:cNvPr id="308" name="Google Shape;308;p32"/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7779077" y="-897850"/>
              <a:ext cx="1393503" cy="21526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9" name="Google Shape;309;p32"/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6979231" y="-189370"/>
              <a:ext cx="675533" cy="6856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0" name="Google Shape;310;p32"/>
            <p:cNvPicPr preferRelativeResize="0"/>
            <p:nvPr/>
          </p:nvPicPr>
          <p:blipFill>
            <a:blip r:embed="rId18">
              <a:alphaModFix/>
            </a:blip>
            <a:stretch>
              <a:fillRect/>
            </a:stretch>
          </p:blipFill>
          <p:spPr>
            <a:xfrm>
              <a:off x="8107197" y="1338950"/>
              <a:ext cx="191105" cy="1594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Google Shape;311;p32"/>
            <p:cNvPicPr preferRelativeResize="0"/>
            <p:nvPr/>
          </p:nvPicPr>
          <p:blipFill>
            <a:blip r:embed="rId19">
              <a:alphaModFix/>
            </a:blip>
            <a:stretch>
              <a:fillRect/>
            </a:stretch>
          </p:blipFill>
          <p:spPr>
            <a:xfrm>
              <a:off x="8298300" y="870003"/>
              <a:ext cx="1142184" cy="5780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2" name="Google Shape;312;p32"/>
            <p:cNvPicPr preferRelativeResize="0"/>
            <p:nvPr/>
          </p:nvPicPr>
          <p:blipFill>
            <a:blip r:embed="rId20">
              <a:alphaModFix/>
            </a:blip>
            <a:stretch>
              <a:fillRect/>
            </a:stretch>
          </p:blipFill>
          <p:spPr>
            <a:xfrm>
              <a:off x="7654769" y="134223"/>
              <a:ext cx="212303" cy="3620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" name="Google Shape;289;p32"/>
          <p:cNvSpPr txBox="1">
            <a:spLocks/>
          </p:cNvSpPr>
          <p:nvPr/>
        </p:nvSpPr>
        <p:spPr>
          <a:xfrm>
            <a:off x="2916643" y="4511428"/>
            <a:ext cx="6038400" cy="6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rage Sans"/>
              <a:buNone/>
              <a:defRPr sz="1600" b="0" i="0" u="none" strike="noStrike" cap="none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 Sans"/>
              <a:buNone/>
              <a:defRPr sz="1800" b="0" i="0" u="none" strike="noStrike" cap="none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 Sans"/>
              <a:buNone/>
              <a:defRPr sz="1800" b="0" i="0" u="none" strike="noStrike" cap="none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 Sans"/>
              <a:buNone/>
              <a:defRPr sz="1800" b="0" i="0" u="none" strike="noStrike" cap="none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 Sans"/>
              <a:buNone/>
              <a:defRPr sz="1800" b="0" i="0" u="none" strike="noStrike" cap="none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 Sans"/>
              <a:buNone/>
              <a:defRPr sz="1800" b="0" i="0" u="none" strike="noStrike" cap="none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 Sans"/>
              <a:buNone/>
              <a:defRPr sz="1800" b="0" i="0" u="none" strike="noStrike" cap="none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 Sans"/>
              <a:buNone/>
              <a:defRPr sz="1800" b="0" i="0" u="none" strike="noStrike" cap="none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 Sans"/>
              <a:buNone/>
              <a:defRPr sz="1800" b="0" i="0" u="none" strike="noStrike" cap="none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defRPr>
            </a:lvl9pPr>
          </a:lstStyle>
          <a:p>
            <a:pPr marL="0" indent="0"/>
            <a:r>
              <a:rPr lang="en-US" sz="3733" b="1" u="sng"/>
              <a:t>Môn Toán – Lớp 2</a:t>
            </a:r>
            <a:endParaRPr lang="en-US" sz="3733" b="1" u="sng" dirty="0"/>
          </a:p>
        </p:txBody>
      </p:sp>
    </p:spTree>
    <p:extLst>
      <p:ext uri="{BB962C8B-B14F-4D97-AF65-F5344CB8AC3E}">
        <p14:creationId xmlns:p14="http://schemas.microsoft.com/office/powerpoint/2010/main" val="69534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678437" cy="1284098"/>
            <a:chOff x="1523998" y="0"/>
            <a:chExt cx="2190751" cy="128409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389122" y="466013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898949" y="1446675"/>
            <a:ext cx="6140913" cy="2548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8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PHÉP NHÂN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20758952-F552-4A32-A63E-AF7E5073C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25" y="312896"/>
            <a:ext cx="2944623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7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534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9BE550B7-3F79-40DF-A748-18A4034397DD}"/>
              </a:ext>
            </a:extLst>
          </p:cNvPr>
          <p:cNvSpPr/>
          <p:nvPr/>
        </p:nvSpPr>
        <p:spPr>
          <a:xfrm>
            <a:off x="757651" y="1294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D8FEA5-1D09-4B8D-9492-BF3934F09BFA}"/>
              </a:ext>
            </a:extLst>
          </p:cNvPr>
          <p:cNvSpPr txBox="1"/>
          <p:nvPr/>
        </p:nvSpPr>
        <p:spPr>
          <a:xfrm>
            <a:off x="1194973" y="1294219"/>
            <a:ext cx="6584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Viết 2 + 2 + 2 + 2 + 2 = 10 thành phép nhân.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B31387E-CB10-48CD-98FE-4BDBFC721447}"/>
              </a:ext>
            </a:extLst>
          </p:cNvPr>
          <p:cNvGrpSpPr/>
          <p:nvPr/>
        </p:nvGrpSpPr>
        <p:grpSpPr>
          <a:xfrm>
            <a:off x="4621347" y="1900902"/>
            <a:ext cx="2699226" cy="587661"/>
            <a:chOff x="8046147" y="1143254"/>
            <a:chExt cx="2699226" cy="58766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E20E59AE-A816-47EE-9608-70534620BA38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9057E045-8049-447A-862C-E28EACAA314E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2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xmlns="" id="{A98663C4-79F9-4581-ABD4-30524572D57A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98663C4-79F9-4581-ABD4-30524572D5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E575DCC2-2EE4-458C-81D7-38D88E06B45B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5A55C1A2-80CD-4625-8F37-5B771E54E7C5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85EA1734-D39E-46D1-804B-89B8D559235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>
                  <a:solidFill>
                    <a:srgbClr val="FF0000"/>
                  </a:solidFill>
                </a:rPr>
                <a:t>10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7F105A14-0788-4900-8476-9AE220772312}"/>
                  </a:ext>
                </a:extLst>
              </p:cNvPr>
              <p:cNvSpPr txBox="1"/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Viết phép nhân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35 thành phép cộng các số hạng bằng nhau.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F105A14-0788-4900-8476-9AE220772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999" t="-9211" r="-93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6EB828D-75C7-41B3-B3A1-CE060D29C159}"/>
              </a:ext>
            </a:extLst>
          </p:cNvPr>
          <p:cNvGrpSpPr/>
          <p:nvPr/>
        </p:nvGrpSpPr>
        <p:grpSpPr>
          <a:xfrm>
            <a:off x="3078582" y="3057688"/>
            <a:ext cx="5784756" cy="610312"/>
            <a:chOff x="8046147" y="1143254"/>
            <a:chExt cx="2699225" cy="61031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719BC1A-D9B5-4D59-B162-72BEECF438A7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167EEB8-36C4-4840-AB2F-7E3BEAFAD2A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5 + 5 + 5 + 5 + 5 + 5 + 5 = 35</a:t>
              </a:r>
            </a:p>
          </p:txBody>
        </p:sp>
      </p:grpSp>
      <p:sp>
        <p:nvSpPr>
          <p:cNvPr id="22" name="Star: 5 Points 21">
            <a:extLst>
              <a:ext uri="{FF2B5EF4-FFF2-40B4-BE49-F238E27FC236}">
                <a16:creationId xmlns:a16="http://schemas.microsoft.com/office/drawing/2014/main" xmlns="" id="{8D1E3C37-C602-430F-A552-333102BD6DD8}"/>
              </a:ext>
            </a:extLst>
          </p:cNvPr>
          <p:cNvSpPr/>
          <p:nvPr/>
        </p:nvSpPr>
        <p:spPr>
          <a:xfrm>
            <a:off x="855257" y="3641269"/>
            <a:ext cx="710027" cy="7239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1E2EC3A-F460-455F-8532-F40607FEBA8B}"/>
              </a:ext>
            </a:extLst>
          </p:cNvPr>
          <p:cNvSpPr txBox="1"/>
          <p:nvPr/>
        </p:nvSpPr>
        <p:spPr>
          <a:xfrm>
            <a:off x="1478279" y="3903504"/>
            <a:ext cx="509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 Viết 3 + 3 + 3 = 9 thành phép nhân.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34957D68-83E3-4EC8-BADF-1B7D91635E50}"/>
              </a:ext>
            </a:extLst>
          </p:cNvPr>
          <p:cNvGrpSpPr/>
          <p:nvPr/>
        </p:nvGrpSpPr>
        <p:grpSpPr>
          <a:xfrm>
            <a:off x="4621347" y="4365169"/>
            <a:ext cx="2699226" cy="587661"/>
            <a:chOff x="8046147" y="1143254"/>
            <a:chExt cx="2699226" cy="58766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77A7896A-575B-4AA2-B9B9-C6C2B5C0FF07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4A68BDD1-CFDA-4F4E-BADB-E167BF151B2F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="" id="{4343AE62-2C59-41B2-AC22-FDBE3C7E46AC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343AE62-2C59-41B2-AC22-FDBE3C7E4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CD4EAB49-F895-4A2E-83D0-289CEC42754D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866A44A8-3EF2-4423-B12B-C0FD8105D299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18175C08-9AC6-4EE0-A927-B4E7645B387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E0DDF236-44C2-4A9B-A97A-CEED71F57C7D}"/>
                  </a:ext>
                </a:extLst>
              </p:cNvPr>
              <p:cNvSpPr txBox="1"/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 Viết phép nhân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 = 24 thành phép cộng các số hạng bằng nhau.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0DDF236-44C2-4A9B-A97A-CEED71F57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64" t="-9211" r="-12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DE44850A-7AE5-469F-8069-0A52C0FE9806}"/>
              </a:ext>
            </a:extLst>
          </p:cNvPr>
          <p:cNvGrpSpPr/>
          <p:nvPr/>
        </p:nvGrpSpPr>
        <p:grpSpPr>
          <a:xfrm>
            <a:off x="3310428" y="5377957"/>
            <a:ext cx="5197912" cy="610312"/>
            <a:chOff x="8046147" y="1143254"/>
            <a:chExt cx="2699225" cy="61031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12FD0F3C-4818-4BC8-9D39-3CD812818D78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2A324A88-6E30-43C2-8A97-FC74157141D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4 + 4 + 4 + 4 + 4 + 4 = 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116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/>
      <p:bldP spid="22" grpId="0" animBg="1"/>
      <p:bldP spid="25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458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phép nhân phù hợp với câu trả lời cho mỗi câu hỏi.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B216AC-EF32-416F-AF93-4B01C5D9D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3675" y="328811"/>
            <a:ext cx="6875324" cy="6077505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2DADC04F-39DD-464F-84B8-A0D0EE0F92B7}"/>
              </a:ext>
            </a:extLst>
          </p:cNvPr>
          <p:cNvSpPr/>
          <p:nvPr/>
        </p:nvSpPr>
        <p:spPr>
          <a:xfrm>
            <a:off x="4807639" y="2628900"/>
            <a:ext cx="4330700" cy="5334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9969C87A-3E3E-47AC-8660-60E1745288CF}"/>
              </a:ext>
            </a:extLst>
          </p:cNvPr>
          <p:cNvSpPr/>
          <p:nvPr/>
        </p:nvSpPr>
        <p:spPr>
          <a:xfrm rot="10800000">
            <a:off x="5633139" y="3581400"/>
            <a:ext cx="4330700" cy="7239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F01A431B-605E-435E-9BDE-550ADAFC55A9}"/>
              </a:ext>
            </a:extLst>
          </p:cNvPr>
          <p:cNvSpPr/>
          <p:nvPr/>
        </p:nvSpPr>
        <p:spPr>
          <a:xfrm>
            <a:off x="6616700" y="3619500"/>
            <a:ext cx="2381638" cy="622300"/>
          </a:xfrm>
          <a:custGeom>
            <a:avLst/>
            <a:gdLst>
              <a:gd name="connsiteX0" fmla="*/ 2374900 w 2381638"/>
              <a:gd name="connsiteY0" fmla="*/ 622300 h 622300"/>
              <a:gd name="connsiteX1" fmla="*/ 2070100 w 2381638"/>
              <a:gd name="connsiteY1" fmla="*/ 215900 h 622300"/>
              <a:gd name="connsiteX2" fmla="*/ 355600 w 2381638"/>
              <a:gd name="connsiteY2" fmla="*/ 241300 h 622300"/>
              <a:gd name="connsiteX3" fmla="*/ 0 w 2381638"/>
              <a:gd name="connsiteY3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638" h="622300">
                <a:moveTo>
                  <a:pt x="2374900" y="622300"/>
                </a:moveTo>
                <a:cubicBezTo>
                  <a:pt x="2390775" y="450850"/>
                  <a:pt x="2406650" y="279400"/>
                  <a:pt x="2070100" y="215900"/>
                </a:cubicBezTo>
                <a:cubicBezTo>
                  <a:pt x="1733550" y="152400"/>
                  <a:pt x="700617" y="277283"/>
                  <a:pt x="355600" y="241300"/>
                </a:cubicBezTo>
                <a:cubicBezTo>
                  <a:pt x="10583" y="205317"/>
                  <a:pt x="5291" y="102658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721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76D2C1-190A-4E08-A9DE-70E428BEBCA3}"/>
              </a:ext>
            </a:extLst>
          </p:cNvPr>
          <p:cNvSpPr txBox="1"/>
          <p:nvPr/>
        </p:nvSpPr>
        <p:spPr>
          <a:xfrm>
            <a:off x="1313001" y="1192305"/>
            <a:ext cx="245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6095B7CA-55C0-40A1-90AD-2368F84920B1}"/>
                  </a:ext>
                </a:extLst>
              </p:cNvPr>
              <p:cNvSpPr txBox="1"/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095B7CA-55C0-40A1-90AD-2368F8492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3AFF7A1-E66A-4A70-8A50-93B69664B30C}"/>
              </a:ext>
            </a:extLst>
          </p:cNvPr>
          <p:cNvGrpSpPr/>
          <p:nvPr/>
        </p:nvGrpSpPr>
        <p:grpSpPr>
          <a:xfrm>
            <a:off x="1073841" y="2221421"/>
            <a:ext cx="4635500" cy="1354354"/>
            <a:chOff x="1313001" y="2225190"/>
            <a:chExt cx="4635500" cy="13543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86F03EA1-B559-4D2A-9A17-4D90CAAF4EE7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xmlns="" id="{156E2D30-96D8-4FF3-A70E-6750A42E152E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5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5 + 5 + 5 + 5 = 20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5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20</a:t>
                  </a:r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156E2D30-96D8-4FF3-A70E-6750A42E1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195" r="-1235" b="-118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775239CB-7D61-45C9-B0AC-5AA288B9F5EF}"/>
                  </a:ext>
                </a:extLst>
              </p:cNvPr>
              <p:cNvSpPr txBox="1"/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2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75239CB-7D61-45C9-B0AC-5AA288B9F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8F379A8C-4429-4A93-943A-67FE1DB430C3}"/>
                  </a:ext>
                </a:extLst>
              </p:cNvPr>
              <p:cNvSpPr txBox="1"/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3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F379A8C-4429-4A93-943A-67FE1DB43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7353" t="-9333" r="-686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EB1636E0-5A6D-4F9A-A50E-A6307F1BAF7C}"/>
                  </a:ext>
                </a:extLst>
              </p:cNvPr>
              <p:cNvSpPr txBox="1"/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B1636E0-5A6D-4F9A-A50E-A6307F1BA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7246" t="-9333" r="-676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EE44B358-E93D-4002-8E29-C5B39ADEEB7E}"/>
                  </a:ext>
                </a:extLst>
              </p:cNvPr>
              <p:cNvSpPr txBox="1"/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E44B358-E93D-4002-8E29-C5B39ADEE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blipFill rotWithShape="0">
                <a:blip r:embed="rId8"/>
                <a:stretch>
                  <a:fillRect l="-3464" r="-2771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B12A2A4F-0ED0-4B57-87A6-1A63A325C012}"/>
                  </a:ext>
                </a:extLst>
              </p:cNvPr>
              <p:cNvSpPr txBox="1"/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3 + 3 + 3 + 3 + 3 + 3 = 18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18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12A2A4F-0ED0-4B57-87A6-1A63A325C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blipFill rotWithShape="0">
                <a:blip r:embed="rId9"/>
                <a:stretch>
                  <a:fillRect l="-2067" r="-1034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17764933-5D9A-4627-9995-A85AD77DBBC8}"/>
                  </a:ext>
                </a:extLst>
              </p:cNvPr>
              <p:cNvSpPr txBox="1"/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4 + 4 + 4 = 12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12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7764933-5D9A-4627-9995-A85AD77DB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blipFill rotWithShape="0">
                <a:blip r:embed="rId10"/>
                <a:stretch>
                  <a:fillRect l="-2896" r="-2124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48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11" grpId="0"/>
      <p:bldP spid="12" grpId="0"/>
      <p:bldP spid="13" grpId="0"/>
      <p:bldP spid="16" grpId="0" build="p"/>
      <p:bldP spid="17" grpId="0" build="p"/>
      <p:bldP spid="1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259</Words>
  <Application>Microsoft Office PowerPoint</Application>
  <PresentationFormat>Widescreen</PresentationFormat>
  <Paragraphs>41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Average Sans</vt:lpstr>
      <vt:lpstr>Calibri</vt:lpstr>
      <vt:lpstr>Calibri Light</vt:lpstr>
      <vt:lpstr>Cambria Math</vt:lpstr>
      <vt:lpstr>Philosopher</vt:lpstr>
      <vt:lpstr>Times New Roman</vt:lpstr>
      <vt:lpstr>Office Theme</vt:lpstr>
      <vt:lpstr>NHIỆT LIỆT CHÀO MỪNG QUÝ THẦY CÔ ĐẾN VỚI TIẾT HỌC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NHIỆT LIỆT CHÀO MỪNG QUÝ THẦY CÔ ĐẾN VỚI TIẾT HỌC</dc:title>
  <dc:creator>User</dc:creator>
  <cp:lastModifiedBy>User</cp:lastModifiedBy>
  <cp:revision>1</cp:revision>
  <dcterms:created xsi:type="dcterms:W3CDTF">2025-01-21T07:02:12Z</dcterms:created>
  <dcterms:modified xsi:type="dcterms:W3CDTF">2025-01-21T07:03:36Z</dcterms:modified>
</cp:coreProperties>
</file>