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  <p:sldMasterId id="2147483694" r:id="rId3"/>
    <p:sldMasterId id="2147483708" r:id="rId4"/>
    <p:sldMasterId id="2147483720" r:id="rId5"/>
  </p:sldMasterIdLst>
  <p:notesMasterIdLst>
    <p:notesMasterId r:id="rId29"/>
  </p:notesMasterIdLst>
  <p:sldIdLst>
    <p:sldId id="284" r:id="rId6"/>
    <p:sldId id="279" r:id="rId7"/>
    <p:sldId id="346" r:id="rId8"/>
    <p:sldId id="347" r:id="rId9"/>
    <p:sldId id="348" r:id="rId10"/>
    <p:sldId id="349" r:id="rId11"/>
    <p:sldId id="350" r:id="rId12"/>
    <p:sldId id="351" r:id="rId13"/>
    <p:sldId id="352" r:id="rId14"/>
    <p:sldId id="257" r:id="rId15"/>
    <p:sldId id="4412" r:id="rId16"/>
    <p:sldId id="285" r:id="rId17"/>
    <p:sldId id="4413" r:id="rId18"/>
    <p:sldId id="280" r:id="rId19"/>
    <p:sldId id="353" r:id="rId20"/>
    <p:sldId id="295" r:id="rId21"/>
    <p:sldId id="289" r:id="rId22"/>
    <p:sldId id="290" r:id="rId23"/>
    <p:sldId id="293" r:id="rId24"/>
    <p:sldId id="354" r:id="rId25"/>
    <p:sldId id="294" r:id="rId26"/>
    <p:sldId id="264" r:id="rId27"/>
    <p:sldId id="28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5" d="100"/>
          <a:sy n="95" d="100"/>
        </p:scale>
        <p:origin x="36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7047F6-0445-4B8F-B60B-5F688D9A4048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FBEC-94C3-4079-8CB3-8DD4293D5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156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327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759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533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601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46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89330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19115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5741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691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1539B-86BF-B75C-432C-2CF5DB379A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9591A2-0980-3637-7A3B-86D2B0B4C5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4B5CFE-DB61-3945-950C-100A7436C8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73E24-02D4-0619-7853-B6EB472A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E06F7-1311-C6A2-5076-EC61C95E9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312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81639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848257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368131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1419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7269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BDE6C-63F6-6C80-0C5C-F94C241B8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771796-7844-DB85-EB38-F26A7D550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9AA1C8-CCC6-B84B-C1FA-888C5BABD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108E28-627F-2D44-D81C-6C15BF2C5C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13AE90-3BBD-87A3-D638-61782525EB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733959-FCA8-A66D-B92F-DB0EB64CBF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6F3A65-CA66-5E81-4BA7-18FD2BD72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E077C3-116D-597C-5AB0-C82C90A9E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8853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71315-9374-42B2-CA36-BC3536D17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AC519-3402-D6B5-0D85-7ED734439B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83A296-B661-19CE-BBED-C2ABB7B0B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A7D5BE-52F4-EFEE-7C09-54E73E8DB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9002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44B879-72FA-A95E-E2A7-A6269E4C2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50A52C-DE84-7CDA-4D8C-380332640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EBCB7D-379E-BB84-1B0E-B2424B6BF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7135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2A9B4-7B15-ACE4-7D69-A2713CDD1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B7BE3-906F-F433-76AB-981A4BDAB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4556D7-9B32-617A-9617-493136D7B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9AB4C4-CE0E-273A-BCA3-A73E6BBF3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B1437A-A64E-7D5F-F7C4-59B077882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745A35-7470-C567-7B64-E5B5E85C5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0106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AC6EA-0C14-F5E8-D539-B0D892245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2E945B-18E5-1D4C-D60E-2083540D29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F3FE6E-2F48-6FB7-CFF6-27114F37D2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8B69E4-B19E-D32A-08D8-E2AEA37AE8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5A7F5D-5141-7DC7-AB9B-EEF2A9562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E9DAA7-2B21-0BA9-BA69-8C106473A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692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152044-F794-192C-47EE-71C462A4C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552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B8256-A6E5-010F-CC12-F4991E172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0A7EDA-5B8E-451F-A1AB-33AC778CDD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DD76F-CF45-080A-2F19-7F25D7BCD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B92FE-FA3C-0068-7EA5-DFDA0F75F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70588-96AD-C383-4500-771B280A6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4135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850DD1-1EE9-B448-BDC2-1C9EC1DE42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D6A2C1-1EF8-22ED-871B-F12D655130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6DE07-AA90-8262-2375-DD304B701A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DB1246-0BFF-7D6F-15CA-1FFC07A1A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E3DDD-C955-1C34-0385-37FA11B42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9428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D0ED1-1612-4DC2-3CB0-C3C3A820AA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FDE882-EA1F-D602-17B1-74153EEF6D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F7BD69-EC45-2AD3-08B2-C700CE1DD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DE2D78-13E4-3410-58E4-85F19BE25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EAEC1B-2F47-EF5A-14C5-ED8F5D03C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5380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58D26-BD71-0280-6207-6C2B896A0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9DE88-0BAA-E7AF-8DBF-D71E4D2188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F555E-3FF3-450F-1F3D-43A6A3535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157625-5109-619E-9F4D-F555BE11B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8455C2-B57F-58FD-1DA6-344D54766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4714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F1746-6CDB-B4B1-36DB-18E0D078B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B175C-6C6F-38A1-597D-23C1BAAEE2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C3FC9-3C91-4C86-7D04-4F0EE0FB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C0D92C-EDC1-CD31-24EF-D15EF4008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502F4-7EBA-BC5B-E5FF-166E9A8CD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0578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14CE7-BE9F-CA80-FC65-7654EB975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5BB6E-EED8-9056-239B-6DF3957BFE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044AF3-BDFE-B791-8712-CF4FD90B3C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09E6F0-4F6F-5048-265B-38FA1FFB8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279A67-13BA-8220-0CA4-C5823D70C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25D60F-53BA-7506-7D14-828DFFE89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9005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E4DD1-8B5F-ACE2-3877-576AB34C4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5DF29B-B5AD-5938-7BF9-8EC72C9134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4AD292-B1C5-0460-49F8-38F48A26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F62832-77B4-C3F9-E69D-1CB33AE1E3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07B61D-5F7E-69F2-2D52-E762D06FB8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17481D-8AB0-79CC-880E-4F6B64E40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C63358-0D68-6F2D-6673-8E3D45424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05CB9D-1387-1DEC-2CF6-743C34DA5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4726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F9C49-763F-44E0-5E42-ED2578D6B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066D31-5CA1-982D-0D75-70FAC48DF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99FB45-A9AA-D503-0F96-030C75A08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07180F-5C14-0020-8DDB-3324BF7E9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1182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8CA6DE-8C54-BB2D-D2B4-75C5D8A6F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1996B9-6616-5267-309B-0A115A57D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E574C4-999C-2F35-24DD-A90251ED3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4826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E4523-9EF6-3A33-190C-752F54027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3FDC7A-F22C-17C5-57C6-E07E287AC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4A1209-0CD7-F406-C0AE-99279C069C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FD267C-010B-CA25-D44B-EE8B0158A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67864-4090-C30F-556B-BBD118253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A8A40E-62BE-261D-A3C0-1B9880A7A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394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152044-F794-192C-47EE-71C462A4C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318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D6436-8D7A-2F4B-448D-5E0D4B11A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C0B722-905E-7AA2-E96E-5BCEEB0810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770CE9-0EB7-D4AA-941E-2EE5352D03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36ED60-34EC-F6BF-21E1-81813EBFB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C3AC65-4598-EFF1-F1A7-ECA8186BF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EED23C-2A18-3AC0-FCE5-DCCA0E049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2583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C874A-9295-C02C-56A3-F25860731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179C0B-1AF2-4981-6BC2-2A3E87A5C0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0C43F4-103B-0225-9590-745046BDE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B89E6A-78C7-30E4-C02B-5C3C99A17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CEA62F-2420-FE73-2548-B6311BFF0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6624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B68076-8D48-43DD-4D04-CCEB2E9C8F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02D3D2-A30D-D52E-164E-388A2C4FB5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5BFB4D-78A9-44A4-3872-61B632603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E8D33C-EDCE-B120-EABC-F45163B26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5B7EC-06C6-CC33-7057-20167888F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6149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4627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6171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6062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682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7000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9036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612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152044-F794-192C-47EE-71C462A4C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20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4276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2051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6935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1955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59628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79424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0147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9334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0094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029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152044-F794-192C-47EE-71C462A4C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98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3231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7522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7950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2588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5389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0048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1249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1539B-86BF-B75C-432C-2CF5DB379A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9591A2-0980-3637-7A3B-86D2B0B4C5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4B5CFE-DB61-3945-950C-100A7436C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17B5-4BF7-47E9-A415-BC2FEE3B2F9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73E24-02D4-0619-7853-B6EB472A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E06F7-1311-C6A2-5076-EC61C95E9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26495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17B5-4BF7-47E9-A415-BC2FEE3B2F9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152044-F794-192C-47EE-71C462A4C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172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17B5-4BF7-47E9-A415-BC2FEE3B2F9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152044-F794-192C-47EE-71C462A4C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360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152044-F794-192C-47EE-71C462A4C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7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17B5-4BF7-47E9-A415-BC2FEE3B2F9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152044-F794-192C-47EE-71C462A4C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40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17B5-4BF7-47E9-A415-BC2FEE3B2F9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152044-F794-192C-47EE-71C462A4C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70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17B5-4BF7-47E9-A415-BC2FEE3B2F9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152044-F794-192C-47EE-71C462A4C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44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17B5-4BF7-47E9-A415-BC2FEE3B2F9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1152959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17B5-4BF7-47E9-A415-BC2FEE3B2F9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6EBFCB-D581-BA4A-0047-9B9968DEDE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63809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17B5-4BF7-47E9-A415-BC2FEE3B2F9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6EBFCB-D581-BA4A-0047-9B9968DEDE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17027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17B5-4BF7-47E9-A415-BC2FEE3B2F9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6EBFCB-D581-BA4A-0047-9B9968DEDE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4120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17B5-4BF7-47E9-A415-BC2FEE3B2F9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6EBFCB-D581-BA4A-0047-9B9968DEDE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7187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17B5-4BF7-47E9-A415-BC2FEE3B2F9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6EBFCB-D581-BA4A-0047-9B9968DEDE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38159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D50C5B-0ED1-EED3-E25C-D848E8B6E4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875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957912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D50C5B-0ED1-EED3-E25C-D848E8B6E4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4162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BDE6C-63F6-6C80-0C5C-F94C241B8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771796-7844-DB85-EB38-F26A7D550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9AA1C8-CCC6-B84B-C1FA-888C5BABD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108E28-627F-2D44-D81C-6C15BF2C5C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13AE90-3BBD-87A3-D638-61782525EB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733959-FCA8-A66D-B92F-DB0EB64CB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17B5-4BF7-47E9-A415-BC2FEE3B2F9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6F3A65-CA66-5E81-4BA7-18FD2BD72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E077C3-116D-597C-5AB0-C82C90A9E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62184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71315-9374-42B2-CA36-BC3536D17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AC519-3402-D6B5-0D85-7ED734439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17B5-4BF7-47E9-A415-BC2FEE3B2F9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83A296-B661-19CE-BBED-C2ABB7B0B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A7D5BE-52F4-EFEE-7C09-54E73E8DB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57494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44B879-72FA-A95E-E2A7-A6269E4C2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17B5-4BF7-47E9-A415-BC2FEE3B2F9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50A52C-DE84-7CDA-4D8C-380332640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EBCB7D-379E-BB84-1B0E-B2424B6BF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5038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2A9B4-7B15-ACE4-7D69-A2713CDD1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B7BE3-906F-F433-76AB-981A4BDAB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4556D7-9B32-617A-9617-493136D7B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9AB4C4-CE0E-273A-BCA3-A73E6BBF3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17B5-4BF7-47E9-A415-BC2FEE3B2F9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B1437A-A64E-7D5F-F7C4-59B077882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745A35-7470-C567-7B64-E5B5E85C5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08517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AC6EA-0C14-F5E8-D539-B0D892245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2E945B-18E5-1D4C-D60E-2083540D29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F3FE6E-2F48-6FB7-CFF6-27114F37D2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8B69E4-B19E-D32A-08D8-E2AEA37AE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17B5-4BF7-47E9-A415-BC2FEE3B2F9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5A7F5D-5141-7DC7-AB9B-EEF2A9562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E9DAA7-2B21-0BA9-BA69-8C106473A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41833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B8256-A6E5-010F-CC12-F4991E172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0A7EDA-5B8E-451F-A1AB-33AC778CDD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DD76F-CF45-080A-2F19-7F25D7BCD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17B5-4BF7-47E9-A415-BC2FEE3B2F9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B92FE-FA3C-0068-7EA5-DFDA0F75F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70588-96AD-C383-4500-771B280A6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39202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850DD1-1EE9-B448-BDC2-1C9EC1DE42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D6A2C1-1EF8-22ED-871B-F12D655130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6DE07-AA90-8262-2375-DD304B701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17B5-4BF7-47E9-A415-BC2FEE3B2F9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DB1246-0BFF-7D6F-15CA-1FFC07A1A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E3DDD-C955-1C34-0385-37FA11B42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276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09452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03383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4.xml"/><Relationship Id="rId26" Type="http://schemas.openxmlformats.org/officeDocument/2006/relationships/image" Target="../media/image8.png"/><Relationship Id="rId3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77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5" Type="http://schemas.openxmlformats.org/officeDocument/2006/relationships/image" Target="../media/image7.png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23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Relationship Id="rId22" Type="http://schemas.openxmlformats.org/officeDocument/2006/relationships/theme" Target="../theme/theme5.xml"/><Relationship Id="rId27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324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4CAF0B-BDD9-8EB6-A5CD-81228DBA1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093C1-0A5B-5F2E-CFA5-4D4D6CA301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893CA0-FA4B-D7D8-34CC-F842CC8114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445B8-CDE3-45DC-82D0-44AAA3D6B90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591986-A27E-D77A-D8E6-EA51D158C6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CE369-57B9-4C50-ECBB-04511BB479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landscape with flowers and trees&#10;&#10;Description automatically generated">
            <a:extLst>
              <a:ext uri="{FF2B5EF4-FFF2-40B4-BE49-F238E27FC236}">
                <a16:creationId xmlns:a16="http://schemas.microsoft.com/office/drawing/2014/main" id="{40065E0E-D3AE-8AD8-2A0A-3441EBA413B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5194B6F-851D-29EB-0E7B-A760350B1B2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696" y="-4778891"/>
            <a:ext cx="1971897" cy="1971897"/>
          </a:xfrm>
          <a:prstGeom prst="rect">
            <a:avLst/>
          </a:prstGeom>
        </p:spPr>
      </p:pic>
      <p:pic>
        <p:nvPicPr>
          <p:cNvPr id="12" name="Picture 1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0F7F5BB4-2084-8CED-A6DD-FB2D4091CED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012" y="10085425"/>
            <a:ext cx="1971897" cy="197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959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872D7AB7-CAE9-47CF-ABAC-4B59E57D3D4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7F6443-9D49-4363-B4B0-27BD47ABD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3C451-960E-4FC3-AE52-B3A2A5868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CC8BC-BC4D-46DD-84EA-732E907B0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9382C-7718-45CE-9E53-300FF85A589F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04C4A-C998-45D8-8438-6FD5C773A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F663C-3234-4780-A52E-F645A7CA2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415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28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BECCA9-117F-EEC2-3EFF-B7395CF3C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DC0DCC-1F80-9F8A-1704-8B1F329D10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1897AD-2567-A962-3146-1F7BFB154F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A317B5-4BF7-47E9-A415-BC2FEE3B2F9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A06AB1-9F64-76BA-33CC-36BAFF4642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BBA2FD-3CAC-25AB-F0ED-EC0DDBE7D5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A2315947-4FA9-F096-5B11-354F1D80B4C7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DAC334-8078-8D67-0976-082F5CF4765B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8824D1-CDFF-C510-330D-659C27CB208E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C006B6-064B-DB78-E8F2-3BAE94836948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7F676F-F815-4BDE-53D0-094F61154C2C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384ECC-0820-E63B-BC53-4F2D23E59615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69466E0-05F0-7F19-FDF3-E4A36397F3EA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40E58E2-6F2A-5195-A87D-DB50143CC166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9962560" y="-1706353"/>
            <a:ext cx="3566469" cy="6279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33F1387-D512-5747-BC73-60D61D6E4C07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tretch>
            <a:fillRect/>
          </a:stretch>
        </p:blipFill>
        <p:spPr>
          <a:xfrm>
            <a:off x="-248205" y="648942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201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  <p:sldLayoutId id="2147483738" r:id="rId18"/>
    <p:sldLayoutId id="2147483739" r:id="rId19"/>
    <p:sldLayoutId id="2147483740" r:id="rId20"/>
    <p:sldLayoutId id="214748374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.jpe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49.png"/><Relationship Id="rId5" Type="http://schemas.openxmlformats.org/officeDocument/2006/relationships/image" Target="../media/image12.png"/><Relationship Id="rId10" Type="http://schemas.openxmlformats.org/officeDocument/2006/relationships/image" Target="../media/image48.png"/><Relationship Id="rId4" Type="http://schemas.openxmlformats.org/officeDocument/2006/relationships/image" Target="../media/image2.png"/><Relationship Id="rId9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62.png"/><Relationship Id="rId3" Type="http://schemas.microsoft.com/office/2007/relationships/media" Target="../media/media2.mp3"/><Relationship Id="rId7" Type="http://schemas.openxmlformats.org/officeDocument/2006/relationships/image" Target="../media/image56.svg"/><Relationship Id="rId12" Type="http://schemas.openxmlformats.org/officeDocument/2006/relationships/image" Target="../media/image61.svg"/><Relationship Id="rId2" Type="http://schemas.openxmlformats.org/officeDocument/2006/relationships/audio" Target="../media/media1.mp3"/><Relationship Id="rId16" Type="http://schemas.openxmlformats.org/officeDocument/2006/relationships/image" Target="../media/image65.png"/><Relationship Id="rId1" Type="http://schemas.microsoft.com/office/2007/relationships/media" Target="../media/media1.mp3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slideLayout" Target="../slideLayouts/slideLayout52.xml"/><Relationship Id="rId15" Type="http://schemas.openxmlformats.org/officeDocument/2006/relationships/image" Target="../media/image64.gif"/><Relationship Id="rId10" Type="http://schemas.openxmlformats.org/officeDocument/2006/relationships/image" Target="../media/image59.svg"/><Relationship Id="rId4" Type="http://schemas.openxmlformats.org/officeDocument/2006/relationships/audio" Target="../media/media2.mp3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66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audio" Target="../media/audio2.wav"/><Relationship Id="rId17" Type="http://schemas.openxmlformats.org/officeDocument/2006/relationships/audio" Target="../media/audio2.wav"/><Relationship Id="rId2" Type="http://schemas.openxmlformats.org/officeDocument/2006/relationships/audio" Target="../media/media3.mp3"/><Relationship Id="rId16" Type="http://schemas.openxmlformats.org/officeDocument/2006/relationships/image" Target="../media/image65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slideLayout" Target="../slideLayouts/slideLayout7.xml"/><Relationship Id="rId5" Type="http://schemas.microsoft.com/office/2007/relationships/media" Target="../media/media5.mp3"/><Relationship Id="rId15" Type="http://schemas.openxmlformats.org/officeDocument/2006/relationships/image" Target="../media/image64.gif"/><Relationship Id="rId10" Type="http://schemas.openxmlformats.org/officeDocument/2006/relationships/audio" Target="../media/media7.mp3"/><Relationship Id="rId4" Type="http://schemas.openxmlformats.org/officeDocument/2006/relationships/audio" Target="../media/media4.mp3"/><Relationship Id="rId9" Type="http://schemas.microsoft.com/office/2007/relationships/media" Target="../media/media7.mp3"/><Relationship Id="rId1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65.png"/><Relationship Id="rId4" Type="http://schemas.openxmlformats.org/officeDocument/2006/relationships/image" Target="../media/image67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8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microsoft.com/office/2007/relationships/hdphoto" Target="../media/hdphoto8.wdp"/><Relationship Id="rId3" Type="http://schemas.microsoft.com/office/2007/relationships/hdphoto" Target="../media/hdphoto3.wdp"/><Relationship Id="rId7" Type="http://schemas.microsoft.com/office/2007/relationships/hdphoto" Target="../media/hdphoto5.wdp"/><Relationship Id="rId12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0" Type="http://schemas.openxmlformats.org/officeDocument/2006/relationships/image" Target="../media/image74.png"/><Relationship Id="rId4" Type="http://schemas.openxmlformats.org/officeDocument/2006/relationships/image" Target="../media/image71.png"/><Relationship Id="rId9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2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8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87.png"/><Relationship Id="rId10" Type="http://schemas.openxmlformats.org/officeDocument/2006/relationships/image" Target="../media/image88.png"/><Relationship Id="rId4" Type="http://schemas.openxmlformats.org/officeDocument/2006/relationships/image" Target="../media/image2.png"/><Relationship Id="rId9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6.png"/><Relationship Id="rId3" Type="http://schemas.openxmlformats.org/officeDocument/2006/relationships/slide" Target="slide5.xml"/><Relationship Id="rId7" Type="http://schemas.openxmlformats.org/officeDocument/2006/relationships/slide" Target="slide7.xml"/><Relationship Id="rId12" Type="http://schemas.openxmlformats.org/officeDocument/2006/relationships/image" Target="../media/image20.png"/><Relationship Id="rId17" Type="http://schemas.openxmlformats.org/officeDocument/2006/relationships/slide" Target="slide10.xml"/><Relationship Id="rId2" Type="http://schemas.openxmlformats.org/officeDocument/2006/relationships/image" Target="../media/image15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7.png"/><Relationship Id="rId11" Type="http://schemas.openxmlformats.org/officeDocument/2006/relationships/slide" Target="slide9.xml"/><Relationship Id="rId5" Type="http://schemas.openxmlformats.org/officeDocument/2006/relationships/slide" Target="slide6.xml"/><Relationship Id="rId15" Type="http://schemas.openxmlformats.org/officeDocument/2006/relationships/image" Target="../media/image28.png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slide" Target="slide8.xml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41.png"/><Relationship Id="rId1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17" Type="http://schemas.openxmlformats.org/officeDocument/2006/relationships/slide" Target="slide4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1.svg"/><Relationship Id="rId11" Type="http://schemas.openxmlformats.org/officeDocument/2006/relationships/image" Target="../media/image39.png"/><Relationship Id="rId5" Type="http://schemas.openxmlformats.org/officeDocument/2006/relationships/image" Target="../media/image30.png"/><Relationship Id="rId15" Type="http://schemas.openxmlformats.org/officeDocument/2006/relationships/image" Target="../media/image43.svg"/><Relationship Id="rId10" Type="http://schemas.openxmlformats.org/officeDocument/2006/relationships/image" Target="../media/image38.svg"/><Relationship Id="rId19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svg"/><Relationship Id="rId18" Type="http://schemas.openxmlformats.org/officeDocument/2006/relationships/slide" Target="slide4.xml"/><Relationship Id="rId3" Type="http://schemas.openxmlformats.org/officeDocument/2006/relationships/audio" Target="../media/audio1.wav"/><Relationship Id="rId21" Type="http://schemas.openxmlformats.org/officeDocument/2006/relationships/audio" Target="../media/audio2.wav"/><Relationship Id="rId7" Type="http://schemas.openxmlformats.org/officeDocument/2006/relationships/image" Target="../media/image31.sv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1.png"/><Relationship Id="rId20" Type="http://schemas.openxmlformats.org/officeDocument/2006/relationships/audio" Target="../media/audio3.wav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0.png"/><Relationship Id="rId11" Type="http://schemas.openxmlformats.org/officeDocument/2006/relationships/image" Target="../media/image38.svg"/><Relationship Id="rId5" Type="http://schemas.openxmlformats.org/officeDocument/2006/relationships/audio" Target="../media/audio2.wav"/><Relationship Id="rId15" Type="http://schemas.openxmlformats.org/officeDocument/2006/relationships/image" Target="../media/image43.svg"/><Relationship Id="rId10" Type="http://schemas.openxmlformats.org/officeDocument/2006/relationships/image" Target="../media/image37.png"/><Relationship Id="rId19" Type="http://schemas.openxmlformats.org/officeDocument/2006/relationships/audio" Target="../media/audio1.wav"/><Relationship Id="rId4" Type="http://schemas.openxmlformats.org/officeDocument/2006/relationships/audio" Target="../media/audio3.wav"/><Relationship Id="rId9" Type="http://schemas.openxmlformats.org/officeDocument/2006/relationships/image" Target="../media/image36.svg"/><Relationship Id="rId1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svg"/><Relationship Id="rId18" Type="http://schemas.openxmlformats.org/officeDocument/2006/relationships/slide" Target="slide4.xml"/><Relationship Id="rId3" Type="http://schemas.openxmlformats.org/officeDocument/2006/relationships/audio" Target="../media/audio1.wav"/><Relationship Id="rId21" Type="http://schemas.openxmlformats.org/officeDocument/2006/relationships/audio" Target="../media/audio3.wav"/><Relationship Id="rId7" Type="http://schemas.openxmlformats.org/officeDocument/2006/relationships/image" Target="../media/image31.sv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1.png"/><Relationship Id="rId20" Type="http://schemas.openxmlformats.org/officeDocument/2006/relationships/audio" Target="../media/audio2.wav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0.png"/><Relationship Id="rId11" Type="http://schemas.openxmlformats.org/officeDocument/2006/relationships/image" Target="../media/image38.svg"/><Relationship Id="rId5" Type="http://schemas.openxmlformats.org/officeDocument/2006/relationships/audio" Target="../media/audio3.wav"/><Relationship Id="rId15" Type="http://schemas.openxmlformats.org/officeDocument/2006/relationships/image" Target="../media/image43.svg"/><Relationship Id="rId10" Type="http://schemas.openxmlformats.org/officeDocument/2006/relationships/image" Target="../media/image37.png"/><Relationship Id="rId19" Type="http://schemas.openxmlformats.org/officeDocument/2006/relationships/audio" Target="../media/audio1.wav"/><Relationship Id="rId4" Type="http://schemas.openxmlformats.org/officeDocument/2006/relationships/audio" Target="../media/audio2.wav"/><Relationship Id="rId9" Type="http://schemas.openxmlformats.org/officeDocument/2006/relationships/image" Target="../media/image36.svg"/><Relationship Id="rId1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41.png"/><Relationship Id="rId1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17" Type="http://schemas.openxmlformats.org/officeDocument/2006/relationships/slide" Target="slide4.xm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1.svg"/><Relationship Id="rId11" Type="http://schemas.openxmlformats.org/officeDocument/2006/relationships/image" Target="../media/image39.png"/><Relationship Id="rId5" Type="http://schemas.openxmlformats.org/officeDocument/2006/relationships/image" Target="../media/image30.png"/><Relationship Id="rId15" Type="http://schemas.openxmlformats.org/officeDocument/2006/relationships/image" Target="../media/image43.svg"/><Relationship Id="rId10" Type="http://schemas.openxmlformats.org/officeDocument/2006/relationships/image" Target="../media/image38.svg"/><Relationship Id="rId19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41.png"/><Relationship Id="rId1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17" Type="http://schemas.openxmlformats.org/officeDocument/2006/relationships/slide" Target="slide4.xml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1.svg"/><Relationship Id="rId11" Type="http://schemas.openxmlformats.org/officeDocument/2006/relationships/image" Target="../media/image39.png"/><Relationship Id="rId5" Type="http://schemas.openxmlformats.org/officeDocument/2006/relationships/image" Target="../media/image30.png"/><Relationship Id="rId15" Type="http://schemas.openxmlformats.org/officeDocument/2006/relationships/image" Target="../media/image43.svg"/><Relationship Id="rId10" Type="http://schemas.openxmlformats.org/officeDocument/2006/relationships/image" Target="../media/image38.svg"/><Relationship Id="rId19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0662550-E0A5-1FDD-6EE5-6ADBDE464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1803" y="-1008294"/>
            <a:ext cx="6607860" cy="2942671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34" y="-1914603"/>
            <a:ext cx="9330713" cy="66770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56273F-A483-5E39-1A87-EBF3F2AC42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639840"/>
            <a:ext cx="2563174" cy="3122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D6A2BF-3B08-DE44-D58D-0E2F8F6866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0" y="3275373"/>
            <a:ext cx="3732435" cy="37023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184CD6-DE5C-0077-1400-6F751F346F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6356" y="449065"/>
            <a:ext cx="9248434" cy="4133446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F8D443BD-18CD-D745-8237-1FB3064EE18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429250" y="2080728"/>
            <a:ext cx="5130817" cy="513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6998"/>
            <a:ext cx="6858003" cy="1219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429892" y="-2436453"/>
            <a:ext cx="5332216" cy="100305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C38860-C151-0BF4-6702-E816CB2E1CF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EC63F2-D9B5-EADC-645C-B7F076C0FC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1821" y="-871489"/>
            <a:ext cx="6607860" cy="294267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7A46341-65C6-263C-C73A-F96BC7499E98}"/>
              </a:ext>
            </a:extLst>
          </p:cNvPr>
          <p:cNvGrpSpPr/>
          <p:nvPr/>
        </p:nvGrpSpPr>
        <p:grpSpPr>
          <a:xfrm>
            <a:off x="9041702" y="52390"/>
            <a:ext cx="3241053" cy="1762716"/>
            <a:chOff x="9041702" y="52390"/>
            <a:chExt cx="3241053" cy="1762716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A897306-7260-AE84-6AFA-0E14EAB599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B3146E09-7B50-7F4D-0707-A53D8BC01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821709B-3D71-63E1-DF42-4080D108B5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11542" y="547441"/>
            <a:ext cx="4273666" cy="12863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6E8F86B-C353-26D9-5A75-D8234FA0D6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26838" y="1152432"/>
            <a:ext cx="4261473" cy="213378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4A8EC92-AFB2-B735-6F21-F065CAD28E7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67744" y="2665406"/>
            <a:ext cx="6828112" cy="1603387"/>
          </a:xfrm>
          <a:prstGeom prst="rect">
            <a:avLst/>
          </a:prstGeom>
        </p:spPr>
      </p:pic>
      <p:sp>
        <p:nvSpPr>
          <p:cNvPr id="25" name="矩形: 圆角 15">
            <a:extLst>
              <a:ext uri="{FF2B5EF4-FFF2-40B4-BE49-F238E27FC236}">
                <a16:creationId xmlns:a16="http://schemas.microsoft.com/office/drawing/2014/main" id="{E85489A5-EDBD-3F01-8532-E71CBCF3CCFE}"/>
              </a:ext>
            </a:extLst>
          </p:cNvPr>
          <p:cNvSpPr/>
          <p:nvPr/>
        </p:nvSpPr>
        <p:spPr>
          <a:xfrm rot="16200000">
            <a:off x="-843372" y="-2166385"/>
            <a:ext cx="4567547" cy="2472252"/>
          </a:xfrm>
          <a:prstGeom prst="roundRect">
            <a:avLst>
              <a:gd name="adj" fmla="val 50000"/>
            </a:avLst>
          </a:prstGeom>
          <a:solidFill>
            <a:srgbClr val="00A0E9"/>
          </a:solidFill>
          <a:ln>
            <a:noFill/>
          </a:ln>
          <a:effectLst>
            <a:outerShdw blurRad="38100" algn="ctr" rotWithShape="0">
              <a:prstClr val="black">
                <a:alpha val="5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6" name="椭圆 19">
            <a:extLst>
              <a:ext uri="{FF2B5EF4-FFF2-40B4-BE49-F238E27FC236}">
                <a16:creationId xmlns:a16="http://schemas.microsoft.com/office/drawing/2014/main" id="{239C2BF8-1279-C39C-B8ED-3652F551E1F8}"/>
              </a:ext>
            </a:extLst>
          </p:cNvPr>
          <p:cNvSpPr/>
          <p:nvPr/>
        </p:nvSpPr>
        <p:spPr>
          <a:xfrm>
            <a:off x="349514" y="249948"/>
            <a:ext cx="2165086" cy="92872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" algn="ctr" rotWithShape="0">
              <a:prstClr val="black">
                <a:alpha val="6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SVNNexa Rust Sans Bla" panose="020B0606040200020203" pitchFamily="34" charset="0"/>
                <a:ea typeface="思源黑体 CN Medium" panose="020B0600000000000000" pitchFamily="34" charset="-122"/>
              </a:rPr>
              <a:t>Bài</a:t>
            </a:r>
            <a:r>
              <a:rPr kumimoji="0" lang="en-US" altLang="zh-CN" sz="3200" b="0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SVNNexa Rust Sans Bla" panose="020B0606040200020203" pitchFamily="34" charset="0"/>
                <a:ea typeface="思源黑体 CN Medium" panose="020B0600000000000000" pitchFamily="34" charset="-122"/>
              </a:rPr>
              <a:t> 2</a:t>
            </a:r>
            <a:endParaRPr kumimoji="0" lang="zh-CN" altLang="en-US" sz="3200" b="0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3 SVNNexa Rust Sans Bla" panose="020B0606040200020203" pitchFamily="34" charset="0"/>
              <a:ea typeface="思源黑体 CN Medium" panose="020B0600000000000000" pitchFamily="34" charset="-122"/>
            </a:endParaRPr>
          </a:p>
        </p:txBody>
      </p:sp>
      <p:pic>
        <p:nvPicPr>
          <p:cNvPr id="3" name="Picture 2" descr="Em Bé Đi Học, Học Sinh - KhoThietKe.Net">
            <a:extLst>
              <a:ext uri="{FF2B5EF4-FFF2-40B4-BE49-F238E27FC236}">
                <a16:creationId xmlns:a16="http://schemas.microsoft.com/office/drawing/2014/main" id="{6F623868-E5A6-9B8B-1FCD-D1A43E674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05678" y="3777301"/>
            <a:ext cx="3190896" cy="308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565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C47304EC-E35B-B35B-B146-CCF22424C2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70000" y="-1041400"/>
            <a:ext cx="7765900" cy="6732086"/>
          </a:xfrm>
          <a:prstGeom prst="rect">
            <a:avLst/>
          </a:prstGeom>
        </p:spPr>
      </p:pic>
      <p:sp>
        <p:nvSpPr>
          <p:cNvPr id="4" name="TextBox 15">
            <a:extLst>
              <a:ext uri="{FF2B5EF4-FFF2-40B4-BE49-F238E27FC236}">
                <a16:creationId xmlns:a16="http://schemas.microsoft.com/office/drawing/2014/main" id="{04F571B8-DEAB-DE1B-8FF0-2EAD138922DD}"/>
              </a:ext>
            </a:extLst>
          </p:cNvPr>
          <p:cNvSpPr txBox="1"/>
          <p:nvPr/>
        </p:nvSpPr>
        <p:spPr>
          <a:xfrm>
            <a:off x="1313633" y="1676054"/>
            <a:ext cx="7550100" cy="732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60">
              <a:lnSpc>
                <a:spcPts val="5498"/>
              </a:lnSpc>
              <a:defRPr/>
            </a:pPr>
            <a:r>
              <a:rPr lang="en-US" sz="6000" b="1" dirty="0" err="1">
                <a:ln w="285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alibri"/>
                <a:cs typeface="Times New Roman" panose="02020603050405020304" pitchFamily="18" charset="0"/>
              </a:rPr>
              <a:t>YÊU</a:t>
            </a:r>
            <a:r>
              <a:rPr lang="en-US" sz="6000" b="1" dirty="0">
                <a:ln w="285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85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alibri"/>
                <a:cs typeface="Times New Roman" panose="02020603050405020304" pitchFamily="18" charset="0"/>
              </a:rPr>
              <a:t>CẦU</a:t>
            </a:r>
            <a:r>
              <a:rPr lang="en-US" sz="6000" b="1" dirty="0">
                <a:ln w="285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85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alibri"/>
                <a:cs typeface="Times New Roman" panose="02020603050405020304" pitchFamily="18" charset="0"/>
              </a:rPr>
              <a:t>CẦN</a:t>
            </a:r>
            <a:r>
              <a:rPr lang="en-US" sz="6000" b="1" dirty="0">
                <a:ln w="285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85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alibri"/>
                <a:cs typeface="Times New Roman" panose="02020603050405020304" pitchFamily="18" charset="0"/>
              </a:rPr>
              <a:t>ĐẠT</a:t>
            </a:r>
            <a:endParaRPr lang="en-US" sz="6000" b="1" dirty="0">
              <a:ln w="28575"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55C7B6-9300-6666-1EA5-F22751CA9E64}"/>
              </a:ext>
            </a:extLst>
          </p:cNvPr>
          <p:cNvSpPr txBox="1"/>
          <p:nvPr/>
        </p:nvSpPr>
        <p:spPr>
          <a:xfrm>
            <a:off x="1674793" y="2674435"/>
            <a:ext cx="72477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vi-VN" sz="3600" b="1" dirty="0">
                <a:solidFill>
                  <a:prstClr val="black"/>
                </a:solidFill>
                <a:latin typeface="Calibri"/>
              </a:rPr>
              <a:t>- Nhận biết được tia số và viết được số thích hợp trên tia s</a:t>
            </a:r>
            <a:r>
              <a:rPr lang="en-US" sz="3600" b="1" dirty="0">
                <a:solidFill>
                  <a:prstClr val="black"/>
                </a:solidFill>
                <a:latin typeface="Calibri"/>
              </a:rPr>
              <a:t>ố</a:t>
            </a:r>
            <a:r>
              <a:rPr lang="vi-VN" sz="3600" b="1" dirty="0">
                <a:solidFill>
                  <a:prstClr val="black"/>
                </a:solidFill>
                <a:latin typeface="Calibri"/>
              </a:rPr>
              <a:t>.</a:t>
            </a:r>
          </a:p>
          <a:p>
            <a:pPr defTabSz="609630"/>
            <a:r>
              <a:rPr lang="vi-VN" sz="3600" b="1" dirty="0">
                <a:solidFill>
                  <a:prstClr val="black"/>
                </a:solidFill>
                <a:latin typeface="Calibri"/>
              </a:rPr>
              <a:t>- Nhận biết được số li</a:t>
            </a:r>
            <a:r>
              <a:rPr lang="en-US" sz="3600" b="1">
                <a:solidFill>
                  <a:prstClr val="black"/>
                </a:solidFill>
                <a:latin typeface="Calibri"/>
              </a:rPr>
              <a:t>ề</a:t>
            </a:r>
            <a:r>
              <a:rPr lang="vi-VN" sz="3600" b="1">
                <a:solidFill>
                  <a:prstClr val="black"/>
                </a:solidFill>
                <a:latin typeface="Calibri"/>
              </a:rPr>
              <a:t>n </a:t>
            </a:r>
            <a:r>
              <a:rPr lang="vi-VN" sz="3600" b="1" dirty="0">
                <a:solidFill>
                  <a:prstClr val="black"/>
                </a:solidFill>
                <a:latin typeface="Calibri"/>
              </a:rPr>
              <a:t>trước, số liền sau của một số.</a:t>
            </a:r>
          </a:p>
        </p:txBody>
      </p:sp>
      <p:pic>
        <p:nvPicPr>
          <p:cNvPr id="6" name="Picture 26">
            <a:extLst>
              <a:ext uri="{FF2B5EF4-FFF2-40B4-BE49-F238E27FC236}">
                <a16:creationId xmlns:a16="http://schemas.microsoft.com/office/drawing/2014/main" id="{A333FE47-8FA2-CFE7-80FB-0BA8DA46B2B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630268" y="1879455"/>
            <a:ext cx="3385866" cy="468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018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40" y="-1620373"/>
            <a:ext cx="9330713" cy="6677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62544D-6EFC-FF7E-A75B-8888F6A93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266" y="-661305"/>
            <a:ext cx="6607860" cy="29426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7524B8-A4A2-5A09-C0DB-FE76C400BC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313983"/>
            <a:ext cx="2563174" cy="31225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5B288-7FB1-49FB-56A6-1421B4A504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-102976" y="3155661"/>
            <a:ext cx="3732435" cy="37023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60E609-54B5-B2C3-F70E-FAEE396945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6000" y="711891"/>
            <a:ext cx="9565453" cy="4194412"/>
          </a:xfrm>
          <a:prstGeom prst="rect">
            <a:avLst/>
          </a:prstGeom>
        </p:spPr>
      </p:pic>
      <p:pic>
        <p:nvPicPr>
          <p:cNvPr id="8" name="图片 12">
            <a:extLst>
              <a:ext uri="{FF2B5EF4-FFF2-40B4-BE49-F238E27FC236}">
                <a16:creationId xmlns:a16="http://schemas.microsoft.com/office/drawing/2014/main" id="{FD250154-F23D-8AAB-F77F-285F83FAF18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943475" y="2499828"/>
            <a:ext cx="5130817" cy="513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31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57600" y="2261616"/>
            <a:ext cx="4876800" cy="2334768"/>
          </a:xfrm>
          <a:custGeom>
            <a:avLst/>
            <a:gdLst/>
            <a:ahLst/>
            <a:cxnLst/>
            <a:rect l="l" t="t" r="r" b="b"/>
            <a:pathLst>
              <a:path w="7315200" h="3502152">
                <a:moveTo>
                  <a:pt x="0" y="0"/>
                </a:moveTo>
                <a:lnTo>
                  <a:pt x="7315200" y="0"/>
                </a:lnTo>
                <a:lnTo>
                  <a:pt x="7315200" y="3502152"/>
                </a:lnTo>
                <a:lnTo>
                  <a:pt x="0" y="35021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082270" h="9041135">
                <a:moveTo>
                  <a:pt x="0" y="0"/>
                </a:moveTo>
                <a:lnTo>
                  <a:pt x="18082270" y="0"/>
                </a:lnTo>
                <a:lnTo>
                  <a:pt x="18082270" y="9041135"/>
                </a:lnTo>
                <a:lnTo>
                  <a:pt x="0" y="904113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4419600" y="1092200"/>
            <a:ext cx="4114800" cy="4781639"/>
          </a:xfrm>
          <a:custGeom>
            <a:avLst/>
            <a:gdLst/>
            <a:ahLst/>
            <a:cxnLst/>
            <a:rect l="l" t="t" r="r" b="b"/>
            <a:pathLst>
              <a:path w="5936456" h="6257134">
                <a:moveTo>
                  <a:pt x="0" y="0"/>
                </a:moveTo>
                <a:lnTo>
                  <a:pt x="5936456" y="0"/>
                </a:lnTo>
                <a:lnTo>
                  <a:pt x="5936456" y="6257134"/>
                </a:lnTo>
                <a:lnTo>
                  <a:pt x="0" y="625713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4826000" y="3022600"/>
            <a:ext cx="548266" cy="608340"/>
          </a:xfrm>
          <a:custGeom>
            <a:avLst/>
            <a:gdLst/>
            <a:ahLst/>
            <a:cxnLst/>
            <a:rect l="l" t="t" r="r" b="b"/>
            <a:pathLst>
              <a:path w="822399" h="912510">
                <a:moveTo>
                  <a:pt x="0" y="0"/>
                </a:moveTo>
                <a:lnTo>
                  <a:pt x="822400" y="0"/>
                </a:lnTo>
                <a:lnTo>
                  <a:pt x="822400" y="912510"/>
                </a:lnTo>
                <a:lnTo>
                  <a:pt x="0" y="91251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7010400" y="1854200"/>
            <a:ext cx="548266" cy="608340"/>
          </a:xfrm>
          <a:custGeom>
            <a:avLst/>
            <a:gdLst/>
            <a:ahLst/>
            <a:cxnLst/>
            <a:rect l="l" t="t" r="r" b="b"/>
            <a:pathLst>
              <a:path w="822399" h="912510">
                <a:moveTo>
                  <a:pt x="0" y="0"/>
                </a:moveTo>
                <a:lnTo>
                  <a:pt x="822399" y="0"/>
                </a:lnTo>
                <a:lnTo>
                  <a:pt x="822399" y="912510"/>
                </a:lnTo>
                <a:lnTo>
                  <a:pt x="0" y="91251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6370134" y="1629381"/>
            <a:ext cx="548266" cy="608340"/>
          </a:xfrm>
          <a:custGeom>
            <a:avLst/>
            <a:gdLst/>
            <a:ahLst/>
            <a:cxnLst/>
            <a:rect l="l" t="t" r="r" b="b"/>
            <a:pathLst>
              <a:path w="822399" h="912510">
                <a:moveTo>
                  <a:pt x="0" y="0"/>
                </a:moveTo>
                <a:lnTo>
                  <a:pt x="822399" y="0"/>
                </a:lnTo>
                <a:lnTo>
                  <a:pt x="822399" y="912509"/>
                </a:lnTo>
                <a:lnTo>
                  <a:pt x="0" y="91250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5435600" y="1651000"/>
            <a:ext cx="548266" cy="608340"/>
          </a:xfrm>
          <a:custGeom>
            <a:avLst/>
            <a:gdLst/>
            <a:ahLst/>
            <a:cxnLst/>
            <a:rect l="l" t="t" r="r" b="b"/>
            <a:pathLst>
              <a:path w="822399" h="912510">
                <a:moveTo>
                  <a:pt x="0" y="0"/>
                </a:moveTo>
                <a:lnTo>
                  <a:pt x="822399" y="0"/>
                </a:lnTo>
                <a:lnTo>
                  <a:pt x="822399" y="912510"/>
                </a:lnTo>
                <a:lnTo>
                  <a:pt x="0" y="91251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5689600" y="2768600"/>
            <a:ext cx="548266" cy="608340"/>
          </a:xfrm>
          <a:custGeom>
            <a:avLst/>
            <a:gdLst/>
            <a:ahLst/>
            <a:cxnLst/>
            <a:rect l="l" t="t" r="r" b="b"/>
            <a:pathLst>
              <a:path w="822399" h="912510">
                <a:moveTo>
                  <a:pt x="0" y="0"/>
                </a:moveTo>
                <a:lnTo>
                  <a:pt x="822399" y="0"/>
                </a:lnTo>
                <a:lnTo>
                  <a:pt x="822399" y="912510"/>
                </a:lnTo>
                <a:lnTo>
                  <a:pt x="0" y="91251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4978400" y="2311400"/>
            <a:ext cx="548266" cy="608340"/>
          </a:xfrm>
          <a:custGeom>
            <a:avLst/>
            <a:gdLst/>
            <a:ahLst/>
            <a:cxnLst/>
            <a:rect l="l" t="t" r="r" b="b"/>
            <a:pathLst>
              <a:path w="822399" h="912510">
                <a:moveTo>
                  <a:pt x="0" y="0"/>
                </a:moveTo>
                <a:lnTo>
                  <a:pt x="822399" y="0"/>
                </a:lnTo>
                <a:lnTo>
                  <a:pt x="822399" y="912510"/>
                </a:lnTo>
                <a:lnTo>
                  <a:pt x="0" y="91251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6045200" y="2159000"/>
            <a:ext cx="548266" cy="608340"/>
          </a:xfrm>
          <a:custGeom>
            <a:avLst/>
            <a:gdLst/>
            <a:ahLst/>
            <a:cxnLst/>
            <a:rect l="l" t="t" r="r" b="b"/>
            <a:pathLst>
              <a:path w="822399" h="912510">
                <a:moveTo>
                  <a:pt x="0" y="0"/>
                </a:moveTo>
                <a:lnTo>
                  <a:pt x="822399" y="0"/>
                </a:lnTo>
                <a:lnTo>
                  <a:pt x="822399" y="912510"/>
                </a:lnTo>
                <a:lnTo>
                  <a:pt x="0" y="91251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6555582" y="2757790"/>
            <a:ext cx="548266" cy="608340"/>
          </a:xfrm>
          <a:custGeom>
            <a:avLst/>
            <a:gdLst/>
            <a:ahLst/>
            <a:cxnLst/>
            <a:rect l="l" t="t" r="r" b="b"/>
            <a:pathLst>
              <a:path w="822399" h="912510">
                <a:moveTo>
                  <a:pt x="0" y="0"/>
                </a:moveTo>
                <a:lnTo>
                  <a:pt x="822400" y="0"/>
                </a:lnTo>
                <a:lnTo>
                  <a:pt x="822400" y="912510"/>
                </a:lnTo>
                <a:lnTo>
                  <a:pt x="0" y="91251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7264400" y="2870200"/>
            <a:ext cx="548266" cy="608340"/>
          </a:xfrm>
          <a:custGeom>
            <a:avLst/>
            <a:gdLst/>
            <a:ahLst/>
            <a:cxnLst/>
            <a:rect l="l" t="t" r="r" b="b"/>
            <a:pathLst>
              <a:path w="822399" h="912510">
                <a:moveTo>
                  <a:pt x="0" y="0"/>
                </a:moveTo>
                <a:lnTo>
                  <a:pt x="822400" y="0"/>
                </a:lnTo>
                <a:lnTo>
                  <a:pt x="822400" y="912510"/>
                </a:lnTo>
                <a:lnTo>
                  <a:pt x="0" y="91251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721600" y="2413000"/>
            <a:ext cx="548266" cy="608340"/>
          </a:xfrm>
          <a:custGeom>
            <a:avLst/>
            <a:gdLst/>
            <a:ahLst/>
            <a:cxnLst/>
            <a:rect l="l" t="t" r="r" b="b"/>
            <a:pathLst>
              <a:path w="822399" h="912510">
                <a:moveTo>
                  <a:pt x="0" y="0"/>
                </a:moveTo>
                <a:lnTo>
                  <a:pt x="822399" y="0"/>
                </a:lnTo>
                <a:lnTo>
                  <a:pt x="822399" y="912510"/>
                </a:lnTo>
                <a:lnTo>
                  <a:pt x="0" y="91251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473326" y="1933550"/>
            <a:ext cx="4103437" cy="4537454"/>
          </a:xfrm>
          <a:custGeom>
            <a:avLst/>
            <a:gdLst/>
            <a:ahLst/>
            <a:cxnLst/>
            <a:rect l="l" t="t" r="r" b="b"/>
            <a:pathLst>
              <a:path w="6155155" h="6806181">
                <a:moveTo>
                  <a:pt x="0" y="0"/>
                </a:moveTo>
                <a:lnTo>
                  <a:pt x="6155155" y="0"/>
                </a:lnTo>
                <a:lnTo>
                  <a:pt x="6155155" y="6806182"/>
                </a:lnTo>
                <a:lnTo>
                  <a:pt x="0" y="680618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8031943" y="1822195"/>
            <a:ext cx="3229119" cy="4760167"/>
          </a:xfrm>
          <a:custGeom>
            <a:avLst/>
            <a:gdLst/>
            <a:ahLst/>
            <a:cxnLst/>
            <a:rect l="l" t="t" r="r" b="b"/>
            <a:pathLst>
              <a:path w="4843679" h="7140251">
                <a:moveTo>
                  <a:pt x="0" y="0"/>
                </a:moveTo>
                <a:lnTo>
                  <a:pt x="4843679" y="0"/>
                </a:lnTo>
                <a:lnTo>
                  <a:pt x="4843679" y="7140251"/>
                </a:lnTo>
                <a:lnTo>
                  <a:pt x="0" y="714025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46800" y="2311400"/>
            <a:ext cx="3048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133" dirty="0">
                <a:solidFill>
                  <a:prstClr val="white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51600" y="1752600"/>
            <a:ext cx="3048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133" dirty="0">
                <a:solidFill>
                  <a:prstClr val="white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927600" y="3175000"/>
            <a:ext cx="3048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133" dirty="0">
                <a:solidFill>
                  <a:prstClr val="white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080000" y="2463800"/>
            <a:ext cx="3048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133" dirty="0">
                <a:solidFill>
                  <a:prstClr val="white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486400" y="1803400"/>
            <a:ext cx="3048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133" dirty="0">
                <a:solidFill>
                  <a:prstClr val="white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791200" y="2921000"/>
            <a:ext cx="3048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133" dirty="0">
                <a:solidFill>
                  <a:prstClr val="white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54800" y="2921000"/>
            <a:ext cx="3048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133" dirty="0">
                <a:solidFill>
                  <a:prstClr val="white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162800" y="2057400"/>
            <a:ext cx="3048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133" dirty="0">
                <a:solidFill>
                  <a:prstClr val="white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772400" y="2565400"/>
            <a:ext cx="3048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133" dirty="0">
                <a:solidFill>
                  <a:prstClr val="white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315200" y="3022600"/>
            <a:ext cx="5588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133" dirty="0">
                <a:solidFill>
                  <a:prstClr val="white"/>
                </a:solidFill>
                <a:latin typeface="Arial Black" panose="020B0A04020102020204" pitchFamily="34" charset="0"/>
              </a:rPr>
              <a:t>10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5678">
            <a:off x="2453110" y="3071016"/>
            <a:ext cx="564125" cy="2160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0" y="3022600"/>
            <a:ext cx="397912" cy="152400"/>
          </a:xfrm>
          <a:prstGeom prst="rect">
            <a:avLst/>
          </a:prstGeom>
        </p:spPr>
      </p:pic>
      <p:sp>
        <p:nvSpPr>
          <p:cNvPr id="29" name="Rectangular Callout 28"/>
          <p:cNvSpPr/>
          <p:nvPr/>
        </p:nvSpPr>
        <p:spPr>
          <a:xfrm>
            <a:off x="1473200" y="431800"/>
            <a:ext cx="1727200" cy="1117600"/>
          </a:xfrm>
          <a:prstGeom prst="wedgeRectCallout">
            <a:avLst>
              <a:gd name="adj1" fmla="val 36480"/>
              <a:gd name="adj2" fmla="val 6950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A!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</a:t>
            </a:r>
          </a:p>
        </p:txBody>
      </p:sp>
      <p:sp>
        <p:nvSpPr>
          <p:cNvPr id="30" name="Rounded Rectangular Callout 29"/>
          <p:cNvSpPr/>
          <p:nvPr/>
        </p:nvSpPr>
        <p:spPr>
          <a:xfrm>
            <a:off x="8686800" y="635000"/>
            <a:ext cx="1828800" cy="965200"/>
          </a:xfrm>
          <a:prstGeom prst="wedgeRoundRectCallout">
            <a:avLst>
              <a:gd name="adj1" fmla="val -35118"/>
              <a:gd name="adj2" fmla="val 7951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nhỉ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1" name="Rbot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52400" y="3073401"/>
            <a:ext cx="518583" cy="518583"/>
          </a:xfrm>
          <a:prstGeom prst="rect">
            <a:avLst/>
          </a:prstGeom>
        </p:spPr>
      </p:pic>
      <p:pic>
        <p:nvPicPr>
          <p:cNvPr id="32" name="bạn nữ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44400" y="1447801"/>
            <a:ext cx="324909" cy="3457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16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04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29" grpId="0" animBg="1"/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4">
            <a:extLst>
              <a:ext uri="{FF2B5EF4-FFF2-40B4-BE49-F238E27FC236}">
                <a16:creationId xmlns:a16="http://schemas.microsoft.com/office/drawing/2014/main" id="{4A4FDB95-21A1-7081-0355-CFEC5B44EE4D}"/>
              </a:ext>
            </a:extLst>
          </p:cNvPr>
          <p:cNvSpPr/>
          <p:nvPr/>
        </p:nvSpPr>
        <p:spPr>
          <a:xfrm>
            <a:off x="1150756" y="2608729"/>
            <a:ext cx="8656529" cy="1640542"/>
          </a:xfrm>
          <a:prstGeom prst="roundRect">
            <a:avLst/>
          </a:prstGeom>
          <a:solidFill>
            <a:srgbClr val="BAE276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CEE981-12D3-3123-38C5-BE6552A0D6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69" b="93780" l="9551" r="89888">
                        <a14:foregroundMark x1="24719" y1="24880" x2="67416" y2="28230"/>
                        <a14:foregroundMark x1="67416" y1="27273" x2="26966" y2="21053"/>
                        <a14:foregroundMark x1="67416" y1="93780" x2="67416" y2="93780"/>
                        <a14:foregroundMark x1="38764" y1="12440" x2="38764" y2="12440"/>
                        <a14:foregroundMark x1="41573" y1="12440" x2="61798" y2="14833"/>
                        <a14:foregroundMark x1="61798" y1="13876" x2="40449" y2="12440"/>
                        <a14:foregroundMark x1="40449" y1="11483" x2="62360" y2="12440"/>
                        <a14:foregroundMark x1="62360" y1="12440" x2="64607" y2="13397"/>
                        <a14:foregroundMark x1="56180" y1="36842" x2="51685" y2="34450"/>
                      </a14:backgroundRemoval>
                    </a14:imgEffect>
                    <a14:imgEffect>
                      <a14:sharpenSoften amount="27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7313">
            <a:off x="9659931" y="2696920"/>
            <a:ext cx="2260600" cy="26543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741A367-BCB1-C4A3-8725-C1147D2D08ED}"/>
              </a:ext>
            </a:extLst>
          </p:cNvPr>
          <p:cNvGrpSpPr/>
          <p:nvPr/>
        </p:nvGrpSpPr>
        <p:grpSpPr>
          <a:xfrm>
            <a:off x="1401769" y="3032313"/>
            <a:ext cx="8190855" cy="363070"/>
            <a:chOff x="932331" y="2944906"/>
            <a:chExt cx="8830234" cy="363070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A1F87D6C-A46E-C4C7-FAF6-F3619C1F1BC3}"/>
                </a:ext>
              </a:extLst>
            </p:cNvPr>
            <p:cNvCxnSpPr>
              <a:cxnSpLocks/>
            </p:cNvCxnSpPr>
            <p:nvPr/>
          </p:nvCxnSpPr>
          <p:spPr>
            <a:xfrm>
              <a:off x="932331" y="3119718"/>
              <a:ext cx="8830234" cy="672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DF118F7-BDA3-C2AC-2D4F-2CA5A0F537B9}"/>
                </a:ext>
              </a:extLst>
            </p:cNvPr>
            <p:cNvCxnSpPr/>
            <p:nvPr/>
          </p:nvCxnSpPr>
          <p:spPr>
            <a:xfrm>
              <a:off x="9323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8896E51-7504-C75B-0316-A8B6DD0337BA}"/>
                </a:ext>
              </a:extLst>
            </p:cNvPr>
            <p:cNvCxnSpPr/>
            <p:nvPr/>
          </p:nvCxnSpPr>
          <p:spPr>
            <a:xfrm>
              <a:off x="1743637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DE55C34-E133-D079-5A5B-F0195450E23F}"/>
                </a:ext>
              </a:extLst>
            </p:cNvPr>
            <p:cNvCxnSpPr/>
            <p:nvPr/>
          </p:nvCxnSpPr>
          <p:spPr>
            <a:xfrm>
              <a:off x="25325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9F1E9CF-CF2E-DB2C-DED3-A0B5EF85F742}"/>
                </a:ext>
              </a:extLst>
            </p:cNvPr>
            <p:cNvCxnSpPr/>
            <p:nvPr/>
          </p:nvCxnSpPr>
          <p:spPr>
            <a:xfrm>
              <a:off x="333039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C4281ED-3A2A-2E14-EC43-B36E1B36E192}"/>
                </a:ext>
              </a:extLst>
            </p:cNvPr>
            <p:cNvCxnSpPr/>
            <p:nvPr/>
          </p:nvCxnSpPr>
          <p:spPr>
            <a:xfrm>
              <a:off x="4173073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AA9C20A-645F-9516-4522-D9D159AA20B6}"/>
                </a:ext>
              </a:extLst>
            </p:cNvPr>
            <p:cNvCxnSpPr/>
            <p:nvPr/>
          </p:nvCxnSpPr>
          <p:spPr>
            <a:xfrm>
              <a:off x="4984379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29E721E-49D9-869B-C30F-7F7F319F6103}"/>
                </a:ext>
              </a:extLst>
            </p:cNvPr>
            <p:cNvCxnSpPr/>
            <p:nvPr/>
          </p:nvCxnSpPr>
          <p:spPr>
            <a:xfrm>
              <a:off x="578672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53A54F9-F09F-12C8-5761-A476187F78CB}"/>
                </a:ext>
              </a:extLst>
            </p:cNvPr>
            <p:cNvCxnSpPr/>
            <p:nvPr/>
          </p:nvCxnSpPr>
          <p:spPr>
            <a:xfrm>
              <a:off x="6598026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E05E955-D983-99A1-CA19-2280C973AEEB}"/>
                </a:ext>
              </a:extLst>
            </p:cNvPr>
            <p:cNvCxnSpPr/>
            <p:nvPr/>
          </p:nvCxnSpPr>
          <p:spPr>
            <a:xfrm>
              <a:off x="7431744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27D1C70-DBC0-5704-0C7F-630C8E5183A0}"/>
                </a:ext>
              </a:extLst>
            </p:cNvPr>
            <p:cNvCxnSpPr/>
            <p:nvPr/>
          </p:nvCxnSpPr>
          <p:spPr>
            <a:xfrm>
              <a:off x="8234085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0695EBC6-2CBA-8492-36B3-73F84B8A02E7}"/>
                </a:ext>
              </a:extLst>
            </p:cNvPr>
            <p:cNvCxnSpPr/>
            <p:nvPr/>
          </p:nvCxnSpPr>
          <p:spPr>
            <a:xfrm>
              <a:off x="904539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D84D8165-581C-6985-BB4C-9398270168A0}"/>
              </a:ext>
            </a:extLst>
          </p:cNvPr>
          <p:cNvSpPr txBox="1"/>
          <p:nvPr/>
        </p:nvSpPr>
        <p:spPr>
          <a:xfrm>
            <a:off x="1242285" y="723175"/>
            <a:ext cx="84230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Rô- bốt đã sắp xếp các số theo thứ tự từ bé đến lớn như hình sau:</a:t>
            </a:r>
          </a:p>
        </p:txBody>
      </p:sp>
      <p:sp>
        <p:nvSpPr>
          <p:cNvPr id="44" name="Rounded Rectangular Callout 26">
            <a:extLst>
              <a:ext uri="{FF2B5EF4-FFF2-40B4-BE49-F238E27FC236}">
                <a16:creationId xmlns:a16="http://schemas.microsoft.com/office/drawing/2014/main" id="{673B209A-7E8F-9D7C-D14A-B5C960C39BCE}"/>
              </a:ext>
            </a:extLst>
          </p:cNvPr>
          <p:cNvSpPr/>
          <p:nvPr/>
        </p:nvSpPr>
        <p:spPr>
          <a:xfrm>
            <a:off x="7721412" y="1388555"/>
            <a:ext cx="3477643" cy="1013499"/>
          </a:xfrm>
          <a:prstGeom prst="wedgeRoundRectCallout">
            <a:avLst>
              <a:gd name="adj1" fmla="val 33756"/>
              <a:gd name="adj2" fmla="val 8676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131D6E3-81F5-4805-10B5-71F26EC628F0}"/>
              </a:ext>
            </a:extLst>
          </p:cNvPr>
          <p:cNvSpPr txBox="1"/>
          <p:nvPr/>
        </p:nvSpPr>
        <p:spPr>
          <a:xfrm>
            <a:off x="1204544" y="3442531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9FD3A47-7CD4-27DC-455B-16F906245235}"/>
              </a:ext>
            </a:extLst>
          </p:cNvPr>
          <p:cNvSpPr txBox="1"/>
          <p:nvPr/>
        </p:nvSpPr>
        <p:spPr>
          <a:xfrm>
            <a:off x="1912283" y="3439296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D984D4A-980B-1F1F-2D74-B4921691A1E0}"/>
              </a:ext>
            </a:extLst>
          </p:cNvPr>
          <p:cNvSpPr txBox="1"/>
          <p:nvPr/>
        </p:nvSpPr>
        <p:spPr>
          <a:xfrm>
            <a:off x="2656826" y="3442531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C4DE43A-9C76-CF8D-3BAA-05143A91F740}"/>
              </a:ext>
            </a:extLst>
          </p:cNvPr>
          <p:cNvSpPr txBox="1"/>
          <p:nvPr/>
        </p:nvSpPr>
        <p:spPr>
          <a:xfrm>
            <a:off x="3418353" y="3439296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47AB1DE-71C4-BBB6-046F-6812C2E1905C}"/>
              </a:ext>
            </a:extLst>
          </p:cNvPr>
          <p:cNvSpPr txBox="1"/>
          <p:nvPr/>
        </p:nvSpPr>
        <p:spPr>
          <a:xfrm>
            <a:off x="4176344" y="3442531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D881572-D03F-FD58-1A2B-6DC5A00A35FD}"/>
              </a:ext>
            </a:extLst>
          </p:cNvPr>
          <p:cNvSpPr txBox="1"/>
          <p:nvPr/>
        </p:nvSpPr>
        <p:spPr>
          <a:xfrm>
            <a:off x="4937871" y="3439296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A21BAC5-459A-9549-14A3-633A7A2D309E}"/>
              </a:ext>
            </a:extLst>
          </p:cNvPr>
          <p:cNvSpPr txBox="1"/>
          <p:nvPr/>
        </p:nvSpPr>
        <p:spPr>
          <a:xfrm>
            <a:off x="5682414" y="3442531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613080C-0AE0-53D7-24DE-9CC7689663E1}"/>
              </a:ext>
            </a:extLst>
          </p:cNvPr>
          <p:cNvSpPr txBox="1"/>
          <p:nvPr/>
        </p:nvSpPr>
        <p:spPr>
          <a:xfrm>
            <a:off x="6443941" y="3439296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6AB03A9-78A5-A566-FBB8-6E89CC22FEC6}"/>
              </a:ext>
            </a:extLst>
          </p:cNvPr>
          <p:cNvSpPr txBox="1"/>
          <p:nvPr/>
        </p:nvSpPr>
        <p:spPr>
          <a:xfrm>
            <a:off x="7237318" y="3439296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B2D4ACE-6C74-6F90-AB39-A03AAB95085A}"/>
              </a:ext>
            </a:extLst>
          </p:cNvPr>
          <p:cNvSpPr txBox="1"/>
          <p:nvPr/>
        </p:nvSpPr>
        <p:spPr>
          <a:xfrm>
            <a:off x="7981861" y="3442531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B8EE70E-3BBC-7ED6-3F95-0F3A3D3A8BCB}"/>
              </a:ext>
            </a:extLst>
          </p:cNvPr>
          <p:cNvSpPr txBox="1"/>
          <p:nvPr/>
        </p:nvSpPr>
        <p:spPr>
          <a:xfrm>
            <a:off x="8568576" y="3439296"/>
            <a:ext cx="776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9D485BF-7712-52BA-2306-DE6A16C35ACF}"/>
              </a:ext>
            </a:extLst>
          </p:cNvPr>
          <p:cNvSpPr/>
          <p:nvPr/>
        </p:nvSpPr>
        <p:spPr>
          <a:xfrm>
            <a:off x="7981861" y="1591804"/>
            <a:ext cx="30936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Đây là 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tia số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6FEF38C-62FE-67D5-36DD-273A94CB8814}"/>
              </a:ext>
            </a:extLst>
          </p:cNvPr>
          <p:cNvSpPr txBox="1"/>
          <p:nvPr/>
        </p:nvSpPr>
        <p:spPr>
          <a:xfrm>
            <a:off x="1204544" y="4456265"/>
            <a:ext cx="84230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Trên tia số: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Số 0 ở vạch đầu tiên, là số bé nhất.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CD24024-A1F2-77D6-61C7-64A8B34588B3}"/>
              </a:ext>
            </a:extLst>
          </p:cNvPr>
          <p:cNvSpPr txBox="1"/>
          <p:nvPr/>
        </p:nvSpPr>
        <p:spPr>
          <a:xfrm>
            <a:off x="1242284" y="5415972"/>
            <a:ext cx="90505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marR="0" lvl="0" indent="-254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Mỗi số lớn hơn các số ở bên trái nó và bé hơn các số ở bên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hải nó.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06956B-5393-F0AE-4BCA-1C823E09280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8750">
            <a:off x="10596880" y="3561080"/>
            <a:ext cx="397912" cy="152400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DF88AA8F-78BF-1DF3-4683-637DE818F8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518510" y="0"/>
            <a:ext cx="406400" cy="406400"/>
          </a:xfrm>
          <a:prstGeom prst="rect">
            <a:avLst/>
          </a:prstGeom>
        </p:spPr>
      </p:pic>
      <p:pic>
        <p:nvPicPr>
          <p:cNvPr id="5" name="2">
            <a:hlinkClick r:id="" action="ppaction://media"/>
            <a:extLst>
              <a:ext uri="{FF2B5EF4-FFF2-40B4-BE49-F238E27FC236}">
                <a16:creationId xmlns:a16="http://schemas.microsoft.com/office/drawing/2014/main" id="{8C11CC56-9466-B5B5-EF83-CB3B25E0722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791780" y="1638738"/>
            <a:ext cx="406400" cy="406400"/>
          </a:xfrm>
          <a:prstGeom prst="rect">
            <a:avLst/>
          </a:prstGeom>
        </p:spPr>
      </p:pic>
      <p:pic>
        <p:nvPicPr>
          <p:cNvPr id="6" name="4">
            <a:hlinkClick r:id="" action="ppaction://media"/>
            <a:extLst>
              <a:ext uri="{FF2B5EF4-FFF2-40B4-BE49-F238E27FC236}">
                <a16:creationId xmlns:a16="http://schemas.microsoft.com/office/drawing/2014/main" id="{3EE45355-9476-B508-013D-28796A55DD5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854841" y="2321910"/>
            <a:ext cx="406400" cy="406400"/>
          </a:xfrm>
          <a:prstGeom prst="rect">
            <a:avLst/>
          </a:prstGeom>
        </p:spPr>
      </p:pic>
      <p:pic>
        <p:nvPicPr>
          <p:cNvPr id="13" name="5">
            <a:hlinkClick r:id="" action="ppaction://media"/>
            <a:extLst>
              <a:ext uri="{FF2B5EF4-FFF2-40B4-BE49-F238E27FC236}">
                <a16:creationId xmlns:a16="http://schemas.microsoft.com/office/drawing/2014/main" id="{41A58926-82C1-DF60-3960-9BACBD0EE26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001986" y="2847427"/>
            <a:ext cx="406400" cy="406400"/>
          </a:xfrm>
          <a:prstGeom prst="rect">
            <a:avLst/>
          </a:prstGeom>
        </p:spPr>
      </p:pic>
      <p:pic>
        <p:nvPicPr>
          <p:cNvPr id="14" name="mp3-output-ttsfree(dot)com (1)">
            <a:hlinkClick r:id="" action="ppaction://media"/>
            <a:extLst>
              <a:ext uri="{FF2B5EF4-FFF2-40B4-BE49-F238E27FC236}">
                <a16:creationId xmlns:a16="http://schemas.microsoft.com/office/drawing/2014/main" id="{D146C450-1FE3-F9E2-445F-F8941D6E2C4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837609" y="369363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73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1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2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75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8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75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44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75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75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56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75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2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75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7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7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68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75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74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75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7" dur="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6750"/>
                                </p:stCondLst>
                                <p:childTnLst>
                                  <p:par>
                                    <p:cTn id="8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75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3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86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9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5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4" dur="120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5" fill="hold">
                          <p:stCondLst>
                            <p:cond delay="indefinite"/>
                          </p:stCondLst>
                          <p:childTnLst>
                            <p:par>
                              <p:cTn id="1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9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1" dur="3744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2" fill="hold">
                          <p:stCondLst>
                            <p:cond delay="indefinite"/>
                          </p:stCondLst>
                          <p:childTnLst>
                            <p:par>
                              <p:cTn id="1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4" presetID="26" presetClass="emph" presetSubtype="0" repeatCount="3000" fill="hold" grpId="1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115" dur="500" tmFilter="0, 0; .2, .5; .8, .5; 1, 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6" dur="250" autoRev="1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7" presetID="28" presetClass="emph" presetSubtype="0" fill="hold" grpId="3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118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accent2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1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chemeClr val="accent2"/>
                                          </p:to>
                                        </p:animClr>
                                        <p:set>
                                          <p:cBhvr>
                                            <p:cTn id="12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anim to="1.5" calcmode="lin" valueType="num">
                                          <p:cBhvr override="childStyle">
                                            <p:cTn id="12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style.fontSize</p:attrName>
                                            </p:attrNameLst>
                                          </p:cBhvr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23" presetID="3" presetClass="emph" presetSubtype="2" fill="hold" grpId="2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124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ED3832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5" fill="hold">
                          <p:stCondLst>
                            <p:cond delay="indefinite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9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1" dur="457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1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1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13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audio>
                  <p:cMediaNode vol="80000">
                    <p:cTn id="1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  <p:bldLst>
          <p:bldP spid="3" grpId="0" animBg="1"/>
          <p:bldP spid="43" grpId="0"/>
          <p:bldP spid="44" grpId="0" animBg="1"/>
          <p:bldP spid="45" grpId="0"/>
          <p:bldP spid="45" grpId="1"/>
          <p:bldP spid="45" grpId="2"/>
          <p:bldP spid="45" grpId="3"/>
          <p:bldP spid="46" grpId="0"/>
          <p:bldP spid="47" grpId="0"/>
          <p:bldP spid="48" grpId="0"/>
          <p:bldP spid="49" grpId="0"/>
          <p:bldP spid="50" grpId="0"/>
          <p:bldP spid="51" grpId="0"/>
          <p:bldP spid="52" grpId="0"/>
          <p:bldP spid="53" grpId="0"/>
          <p:bldP spid="54" grpId="0"/>
          <p:bldP spid="55" grpId="0"/>
          <p:bldP spid="56" grpId="0"/>
          <p:bldP spid="57" grpId="0"/>
          <p:bldP spid="5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1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2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75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8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75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44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75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75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56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75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2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75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7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7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68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75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74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75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7" dur="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6750"/>
                                </p:stCondLst>
                                <p:childTnLst>
                                  <p:par>
                                    <p:cTn id="8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75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3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86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9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5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4" dur="120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5" fill="hold">
                          <p:stCondLst>
                            <p:cond delay="indefinite"/>
                          </p:stCondLst>
                          <p:childTnLst>
                            <p:par>
                              <p:cTn id="1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9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1" dur="3744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2" fill="hold">
                          <p:stCondLst>
                            <p:cond delay="indefinite"/>
                          </p:stCondLst>
                          <p:childTnLst>
                            <p:par>
                              <p:cTn id="1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4" presetID="26" presetClass="emph" presetSubtype="0" repeatCount="3000" fill="hold" grpId="1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115" dur="500" tmFilter="0, 0; .2, .5; .8, .5; 1, 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6" dur="250" autoRev="1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7" presetID="28" presetClass="emph" presetSubtype="0" fill="hold" grpId="3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118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accent2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1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chemeClr val="accent2"/>
                                          </p:to>
                                        </p:animClr>
                                        <p:set>
                                          <p:cBhvr>
                                            <p:cTn id="12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anim to="1.5" calcmode="lin" valueType="num">
                                          <p:cBhvr override="childStyle">
                                            <p:cTn id="12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style.fontSize</p:attrName>
                                            </p:attrNameLst>
                                          </p:cBhvr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23" presetID="3" presetClass="emph" presetSubtype="2" fill="hold" grpId="2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124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ED3832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5" fill="hold">
                          <p:stCondLst>
                            <p:cond delay="indefinite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9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1" dur="457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1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1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13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audio>
                  <p:cMediaNode vol="80000">
                    <p:cTn id="1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  <p:bldLst>
          <p:bldP spid="3" grpId="0" animBg="1"/>
          <p:bldP spid="43" grpId="0"/>
          <p:bldP spid="44" grpId="0" animBg="1"/>
          <p:bldP spid="45" grpId="0"/>
          <p:bldP spid="45" grpId="1"/>
          <p:bldP spid="45" grpId="2"/>
          <p:bldP spid="45" grpId="3"/>
          <p:bldP spid="46" grpId="0"/>
          <p:bldP spid="47" grpId="0"/>
          <p:bldP spid="48" grpId="0"/>
          <p:bldP spid="49" grpId="0"/>
          <p:bldP spid="50" grpId="0"/>
          <p:bldP spid="51" grpId="0"/>
          <p:bldP spid="52" grpId="0"/>
          <p:bldP spid="53" grpId="0"/>
          <p:bldP spid="54" grpId="0"/>
          <p:bldP spid="55" grpId="0"/>
          <p:bldP spid="56" grpId="0"/>
          <p:bldP spid="57" grpId="0"/>
          <p:bldP spid="58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C20D2DD1-CC19-65B0-0429-7C6126FF5D19}"/>
              </a:ext>
            </a:extLst>
          </p:cNvPr>
          <p:cNvSpPr/>
          <p:nvPr/>
        </p:nvSpPr>
        <p:spPr>
          <a:xfrm>
            <a:off x="5297755" y="2408412"/>
            <a:ext cx="584775" cy="584775"/>
          </a:xfrm>
          <a:prstGeom prst="ellipse">
            <a:avLst/>
          </a:prstGeom>
          <a:solidFill>
            <a:srgbClr val="14B9E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5A94E9E-737C-F392-BBC4-D6583F714633}"/>
              </a:ext>
            </a:extLst>
          </p:cNvPr>
          <p:cNvSpPr/>
          <p:nvPr/>
        </p:nvSpPr>
        <p:spPr>
          <a:xfrm>
            <a:off x="4533903" y="2398687"/>
            <a:ext cx="584775" cy="58477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46F4E3B-40B8-0FE9-C610-6B38161F3C4B}"/>
              </a:ext>
            </a:extLst>
          </p:cNvPr>
          <p:cNvSpPr/>
          <p:nvPr/>
        </p:nvSpPr>
        <p:spPr>
          <a:xfrm>
            <a:off x="3774961" y="2393055"/>
            <a:ext cx="584775" cy="584775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0B94AF-F921-8A51-39B2-9610BDFC60E5}"/>
              </a:ext>
            </a:extLst>
          </p:cNvPr>
          <p:cNvSpPr txBox="1"/>
          <p:nvPr/>
        </p:nvSpPr>
        <p:spPr>
          <a:xfrm>
            <a:off x="741723" y="853889"/>
            <a:ext cx="1183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b)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F7F6514-455E-930B-F9C4-70034A764715}"/>
              </a:ext>
            </a:extLst>
          </p:cNvPr>
          <p:cNvGrpSpPr/>
          <p:nvPr/>
        </p:nvGrpSpPr>
        <p:grpSpPr>
          <a:xfrm>
            <a:off x="1575550" y="1285733"/>
            <a:ext cx="8656529" cy="1922929"/>
            <a:chOff x="1509448" y="1506071"/>
            <a:chExt cx="8656529" cy="1922929"/>
          </a:xfrm>
        </p:grpSpPr>
        <p:sp>
          <p:nvSpPr>
            <p:cNvPr id="9" name="Rounded Rectangle 2">
              <a:extLst>
                <a:ext uri="{FF2B5EF4-FFF2-40B4-BE49-F238E27FC236}">
                  <a16:creationId xmlns:a16="http://schemas.microsoft.com/office/drawing/2014/main" id="{CFEFD8FD-69BF-3451-2623-407726A3DA25}"/>
                </a:ext>
              </a:extLst>
            </p:cNvPr>
            <p:cNvSpPr/>
            <p:nvPr/>
          </p:nvSpPr>
          <p:spPr>
            <a:xfrm>
              <a:off x="1509448" y="1506071"/>
              <a:ext cx="8656529" cy="1922929"/>
            </a:xfrm>
            <a:prstGeom prst="roundRect">
              <a:avLst/>
            </a:prstGeom>
            <a:noFill/>
            <a:ln w="28575">
              <a:solidFill>
                <a:srgbClr val="81C95B"/>
              </a:solidFill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DBB4A0F-4B96-9627-4E9E-EB1E027B83A3}"/>
                </a:ext>
              </a:extLst>
            </p:cNvPr>
            <p:cNvGrpSpPr/>
            <p:nvPr/>
          </p:nvGrpSpPr>
          <p:grpSpPr>
            <a:xfrm>
              <a:off x="1760461" y="2212042"/>
              <a:ext cx="8190855" cy="363070"/>
              <a:chOff x="932331" y="2944906"/>
              <a:chExt cx="8830234" cy="363070"/>
            </a:xfrm>
          </p:grpSpPr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2276173A-6440-AB22-09BE-41157B6939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2331" y="3119718"/>
                <a:ext cx="8830234" cy="6723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A79E51B0-07FD-C383-07F3-80D565515118}"/>
                  </a:ext>
                </a:extLst>
              </p:cNvPr>
              <p:cNvCxnSpPr/>
              <p:nvPr/>
            </p:nvCxnSpPr>
            <p:spPr>
              <a:xfrm>
                <a:off x="932331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DF7CC5C-B83E-507F-2ED3-2AB50610C7B4}"/>
                  </a:ext>
                </a:extLst>
              </p:cNvPr>
              <p:cNvCxnSpPr/>
              <p:nvPr/>
            </p:nvCxnSpPr>
            <p:spPr>
              <a:xfrm>
                <a:off x="1743637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A135436C-D3F9-713D-113E-190DC687B651}"/>
                  </a:ext>
                </a:extLst>
              </p:cNvPr>
              <p:cNvCxnSpPr/>
              <p:nvPr/>
            </p:nvCxnSpPr>
            <p:spPr>
              <a:xfrm>
                <a:off x="2532531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FFC6C1D7-3687-1BB9-2254-4160D9878A4F}"/>
                  </a:ext>
                </a:extLst>
              </p:cNvPr>
              <p:cNvCxnSpPr/>
              <p:nvPr/>
            </p:nvCxnSpPr>
            <p:spPr>
              <a:xfrm>
                <a:off x="3330390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90572B04-1A12-3009-8625-7495359F035B}"/>
                  </a:ext>
                </a:extLst>
              </p:cNvPr>
              <p:cNvCxnSpPr/>
              <p:nvPr/>
            </p:nvCxnSpPr>
            <p:spPr>
              <a:xfrm>
                <a:off x="4173073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AB6A3E2F-F208-02B1-AB96-F38B947CAB68}"/>
                  </a:ext>
                </a:extLst>
              </p:cNvPr>
              <p:cNvCxnSpPr/>
              <p:nvPr/>
            </p:nvCxnSpPr>
            <p:spPr>
              <a:xfrm>
                <a:off x="4984379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C5C1FE0F-795A-DBDF-1A7A-D21913CC460C}"/>
                  </a:ext>
                </a:extLst>
              </p:cNvPr>
              <p:cNvCxnSpPr/>
              <p:nvPr/>
            </p:nvCxnSpPr>
            <p:spPr>
              <a:xfrm>
                <a:off x="5786720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3829E83C-972A-9745-546B-545A1DCC55DE}"/>
                  </a:ext>
                </a:extLst>
              </p:cNvPr>
              <p:cNvCxnSpPr/>
              <p:nvPr/>
            </p:nvCxnSpPr>
            <p:spPr>
              <a:xfrm>
                <a:off x="6598026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5E1130BA-27B1-46CE-FCAB-1B97D4B33884}"/>
                  </a:ext>
                </a:extLst>
              </p:cNvPr>
              <p:cNvCxnSpPr/>
              <p:nvPr/>
            </p:nvCxnSpPr>
            <p:spPr>
              <a:xfrm>
                <a:off x="7431744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CCEF91BC-3A0C-BC6D-C471-48DC15F2F38F}"/>
                  </a:ext>
                </a:extLst>
              </p:cNvPr>
              <p:cNvCxnSpPr/>
              <p:nvPr/>
            </p:nvCxnSpPr>
            <p:spPr>
              <a:xfrm>
                <a:off x="8234085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38D5DBDB-B92F-6A1E-09BA-5B0D0139AA86}"/>
                  </a:ext>
                </a:extLst>
              </p:cNvPr>
              <p:cNvCxnSpPr/>
              <p:nvPr/>
            </p:nvCxnSpPr>
            <p:spPr>
              <a:xfrm>
                <a:off x="9045391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3900EB3-1306-FF91-D74B-4CFAA2F40A3C}"/>
                </a:ext>
              </a:extLst>
            </p:cNvPr>
            <p:cNvSpPr txBox="1"/>
            <p:nvPr/>
          </p:nvSpPr>
          <p:spPr>
            <a:xfrm>
              <a:off x="1563236" y="2622260"/>
              <a:ext cx="484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CFBF0CB-E844-0129-9EB9-B7A32E1CD13B}"/>
                </a:ext>
              </a:extLst>
            </p:cNvPr>
            <p:cNvSpPr txBox="1"/>
            <p:nvPr/>
          </p:nvSpPr>
          <p:spPr>
            <a:xfrm>
              <a:off x="2270975" y="2619025"/>
              <a:ext cx="484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D03F9AC-1F7F-09F5-4171-DC898E38A869}"/>
                </a:ext>
              </a:extLst>
            </p:cNvPr>
            <p:cNvSpPr txBox="1"/>
            <p:nvPr/>
          </p:nvSpPr>
          <p:spPr>
            <a:xfrm>
              <a:off x="3015518" y="2622260"/>
              <a:ext cx="484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B5E9A01-9F78-98C8-6F7D-FD3E8DF20C01}"/>
                </a:ext>
              </a:extLst>
            </p:cNvPr>
            <p:cNvSpPr txBox="1"/>
            <p:nvPr/>
          </p:nvSpPr>
          <p:spPr>
            <a:xfrm>
              <a:off x="3777045" y="2619025"/>
              <a:ext cx="484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AD74A7F-41DE-84E5-4886-2B067A7CE391}"/>
                </a:ext>
              </a:extLst>
            </p:cNvPr>
            <p:cNvSpPr txBox="1"/>
            <p:nvPr/>
          </p:nvSpPr>
          <p:spPr>
            <a:xfrm>
              <a:off x="4535036" y="2622260"/>
              <a:ext cx="484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4568DA4-8AEA-0E8C-95BC-DFAB99C38967}"/>
                </a:ext>
              </a:extLst>
            </p:cNvPr>
            <p:cNvSpPr txBox="1"/>
            <p:nvPr/>
          </p:nvSpPr>
          <p:spPr>
            <a:xfrm>
              <a:off x="5296563" y="2619025"/>
              <a:ext cx="484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1EC7930-B233-5EFE-1E81-9D66AB6D9C9B}"/>
                </a:ext>
              </a:extLst>
            </p:cNvPr>
            <p:cNvSpPr txBox="1"/>
            <p:nvPr/>
          </p:nvSpPr>
          <p:spPr>
            <a:xfrm>
              <a:off x="6041106" y="2622260"/>
              <a:ext cx="484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80D7DC4-2FE3-5E27-1283-0A0CFF5B6339}"/>
                </a:ext>
              </a:extLst>
            </p:cNvPr>
            <p:cNvSpPr txBox="1"/>
            <p:nvPr/>
          </p:nvSpPr>
          <p:spPr>
            <a:xfrm>
              <a:off x="6802633" y="2619025"/>
              <a:ext cx="484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29E24C8-D389-3DA8-CBA0-65A235922DB2}"/>
                </a:ext>
              </a:extLst>
            </p:cNvPr>
            <p:cNvSpPr txBox="1"/>
            <p:nvPr/>
          </p:nvSpPr>
          <p:spPr>
            <a:xfrm>
              <a:off x="7596010" y="2619025"/>
              <a:ext cx="484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07E65DB-425E-F011-EF28-9D1D7EB36308}"/>
                </a:ext>
              </a:extLst>
            </p:cNvPr>
            <p:cNvSpPr txBox="1"/>
            <p:nvPr/>
          </p:nvSpPr>
          <p:spPr>
            <a:xfrm>
              <a:off x="8340553" y="2622260"/>
              <a:ext cx="484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449BB4D-273F-1F63-69CF-1D50FCAD47F2}"/>
                </a:ext>
              </a:extLst>
            </p:cNvPr>
            <p:cNvSpPr txBox="1"/>
            <p:nvPr/>
          </p:nvSpPr>
          <p:spPr>
            <a:xfrm>
              <a:off x="8927268" y="2619025"/>
              <a:ext cx="7763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10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B6463CF7-471F-E51A-B0D4-DD5AEFC01A2B}"/>
              </a:ext>
            </a:extLst>
          </p:cNvPr>
          <p:cNvSpPr txBox="1"/>
          <p:nvPr/>
        </p:nvSpPr>
        <p:spPr>
          <a:xfrm>
            <a:off x="1346691" y="3776485"/>
            <a:ext cx="842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solidFill>
                    <a:srgbClr val="70AD47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cs typeface="Arial" panose="020B0604020202020204" pitchFamily="34" charset="0"/>
              </a:rPr>
              <a:t>Số liền trước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của 4 là 3.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875AC7A-B345-15E8-18BE-5E1F41A0BFD3}"/>
              </a:ext>
            </a:extLst>
          </p:cNvPr>
          <p:cNvSpPr txBox="1"/>
          <p:nvPr/>
        </p:nvSpPr>
        <p:spPr>
          <a:xfrm>
            <a:off x="1346691" y="4667473"/>
            <a:ext cx="842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solidFill>
                    <a:srgbClr val="4472C4">
                      <a:lumMod val="75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cs typeface="Arial" panose="020B0604020202020204" pitchFamily="34" charset="0"/>
              </a:rPr>
              <a:t>Số liền sau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của 4 là 5.</a:t>
            </a:r>
          </a:p>
        </p:txBody>
      </p:sp>
      <p:sp>
        <p:nvSpPr>
          <p:cNvPr id="36" name="Circular Arrow 35">
            <a:extLst>
              <a:ext uri="{FF2B5EF4-FFF2-40B4-BE49-F238E27FC236}">
                <a16:creationId xmlns:a16="http://schemas.microsoft.com/office/drawing/2014/main" id="{B88FBF0D-ADFB-52A7-222E-D9090D76B8BB}"/>
              </a:ext>
            </a:extLst>
          </p:cNvPr>
          <p:cNvSpPr/>
          <p:nvPr/>
        </p:nvSpPr>
        <p:spPr>
          <a:xfrm>
            <a:off x="4800445" y="1681779"/>
            <a:ext cx="829355" cy="310868"/>
          </a:xfrm>
          <a:custGeom>
            <a:avLst/>
            <a:gdLst>
              <a:gd name="connsiteX0" fmla="*/ 45748 w 896064"/>
              <a:gd name="connsiteY0" fmla="*/ 346903 h 665887"/>
              <a:gd name="connsiteX1" fmla="*/ 399456 w 896064"/>
              <a:gd name="connsiteY1" fmla="*/ 47373 h 665887"/>
              <a:gd name="connsiteX2" fmla="*/ 817143 w 896064"/>
              <a:gd name="connsiteY2" fmla="*/ 217839 h 665887"/>
              <a:gd name="connsiteX3" fmla="*/ 856815 w 896064"/>
              <a:gd name="connsiteY3" fmla="*/ 217839 h 665887"/>
              <a:gd name="connsiteX4" fmla="*/ 820839 w 896064"/>
              <a:gd name="connsiteY4" fmla="*/ 332944 h 665887"/>
              <a:gd name="connsiteX5" fmla="*/ 706364 w 896064"/>
              <a:gd name="connsiteY5" fmla="*/ 217839 h 665887"/>
              <a:gd name="connsiteX6" fmla="*/ 743884 w 896064"/>
              <a:gd name="connsiteY6" fmla="*/ 217839 h 665887"/>
              <a:gd name="connsiteX7" fmla="*/ 401613 w 896064"/>
              <a:gd name="connsiteY7" fmla="*/ 107274 h 665887"/>
              <a:gd name="connsiteX8" fmla="*/ 105644 w 896064"/>
              <a:gd name="connsiteY8" fmla="*/ 344825 h 665887"/>
              <a:gd name="connsiteX9" fmla="*/ 45748 w 896064"/>
              <a:gd name="connsiteY9" fmla="*/ 346903 h 665887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5573 w 811549"/>
              <a:gd name="connsiteY4" fmla="*/ 287683 h 301642"/>
              <a:gd name="connsiteX5" fmla="*/ 661098 w 811549"/>
              <a:gd name="connsiteY5" fmla="*/ 200288 h 301642"/>
              <a:gd name="connsiteX6" fmla="*/ 698618 w 811549"/>
              <a:gd name="connsiteY6" fmla="*/ 172578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5573 w 811549"/>
              <a:gd name="connsiteY4" fmla="*/ 287683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41349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41349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41349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41349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371 w 811438"/>
              <a:gd name="connsiteY0" fmla="*/ 304983 h 304983"/>
              <a:gd name="connsiteX1" fmla="*/ 354079 w 811438"/>
              <a:gd name="connsiteY1" fmla="*/ 5453 h 304983"/>
              <a:gd name="connsiteX2" fmla="*/ 771766 w 811438"/>
              <a:gd name="connsiteY2" fmla="*/ 175919 h 304983"/>
              <a:gd name="connsiteX3" fmla="*/ 811438 w 811438"/>
              <a:gd name="connsiteY3" fmla="*/ 175919 h 304983"/>
              <a:gd name="connsiteX4" fmla="*/ 779420 w 811438"/>
              <a:gd name="connsiteY4" fmla="*/ 302900 h 304983"/>
              <a:gd name="connsiteX5" fmla="*/ 660987 w 811438"/>
              <a:gd name="connsiteY5" fmla="*/ 203629 h 304983"/>
              <a:gd name="connsiteX6" fmla="*/ 714340 w 811438"/>
              <a:gd name="connsiteY6" fmla="*/ 187794 h 304983"/>
              <a:gd name="connsiteX7" fmla="*/ 413386 w 811438"/>
              <a:gd name="connsiteY7" fmla="*/ 65354 h 304983"/>
              <a:gd name="connsiteX8" fmla="*/ 60267 w 811438"/>
              <a:gd name="connsiteY8" fmla="*/ 302905 h 304983"/>
              <a:gd name="connsiteX9" fmla="*/ 371 w 811438"/>
              <a:gd name="connsiteY9" fmla="*/ 304983 h 304983"/>
              <a:gd name="connsiteX0" fmla="*/ 0 w 811067"/>
              <a:gd name="connsiteY0" fmla="*/ 304983 h 304983"/>
              <a:gd name="connsiteX1" fmla="*/ 353708 w 811067"/>
              <a:gd name="connsiteY1" fmla="*/ 5453 h 304983"/>
              <a:gd name="connsiteX2" fmla="*/ 771395 w 811067"/>
              <a:gd name="connsiteY2" fmla="*/ 175919 h 304983"/>
              <a:gd name="connsiteX3" fmla="*/ 811067 w 811067"/>
              <a:gd name="connsiteY3" fmla="*/ 175919 h 304983"/>
              <a:gd name="connsiteX4" fmla="*/ 779049 w 811067"/>
              <a:gd name="connsiteY4" fmla="*/ 302900 h 304983"/>
              <a:gd name="connsiteX5" fmla="*/ 660616 w 811067"/>
              <a:gd name="connsiteY5" fmla="*/ 203629 h 304983"/>
              <a:gd name="connsiteX6" fmla="*/ 713969 w 811067"/>
              <a:gd name="connsiteY6" fmla="*/ 187794 h 304983"/>
              <a:gd name="connsiteX7" fmla="*/ 413015 w 811067"/>
              <a:gd name="connsiteY7" fmla="*/ 65354 h 304983"/>
              <a:gd name="connsiteX8" fmla="*/ 59896 w 811067"/>
              <a:gd name="connsiteY8" fmla="*/ 302905 h 304983"/>
              <a:gd name="connsiteX9" fmla="*/ 0 w 811067"/>
              <a:gd name="connsiteY9" fmla="*/ 304983 h 304983"/>
              <a:gd name="connsiteX0" fmla="*/ 0 w 811067"/>
              <a:gd name="connsiteY0" fmla="*/ 304983 h 304983"/>
              <a:gd name="connsiteX1" fmla="*/ 353708 w 811067"/>
              <a:gd name="connsiteY1" fmla="*/ 5453 h 304983"/>
              <a:gd name="connsiteX2" fmla="*/ 771395 w 811067"/>
              <a:gd name="connsiteY2" fmla="*/ 175919 h 304983"/>
              <a:gd name="connsiteX3" fmla="*/ 811067 w 811067"/>
              <a:gd name="connsiteY3" fmla="*/ 175919 h 304983"/>
              <a:gd name="connsiteX4" fmla="*/ 779049 w 811067"/>
              <a:gd name="connsiteY4" fmla="*/ 302900 h 304983"/>
              <a:gd name="connsiteX5" fmla="*/ 660616 w 811067"/>
              <a:gd name="connsiteY5" fmla="*/ 203629 h 304983"/>
              <a:gd name="connsiteX6" fmla="*/ 713969 w 811067"/>
              <a:gd name="connsiteY6" fmla="*/ 187794 h 304983"/>
              <a:gd name="connsiteX7" fmla="*/ 413015 w 811067"/>
              <a:gd name="connsiteY7" fmla="*/ 65354 h 304983"/>
              <a:gd name="connsiteX8" fmla="*/ 59896 w 811067"/>
              <a:gd name="connsiteY8" fmla="*/ 302905 h 304983"/>
              <a:gd name="connsiteX9" fmla="*/ 0 w 811067"/>
              <a:gd name="connsiteY9" fmla="*/ 304983 h 304983"/>
              <a:gd name="connsiteX0" fmla="*/ 0 w 811067"/>
              <a:gd name="connsiteY0" fmla="*/ 299738 h 299738"/>
              <a:gd name="connsiteX1" fmla="*/ 353708 w 811067"/>
              <a:gd name="connsiteY1" fmla="*/ 208 h 299738"/>
              <a:gd name="connsiteX2" fmla="*/ 771395 w 811067"/>
              <a:gd name="connsiteY2" fmla="*/ 170674 h 299738"/>
              <a:gd name="connsiteX3" fmla="*/ 811067 w 811067"/>
              <a:gd name="connsiteY3" fmla="*/ 170674 h 299738"/>
              <a:gd name="connsiteX4" fmla="*/ 779049 w 811067"/>
              <a:gd name="connsiteY4" fmla="*/ 297655 h 299738"/>
              <a:gd name="connsiteX5" fmla="*/ 660616 w 811067"/>
              <a:gd name="connsiteY5" fmla="*/ 198384 h 299738"/>
              <a:gd name="connsiteX6" fmla="*/ 713969 w 811067"/>
              <a:gd name="connsiteY6" fmla="*/ 182549 h 299738"/>
              <a:gd name="connsiteX7" fmla="*/ 413015 w 811067"/>
              <a:gd name="connsiteY7" fmla="*/ 60109 h 299738"/>
              <a:gd name="connsiteX8" fmla="*/ 59896 w 811067"/>
              <a:gd name="connsiteY8" fmla="*/ 297660 h 299738"/>
              <a:gd name="connsiteX9" fmla="*/ 0 w 811067"/>
              <a:gd name="connsiteY9" fmla="*/ 299738 h 299738"/>
              <a:gd name="connsiteX0" fmla="*/ 0 w 811067"/>
              <a:gd name="connsiteY0" fmla="*/ 306859 h 306859"/>
              <a:gd name="connsiteX1" fmla="*/ 396571 w 811067"/>
              <a:gd name="connsiteY1" fmla="*/ 186 h 306859"/>
              <a:gd name="connsiteX2" fmla="*/ 771395 w 811067"/>
              <a:gd name="connsiteY2" fmla="*/ 177795 h 306859"/>
              <a:gd name="connsiteX3" fmla="*/ 811067 w 811067"/>
              <a:gd name="connsiteY3" fmla="*/ 177795 h 306859"/>
              <a:gd name="connsiteX4" fmla="*/ 779049 w 811067"/>
              <a:gd name="connsiteY4" fmla="*/ 304776 h 306859"/>
              <a:gd name="connsiteX5" fmla="*/ 660616 w 811067"/>
              <a:gd name="connsiteY5" fmla="*/ 205505 h 306859"/>
              <a:gd name="connsiteX6" fmla="*/ 713969 w 811067"/>
              <a:gd name="connsiteY6" fmla="*/ 189670 h 306859"/>
              <a:gd name="connsiteX7" fmla="*/ 413015 w 811067"/>
              <a:gd name="connsiteY7" fmla="*/ 67230 h 306859"/>
              <a:gd name="connsiteX8" fmla="*/ 59896 w 811067"/>
              <a:gd name="connsiteY8" fmla="*/ 304781 h 306859"/>
              <a:gd name="connsiteX9" fmla="*/ 0 w 811067"/>
              <a:gd name="connsiteY9" fmla="*/ 306859 h 306859"/>
              <a:gd name="connsiteX0" fmla="*/ 0 w 811067"/>
              <a:gd name="connsiteY0" fmla="*/ 306859 h 306859"/>
              <a:gd name="connsiteX1" fmla="*/ 396571 w 811067"/>
              <a:gd name="connsiteY1" fmla="*/ 186 h 306859"/>
              <a:gd name="connsiteX2" fmla="*/ 771395 w 811067"/>
              <a:gd name="connsiteY2" fmla="*/ 177795 h 306859"/>
              <a:gd name="connsiteX3" fmla="*/ 811067 w 811067"/>
              <a:gd name="connsiteY3" fmla="*/ 177795 h 306859"/>
              <a:gd name="connsiteX4" fmla="*/ 779049 w 811067"/>
              <a:gd name="connsiteY4" fmla="*/ 304776 h 306859"/>
              <a:gd name="connsiteX5" fmla="*/ 660616 w 811067"/>
              <a:gd name="connsiteY5" fmla="*/ 205505 h 306859"/>
              <a:gd name="connsiteX6" fmla="*/ 713969 w 811067"/>
              <a:gd name="connsiteY6" fmla="*/ 189670 h 306859"/>
              <a:gd name="connsiteX7" fmla="*/ 413015 w 811067"/>
              <a:gd name="connsiteY7" fmla="*/ 67230 h 306859"/>
              <a:gd name="connsiteX8" fmla="*/ 59896 w 811067"/>
              <a:gd name="connsiteY8" fmla="*/ 304781 h 306859"/>
              <a:gd name="connsiteX9" fmla="*/ 0 w 811067"/>
              <a:gd name="connsiteY9" fmla="*/ 306859 h 306859"/>
              <a:gd name="connsiteX0" fmla="*/ 0 w 811067"/>
              <a:gd name="connsiteY0" fmla="*/ 306811 h 306811"/>
              <a:gd name="connsiteX1" fmla="*/ 396571 w 811067"/>
              <a:gd name="connsiteY1" fmla="*/ 138 h 306811"/>
              <a:gd name="connsiteX2" fmla="*/ 771395 w 811067"/>
              <a:gd name="connsiteY2" fmla="*/ 177747 h 306811"/>
              <a:gd name="connsiteX3" fmla="*/ 811067 w 811067"/>
              <a:gd name="connsiteY3" fmla="*/ 177747 h 306811"/>
              <a:gd name="connsiteX4" fmla="*/ 779049 w 811067"/>
              <a:gd name="connsiteY4" fmla="*/ 304728 h 306811"/>
              <a:gd name="connsiteX5" fmla="*/ 660616 w 811067"/>
              <a:gd name="connsiteY5" fmla="*/ 205457 h 306811"/>
              <a:gd name="connsiteX6" fmla="*/ 713969 w 811067"/>
              <a:gd name="connsiteY6" fmla="*/ 189622 h 306811"/>
              <a:gd name="connsiteX7" fmla="*/ 413015 w 811067"/>
              <a:gd name="connsiteY7" fmla="*/ 67182 h 306811"/>
              <a:gd name="connsiteX8" fmla="*/ 59896 w 811067"/>
              <a:gd name="connsiteY8" fmla="*/ 304733 h 306811"/>
              <a:gd name="connsiteX9" fmla="*/ 0 w 811067"/>
              <a:gd name="connsiteY9" fmla="*/ 306811 h 306811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67045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392043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79793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392043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79793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392043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7795 h 307795"/>
              <a:gd name="connsiteX1" fmla="*/ 379793 w 811067"/>
              <a:gd name="connsiteY1" fmla="*/ 1122 h 307795"/>
              <a:gd name="connsiteX2" fmla="*/ 771395 w 811067"/>
              <a:gd name="connsiteY2" fmla="*/ 178731 h 307795"/>
              <a:gd name="connsiteX3" fmla="*/ 811067 w 811067"/>
              <a:gd name="connsiteY3" fmla="*/ 178731 h 307795"/>
              <a:gd name="connsiteX4" fmla="*/ 779049 w 811067"/>
              <a:gd name="connsiteY4" fmla="*/ 305712 h 307795"/>
              <a:gd name="connsiteX5" fmla="*/ 660616 w 811067"/>
              <a:gd name="connsiteY5" fmla="*/ 206441 h 307795"/>
              <a:gd name="connsiteX6" fmla="*/ 713969 w 811067"/>
              <a:gd name="connsiteY6" fmla="*/ 190606 h 307795"/>
              <a:gd name="connsiteX7" fmla="*/ 392043 w 811067"/>
              <a:gd name="connsiteY7" fmla="*/ 55583 h 307795"/>
              <a:gd name="connsiteX8" fmla="*/ 59896 w 811067"/>
              <a:gd name="connsiteY8" fmla="*/ 305717 h 307795"/>
              <a:gd name="connsiteX9" fmla="*/ 0 w 811067"/>
              <a:gd name="connsiteY9" fmla="*/ 307795 h 307795"/>
              <a:gd name="connsiteX0" fmla="*/ 0 w 811067"/>
              <a:gd name="connsiteY0" fmla="*/ 306674 h 306674"/>
              <a:gd name="connsiteX1" fmla="*/ 379793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392043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10868 h 310868"/>
              <a:gd name="connsiteX1" fmla="*/ 400765 w 811067"/>
              <a:gd name="connsiteY1" fmla="*/ 0 h 310868"/>
              <a:gd name="connsiteX2" fmla="*/ 771395 w 811067"/>
              <a:gd name="connsiteY2" fmla="*/ 181804 h 310868"/>
              <a:gd name="connsiteX3" fmla="*/ 811067 w 811067"/>
              <a:gd name="connsiteY3" fmla="*/ 181804 h 310868"/>
              <a:gd name="connsiteX4" fmla="*/ 779049 w 811067"/>
              <a:gd name="connsiteY4" fmla="*/ 308785 h 310868"/>
              <a:gd name="connsiteX5" fmla="*/ 660616 w 811067"/>
              <a:gd name="connsiteY5" fmla="*/ 209514 h 310868"/>
              <a:gd name="connsiteX6" fmla="*/ 713969 w 811067"/>
              <a:gd name="connsiteY6" fmla="*/ 193679 h 310868"/>
              <a:gd name="connsiteX7" fmla="*/ 392043 w 811067"/>
              <a:gd name="connsiteY7" fmla="*/ 58656 h 310868"/>
              <a:gd name="connsiteX8" fmla="*/ 59896 w 811067"/>
              <a:gd name="connsiteY8" fmla="*/ 308790 h 310868"/>
              <a:gd name="connsiteX9" fmla="*/ 0 w 811067"/>
              <a:gd name="connsiteY9" fmla="*/ 310868 h 310868"/>
              <a:gd name="connsiteX0" fmla="*/ 0 w 811067"/>
              <a:gd name="connsiteY0" fmla="*/ 310868 h 310868"/>
              <a:gd name="connsiteX1" fmla="*/ 400765 w 811067"/>
              <a:gd name="connsiteY1" fmla="*/ 0 h 310868"/>
              <a:gd name="connsiteX2" fmla="*/ 771395 w 811067"/>
              <a:gd name="connsiteY2" fmla="*/ 181804 h 310868"/>
              <a:gd name="connsiteX3" fmla="*/ 811067 w 811067"/>
              <a:gd name="connsiteY3" fmla="*/ 181804 h 310868"/>
              <a:gd name="connsiteX4" fmla="*/ 779049 w 811067"/>
              <a:gd name="connsiteY4" fmla="*/ 308785 h 310868"/>
              <a:gd name="connsiteX5" fmla="*/ 660616 w 811067"/>
              <a:gd name="connsiteY5" fmla="*/ 209514 h 310868"/>
              <a:gd name="connsiteX6" fmla="*/ 713969 w 811067"/>
              <a:gd name="connsiteY6" fmla="*/ 193679 h 310868"/>
              <a:gd name="connsiteX7" fmla="*/ 392043 w 811067"/>
              <a:gd name="connsiteY7" fmla="*/ 58656 h 310868"/>
              <a:gd name="connsiteX8" fmla="*/ 59896 w 811067"/>
              <a:gd name="connsiteY8" fmla="*/ 308790 h 310868"/>
              <a:gd name="connsiteX9" fmla="*/ 0 w 811067"/>
              <a:gd name="connsiteY9" fmla="*/ 310868 h 310868"/>
              <a:gd name="connsiteX0" fmla="*/ 0 w 829355"/>
              <a:gd name="connsiteY0" fmla="*/ 310868 h 310868"/>
              <a:gd name="connsiteX1" fmla="*/ 400765 w 829355"/>
              <a:gd name="connsiteY1" fmla="*/ 0 h 310868"/>
              <a:gd name="connsiteX2" fmla="*/ 771395 w 829355"/>
              <a:gd name="connsiteY2" fmla="*/ 181804 h 310868"/>
              <a:gd name="connsiteX3" fmla="*/ 829355 w 829355"/>
              <a:gd name="connsiteY3" fmla="*/ 181804 h 310868"/>
              <a:gd name="connsiteX4" fmla="*/ 779049 w 829355"/>
              <a:gd name="connsiteY4" fmla="*/ 308785 h 310868"/>
              <a:gd name="connsiteX5" fmla="*/ 660616 w 829355"/>
              <a:gd name="connsiteY5" fmla="*/ 209514 h 310868"/>
              <a:gd name="connsiteX6" fmla="*/ 713969 w 829355"/>
              <a:gd name="connsiteY6" fmla="*/ 193679 h 310868"/>
              <a:gd name="connsiteX7" fmla="*/ 392043 w 829355"/>
              <a:gd name="connsiteY7" fmla="*/ 58656 h 310868"/>
              <a:gd name="connsiteX8" fmla="*/ 59896 w 829355"/>
              <a:gd name="connsiteY8" fmla="*/ 308790 h 310868"/>
              <a:gd name="connsiteX9" fmla="*/ 0 w 829355"/>
              <a:gd name="connsiteY9" fmla="*/ 310868 h 310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9355" h="310868">
                <a:moveTo>
                  <a:pt x="0" y="310868"/>
                </a:moveTo>
                <a:cubicBezTo>
                  <a:pt x="47690" y="94373"/>
                  <a:pt x="233984" y="-53"/>
                  <a:pt x="400765" y="0"/>
                </a:cubicBezTo>
                <a:cubicBezTo>
                  <a:pt x="544491" y="46"/>
                  <a:pt x="700186" y="86284"/>
                  <a:pt x="771395" y="181804"/>
                </a:cubicBezTo>
                <a:lnTo>
                  <a:pt x="829355" y="181804"/>
                </a:lnTo>
                <a:lnTo>
                  <a:pt x="779049" y="308785"/>
                </a:lnTo>
                <a:lnTo>
                  <a:pt x="660616" y="209514"/>
                </a:lnTo>
                <a:cubicBezTo>
                  <a:pt x="673123" y="209514"/>
                  <a:pt x="701462" y="193679"/>
                  <a:pt x="713969" y="193679"/>
                </a:cubicBezTo>
                <a:cubicBezTo>
                  <a:pt x="658258" y="114278"/>
                  <a:pt x="480517" y="48688"/>
                  <a:pt x="392043" y="58656"/>
                </a:cubicBezTo>
                <a:cubicBezTo>
                  <a:pt x="251150" y="47358"/>
                  <a:pt x="79959" y="198923"/>
                  <a:pt x="59896" y="308790"/>
                </a:cubicBezTo>
                <a:lnTo>
                  <a:pt x="0" y="310868"/>
                </a:lnTo>
                <a:close/>
              </a:path>
            </a:pathLst>
          </a:cu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37" name="Circular Arrow 35">
            <a:extLst>
              <a:ext uri="{FF2B5EF4-FFF2-40B4-BE49-F238E27FC236}">
                <a16:creationId xmlns:a16="http://schemas.microsoft.com/office/drawing/2014/main" id="{3490D5AD-5C1E-FC07-8660-88F957E71E25}"/>
              </a:ext>
            </a:extLst>
          </p:cNvPr>
          <p:cNvSpPr/>
          <p:nvPr/>
        </p:nvSpPr>
        <p:spPr>
          <a:xfrm flipH="1">
            <a:off x="3996935" y="1669798"/>
            <a:ext cx="829355" cy="310868"/>
          </a:xfrm>
          <a:custGeom>
            <a:avLst/>
            <a:gdLst>
              <a:gd name="connsiteX0" fmla="*/ 45748 w 896064"/>
              <a:gd name="connsiteY0" fmla="*/ 346903 h 665887"/>
              <a:gd name="connsiteX1" fmla="*/ 399456 w 896064"/>
              <a:gd name="connsiteY1" fmla="*/ 47373 h 665887"/>
              <a:gd name="connsiteX2" fmla="*/ 817143 w 896064"/>
              <a:gd name="connsiteY2" fmla="*/ 217839 h 665887"/>
              <a:gd name="connsiteX3" fmla="*/ 856815 w 896064"/>
              <a:gd name="connsiteY3" fmla="*/ 217839 h 665887"/>
              <a:gd name="connsiteX4" fmla="*/ 820839 w 896064"/>
              <a:gd name="connsiteY4" fmla="*/ 332944 h 665887"/>
              <a:gd name="connsiteX5" fmla="*/ 706364 w 896064"/>
              <a:gd name="connsiteY5" fmla="*/ 217839 h 665887"/>
              <a:gd name="connsiteX6" fmla="*/ 743884 w 896064"/>
              <a:gd name="connsiteY6" fmla="*/ 217839 h 665887"/>
              <a:gd name="connsiteX7" fmla="*/ 401613 w 896064"/>
              <a:gd name="connsiteY7" fmla="*/ 107274 h 665887"/>
              <a:gd name="connsiteX8" fmla="*/ 105644 w 896064"/>
              <a:gd name="connsiteY8" fmla="*/ 344825 h 665887"/>
              <a:gd name="connsiteX9" fmla="*/ 45748 w 896064"/>
              <a:gd name="connsiteY9" fmla="*/ 346903 h 665887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5573 w 811549"/>
              <a:gd name="connsiteY4" fmla="*/ 287683 h 301642"/>
              <a:gd name="connsiteX5" fmla="*/ 661098 w 811549"/>
              <a:gd name="connsiteY5" fmla="*/ 200288 h 301642"/>
              <a:gd name="connsiteX6" fmla="*/ 698618 w 811549"/>
              <a:gd name="connsiteY6" fmla="*/ 172578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5573 w 811549"/>
              <a:gd name="connsiteY4" fmla="*/ 287683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41349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41349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41349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41349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371 w 811438"/>
              <a:gd name="connsiteY0" fmla="*/ 304983 h 304983"/>
              <a:gd name="connsiteX1" fmla="*/ 354079 w 811438"/>
              <a:gd name="connsiteY1" fmla="*/ 5453 h 304983"/>
              <a:gd name="connsiteX2" fmla="*/ 771766 w 811438"/>
              <a:gd name="connsiteY2" fmla="*/ 175919 h 304983"/>
              <a:gd name="connsiteX3" fmla="*/ 811438 w 811438"/>
              <a:gd name="connsiteY3" fmla="*/ 175919 h 304983"/>
              <a:gd name="connsiteX4" fmla="*/ 779420 w 811438"/>
              <a:gd name="connsiteY4" fmla="*/ 302900 h 304983"/>
              <a:gd name="connsiteX5" fmla="*/ 660987 w 811438"/>
              <a:gd name="connsiteY5" fmla="*/ 203629 h 304983"/>
              <a:gd name="connsiteX6" fmla="*/ 714340 w 811438"/>
              <a:gd name="connsiteY6" fmla="*/ 187794 h 304983"/>
              <a:gd name="connsiteX7" fmla="*/ 413386 w 811438"/>
              <a:gd name="connsiteY7" fmla="*/ 65354 h 304983"/>
              <a:gd name="connsiteX8" fmla="*/ 60267 w 811438"/>
              <a:gd name="connsiteY8" fmla="*/ 302905 h 304983"/>
              <a:gd name="connsiteX9" fmla="*/ 371 w 811438"/>
              <a:gd name="connsiteY9" fmla="*/ 304983 h 304983"/>
              <a:gd name="connsiteX0" fmla="*/ 0 w 811067"/>
              <a:gd name="connsiteY0" fmla="*/ 304983 h 304983"/>
              <a:gd name="connsiteX1" fmla="*/ 353708 w 811067"/>
              <a:gd name="connsiteY1" fmla="*/ 5453 h 304983"/>
              <a:gd name="connsiteX2" fmla="*/ 771395 w 811067"/>
              <a:gd name="connsiteY2" fmla="*/ 175919 h 304983"/>
              <a:gd name="connsiteX3" fmla="*/ 811067 w 811067"/>
              <a:gd name="connsiteY3" fmla="*/ 175919 h 304983"/>
              <a:gd name="connsiteX4" fmla="*/ 779049 w 811067"/>
              <a:gd name="connsiteY4" fmla="*/ 302900 h 304983"/>
              <a:gd name="connsiteX5" fmla="*/ 660616 w 811067"/>
              <a:gd name="connsiteY5" fmla="*/ 203629 h 304983"/>
              <a:gd name="connsiteX6" fmla="*/ 713969 w 811067"/>
              <a:gd name="connsiteY6" fmla="*/ 187794 h 304983"/>
              <a:gd name="connsiteX7" fmla="*/ 413015 w 811067"/>
              <a:gd name="connsiteY7" fmla="*/ 65354 h 304983"/>
              <a:gd name="connsiteX8" fmla="*/ 59896 w 811067"/>
              <a:gd name="connsiteY8" fmla="*/ 302905 h 304983"/>
              <a:gd name="connsiteX9" fmla="*/ 0 w 811067"/>
              <a:gd name="connsiteY9" fmla="*/ 304983 h 304983"/>
              <a:gd name="connsiteX0" fmla="*/ 0 w 811067"/>
              <a:gd name="connsiteY0" fmla="*/ 304983 h 304983"/>
              <a:gd name="connsiteX1" fmla="*/ 353708 w 811067"/>
              <a:gd name="connsiteY1" fmla="*/ 5453 h 304983"/>
              <a:gd name="connsiteX2" fmla="*/ 771395 w 811067"/>
              <a:gd name="connsiteY2" fmla="*/ 175919 h 304983"/>
              <a:gd name="connsiteX3" fmla="*/ 811067 w 811067"/>
              <a:gd name="connsiteY3" fmla="*/ 175919 h 304983"/>
              <a:gd name="connsiteX4" fmla="*/ 779049 w 811067"/>
              <a:gd name="connsiteY4" fmla="*/ 302900 h 304983"/>
              <a:gd name="connsiteX5" fmla="*/ 660616 w 811067"/>
              <a:gd name="connsiteY5" fmla="*/ 203629 h 304983"/>
              <a:gd name="connsiteX6" fmla="*/ 713969 w 811067"/>
              <a:gd name="connsiteY6" fmla="*/ 187794 h 304983"/>
              <a:gd name="connsiteX7" fmla="*/ 413015 w 811067"/>
              <a:gd name="connsiteY7" fmla="*/ 65354 h 304983"/>
              <a:gd name="connsiteX8" fmla="*/ 59896 w 811067"/>
              <a:gd name="connsiteY8" fmla="*/ 302905 h 304983"/>
              <a:gd name="connsiteX9" fmla="*/ 0 w 811067"/>
              <a:gd name="connsiteY9" fmla="*/ 304983 h 304983"/>
              <a:gd name="connsiteX0" fmla="*/ 0 w 811067"/>
              <a:gd name="connsiteY0" fmla="*/ 299738 h 299738"/>
              <a:gd name="connsiteX1" fmla="*/ 353708 w 811067"/>
              <a:gd name="connsiteY1" fmla="*/ 208 h 299738"/>
              <a:gd name="connsiteX2" fmla="*/ 771395 w 811067"/>
              <a:gd name="connsiteY2" fmla="*/ 170674 h 299738"/>
              <a:gd name="connsiteX3" fmla="*/ 811067 w 811067"/>
              <a:gd name="connsiteY3" fmla="*/ 170674 h 299738"/>
              <a:gd name="connsiteX4" fmla="*/ 779049 w 811067"/>
              <a:gd name="connsiteY4" fmla="*/ 297655 h 299738"/>
              <a:gd name="connsiteX5" fmla="*/ 660616 w 811067"/>
              <a:gd name="connsiteY5" fmla="*/ 198384 h 299738"/>
              <a:gd name="connsiteX6" fmla="*/ 713969 w 811067"/>
              <a:gd name="connsiteY6" fmla="*/ 182549 h 299738"/>
              <a:gd name="connsiteX7" fmla="*/ 413015 w 811067"/>
              <a:gd name="connsiteY7" fmla="*/ 60109 h 299738"/>
              <a:gd name="connsiteX8" fmla="*/ 59896 w 811067"/>
              <a:gd name="connsiteY8" fmla="*/ 297660 h 299738"/>
              <a:gd name="connsiteX9" fmla="*/ 0 w 811067"/>
              <a:gd name="connsiteY9" fmla="*/ 299738 h 299738"/>
              <a:gd name="connsiteX0" fmla="*/ 0 w 811067"/>
              <a:gd name="connsiteY0" fmla="*/ 306859 h 306859"/>
              <a:gd name="connsiteX1" fmla="*/ 396571 w 811067"/>
              <a:gd name="connsiteY1" fmla="*/ 186 h 306859"/>
              <a:gd name="connsiteX2" fmla="*/ 771395 w 811067"/>
              <a:gd name="connsiteY2" fmla="*/ 177795 h 306859"/>
              <a:gd name="connsiteX3" fmla="*/ 811067 w 811067"/>
              <a:gd name="connsiteY3" fmla="*/ 177795 h 306859"/>
              <a:gd name="connsiteX4" fmla="*/ 779049 w 811067"/>
              <a:gd name="connsiteY4" fmla="*/ 304776 h 306859"/>
              <a:gd name="connsiteX5" fmla="*/ 660616 w 811067"/>
              <a:gd name="connsiteY5" fmla="*/ 205505 h 306859"/>
              <a:gd name="connsiteX6" fmla="*/ 713969 w 811067"/>
              <a:gd name="connsiteY6" fmla="*/ 189670 h 306859"/>
              <a:gd name="connsiteX7" fmla="*/ 413015 w 811067"/>
              <a:gd name="connsiteY7" fmla="*/ 67230 h 306859"/>
              <a:gd name="connsiteX8" fmla="*/ 59896 w 811067"/>
              <a:gd name="connsiteY8" fmla="*/ 304781 h 306859"/>
              <a:gd name="connsiteX9" fmla="*/ 0 w 811067"/>
              <a:gd name="connsiteY9" fmla="*/ 306859 h 306859"/>
              <a:gd name="connsiteX0" fmla="*/ 0 w 811067"/>
              <a:gd name="connsiteY0" fmla="*/ 306859 h 306859"/>
              <a:gd name="connsiteX1" fmla="*/ 396571 w 811067"/>
              <a:gd name="connsiteY1" fmla="*/ 186 h 306859"/>
              <a:gd name="connsiteX2" fmla="*/ 771395 w 811067"/>
              <a:gd name="connsiteY2" fmla="*/ 177795 h 306859"/>
              <a:gd name="connsiteX3" fmla="*/ 811067 w 811067"/>
              <a:gd name="connsiteY3" fmla="*/ 177795 h 306859"/>
              <a:gd name="connsiteX4" fmla="*/ 779049 w 811067"/>
              <a:gd name="connsiteY4" fmla="*/ 304776 h 306859"/>
              <a:gd name="connsiteX5" fmla="*/ 660616 w 811067"/>
              <a:gd name="connsiteY5" fmla="*/ 205505 h 306859"/>
              <a:gd name="connsiteX6" fmla="*/ 713969 w 811067"/>
              <a:gd name="connsiteY6" fmla="*/ 189670 h 306859"/>
              <a:gd name="connsiteX7" fmla="*/ 413015 w 811067"/>
              <a:gd name="connsiteY7" fmla="*/ 67230 h 306859"/>
              <a:gd name="connsiteX8" fmla="*/ 59896 w 811067"/>
              <a:gd name="connsiteY8" fmla="*/ 304781 h 306859"/>
              <a:gd name="connsiteX9" fmla="*/ 0 w 811067"/>
              <a:gd name="connsiteY9" fmla="*/ 306859 h 306859"/>
              <a:gd name="connsiteX0" fmla="*/ 0 w 811067"/>
              <a:gd name="connsiteY0" fmla="*/ 306811 h 306811"/>
              <a:gd name="connsiteX1" fmla="*/ 396571 w 811067"/>
              <a:gd name="connsiteY1" fmla="*/ 138 h 306811"/>
              <a:gd name="connsiteX2" fmla="*/ 771395 w 811067"/>
              <a:gd name="connsiteY2" fmla="*/ 177747 h 306811"/>
              <a:gd name="connsiteX3" fmla="*/ 811067 w 811067"/>
              <a:gd name="connsiteY3" fmla="*/ 177747 h 306811"/>
              <a:gd name="connsiteX4" fmla="*/ 779049 w 811067"/>
              <a:gd name="connsiteY4" fmla="*/ 304728 h 306811"/>
              <a:gd name="connsiteX5" fmla="*/ 660616 w 811067"/>
              <a:gd name="connsiteY5" fmla="*/ 205457 h 306811"/>
              <a:gd name="connsiteX6" fmla="*/ 713969 w 811067"/>
              <a:gd name="connsiteY6" fmla="*/ 189622 h 306811"/>
              <a:gd name="connsiteX7" fmla="*/ 413015 w 811067"/>
              <a:gd name="connsiteY7" fmla="*/ 67182 h 306811"/>
              <a:gd name="connsiteX8" fmla="*/ 59896 w 811067"/>
              <a:gd name="connsiteY8" fmla="*/ 304733 h 306811"/>
              <a:gd name="connsiteX9" fmla="*/ 0 w 811067"/>
              <a:gd name="connsiteY9" fmla="*/ 306811 h 306811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67045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392043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79793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392043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79793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392043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7795 h 307795"/>
              <a:gd name="connsiteX1" fmla="*/ 379793 w 811067"/>
              <a:gd name="connsiteY1" fmla="*/ 1122 h 307795"/>
              <a:gd name="connsiteX2" fmla="*/ 771395 w 811067"/>
              <a:gd name="connsiteY2" fmla="*/ 178731 h 307795"/>
              <a:gd name="connsiteX3" fmla="*/ 811067 w 811067"/>
              <a:gd name="connsiteY3" fmla="*/ 178731 h 307795"/>
              <a:gd name="connsiteX4" fmla="*/ 779049 w 811067"/>
              <a:gd name="connsiteY4" fmla="*/ 305712 h 307795"/>
              <a:gd name="connsiteX5" fmla="*/ 660616 w 811067"/>
              <a:gd name="connsiteY5" fmla="*/ 206441 h 307795"/>
              <a:gd name="connsiteX6" fmla="*/ 713969 w 811067"/>
              <a:gd name="connsiteY6" fmla="*/ 190606 h 307795"/>
              <a:gd name="connsiteX7" fmla="*/ 392043 w 811067"/>
              <a:gd name="connsiteY7" fmla="*/ 55583 h 307795"/>
              <a:gd name="connsiteX8" fmla="*/ 59896 w 811067"/>
              <a:gd name="connsiteY8" fmla="*/ 305717 h 307795"/>
              <a:gd name="connsiteX9" fmla="*/ 0 w 811067"/>
              <a:gd name="connsiteY9" fmla="*/ 307795 h 307795"/>
              <a:gd name="connsiteX0" fmla="*/ 0 w 811067"/>
              <a:gd name="connsiteY0" fmla="*/ 306674 h 306674"/>
              <a:gd name="connsiteX1" fmla="*/ 379793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392043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10868 h 310868"/>
              <a:gd name="connsiteX1" fmla="*/ 400765 w 811067"/>
              <a:gd name="connsiteY1" fmla="*/ 0 h 310868"/>
              <a:gd name="connsiteX2" fmla="*/ 771395 w 811067"/>
              <a:gd name="connsiteY2" fmla="*/ 181804 h 310868"/>
              <a:gd name="connsiteX3" fmla="*/ 811067 w 811067"/>
              <a:gd name="connsiteY3" fmla="*/ 181804 h 310868"/>
              <a:gd name="connsiteX4" fmla="*/ 779049 w 811067"/>
              <a:gd name="connsiteY4" fmla="*/ 308785 h 310868"/>
              <a:gd name="connsiteX5" fmla="*/ 660616 w 811067"/>
              <a:gd name="connsiteY5" fmla="*/ 209514 h 310868"/>
              <a:gd name="connsiteX6" fmla="*/ 713969 w 811067"/>
              <a:gd name="connsiteY6" fmla="*/ 193679 h 310868"/>
              <a:gd name="connsiteX7" fmla="*/ 392043 w 811067"/>
              <a:gd name="connsiteY7" fmla="*/ 58656 h 310868"/>
              <a:gd name="connsiteX8" fmla="*/ 59896 w 811067"/>
              <a:gd name="connsiteY8" fmla="*/ 308790 h 310868"/>
              <a:gd name="connsiteX9" fmla="*/ 0 w 811067"/>
              <a:gd name="connsiteY9" fmla="*/ 310868 h 310868"/>
              <a:gd name="connsiteX0" fmla="*/ 0 w 811067"/>
              <a:gd name="connsiteY0" fmla="*/ 310868 h 310868"/>
              <a:gd name="connsiteX1" fmla="*/ 400765 w 811067"/>
              <a:gd name="connsiteY1" fmla="*/ 0 h 310868"/>
              <a:gd name="connsiteX2" fmla="*/ 771395 w 811067"/>
              <a:gd name="connsiteY2" fmla="*/ 181804 h 310868"/>
              <a:gd name="connsiteX3" fmla="*/ 811067 w 811067"/>
              <a:gd name="connsiteY3" fmla="*/ 181804 h 310868"/>
              <a:gd name="connsiteX4" fmla="*/ 779049 w 811067"/>
              <a:gd name="connsiteY4" fmla="*/ 308785 h 310868"/>
              <a:gd name="connsiteX5" fmla="*/ 660616 w 811067"/>
              <a:gd name="connsiteY5" fmla="*/ 209514 h 310868"/>
              <a:gd name="connsiteX6" fmla="*/ 713969 w 811067"/>
              <a:gd name="connsiteY6" fmla="*/ 193679 h 310868"/>
              <a:gd name="connsiteX7" fmla="*/ 392043 w 811067"/>
              <a:gd name="connsiteY7" fmla="*/ 58656 h 310868"/>
              <a:gd name="connsiteX8" fmla="*/ 59896 w 811067"/>
              <a:gd name="connsiteY8" fmla="*/ 308790 h 310868"/>
              <a:gd name="connsiteX9" fmla="*/ 0 w 811067"/>
              <a:gd name="connsiteY9" fmla="*/ 310868 h 310868"/>
              <a:gd name="connsiteX0" fmla="*/ 0 w 829355"/>
              <a:gd name="connsiteY0" fmla="*/ 310868 h 310868"/>
              <a:gd name="connsiteX1" fmla="*/ 400765 w 829355"/>
              <a:gd name="connsiteY1" fmla="*/ 0 h 310868"/>
              <a:gd name="connsiteX2" fmla="*/ 771395 w 829355"/>
              <a:gd name="connsiteY2" fmla="*/ 181804 h 310868"/>
              <a:gd name="connsiteX3" fmla="*/ 829355 w 829355"/>
              <a:gd name="connsiteY3" fmla="*/ 181804 h 310868"/>
              <a:gd name="connsiteX4" fmla="*/ 779049 w 829355"/>
              <a:gd name="connsiteY4" fmla="*/ 308785 h 310868"/>
              <a:gd name="connsiteX5" fmla="*/ 660616 w 829355"/>
              <a:gd name="connsiteY5" fmla="*/ 209514 h 310868"/>
              <a:gd name="connsiteX6" fmla="*/ 713969 w 829355"/>
              <a:gd name="connsiteY6" fmla="*/ 193679 h 310868"/>
              <a:gd name="connsiteX7" fmla="*/ 392043 w 829355"/>
              <a:gd name="connsiteY7" fmla="*/ 58656 h 310868"/>
              <a:gd name="connsiteX8" fmla="*/ 59896 w 829355"/>
              <a:gd name="connsiteY8" fmla="*/ 308790 h 310868"/>
              <a:gd name="connsiteX9" fmla="*/ 0 w 829355"/>
              <a:gd name="connsiteY9" fmla="*/ 310868 h 310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9355" h="310868">
                <a:moveTo>
                  <a:pt x="0" y="310868"/>
                </a:moveTo>
                <a:cubicBezTo>
                  <a:pt x="47690" y="94373"/>
                  <a:pt x="233984" y="-53"/>
                  <a:pt x="400765" y="0"/>
                </a:cubicBezTo>
                <a:cubicBezTo>
                  <a:pt x="544491" y="46"/>
                  <a:pt x="700186" y="86284"/>
                  <a:pt x="771395" y="181804"/>
                </a:cubicBezTo>
                <a:lnTo>
                  <a:pt x="829355" y="181804"/>
                </a:lnTo>
                <a:lnTo>
                  <a:pt x="779049" y="308785"/>
                </a:lnTo>
                <a:lnTo>
                  <a:pt x="660616" y="209514"/>
                </a:lnTo>
                <a:cubicBezTo>
                  <a:pt x="673123" y="209514"/>
                  <a:pt x="701462" y="193679"/>
                  <a:pt x="713969" y="193679"/>
                </a:cubicBezTo>
                <a:cubicBezTo>
                  <a:pt x="658258" y="114278"/>
                  <a:pt x="480517" y="48688"/>
                  <a:pt x="392043" y="58656"/>
                </a:cubicBezTo>
                <a:cubicBezTo>
                  <a:pt x="251150" y="47358"/>
                  <a:pt x="79959" y="198923"/>
                  <a:pt x="59896" y="308790"/>
                </a:cubicBezTo>
                <a:lnTo>
                  <a:pt x="0" y="310868"/>
                </a:lnTo>
                <a:close/>
              </a:path>
            </a:pathLst>
          </a:cu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8ED47B1A-93E9-37A4-E064-270B19BEBD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24825" y="3549478"/>
            <a:ext cx="1935398" cy="2883296"/>
          </a:xfrm>
          <a:prstGeom prst="rect">
            <a:avLst/>
          </a:prstGeom>
        </p:spPr>
      </p:pic>
      <p:pic>
        <p:nvPicPr>
          <p:cNvPr id="2" name="3">
            <a:hlinkClick r:id="" action="ppaction://media"/>
            <a:extLst>
              <a:ext uri="{FF2B5EF4-FFF2-40B4-BE49-F238E27FC236}">
                <a16:creationId xmlns:a16="http://schemas.microsoft.com/office/drawing/2014/main" id="{21885692-4259-901F-BD27-E007ECD767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39531" y="164924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44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34" grpId="0"/>
      <p:bldP spid="35" grpId="0"/>
      <p:bldP spid="36" grpId="0" animBg="1"/>
      <p:bldP spid="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40" y="-1620373"/>
            <a:ext cx="9330713" cy="6677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62544D-6EFC-FF7E-A75B-8888F6A93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266" y="-661305"/>
            <a:ext cx="6607860" cy="29426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7524B8-A4A2-5A09-C0DB-FE76C400BC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313983"/>
            <a:ext cx="2563174" cy="31225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5B288-7FB1-49FB-56A6-1421B4A504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-102976" y="3155661"/>
            <a:ext cx="3732435" cy="37023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3BECA8-D4DF-0844-E2B3-C6B5895856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6234" y="1686606"/>
            <a:ext cx="6968332" cy="1865538"/>
          </a:xfrm>
          <a:prstGeom prst="rect">
            <a:avLst/>
          </a:prstGeom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5FDD4DD0-8983-4D91-4A33-F6E61409921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181599" y="2381250"/>
            <a:ext cx="5668495" cy="566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2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Không có mô tả.">
            <a:extLst>
              <a:ext uri="{FF2B5EF4-FFF2-40B4-BE49-F238E27FC236}">
                <a16:creationId xmlns:a16="http://schemas.microsoft.com/office/drawing/2014/main" id="{03A60115-CFFD-FB92-FA84-CD0837AB7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263150" y="24547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3FCECCE-530B-A9E4-4F0E-444D769FED23}"/>
              </a:ext>
            </a:extLst>
          </p:cNvPr>
          <p:cNvGrpSpPr/>
          <p:nvPr/>
        </p:nvGrpSpPr>
        <p:grpSpPr>
          <a:xfrm>
            <a:off x="2699193" y="714619"/>
            <a:ext cx="605826" cy="830997"/>
            <a:chOff x="3174278" y="237323"/>
            <a:chExt cx="605826" cy="83099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E49DEDD-0698-D68D-984D-4E71761E399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97834F3-11B1-EA95-D9FF-EEE1C273B663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5BC9481-D2FA-C251-1D4C-5EB3B9B00118}"/>
              </a:ext>
            </a:extLst>
          </p:cNvPr>
          <p:cNvSpPr txBox="1"/>
          <p:nvPr/>
        </p:nvSpPr>
        <p:spPr>
          <a:xfrm>
            <a:off x="3311763" y="854003"/>
            <a:ext cx="1650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967F7D1-5391-F1B4-9934-78CBE8DBA0C0}"/>
              </a:ext>
            </a:extLst>
          </p:cNvPr>
          <p:cNvGrpSpPr/>
          <p:nvPr/>
        </p:nvGrpSpPr>
        <p:grpSpPr>
          <a:xfrm>
            <a:off x="1147121" y="1592543"/>
            <a:ext cx="9343669" cy="1926192"/>
            <a:chOff x="1019531" y="1454320"/>
            <a:chExt cx="9343669" cy="1926192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190AE7F-4C7B-3B12-A60A-68CDE68295AC}"/>
                </a:ext>
              </a:extLst>
            </p:cNvPr>
            <p:cNvSpPr txBox="1"/>
            <p:nvPr/>
          </p:nvSpPr>
          <p:spPr>
            <a:xfrm>
              <a:off x="1019531" y="1454320"/>
              <a:ext cx="11833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cs"/>
                </a:rPr>
                <a:t>a)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63C0CCA-C957-8BE8-D1DB-0656456432EB}"/>
                </a:ext>
              </a:extLst>
            </p:cNvPr>
            <p:cNvGrpSpPr/>
            <p:nvPr/>
          </p:nvGrpSpPr>
          <p:grpSpPr>
            <a:xfrm>
              <a:off x="1767735" y="1799061"/>
              <a:ext cx="8595465" cy="1581451"/>
              <a:chOff x="1767735" y="1799061"/>
              <a:chExt cx="8595465" cy="1581451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45132E09-C536-B73B-8ED3-43E45DB24421}"/>
                  </a:ext>
                </a:extLst>
              </p:cNvPr>
              <p:cNvGrpSpPr/>
              <p:nvPr/>
            </p:nvGrpSpPr>
            <p:grpSpPr>
              <a:xfrm>
                <a:off x="1767735" y="1799061"/>
                <a:ext cx="8595465" cy="1581451"/>
                <a:chOff x="1509448" y="1607153"/>
                <a:chExt cx="8656529" cy="1922929"/>
              </a:xfrm>
            </p:grpSpPr>
            <p:sp>
              <p:nvSpPr>
                <p:cNvPr id="41" name="Rounded Rectangle 15">
                  <a:extLst>
                    <a:ext uri="{FF2B5EF4-FFF2-40B4-BE49-F238E27FC236}">
                      <a16:creationId xmlns:a16="http://schemas.microsoft.com/office/drawing/2014/main" id="{B02F730D-FF60-16AD-AF6E-77AA7F598B29}"/>
                    </a:ext>
                  </a:extLst>
                </p:cNvPr>
                <p:cNvSpPr/>
                <p:nvPr/>
              </p:nvSpPr>
              <p:spPr>
                <a:xfrm>
                  <a:off x="1509448" y="1607153"/>
                  <a:ext cx="8656529" cy="1922929"/>
                </a:xfrm>
                <a:prstGeom prst="roundRect">
                  <a:avLst/>
                </a:prstGeom>
                <a:solidFill>
                  <a:srgbClr val="CFE6C5"/>
                </a:solidFill>
                <a:ln w="28575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id="{532CD81D-5120-FE60-567F-ADA3FF7761AE}"/>
                    </a:ext>
                  </a:extLst>
                </p:cNvPr>
                <p:cNvGrpSpPr/>
                <p:nvPr/>
              </p:nvGrpSpPr>
              <p:grpSpPr>
                <a:xfrm>
                  <a:off x="1760461" y="2212042"/>
                  <a:ext cx="8190855" cy="363070"/>
                  <a:chOff x="932331" y="2944906"/>
                  <a:chExt cx="8830234" cy="363070"/>
                </a:xfrm>
              </p:grpSpPr>
              <p:cxnSp>
                <p:nvCxnSpPr>
                  <p:cNvPr id="54" name="Straight Arrow Connector 53">
                    <a:extLst>
                      <a:ext uri="{FF2B5EF4-FFF2-40B4-BE49-F238E27FC236}">
                        <a16:creationId xmlns:a16="http://schemas.microsoft.com/office/drawing/2014/main" id="{388CF368-2C0A-B283-4B9B-C0AF78A1281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32331" y="3119718"/>
                    <a:ext cx="8830234" cy="6723"/>
                  </a:xfrm>
                  <a:prstGeom prst="straightConnector1">
                    <a:avLst/>
                  </a:prstGeom>
                  <a:ln w="38100"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Straight Connector 54">
                    <a:extLst>
                      <a:ext uri="{FF2B5EF4-FFF2-40B4-BE49-F238E27FC236}">
                        <a16:creationId xmlns:a16="http://schemas.microsoft.com/office/drawing/2014/main" id="{A764D5B2-B9DC-B5C0-2A99-8A72D19F3EC2}"/>
                      </a:ext>
                    </a:extLst>
                  </p:cNvPr>
                  <p:cNvCxnSpPr/>
                  <p:nvPr/>
                </p:nvCxnSpPr>
                <p:spPr>
                  <a:xfrm>
                    <a:off x="932331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Straight Connector 55">
                    <a:extLst>
                      <a:ext uri="{FF2B5EF4-FFF2-40B4-BE49-F238E27FC236}">
                        <a16:creationId xmlns:a16="http://schemas.microsoft.com/office/drawing/2014/main" id="{D4F66987-014A-3A70-352D-2A5C1F1BCCA0}"/>
                      </a:ext>
                    </a:extLst>
                  </p:cNvPr>
                  <p:cNvCxnSpPr/>
                  <p:nvPr/>
                </p:nvCxnSpPr>
                <p:spPr>
                  <a:xfrm>
                    <a:off x="1743637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Straight Connector 56">
                    <a:extLst>
                      <a:ext uri="{FF2B5EF4-FFF2-40B4-BE49-F238E27FC236}">
                        <a16:creationId xmlns:a16="http://schemas.microsoft.com/office/drawing/2014/main" id="{74089503-6199-1740-DD5B-465D7D539C31}"/>
                      </a:ext>
                    </a:extLst>
                  </p:cNvPr>
                  <p:cNvCxnSpPr/>
                  <p:nvPr/>
                </p:nvCxnSpPr>
                <p:spPr>
                  <a:xfrm>
                    <a:off x="2532531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Straight Connector 57">
                    <a:extLst>
                      <a:ext uri="{FF2B5EF4-FFF2-40B4-BE49-F238E27FC236}">
                        <a16:creationId xmlns:a16="http://schemas.microsoft.com/office/drawing/2014/main" id="{DCB292D4-BE37-C53A-39C4-5DC0EC0C0AEF}"/>
                      </a:ext>
                    </a:extLst>
                  </p:cNvPr>
                  <p:cNvCxnSpPr/>
                  <p:nvPr/>
                </p:nvCxnSpPr>
                <p:spPr>
                  <a:xfrm>
                    <a:off x="3330390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" name="Straight Connector 58">
                    <a:extLst>
                      <a:ext uri="{FF2B5EF4-FFF2-40B4-BE49-F238E27FC236}">
                        <a16:creationId xmlns:a16="http://schemas.microsoft.com/office/drawing/2014/main" id="{FA5ADB4E-94D5-218A-F22A-F4C86F433E0E}"/>
                      </a:ext>
                    </a:extLst>
                  </p:cNvPr>
                  <p:cNvCxnSpPr/>
                  <p:nvPr/>
                </p:nvCxnSpPr>
                <p:spPr>
                  <a:xfrm>
                    <a:off x="4173073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Straight Connector 59">
                    <a:extLst>
                      <a:ext uri="{FF2B5EF4-FFF2-40B4-BE49-F238E27FC236}">
                        <a16:creationId xmlns:a16="http://schemas.microsoft.com/office/drawing/2014/main" id="{22485215-3169-A787-852B-FEA20E548625}"/>
                      </a:ext>
                    </a:extLst>
                  </p:cNvPr>
                  <p:cNvCxnSpPr/>
                  <p:nvPr/>
                </p:nvCxnSpPr>
                <p:spPr>
                  <a:xfrm>
                    <a:off x="4984379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Connector 60">
                    <a:extLst>
                      <a:ext uri="{FF2B5EF4-FFF2-40B4-BE49-F238E27FC236}">
                        <a16:creationId xmlns:a16="http://schemas.microsoft.com/office/drawing/2014/main" id="{A37EEF00-9DDF-2C99-7F22-E8E5DA6F41B0}"/>
                      </a:ext>
                    </a:extLst>
                  </p:cNvPr>
                  <p:cNvCxnSpPr/>
                  <p:nvPr/>
                </p:nvCxnSpPr>
                <p:spPr>
                  <a:xfrm>
                    <a:off x="5786720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" name="Straight Connector 61">
                    <a:extLst>
                      <a:ext uri="{FF2B5EF4-FFF2-40B4-BE49-F238E27FC236}">
                        <a16:creationId xmlns:a16="http://schemas.microsoft.com/office/drawing/2014/main" id="{FC23D117-BA10-6EC6-D7DB-9215F52AA1DE}"/>
                      </a:ext>
                    </a:extLst>
                  </p:cNvPr>
                  <p:cNvCxnSpPr/>
                  <p:nvPr/>
                </p:nvCxnSpPr>
                <p:spPr>
                  <a:xfrm>
                    <a:off x="6598026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Straight Connector 62">
                    <a:extLst>
                      <a:ext uri="{FF2B5EF4-FFF2-40B4-BE49-F238E27FC236}">
                        <a16:creationId xmlns:a16="http://schemas.microsoft.com/office/drawing/2014/main" id="{CE68F58C-AC90-51E5-580D-3D66F1C14094}"/>
                      </a:ext>
                    </a:extLst>
                  </p:cNvPr>
                  <p:cNvCxnSpPr/>
                  <p:nvPr/>
                </p:nvCxnSpPr>
                <p:spPr>
                  <a:xfrm>
                    <a:off x="7431744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Straight Connector 63">
                    <a:extLst>
                      <a:ext uri="{FF2B5EF4-FFF2-40B4-BE49-F238E27FC236}">
                        <a16:creationId xmlns:a16="http://schemas.microsoft.com/office/drawing/2014/main" id="{F35BF41C-12B1-0CFF-EA00-9EE25C5C9E05}"/>
                      </a:ext>
                    </a:extLst>
                  </p:cNvPr>
                  <p:cNvCxnSpPr/>
                  <p:nvPr/>
                </p:nvCxnSpPr>
                <p:spPr>
                  <a:xfrm>
                    <a:off x="8234085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Straight Connector 64">
                    <a:extLst>
                      <a:ext uri="{FF2B5EF4-FFF2-40B4-BE49-F238E27FC236}">
                        <a16:creationId xmlns:a16="http://schemas.microsoft.com/office/drawing/2014/main" id="{B898490E-5880-4E8A-6F1A-6C6D0F9C1CDC}"/>
                      </a:ext>
                    </a:extLst>
                  </p:cNvPr>
                  <p:cNvCxnSpPr/>
                  <p:nvPr/>
                </p:nvCxnSpPr>
                <p:spPr>
                  <a:xfrm>
                    <a:off x="9045391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AEFF4DC0-B6F1-70C0-8A74-736754B9D98C}"/>
                    </a:ext>
                  </a:extLst>
                </p:cNvPr>
                <p:cNvSpPr txBox="1"/>
                <p:nvPr/>
              </p:nvSpPr>
              <p:spPr>
                <a:xfrm>
                  <a:off x="1563236" y="2622260"/>
                  <a:ext cx="484094" cy="7110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cs typeface="Arial" panose="020B0604020202020204" pitchFamily="34" charset="0"/>
                    </a:rPr>
                    <a:t>0</a:t>
                  </a:r>
                </a:p>
              </p:txBody>
            </p: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85C8B9C1-8E4F-DF40-A09A-D8DA0DCBA672}"/>
                    </a:ext>
                  </a:extLst>
                </p:cNvPr>
                <p:cNvSpPr txBox="1"/>
                <p:nvPr/>
              </p:nvSpPr>
              <p:spPr>
                <a:xfrm>
                  <a:off x="2270975" y="2619026"/>
                  <a:ext cx="484094" cy="7110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cs typeface="Arial" panose="020B0604020202020204" pitchFamily="34" charset="0"/>
                    </a:rPr>
                    <a:t>1</a:t>
                  </a:r>
                </a:p>
              </p:txBody>
            </p: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BA39A4D8-B4E7-6858-15C7-54D13E717638}"/>
                    </a:ext>
                  </a:extLst>
                </p:cNvPr>
                <p:cNvSpPr txBox="1"/>
                <p:nvPr/>
              </p:nvSpPr>
              <p:spPr>
                <a:xfrm>
                  <a:off x="3015518" y="2622260"/>
                  <a:ext cx="484094" cy="7110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cs typeface="Arial" panose="020B0604020202020204" pitchFamily="34" charset="0"/>
                    </a:rPr>
                    <a:t>2</a:t>
                  </a:r>
                </a:p>
              </p:txBody>
            </p:sp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986A136A-D6B6-B7F4-A2FB-1CFB1A4B82ED}"/>
                    </a:ext>
                  </a:extLst>
                </p:cNvPr>
                <p:cNvSpPr txBox="1"/>
                <p:nvPr/>
              </p:nvSpPr>
              <p:spPr>
                <a:xfrm>
                  <a:off x="3777045" y="2619026"/>
                  <a:ext cx="484094" cy="7110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cs typeface="Arial" panose="020B0604020202020204" pitchFamily="34" charset="0"/>
                    </a:rPr>
                    <a:t>3</a:t>
                  </a:r>
                </a:p>
              </p:txBody>
            </p:sp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D1E5960F-FEE1-3484-D426-CD79BCEF3624}"/>
                    </a:ext>
                  </a:extLst>
                </p:cNvPr>
                <p:cNvSpPr txBox="1"/>
                <p:nvPr/>
              </p:nvSpPr>
              <p:spPr>
                <a:xfrm>
                  <a:off x="4535036" y="2622260"/>
                  <a:ext cx="484094" cy="7110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cs typeface="+mn-cs"/>
                    </a:rPr>
                    <a:t>4</a:t>
                  </a:r>
                </a:p>
              </p:txBody>
            </p:sp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9C69B5CB-EB12-9DB6-8F24-BE11932D3440}"/>
                    </a:ext>
                  </a:extLst>
                </p:cNvPr>
                <p:cNvSpPr txBox="1"/>
                <p:nvPr/>
              </p:nvSpPr>
              <p:spPr>
                <a:xfrm>
                  <a:off x="5296563" y="2619026"/>
                  <a:ext cx="484094" cy="7110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cs typeface="+mn-cs"/>
                    </a:rPr>
                    <a:t>5</a:t>
                  </a:r>
                </a:p>
              </p:txBody>
            </p:sp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3D7B1020-D683-745C-37EC-070EC67E3B93}"/>
                    </a:ext>
                  </a:extLst>
                </p:cNvPr>
                <p:cNvSpPr txBox="1"/>
                <p:nvPr/>
              </p:nvSpPr>
              <p:spPr>
                <a:xfrm>
                  <a:off x="6041106" y="2622260"/>
                  <a:ext cx="484094" cy="7110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cs typeface="+mn-cs"/>
                    </a:rPr>
                    <a:t>6</a:t>
                  </a:r>
                </a:p>
              </p:txBody>
            </p:sp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65B99C82-F22E-761A-B31C-FFD64F4C1864}"/>
                    </a:ext>
                  </a:extLst>
                </p:cNvPr>
                <p:cNvSpPr txBox="1"/>
                <p:nvPr/>
              </p:nvSpPr>
              <p:spPr>
                <a:xfrm>
                  <a:off x="6802633" y="2619026"/>
                  <a:ext cx="484094" cy="7110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cs typeface="+mn-cs"/>
                    </a:rPr>
                    <a:t>7</a:t>
                  </a:r>
                </a:p>
              </p:txBody>
            </p:sp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517D5597-645B-5B9D-1BFD-29091D73D348}"/>
                    </a:ext>
                  </a:extLst>
                </p:cNvPr>
                <p:cNvSpPr txBox="1"/>
                <p:nvPr/>
              </p:nvSpPr>
              <p:spPr>
                <a:xfrm>
                  <a:off x="7596010" y="2619026"/>
                  <a:ext cx="484094" cy="7110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cs typeface="Arial" panose="020B0604020202020204" pitchFamily="34" charset="0"/>
                    </a:rPr>
                    <a:t>8</a:t>
                  </a:r>
                </a:p>
              </p:txBody>
            </p:sp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A7CD96C5-279B-722B-B8F9-20FABF7E1E0D}"/>
                    </a:ext>
                  </a:extLst>
                </p:cNvPr>
                <p:cNvSpPr txBox="1"/>
                <p:nvPr/>
              </p:nvSpPr>
              <p:spPr>
                <a:xfrm>
                  <a:off x="8340553" y="2622260"/>
                  <a:ext cx="484094" cy="7110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cs typeface="+mn-cs"/>
                    </a:rPr>
                    <a:t>9</a:t>
                  </a:r>
                </a:p>
              </p:txBody>
            </p:sp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A6CC8695-60E6-FC0E-BF7C-DF12A320DB0C}"/>
                    </a:ext>
                  </a:extLst>
                </p:cNvPr>
                <p:cNvSpPr txBox="1"/>
                <p:nvPr/>
              </p:nvSpPr>
              <p:spPr>
                <a:xfrm>
                  <a:off x="8927268" y="2619026"/>
                  <a:ext cx="776385" cy="7110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cs typeface="Arial" panose="020B0604020202020204" pitchFamily="34" charset="0"/>
                    </a:rPr>
                    <a:t>10</a:t>
                  </a:r>
                </a:p>
              </p:txBody>
            </p:sp>
          </p:grpSp>
          <p:sp>
            <p:nvSpPr>
              <p:cNvPr id="18" name="Rounded Rectangle 69">
                <a:extLst>
                  <a:ext uri="{FF2B5EF4-FFF2-40B4-BE49-F238E27FC236}">
                    <a16:creationId xmlns:a16="http://schemas.microsoft.com/office/drawing/2014/main" id="{65D824A8-856A-478B-F6B2-C60FB63A4799}"/>
                  </a:ext>
                </a:extLst>
              </p:cNvPr>
              <p:cNvSpPr/>
              <p:nvPr/>
            </p:nvSpPr>
            <p:spPr>
              <a:xfrm>
                <a:off x="4731088" y="2640939"/>
                <a:ext cx="579329" cy="573405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?</a:t>
                </a:r>
              </a:p>
            </p:txBody>
          </p:sp>
          <p:sp>
            <p:nvSpPr>
              <p:cNvPr id="19" name="Rounded Rectangle 70">
                <a:extLst>
                  <a:ext uri="{FF2B5EF4-FFF2-40B4-BE49-F238E27FC236}">
                    <a16:creationId xmlns:a16="http://schemas.microsoft.com/office/drawing/2014/main" id="{8BD4C66B-044E-A865-DE0F-CD81B2BC9321}"/>
                  </a:ext>
                </a:extLst>
              </p:cNvPr>
              <p:cNvSpPr/>
              <p:nvPr/>
            </p:nvSpPr>
            <p:spPr>
              <a:xfrm>
                <a:off x="5461142" y="2640720"/>
                <a:ext cx="579329" cy="573405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?</a:t>
                </a:r>
              </a:p>
            </p:txBody>
          </p:sp>
          <p:sp>
            <p:nvSpPr>
              <p:cNvPr id="20" name="Rounded Rectangle 71">
                <a:extLst>
                  <a:ext uri="{FF2B5EF4-FFF2-40B4-BE49-F238E27FC236}">
                    <a16:creationId xmlns:a16="http://schemas.microsoft.com/office/drawing/2014/main" id="{40CF1858-55AC-5C21-D187-6A09D1B5115D}"/>
                  </a:ext>
                </a:extLst>
              </p:cNvPr>
              <p:cNvSpPr/>
              <p:nvPr/>
            </p:nvSpPr>
            <p:spPr>
              <a:xfrm>
                <a:off x="6235626" y="2640939"/>
                <a:ext cx="579329" cy="573405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?</a:t>
                </a:r>
              </a:p>
            </p:txBody>
          </p:sp>
          <p:sp>
            <p:nvSpPr>
              <p:cNvPr id="21" name="Rounded Rectangle 72">
                <a:extLst>
                  <a:ext uri="{FF2B5EF4-FFF2-40B4-BE49-F238E27FC236}">
                    <a16:creationId xmlns:a16="http://schemas.microsoft.com/office/drawing/2014/main" id="{28A20CB6-90AB-590C-8174-1E85E3A976FB}"/>
                  </a:ext>
                </a:extLst>
              </p:cNvPr>
              <p:cNvSpPr/>
              <p:nvPr/>
            </p:nvSpPr>
            <p:spPr>
              <a:xfrm>
                <a:off x="6965680" y="2640720"/>
                <a:ext cx="579329" cy="573405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?</a:t>
                </a:r>
              </a:p>
            </p:txBody>
          </p:sp>
          <p:sp>
            <p:nvSpPr>
              <p:cNvPr id="40" name="Rounded Rectangle 73">
                <a:extLst>
                  <a:ext uri="{FF2B5EF4-FFF2-40B4-BE49-F238E27FC236}">
                    <a16:creationId xmlns:a16="http://schemas.microsoft.com/office/drawing/2014/main" id="{34F2B931-4651-72C6-66D5-F460A928EA1B}"/>
                  </a:ext>
                </a:extLst>
              </p:cNvPr>
              <p:cNvSpPr/>
              <p:nvPr/>
            </p:nvSpPr>
            <p:spPr>
              <a:xfrm>
                <a:off x="8487472" y="2653245"/>
                <a:ext cx="579329" cy="573405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?</a:t>
                </a:r>
              </a:p>
            </p:txBody>
          </p:sp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4EFCF9A-3EDF-AF53-9829-BC027E2C283D}"/>
              </a:ext>
            </a:extLst>
          </p:cNvPr>
          <p:cNvGrpSpPr/>
          <p:nvPr/>
        </p:nvGrpSpPr>
        <p:grpSpPr>
          <a:xfrm>
            <a:off x="1147121" y="3913488"/>
            <a:ext cx="9343669" cy="2000192"/>
            <a:chOff x="1019531" y="3775265"/>
            <a:chExt cx="9343669" cy="2000192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E9E8F602-9F06-E21D-9551-9254F78A460A}"/>
                </a:ext>
              </a:extLst>
            </p:cNvPr>
            <p:cNvGrpSpPr/>
            <p:nvPr/>
          </p:nvGrpSpPr>
          <p:grpSpPr>
            <a:xfrm>
              <a:off x="1682595" y="4194006"/>
              <a:ext cx="8680605" cy="1581451"/>
              <a:chOff x="1423705" y="1607153"/>
              <a:chExt cx="8742272" cy="1922929"/>
            </a:xfrm>
          </p:grpSpPr>
          <p:sp>
            <p:nvSpPr>
              <p:cNvPr id="74" name="Rounded Rectangle 41">
                <a:extLst>
                  <a:ext uri="{FF2B5EF4-FFF2-40B4-BE49-F238E27FC236}">
                    <a16:creationId xmlns:a16="http://schemas.microsoft.com/office/drawing/2014/main" id="{B4BEAF84-6C75-3F83-A742-9EBD1291E0F3}"/>
                  </a:ext>
                </a:extLst>
              </p:cNvPr>
              <p:cNvSpPr/>
              <p:nvPr/>
            </p:nvSpPr>
            <p:spPr>
              <a:xfrm>
                <a:off x="1509448" y="1607153"/>
                <a:ext cx="8656529" cy="1922929"/>
              </a:xfrm>
              <a:prstGeom prst="roundRect">
                <a:avLst/>
              </a:prstGeom>
              <a:solidFill>
                <a:srgbClr val="FDEAD9"/>
              </a:solidFill>
              <a:ln w="2857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 panose="020B0604020202020204" pitchFamily="34" charset="0"/>
                </a:endParaRPr>
              </a:p>
            </p:txBody>
          </p: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DF48EDC1-94D6-695D-FE44-1B2BD4279C82}"/>
                  </a:ext>
                </a:extLst>
              </p:cNvPr>
              <p:cNvGrpSpPr/>
              <p:nvPr/>
            </p:nvGrpSpPr>
            <p:grpSpPr>
              <a:xfrm>
                <a:off x="1612809" y="2212042"/>
                <a:ext cx="8380369" cy="363070"/>
                <a:chOff x="773153" y="2944906"/>
                <a:chExt cx="9034541" cy="363070"/>
              </a:xfrm>
            </p:grpSpPr>
            <p:cxnSp>
              <p:nvCxnSpPr>
                <p:cNvPr id="87" name="Straight Arrow Connector 86">
                  <a:extLst>
                    <a:ext uri="{FF2B5EF4-FFF2-40B4-BE49-F238E27FC236}">
                      <a16:creationId xmlns:a16="http://schemas.microsoft.com/office/drawing/2014/main" id="{3EEED7AE-AA6E-8389-599B-FD8B3DCCA9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3153" y="3101880"/>
                  <a:ext cx="9034541" cy="24561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7">
                  <a:extLst>
                    <a:ext uri="{FF2B5EF4-FFF2-40B4-BE49-F238E27FC236}">
                      <a16:creationId xmlns:a16="http://schemas.microsoft.com/office/drawing/2014/main" id="{4F94DC92-C2F7-B9E1-9AE0-4D59DC5ED2BF}"/>
                    </a:ext>
                  </a:extLst>
                </p:cNvPr>
                <p:cNvCxnSpPr/>
                <p:nvPr/>
              </p:nvCxnSpPr>
              <p:spPr>
                <a:xfrm>
                  <a:off x="932331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Connector 88">
                  <a:extLst>
                    <a:ext uri="{FF2B5EF4-FFF2-40B4-BE49-F238E27FC236}">
                      <a16:creationId xmlns:a16="http://schemas.microsoft.com/office/drawing/2014/main" id="{9E3DA0BA-A07F-38C9-7EC7-89892C4157E1}"/>
                    </a:ext>
                  </a:extLst>
                </p:cNvPr>
                <p:cNvCxnSpPr/>
                <p:nvPr/>
              </p:nvCxnSpPr>
              <p:spPr>
                <a:xfrm>
                  <a:off x="1743637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Connector 89">
                  <a:extLst>
                    <a:ext uri="{FF2B5EF4-FFF2-40B4-BE49-F238E27FC236}">
                      <a16:creationId xmlns:a16="http://schemas.microsoft.com/office/drawing/2014/main" id="{1B730EB4-39F1-773E-F79A-43029C5CEAE5}"/>
                    </a:ext>
                  </a:extLst>
                </p:cNvPr>
                <p:cNvCxnSpPr/>
                <p:nvPr/>
              </p:nvCxnSpPr>
              <p:spPr>
                <a:xfrm>
                  <a:off x="2532531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>
                  <a:extLst>
                    <a:ext uri="{FF2B5EF4-FFF2-40B4-BE49-F238E27FC236}">
                      <a16:creationId xmlns:a16="http://schemas.microsoft.com/office/drawing/2014/main" id="{21656A12-D1C7-9BD5-7B3F-F90441A2871B}"/>
                    </a:ext>
                  </a:extLst>
                </p:cNvPr>
                <p:cNvCxnSpPr/>
                <p:nvPr/>
              </p:nvCxnSpPr>
              <p:spPr>
                <a:xfrm>
                  <a:off x="3330390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>
                  <a:extLst>
                    <a:ext uri="{FF2B5EF4-FFF2-40B4-BE49-F238E27FC236}">
                      <a16:creationId xmlns:a16="http://schemas.microsoft.com/office/drawing/2014/main" id="{C1BB0C13-7FB2-EBBF-C0FE-7E46E25C14AC}"/>
                    </a:ext>
                  </a:extLst>
                </p:cNvPr>
                <p:cNvCxnSpPr/>
                <p:nvPr/>
              </p:nvCxnSpPr>
              <p:spPr>
                <a:xfrm>
                  <a:off x="4173073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>
                  <a:extLst>
                    <a:ext uri="{FF2B5EF4-FFF2-40B4-BE49-F238E27FC236}">
                      <a16:creationId xmlns:a16="http://schemas.microsoft.com/office/drawing/2014/main" id="{AE8DEF28-DA94-3356-A2C8-612B1B887A51}"/>
                    </a:ext>
                  </a:extLst>
                </p:cNvPr>
                <p:cNvCxnSpPr/>
                <p:nvPr/>
              </p:nvCxnSpPr>
              <p:spPr>
                <a:xfrm>
                  <a:off x="4984379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>
                  <a:extLst>
                    <a:ext uri="{FF2B5EF4-FFF2-40B4-BE49-F238E27FC236}">
                      <a16:creationId xmlns:a16="http://schemas.microsoft.com/office/drawing/2014/main" id="{C5B43676-C3C4-83B9-3DDF-F590FA0311F2}"/>
                    </a:ext>
                  </a:extLst>
                </p:cNvPr>
                <p:cNvCxnSpPr/>
                <p:nvPr/>
              </p:nvCxnSpPr>
              <p:spPr>
                <a:xfrm>
                  <a:off x="5786720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id="{F42DD65D-B413-D0D0-C76D-A9A0325AA1A2}"/>
                    </a:ext>
                  </a:extLst>
                </p:cNvPr>
                <p:cNvCxnSpPr/>
                <p:nvPr/>
              </p:nvCxnSpPr>
              <p:spPr>
                <a:xfrm>
                  <a:off x="6598026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id="{1E127253-03D8-E6C3-4CDA-BE94F3D2E08C}"/>
                    </a:ext>
                  </a:extLst>
                </p:cNvPr>
                <p:cNvCxnSpPr/>
                <p:nvPr/>
              </p:nvCxnSpPr>
              <p:spPr>
                <a:xfrm>
                  <a:off x="7431744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>
                  <a:extLst>
                    <a:ext uri="{FF2B5EF4-FFF2-40B4-BE49-F238E27FC236}">
                      <a16:creationId xmlns:a16="http://schemas.microsoft.com/office/drawing/2014/main" id="{737AB7F1-B236-5850-6B60-E13E149A2799}"/>
                    </a:ext>
                  </a:extLst>
                </p:cNvPr>
                <p:cNvCxnSpPr/>
                <p:nvPr/>
              </p:nvCxnSpPr>
              <p:spPr>
                <a:xfrm>
                  <a:off x="8234085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>
                  <a:extLst>
                    <a:ext uri="{FF2B5EF4-FFF2-40B4-BE49-F238E27FC236}">
                      <a16:creationId xmlns:a16="http://schemas.microsoft.com/office/drawing/2014/main" id="{BDF8D964-BBBC-2716-C0E5-6CB43E7813B8}"/>
                    </a:ext>
                  </a:extLst>
                </p:cNvPr>
                <p:cNvCxnSpPr/>
                <p:nvPr/>
              </p:nvCxnSpPr>
              <p:spPr>
                <a:xfrm>
                  <a:off x="9045391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1D2C2EDB-85DB-3C72-32C3-A0E50E53D585}"/>
                  </a:ext>
                </a:extLst>
              </p:cNvPr>
              <p:cNvSpPr txBox="1"/>
              <p:nvPr/>
            </p:nvSpPr>
            <p:spPr>
              <a:xfrm>
                <a:off x="1423705" y="2622260"/>
                <a:ext cx="681808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10</a:t>
                </a: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787379D6-7D68-81D3-A4C9-05983F64211F}"/>
                  </a:ext>
                </a:extLst>
              </p:cNvPr>
              <p:cNvSpPr txBox="1"/>
              <p:nvPr/>
            </p:nvSpPr>
            <p:spPr>
              <a:xfrm>
                <a:off x="2172639" y="2619026"/>
                <a:ext cx="68170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11</a:t>
                </a: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CD76D07E-14B3-DA57-B63D-10AF03CD6E4F}"/>
                  </a:ext>
                </a:extLst>
              </p:cNvPr>
              <p:cNvSpPr txBox="1"/>
              <p:nvPr/>
            </p:nvSpPr>
            <p:spPr>
              <a:xfrm>
                <a:off x="2917844" y="2622260"/>
                <a:ext cx="641920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12</a:t>
                </a: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24465838-E79D-7F63-EFC3-9927FD73BBC7}"/>
                  </a:ext>
                </a:extLst>
              </p:cNvPr>
              <p:cNvSpPr txBox="1"/>
              <p:nvPr/>
            </p:nvSpPr>
            <p:spPr>
              <a:xfrm>
                <a:off x="3777045" y="2619025"/>
                <a:ext cx="48409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241A0142-2D95-5D27-9DFE-71CF9E8E81C3}"/>
                  </a:ext>
                </a:extLst>
              </p:cNvPr>
              <p:cNvSpPr txBox="1"/>
              <p:nvPr/>
            </p:nvSpPr>
            <p:spPr>
              <a:xfrm>
                <a:off x="4535036" y="2622260"/>
                <a:ext cx="48409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A5C46109-3D7D-03BE-5A21-D625E72F6B84}"/>
                  </a:ext>
                </a:extLst>
              </p:cNvPr>
              <p:cNvSpPr txBox="1"/>
              <p:nvPr/>
            </p:nvSpPr>
            <p:spPr>
              <a:xfrm>
                <a:off x="5296563" y="2619025"/>
                <a:ext cx="48409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703495AD-DBFE-72C0-4B4E-569F128D8B40}"/>
                  </a:ext>
                </a:extLst>
              </p:cNvPr>
              <p:cNvSpPr txBox="1"/>
              <p:nvPr/>
            </p:nvSpPr>
            <p:spPr>
              <a:xfrm>
                <a:off x="6041106" y="2622260"/>
                <a:ext cx="48409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6</a:t>
                </a: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13F13F1F-2E40-C563-6C55-B782E26FF9A1}"/>
                  </a:ext>
                </a:extLst>
              </p:cNvPr>
              <p:cNvSpPr txBox="1"/>
              <p:nvPr/>
            </p:nvSpPr>
            <p:spPr>
              <a:xfrm>
                <a:off x="6704959" y="2619026"/>
                <a:ext cx="641920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17</a:t>
                </a: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4C43156C-642B-4E10-683E-E938706ACDD9}"/>
                  </a:ext>
                </a:extLst>
              </p:cNvPr>
              <p:cNvSpPr txBox="1"/>
              <p:nvPr/>
            </p:nvSpPr>
            <p:spPr>
              <a:xfrm>
                <a:off x="7498336" y="2619026"/>
                <a:ext cx="641920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18</a:t>
                </a: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52B98487-B533-A8BD-8702-EB236919583C}"/>
                  </a:ext>
                </a:extLst>
              </p:cNvPr>
              <p:cNvSpPr txBox="1"/>
              <p:nvPr/>
            </p:nvSpPr>
            <p:spPr>
              <a:xfrm>
                <a:off x="8340553" y="2622260"/>
                <a:ext cx="48409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9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D4B9537B-3626-A51A-CEDD-789F95BDC391}"/>
                  </a:ext>
                </a:extLst>
              </p:cNvPr>
              <p:cNvSpPr txBox="1"/>
              <p:nvPr/>
            </p:nvSpPr>
            <p:spPr>
              <a:xfrm>
                <a:off x="8927268" y="2619025"/>
                <a:ext cx="776385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20</a:t>
                </a:r>
              </a:p>
            </p:txBody>
          </p:sp>
        </p:grp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452586AB-8B15-88A2-DE9F-C8F441885F02}"/>
                </a:ext>
              </a:extLst>
            </p:cNvPr>
            <p:cNvSpPr txBox="1"/>
            <p:nvPr/>
          </p:nvSpPr>
          <p:spPr>
            <a:xfrm>
              <a:off x="1019531" y="3775265"/>
              <a:ext cx="11833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b)</a:t>
              </a:r>
            </a:p>
          </p:txBody>
        </p:sp>
        <p:sp>
          <p:nvSpPr>
            <p:cNvPr id="69" name="Rounded Rectangle 75">
              <a:extLst>
                <a:ext uri="{FF2B5EF4-FFF2-40B4-BE49-F238E27FC236}">
                  <a16:creationId xmlns:a16="http://schemas.microsoft.com/office/drawing/2014/main" id="{9787A6F7-FF9F-7D5F-C86C-C1365DF61CC9}"/>
                </a:ext>
              </a:extLst>
            </p:cNvPr>
            <p:cNvSpPr/>
            <p:nvPr/>
          </p:nvSpPr>
          <p:spPr>
            <a:xfrm>
              <a:off x="3946433" y="5048080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70" name="Rounded Rectangle 76">
              <a:extLst>
                <a:ext uri="{FF2B5EF4-FFF2-40B4-BE49-F238E27FC236}">
                  <a16:creationId xmlns:a16="http://schemas.microsoft.com/office/drawing/2014/main" id="{56204890-D8A6-3B23-0258-64EB1B355878}"/>
                </a:ext>
              </a:extLst>
            </p:cNvPr>
            <p:cNvSpPr/>
            <p:nvPr/>
          </p:nvSpPr>
          <p:spPr>
            <a:xfrm>
              <a:off x="4676487" y="5047861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71" name="Rounded Rectangle 77">
              <a:extLst>
                <a:ext uri="{FF2B5EF4-FFF2-40B4-BE49-F238E27FC236}">
                  <a16:creationId xmlns:a16="http://schemas.microsoft.com/office/drawing/2014/main" id="{72F6E2BF-4A80-5081-D24F-4B7C71D7847D}"/>
                </a:ext>
              </a:extLst>
            </p:cNvPr>
            <p:cNvSpPr/>
            <p:nvPr/>
          </p:nvSpPr>
          <p:spPr>
            <a:xfrm>
              <a:off x="5450971" y="5048080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72" name="Rounded Rectangle 78">
              <a:extLst>
                <a:ext uri="{FF2B5EF4-FFF2-40B4-BE49-F238E27FC236}">
                  <a16:creationId xmlns:a16="http://schemas.microsoft.com/office/drawing/2014/main" id="{F830181D-0D19-3615-FED7-A101AC775809}"/>
                </a:ext>
              </a:extLst>
            </p:cNvPr>
            <p:cNvSpPr/>
            <p:nvPr/>
          </p:nvSpPr>
          <p:spPr>
            <a:xfrm>
              <a:off x="6181025" y="5047861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73" name="Rounded Rectangle 79">
              <a:extLst>
                <a:ext uri="{FF2B5EF4-FFF2-40B4-BE49-F238E27FC236}">
                  <a16:creationId xmlns:a16="http://schemas.microsoft.com/office/drawing/2014/main" id="{1B674BC2-9E79-58E2-D31A-242CCF93EFE0}"/>
                </a:ext>
              </a:extLst>
            </p:cNvPr>
            <p:cNvSpPr/>
            <p:nvPr/>
          </p:nvSpPr>
          <p:spPr>
            <a:xfrm>
              <a:off x="8475391" y="5032710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99" name="Rounded Rectangle 81">
            <a:extLst>
              <a:ext uri="{FF2B5EF4-FFF2-40B4-BE49-F238E27FC236}">
                <a16:creationId xmlns:a16="http://schemas.microsoft.com/office/drawing/2014/main" id="{FA16FF3F-16B0-313C-C7B0-EAC2637AEC5E}"/>
              </a:ext>
            </a:extLst>
          </p:cNvPr>
          <p:cNvSpPr/>
          <p:nvPr/>
        </p:nvSpPr>
        <p:spPr>
          <a:xfrm>
            <a:off x="4852740" y="2779162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0" name="Rounded Rectangle 82">
            <a:extLst>
              <a:ext uri="{FF2B5EF4-FFF2-40B4-BE49-F238E27FC236}">
                <a16:creationId xmlns:a16="http://schemas.microsoft.com/office/drawing/2014/main" id="{50908B46-3F6B-D955-6F55-116924185112}"/>
              </a:ext>
            </a:extLst>
          </p:cNvPr>
          <p:cNvSpPr/>
          <p:nvPr/>
        </p:nvSpPr>
        <p:spPr>
          <a:xfrm>
            <a:off x="5582794" y="2778943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01" name="Rounded Rectangle 83">
            <a:extLst>
              <a:ext uri="{FF2B5EF4-FFF2-40B4-BE49-F238E27FC236}">
                <a16:creationId xmlns:a16="http://schemas.microsoft.com/office/drawing/2014/main" id="{4C9FBFEA-77B4-8201-2991-A70F75A285CF}"/>
              </a:ext>
            </a:extLst>
          </p:cNvPr>
          <p:cNvSpPr/>
          <p:nvPr/>
        </p:nvSpPr>
        <p:spPr>
          <a:xfrm>
            <a:off x="6357278" y="2779162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02" name="Rounded Rectangle 84">
            <a:extLst>
              <a:ext uri="{FF2B5EF4-FFF2-40B4-BE49-F238E27FC236}">
                <a16:creationId xmlns:a16="http://schemas.microsoft.com/office/drawing/2014/main" id="{D8B0FC88-27D2-A544-FBA3-5B8A44A86750}"/>
              </a:ext>
            </a:extLst>
          </p:cNvPr>
          <p:cNvSpPr/>
          <p:nvPr/>
        </p:nvSpPr>
        <p:spPr>
          <a:xfrm>
            <a:off x="7087332" y="2778943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03" name="Rounded Rectangle 85">
            <a:extLst>
              <a:ext uri="{FF2B5EF4-FFF2-40B4-BE49-F238E27FC236}">
                <a16:creationId xmlns:a16="http://schemas.microsoft.com/office/drawing/2014/main" id="{6B764E80-13BD-58EC-DF2B-58D7BD2F111E}"/>
              </a:ext>
            </a:extLst>
          </p:cNvPr>
          <p:cNvSpPr/>
          <p:nvPr/>
        </p:nvSpPr>
        <p:spPr>
          <a:xfrm>
            <a:off x="8609124" y="2791468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04" name="Rounded Rectangle 88">
            <a:extLst>
              <a:ext uri="{FF2B5EF4-FFF2-40B4-BE49-F238E27FC236}">
                <a16:creationId xmlns:a16="http://schemas.microsoft.com/office/drawing/2014/main" id="{5AF1BD83-DC39-885E-AF21-665A8705CB2E}"/>
              </a:ext>
            </a:extLst>
          </p:cNvPr>
          <p:cNvSpPr/>
          <p:nvPr/>
        </p:nvSpPr>
        <p:spPr>
          <a:xfrm>
            <a:off x="4074062" y="5186303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05" name="Rounded Rectangle 89">
            <a:extLst>
              <a:ext uri="{FF2B5EF4-FFF2-40B4-BE49-F238E27FC236}">
                <a16:creationId xmlns:a16="http://schemas.microsoft.com/office/drawing/2014/main" id="{9823CBE0-38AB-D9E3-6CF9-CDCD00D13238}"/>
              </a:ext>
            </a:extLst>
          </p:cNvPr>
          <p:cNvSpPr/>
          <p:nvPr/>
        </p:nvSpPr>
        <p:spPr>
          <a:xfrm>
            <a:off x="4804116" y="5186084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06" name="Rounded Rectangle 90">
            <a:extLst>
              <a:ext uri="{FF2B5EF4-FFF2-40B4-BE49-F238E27FC236}">
                <a16:creationId xmlns:a16="http://schemas.microsoft.com/office/drawing/2014/main" id="{5F2123D7-58D7-F2C4-8678-70348FBBD874}"/>
              </a:ext>
            </a:extLst>
          </p:cNvPr>
          <p:cNvSpPr/>
          <p:nvPr/>
        </p:nvSpPr>
        <p:spPr>
          <a:xfrm>
            <a:off x="5578600" y="5186303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07" name="Rounded Rectangle 91">
            <a:extLst>
              <a:ext uri="{FF2B5EF4-FFF2-40B4-BE49-F238E27FC236}">
                <a16:creationId xmlns:a16="http://schemas.microsoft.com/office/drawing/2014/main" id="{63372F8A-A136-6EBB-BFAD-53B959113CDF}"/>
              </a:ext>
            </a:extLst>
          </p:cNvPr>
          <p:cNvSpPr/>
          <p:nvPr/>
        </p:nvSpPr>
        <p:spPr>
          <a:xfrm>
            <a:off x="6308654" y="5186084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108" name="Rounded Rectangle 92">
            <a:extLst>
              <a:ext uri="{FF2B5EF4-FFF2-40B4-BE49-F238E27FC236}">
                <a16:creationId xmlns:a16="http://schemas.microsoft.com/office/drawing/2014/main" id="{55A03372-2AED-CE5B-C7B8-5D3DDE879527}"/>
              </a:ext>
            </a:extLst>
          </p:cNvPr>
          <p:cNvSpPr/>
          <p:nvPr/>
        </p:nvSpPr>
        <p:spPr>
          <a:xfrm>
            <a:off x="8597054" y="5168495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28437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9" grpId="0" animBg="1"/>
          <p:bldP spid="100" grpId="0" animBg="1"/>
          <p:bldP spid="101" grpId="0" animBg="1"/>
          <p:bldP spid="102" grpId="0" animBg="1"/>
          <p:bldP spid="103" grpId="0" animBg="1"/>
          <p:bldP spid="104" grpId="0" animBg="1"/>
          <p:bldP spid="105" grpId="0" animBg="1"/>
          <p:bldP spid="106" grpId="0" animBg="1"/>
          <p:bldP spid="107" grpId="0" animBg="1"/>
          <p:bldP spid="10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9" grpId="0" animBg="1"/>
          <p:bldP spid="100" grpId="0" animBg="1"/>
          <p:bldP spid="101" grpId="0" animBg="1"/>
          <p:bldP spid="102" grpId="0" animBg="1"/>
          <p:bldP spid="103" grpId="0" animBg="1"/>
          <p:bldP spid="104" grpId="0" animBg="1"/>
          <p:bldP spid="105" grpId="0" animBg="1"/>
          <p:bldP spid="106" grpId="0" animBg="1"/>
          <p:bldP spid="107" grpId="0" animBg="1"/>
          <p:bldP spid="108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30F32F8-B046-173E-BC9A-C5D487269180}"/>
              </a:ext>
            </a:extLst>
          </p:cNvPr>
          <p:cNvGrpSpPr/>
          <p:nvPr/>
        </p:nvGrpSpPr>
        <p:grpSpPr>
          <a:xfrm>
            <a:off x="1347010" y="779872"/>
            <a:ext cx="605826" cy="830997"/>
            <a:chOff x="3174278" y="237323"/>
            <a:chExt cx="605826" cy="83099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0C057B5-37B3-0648-6967-CF3743E62B0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823B88A-9539-5AE9-F632-41CECEE6A56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1B2E48D-8056-6D4A-817A-719DF7EB5CA1}"/>
              </a:ext>
            </a:extLst>
          </p:cNvPr>
          <p:cNvSpPr txBox="1"/>
          <p:nvPr/>
        </p:nvSpPr>
        <p:spPr>
          <a:xfrm>
            <a:off x="2064355" y="900206"/>
            <a:ext cx="837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Mỗi quả bóng ứng với vạch nào trên tia số?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AFBDFEB-6D5D-9C48-107D-56BAEC3AA184}"/>
              </a:ext>
            </a:extLst>
          </p:cNvPr>
          <p:cNvGrpSpPr/>
          <p:nvPr/>
        </p:nvGrpSpPr>
        <p:grpSpPr>
          <a:xfrm>
            <a:off x="1148356" y="1854396"/>
            <a:ext cx="10088833" cy="3870372"/>
            <a:chOff x="925729" y="1064853"/>
            <a:chExt cx="10088833" cy="387037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A1920D4-9DF4-C9BB-73CC-7504CC42FC79}"/>
                </a:ext>
              </a:extLst>
            </p:cNvPr>
            <p:cNvGrpSpPr/>
            <p:nvPr/>
          </p:nvGrpSpPr>
          <p:grpSpPr>
            <a:xfrm>
              <a:off x="925729" y="4139022"/>
              <a:ext cx="10088833" cy="796203"/>
              <a:chOff x="1027658" y="2434111"/>
              <a:chExt cx="9618571" cy="738317"/>
            </a:xfrm>
          </p:grpSpPr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C8FFBF15-1DF5-17E0-9C12-AC2EDD38D3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3994" y="2555579"/>
                <a:ext cx="9492235" cy="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EB909D1D-33F5-C94C-6647-CFA2E9993E82}"/>
                  </a:ext>
                </a:extLst>
              </p:cNvPr>
              <p:cNvCxnSpPr/>
              <p:nvPr/>
            </p:nvCxnSpPr>
            <p:spPr>
              <a:xfrm>
                <a:off x="1153994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D9B56356-CB44-18DE-B48D-814F52C1F3C8}"/>
                  </a:ext>
                </a:extLst>
              </p:cNvPr>
              <p:cNvCxnSpPr/>
              <p:nvPr/>
            </p:nvCxnSpPr>
            <p:spPr>
              <a:xfrm>
                <a:off x="1636061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02C272B1-C0D5-AC6E-D100-DC2C1F9240C0}"/>
                  </a:ext>
                </a:extLst>
              </p:cNvPr>
              <p:cNvCxnSpPr/>
              <p:nvPr/>
            </p:nvCxnSpPr>
            <p:spPr>
              <a:xfrm>
                <a:off x="2104811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2F45C221-74DB-E405-797E-EB327215B094}"/>
                  </a:ext>
                </a:extLst>
              </p:cNvPr>
              <p:cNvCxnSpPr/>
              <p:nvPr/>
            </p:nvCxnSpPr>
            <p:spPr>
              <a:xfrm>
                <a:off x="2578888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DD4DBA4D-E577-31A5-25AF-DBAD07B54E98}"/>
                  </a:ext>
                </a:extLst>
              </p:cNvPr>
              <p:cNvCxnSpPr/>
              <p:nvPr/>
            </p:nvCxnSpPr>
            <p:spPr>
              <a:xfrm>
                <a:off x="3079599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CECEFD51-B5E6-D9D4-4401-5A465D727693}"/>
                  </a:ext>
                </a:extLst>
              </p:cNvPr>
              <p:cNvCxnSpPr/>
              <p:nvPr/>
            </p:nvCxnSpPr>
            <p:spPr>
              <a:xfrm>
                <a:off x="3561666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18DA4744-A2C7-D0D5-4F73-C6A2773E86A6}"/>
                  </a:ext>
                </a:extLst>
              </p:cNvPr>
              <p:cNvCxnSpPr/>
              <p:nvPr/>
            </p:nvCxnSpPr>
            <p:spPr>
              <a:xfrm>
                <a:off x="4052078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2874D0B4-E0AC-22DB-77A8-B19D251AF504}"/>
                  </a:ext>
                </a:extLst>
              </p:cNvPr>
              <p:cNvCxnSpPr/>
              <p:nvPr/>
            </p:nvCxnSpPr>
            <p:spPr>
              <a:xfrm>
                <a:off x="4508019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2A9CBE71-AAD3-7D87-6455-CF2867C31C17}"/>
                  </a:ext>
                </a:extLst>
              </p:cNvPr>
              <p:cNvCxnSpPr/>
              <p:nvPr/>
            </p:nvCxnSpPr>
            <p:spPr>
              <a:xfrm>
                <a:off x="5003403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1F66ADAE-B676-4B01-133A-0D01E0CA349C}"/>
                  </a:ext>
                </a:extLst>
              </p:cNvPr>
              <p:cNvCxnSpPr/>
              <p:nvPr/>
            </p:nvCxnSpPr>
            <p:spPr>
              <a:xfrm>
                <a:off x="5493206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D8892B36-CCC3-A9F0-CA1B-CBF016FBF7F1}"/>
                  </a:ext>
                </a:extLst>
              </p:cNvPr>
              <p:cNvCxnSpPr/>
              <p:nvPr/>
            </p:nvCxnSpPr>
            <p:spPr>
              <a:xfrm>
                <a:off x="5962210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770A445E-1F9B-1666-7011-BB618039131A}"/>
                  </a:ext>
                </a:extLst>
              </p:cNvPr>
              <p:cNvSpPr txBox="1"/>
              <p:nvPr/>
            </p:nvSpPr>
            <p:spPr>
              <a:xfrm>
                <a:off x="1027658" y="2719150"/>
                <a:ext cx="310095" cy="428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0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8280E7D6-3EE8-BFB1-A056-589DBE3FD40A}"/>
                  </a:ext>
                </a:extLst>
              </p:cNvPr>
              <p:cNvSpPr txBox="1"/>
              <p:nvPr/>
            </p:nvSpPr>
            <p:spPr>
              <a:xfrm>
                <a:off x="1481013" y="2716902"/>
                <a:ext cx="310095" cy="428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1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55F86BC8-119F-9CB5-E033-5172C92E68D7}"/>
                  </a:ext>
                </a:extLst>
              </p:cNvPr>
              <p:cNvSpPr txBox="1"/>
              <p:nvPr/>
            </p:nvSpPr>
            <p:spPr>
              <a:xfrm>
                <a:off x="1957944" y="2719150"/>
                <a:ext cx="310095" cy="428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2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D76D413E-07DB-7F6A-68AC-5A1BCF51E3CA}"/>
                  </a:ext>
                </a:extLst>
              </p:cNvPr>
              <p:cNvSpPr txBox="1"/>
              <p:nvPr/>
            </p:nvSpPr>
            <p:spPr>
              <a:xfrm>
                <a:off x="2445755" y="2716902"/>
                <a:ext cx="310095" cy="428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3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3FD60318-84E1-00A2-85E4-C4E28DA2E2A5}"/>
                  </a:ext>
                </a:extLst>
              </p:cNvPr>
              <p:cNvSpPr txBox="1"/>
              <p:nvPr/>
            </p:nvSpPr>
            <p:spPr>
              <a:xfrm>
                <a:off x="2931300" y="2719150"/>
                <a:ext cx="310095" cy="428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4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66BC60E3-4AE4-C899-2285-D8959FFE6542}"/>
                  </a:ext>
                </a:extLst>
              </p:cNvPr>
              <p:cNvSpPr txBox="1"/>
              <p:nvPr/>
            </p:nvSpPr>
            <p:spPr>
              <a:xfrm>
                <a:off x="3419110" y="2716902"/>
                <a:ext cx="310095" cy="428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5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D74806BC-EB36-7B78-DD90-41ED7C968EC6}"/>
                  </a:ext>
                </a:extLst>
              </p:cNvPr>
              <p:cNvSpPr txBox="1"/>
              <p:nvPr/>
            </p:nvSpPr>
            <p:spPr>
              <a:xfrm>
                <a:off x="3896041" y="2719150"/>
                <a:ext cx="310095" cy="428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6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FA4A768-385B-DBF4-5802-E667283AAE1B}"/>
                  </a:ext>
                </a:extLst>
              </p:cNvPr>
              <p:cNvSpPr txBox="1"/>
              <p:nvPr/>
            </p:nvSpPr>
            <p:spPr>
              <a:xfrm>
                <a:off x="4358943" y="2716902"/>
                <a:ext cx="310095" cy="428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7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6906CF1F-26A8-1287-1353-B94DEBF68933}"/>
                  </a:ext>
                </a:extLst>
              </p:cNvPr>
              <p:cNvSpPr txBox="1"/>
              <p:nvPr/>
            </p:nvSpPr>
            <p:spPr>
              <a:xfrm>
                <a:off x="4867156" y="2716902"/>
                <a:ext cx="310095" cy="428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8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433DB62-2078-0928-9307-60C05D42E724}"/>
                  </a:ext>
                </a:extLst>
              </p:cNvPr>
              <p:cNvSpPr txBox="1"/>
              <p:nvPr/>
            </p:nvSpPr>
            <p:spPr>
              <a:xfrm>
                <a:off x="5344087" y="2719150"/>
                <a:ext cx="310095" cy="428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9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BC81377E-E0CC-B591-B5C6-A57BD26BF226}"/>
                  </a:ext>
                </a:extLst>
              </p:cNvPr>
              <p:cNvSpPr txBox="1"/>
              <p:nvPr/>
            </p:nvSpPr>
            <p:spPr>
              <a:xfrm>
                <a:off x="5653385" y="2716902"/>
                <a:ext cx="620192" cy="428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10</a:t>
                </a:r>
              </a:p>
            </p:txBody>
          </p: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AA431D4C-F7AF-F5D7-B945-03F3F4167310}"/>
                  </a:ext>
                </a:extLst>
              </p:cNvPr>
              <p:cNvCxnSpPr/>
              <p:nvPr/>
            </p:nvCxnSpPr>
            <p:spPr>
              <a:xfrm>
                <a:off x="6455571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CC7B53DD-C2AA-DEDB-FB1A-C5DF2356B1B7}"/>
                  </a:ext>
                </a:extLst>
              </p:cNvPr>
              <p:cNvCxnSpPr/>
              <p:nvPr/>
            </p:nvCxnSpPr>
            <p:spPr>
              <a:xfrm>
                <a:off x="6962546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96377D53-FE8F-199A-9F84-A93059C9711D}"/>
                  </a:ext>
                </a:extLst>
              </p:cNvPr>
              <p:cNvCxnSpPr/>
              <p:nvPr/>
            </p:nvCxnSpPr>
            <p:spPr>
              <a:xfrm>
                <a:off x="7406388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9893AF87-D969-9FC5-05BF-CF09619BBA87}"/>
                  </a:ext>
                </a:extLst>
              </p:cNvPr>
              <p:cNvCxnSpPr/>
              <p:nvPr/>
            </p:nvCxnSpPr>
            <p:spPr>
              <a:xfrm>
                <a:off x="7880465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F2D6A80C-FA5D-1D2E-EF30-16B3EDA900CF}"/>
                  </a:ext>
                </a:extLst>
              </p:cNvPr>
              <p:cNvCxnSpPr/>
              <p:nvPr/>
            </p:nvCxnSpPr>
            <p:spPr>
              <a:xfrm>
                <a:off x="8381176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7FAF1127-573F-B8CC-691D-2867D41CF434}"/>
                  </a:ext>
                </a:extLst>
              </p:cNvPr>
              <p:cNvCxnSpPr/>
              <p:nvPr/>
            </p:nvCxnSpPr>
            <p:spPr>
              <a:xfrm>
                <a:off x="8863243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40EAE398-6412-2AAA-830F-07B590A1BDD0}"/>
                  </a:ext>
                </a:extLst>
              </p:cNvPr>
              <p:cNvCxnSpPr/>
              <p:nvPr/>
            </p:nvCxnSpPr>
            <p:spPr>
              <a:xfrm>
                <a:off x="9366109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2A61D7BA-7DD6-1DF6-41F5-73C456B69635}"/>
                  </a:ext>
                </a:extLst>
              </p:cNvPr>
              <p:cNvCxnSpPr/>
              <p:nvPr/>
            </p:nvCxnSpPr>
            <p:spPr>
              <a:xfrm>
                <a:off x="9848176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3825A251-A354-1A3B-39CE-3E00FA46CD1E}"/>
                  </a:ext>
                </a:extLst>
              </p:cNvPr>
              <p:cNvSpPr txBox="1"/>
              <p:nvPr/>
            </p:nvSpPr>
            <p:spPr>
              <a:xfrm>
                <a:off x="6237794" y="2719150"/>
                <a:ext cx="517342" cy="428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11</a:t>
                </a: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D79B3496-2760-F1BF-83EE-27567364E92D}"/>
                  </a:ext>
                </a:extLst>
              </p:cNvPr>
              <p:cNvSpPr txBox="1"/>
              <p:nvPr/>
            </p:nvSpPr>
            <p:spPr>
              <a:xfrm>
                <a:off x="6534392" y="2743028"/>
                <a:ext cx="818345" cy="428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12</a:t>
                </a: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389D66A0-9FAD-71A0-6109-2E2E61565F0E}"/>
                  </a:ext>
                </a:extLst>
              </p:cNvPr>
              <p:cNvSpPr txBox="1"/>
              <p:nvPr/>
            </p:nvSpPr>
            <p:spPr>
              <a:xfrm>
                <a:off x="7011323" y="2744327"/>
                <a:ext cx="818345" cy="428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13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63FE61E1-A1BC-19ED-2581-DB3C314B2C00}"/>
                  </a:ext>
                </a:extLst>
              </p:cNvPr>
              <p:cNvSpPr txBox="1"/>
              <p:nvPr/>
            </p:nvSpPr>
            <p:spPr>
              <a:xfrm>
                <a:off x="7499134" y="2742078"/>
                <a:ext cx="818345" cy="428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14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62251372-4941-D943-67EB-37FDAB1033DC}"/>
                  </a:ext>
                </a:extLst>
              </p:cNvPr>
              <p:cNvSpPr txBox="1"/>
              <p:nvPr/>
            </p:nvSpPr>
            <p:spPr>
              <a:xfrm>
                <a:off x="7984679" y="2744326"/>
                <a:ext cx="818345" cy="428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15</a:t>
                </a: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767F39CB-1C80-87DA-141F-34AAFB35C967}"/>
                  </a:ext>
                </a:extLst>
              </p:cNvPr>
              <p:cNvSpPr txBox="1"/>
              <p:nvPr/>
            </p:nvSpPr>
            <p:spPr>
              <a:xfrm>
                <a:off x="8472489" y="2742079"/>
                <a:ext cx="818345" cy="428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16</a:t>
                </a: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8B027BD9-D22B-304F-8A7F-FFA6800AB290}"/>
                  </a:ext>
                </a:extLst>
              </p:cNvPr>
              <p:cNvSpPr txBox="1"/>
              <p:nvPr/>
            </p:nvSpPr>
            <p:spPr>
              <a:xfrm>
                <a:off x="8949420" y="2744326"/>
                <a:ext cx="818345" cy="428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17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B515C3AC-F601-BAD0-2E10-D4BE552AB151}"/>
                  </a:ext>
                </a:extLst>
              </p:cNvPr>
              <p:cNvSpPr txBox="1"/>
              <p:nvPr/>
            </p:nvSpPr>
            <p:spPr>
              <a:xfrm>
                <a:off x="9437230" y="2742078"/>
                <a:ext cx="818345" cy="428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18</a:t>
                </a:r>
              </a:p>
            </p:txBody>
          </p:sp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9C55F7F-CEC7-253C-2EA9-20BE25281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  <a14:imgEffect>
                        <a14:sharpenSoften amount="29000"/>
                      </a14:imgEffect>
                      <a14:imgEffect>
                        <a14:brightnessContrast bright="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0985" y="1740514"/>
              <a:ext cx="1435100" cy="1515951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4A1493E-E57C-A62F-DB1D-CF0DF1B619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29" b="90071" l="9735" r="89381">
                          <a14:foregroundMark x1="39823" y1="16312" x2="29204" y2="21986"/>
                          <a14:foregroundMark x1="29204" y1="21277" x2="18584" y2="50355"/>
                          <a14:foregroundMark x1="53982" y1="81560" x2="61062" y2="90071"/>
                          <a14:foregroundMark x1="85841" y1="46099" x2="87611" y2="43262"/>
                        </a14:backgroundRemoval>
                      </a14:imgEffect>
                      <a14:imgEffect>
                        <a14:sharpenSoften amount="30000"/>
                      </a14:imgEffect>
                      <a14:imgEffect>
                        <a14:brightnessContrast bright="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5786" y="1280384"/>
              <a:ext cx="1435100" cy="179070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6B747AA-52CE-E3CA-3295-6CF39C77B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636" b="90000" l="8081" r="89899">
                          <a14:foregroundMark x1="5051" y1="31818" x2="39394" y2="5455"/>
                          <a14:foregroundMark x1="39394" y1="5455" x2="39394" y2="4545"/>
                          <a14:foregroundMark x1="48485" y1="77273" x2="61616" y2="88182"/>
                          <a14:foregroundMark x1="8081" y1="54545" x2="8081" y2="54545"/>
                          <a14:foregroundMark x1="8081" y1="46364" x2="8081" y2="37273"/>
                          <a14:foregroundMark x1="74747" y1="32727" x2="74747" y2="32727"/>
                          <a14:foregroundMark x1="76768" y1="28182" x2="41414" y2="7273"/>
                          <a14:foregroundMark x1="25253" y1="12727" x2="16162" y2="20909"/>
                        </a14:backgroundRemoval>
                      </a14:imgEffect>
                      <a14:imgEffect>
                        <a14:sharpenSoften amount="33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468" y="1876693"/>
              <a:ext cx="1074952" cy="1194391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38E5D87-550F-4A26-AB06-BE96E7BF6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EFD"/>
                </a:clrFrom>
                <a:clrTo>
                  <a:srgbClr val="FFFEFD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3000"/>
                      </a14:imgEffect>
                      <a14:imgEffect>
                        <a14:brightnessContrast bright="1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613" y="1360698"/>
              <a:ext cx="1435098" cy="1740939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58E7F59-81B1-5DF4-D6BA-AF9441C68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32000"/>
                      </a14:imgEffect>
                      <a14:imgEffect>
                        <a14:brightnessContrast bright="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4926" y="1064853"/>
              <a:ext cx="1435101" cy="1706301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F869127-8FEC-D2F0-37A9-D21C062B2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45000"/>
                      </a14:imgEffect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2321" y="1609489"/>
              <a:ext cx="1308100" cy="1778000"/>
            </a:xfrm>
            <a:prstGeom prst="rect">
              <a:avLst/>
            </a:prstGeom>
          </p:spPr>
        </p:pic>
      </p:grpSp>
      <p:sp>
        <p:nvSpPr>
          <p:cNvPr id="71" name="Freeform 79">
            <a:extLst>
              <a:ext uri="{FF2B5EF4-FFF2-40B4-BE49-F238E27FC236}">
                <a16:creationId xmlns:a16="http://schemas.microsoft.com/office/drawing/2014/main" id="{D1CD1F32-3232-E38D-16FB-811C3472428D}"/>
              </a:ext>
            </a:extLst>
          </p:cNvPr>
          <p:cNvSpPr/>
          <p:nvPr/>
        </p:nvSpPr>
        <p:spPr>
          <a:xfrm>
            <a:off x="6845496" y="3728687"/>
            <a:ext cx="490969" cy="1257984"/>
          </a:xfrm>
          <a:custGeom>
            <a:avLst/>
            <a:gdLst>
              <a:gd name="connsiteX0" fmla="*/ 0 w 1005840"/>
              <a:gd name="connsiteY0" fmla="*/ 0 h 1293223"/>
              <a:gd name="connsiteX1" fmla="*/ 117565 w 1005840"/>
              <a:gd name="connsiteY1" fmla="*/ 130628 h 1293223"/>
              <a:gd name="connsiteX2" fmla="*/ 182880 w 1005840"/>
              <a:gd name="connsiteY2" fmla="*/ 431074 h 1293223"/>
              <a:gd name="connsiteX3" fmla="*/ 287382 w 1005840"/>
              <a:gd name="connsiteY3" fmla="*/ 731520 h 1293223"/>
              <a:gd name="connsiteX4" fmla="*/ 627017 w 1005840"/>
              <a:gd name="connsiteY4" fmla="*/ 914400 h 1293223"/>
              <a:gd name="connsiteX5" fmla="*/ 914400 w 1005840"/>
              <a:gd name="connsiteY5" fmla="*/ 1110343 h 1293223"/>
              <a:gd name="connsiteX6" fmla="*/ 1005840 w 1005840"/>
              <a:gd name="connsiteY6" fmla="*/ 1293223 h 1293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840" h="1293223">
                <a:moveTo>
                  <a:pt x="0" y="0"/>
                </a:moveTo>
                <a:cubicBezTo>
                  <a:pt x="43542" y="29391"/>
                  <a:pt x="87085" y="58782"/>
                  <a:pt x="117565" y="130628"/>
                </a:cubicBezTo>
                <a:cubicBezTo>
                  <a:pt x="148045" y="202474"/>
                  <a:pt x="154577" y="330925"/>
                  <a:pt x="182880" y="431074"/>
                </a:cubicBezTo>
                <a:cubicBezTo>
                  <a:pt x="211183" y="531223"/>
                  <a:pt x="213359" y="650966"/>
                  <a:pt x="287382" y="731520"/>
                </a:cubicBezTo>
                <a:cubicBezTo>
                  <a:pt x="361405" y="812074"/>
                  <a:pt x="522514" y="851263"/>
                  <a:pt x="627017" y="914400"/>
                </a:cubicBezTo>
                <a:cubicBezTo>
                  <a:pt x="731520" y="977537"/>
                  <a:pt x="851263" y="1047206"/>
                  <a:pt x="914400" y="1110343"/>
                </a:cubicBezTo>
                <a:cubicBezTo>
                  <a:pt x="977537" y="1173480"/>
                  <a:pt x="991688" y="1233351"/>
                  <a:pt x="1005840" y="1293223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72" name="Freeform 82">
            <a:extLst>
              <a:ext uri="{FF2B5EF4-FFF2-40B4-BE49-F238E27FC236}">
                <a16:creationId xmlns:a16="http://schemas.microsoft.com/office/drawing/2014/main" id="{AA7FCC88-4990-5B39-2060-4C55D4E2CF8E}"/>
              </a:ext>
            </a:extLst>
          </p:cNvPr>
          <p:cNvSpPr/>
          <p:nvPr/>
        </p:nvSpPr>
        <p:spPr>
          <a:xfrm>
            <a:off x="2060896" y="3624183"/>
            <a:ext cx="1740954" cy="1423851"/>
          </a:xfrm>
          <a:custGeom>
            <a:avLst/>
            <a:gdLst>
              <a:gd name="connsiteX0" fmla="*/ 29720 w 1740954"/>
              <a:gd name="connsiteY0" fmla="*/ 0 h 1423851"/>
              <a:gd name="connsiteX1" fmla="*/ 55845 w 1740954"/>
              <a:gd name="connsiteY1" fmla="*/ 91440 h 1423851"/>
              <a:gd name="connsiteX2" fmla="*/ 29720 w 1740954"/>
              <a:gd name="connsiteY2" fmla="*/ 169817 h 1423851"/>
              <a:gd name="connsiteX3" fmla="*/ 16657 w 1740954"/>
              <a:gd name="connsiteY3" fmla="*/ 404949 h 1423851"/>
              <a:gd name="connsiteX4" fmla="*/ 277914 w 1740954"/>
              <a:gd name="connsiteY4" fmla="*/ 613954 h 1423851"/>
              <a:gd name="connsiteX5" fmla="*/ 852680 w 1740954"/>
              <a:gd name="connsiteY5" fmla="*/ 822960 h 1423851"/>
              <a:gd name="connsiteX6" fmla="*/ 1518885 w 1740954"/>
              <a:gd name="connsiteY6" fmla="*/ 1084217 h 1423851"/>
              <a:gd name="connsiteX7" fmla="*/ 1740954 w 1740954"/>
              <a:gd name="connsiteY7" fmla="*/ 1423851 h 142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40954" h="1423851">
                <a:moveTo>
                  <a:pt x="29720" y="0"/>
                </a:moveTo>
                <a:cubicBezTo>
                  <a:pt x="42782" y="31568"/>
                  <a:pt x="55845" y="63137"/>
                  <a:pt x="55845" y="91440"/>
                </a:cubicBezTo>
                <a:cubicBezTo>
                  <a:pt x="55845" y="119743"/>
                  <a:pt x="36251" y="117566"/>
                  <a:pt x="29720" y="169817"/>
                </a:cubicBezTo>
                <a:cubicBezTo>
                  <a:pt x="23189" y="222068"/>
                  <a:pt x="-24709" y="330926"/>
                  <a:pt x="16657" y="404949"/>
                </a:cubicBezTo>
                <a:cubicBezTo>
                  <a:pt x="58023" y="478972"/>
                  <a:pt x="138577" y="544286"/>
                  <a:pt x="277914" y="613954"/>
                </a:cubicBezTo>
                <a:cubicBezTo>
                  <a:pt x="417251" y="683622"/>
                  <a:pt x="645852" y="744583"/>
                  <a:pt x="852680" y="822960"/>
                </a:cubicBezTo>
                <a:cubicBezTo>
                  <a:pt x="1059508" y="901337"/>
                  <a:pt x="1370839" y="984068"/>
                  <a:pt x="1518885" y="1084217"/>
                </a:cubicBezTo>
                <a:cubicBezTo>
                  <a:pt x="1666931" y="1184366"/>
                  <a:pt x="1703942" y="1304108"/>
                  <a:pt x="1740954" y="1423851"/>
                </a:cubicBezTo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73" name="Freeform 84">
            <a:extLst>
              <a:ext uri="{FF2B5EF4-FFF2-40B4-BE49-F238E27FC236}">
                <a16:creationId xmlns:a16="http://schemas.microsoft.com/office/drawing/2014/main" id="{8FEDC832-26E3-A09B-2EFD-A0F01BBF36B5}"/>
              </a:ext>
            </a:extLst>
          </p:cNvPr>
          <p:cNvSpPr/>
          <p:nvPr/>
        </p:nvSpPr>
        <p:spPr>
          <a:xfrm>
            <a:off x="3645096" y="3532743"/>
            <a:ext cx="3217338" cy="1528354"/>
          </a:xfrm>
          <a:custGeom>
            <a:avLst/>
            <a:gdLst>
              <a:gd name="connsiteX0" fmla="*/ 0 w 3217338"/>
              <a:gd name="connsiteY0" fmla="*/ 0 h 1528354"/>
              <a:gd name="connsiteX1" fmla="*/ 52251 w 3217338"/>
              <a:gd name="connsiteY1" fmla="*/ 143691 h 1528354"/>
              <a:gd name="connsiteX2" fmla="*/ 26125 w 3217338"/>
              <a:gd name="connsiteY2" fmla="*/ 287383 h 1528354"/>
              <a:gd name="connsiteX3" fmla="*/ 169817 w 3217338"/>
              <a:gd name="connsiteY3" fmla="*/ 483326 h 1528354"/>
              <a:gd name="connsiteX4" fmla="*/ 875211 w 3217338"/>
              <a:gd name="connsiteY4" fmla="*/ 809897 h 1528354"/>
              <a:gd name="connsiteX5" fmla="*/ 2037805 w 3217338"/>
              <a:gd name="connsiteY5" fmla="*/ 1045029 h 1528354"/>
              <a:gd name="connsiteX6" fmla="*/ 3056708 w 3217338"/>
              <a:gd name="connsiteY6" fmla="*/ 1345474 h 1528354"/>
              <a:gd name="connsiteX7" fmla="*/ 3200400 w 3217338"/>
              <a:gd name="connsiteY7" fmla="*/ 1528354 h 1528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17338" h="1528354">
                <a:moveTo>
                  <a:pt x="0" y="0"/>
                </a:moveTo>
                <a:cubicBezTo>
                  <a:pt x="23948" y="47897"/>
                  <a:pt x="47897" y="95794"/>
                  <a:pt x="52251" y="143691"/>
                </a:cubicBezTo>
                <a:cubicBezTo>
                  <a:pt x="56605" y="191588"/>
                  <a:pt x="6531" y="230777"/>
                  <a:pt x="26125" y="287383"/>
                </a:cubicBezTo>
                <a:cubicBezTo>
                  <a:pt x="45719" y="343989"/>
                  <a:pt x="28303" y="396240"/>
                  <a:pt x="169817" y="483326"/>
                </a:cubicBezTo>
                <a:cubicBezTo>
                  <a:pt x="311331" y="570412"/>
                  <a:pt x="563880" y="716280"/>
                  <a:pt x="875211" y="809897"/>
                </a:cubicBezTo>
                <a:cubicBezTo>
                  <a:pt x="1186542" y="903514"/>
                  <a:pt x="1674222" y="955766"/>
                  <a:pt x="2037805" y="1045029"/>
                </a:cubicBezTo>
                <a:cubicBezTo>
                  <a:pt x="2401388" y="1134292"/>
                  <a:pt x="2862942" y="1264920"/>
                  <a:pt x="3056708" y="1345474"/>
                </a:cubicBezTo>
                <a:cubicBezTo>
                  <a:pt x="3250474" y="1426028"/>
                  <a:pt x="3225437" y="1477191"/>
                  <a:pt x="3200400" y="1528354"/>
                </a:cubicBezTo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74" name="Freeform 85">
            <a:extLst>
              <a:ext uri="{FF2B5EF4-FFF2-40B4-BE49-F238E27FC236}">
                <a16:creationId xmlns:a16="http://schemas.microsoft.com/office/drawing/2014/main" id="{3967C160-07C9-5579-DC4F-ECAC40BDC013}"/>
              </a:ext>
            </a:extLst>
          </p:cNvPr>
          <p:cNvSpPr/>
          <p:nvPr/>
        </p:nvSpPr>
        <p:spPr>
          <a:xfrm>
            <a:off x="1790170" y="3598057"/>
            <a:ext cx="3595294" cy="1476103"/>
          </a:xfrm>
          <a:custGeom>
            <a:avLst/>
            <a:gdLst>
              <a:gd name="connsiteX0" fmla="*/ 3576756 w 3658142"/>
              <a:gd name="connsiteY0" fmla="*/ 0 h 1476103"/>
              <a:gd name="connsiteX1" fmla="*/ 3629008 w 3658142"/>
              <a:gd name="connsiteY1" fmla="*/ 143692 h 1476103"/>
              <a:gd name="connsiteX2" fmla="*/ 3629008 w 3658142"/>
              <a:gd name="connsiteY2" fmla="*/ 391886 h 1476103"/>
              <a:gd name="connsiteX3" fmla="*/ 3263248 w 3658142"/>
              <a:gd name="connsiteY3" fmla="*/ 666206 h 1476103"/>
              <a:gd name="connsiteX4" fmla="*/ 1682642 w 3658142"/>
              <a:gd name="connsiteY4" fmla="*/ 901337 h 1476103"/>
              <a:gd name="connsiteX5" fmla="*/ 715991 w 3658142"/>
              <a:gd name="connsiteY5" fmla="*/ 966652 h 1476103"/>
              <a:gd name="connsiteX6" fmla="*/ 62848 w 3658142"/>
              <a:gd name="connsiteY6" fmla="*/ 1267097 h 1476103"/>
              <a:gd name="connsiteX7" fmla="*/ 62848 w 3658142"/>
              <a:gd name="connsiteY7" fmla="*/ 1476103 h 1476103"/>
              <a:gd name="connsiteX0" fmla="*/ 3513908 w 3595294"/>
              <a:gd name="connsiteY0" fmla="*/ 0 h 1476103"/>
              <a:gd name="connsiteX1" fmla="*/ 3566160 w 3595294"/>
              <a:gd name="connsiteY1" fmla="*/ 143692 h 1476103"/>
              <a:gd name="connsiteX2" fmla="*/ 3566160 w 3595294"/>
              <a:gd name="connsiteY2" fmla="*/ 391886 h 1476103"/>
              <a:gd name="connsiteX3" fmla="*/ 3200400 w 3595294"/>
              <a:gd name="connsiteY3" fmla="*/ 666206 h 1476103"/>
              <a:gd name="connsiteX4" fmla="*/ 1619794 w 3595294"/>
              <a:gd name="connsiteY4" fmla="*/ 901337 h 1476103"/>
              <a:gd name="connsiteX5" fmla="*/ 653143 w 3595294"/>
              <a:gd name="connsiteY5" fmla="*/ 966652 h 1476103"/>
              <a:gd name="connsiteX6" fmla="*/ 0 w 3595294"/>
              <a:gd name="connsiteY6" fmla="*/ 1476103 h 1476103"/>
              <a:gd name="connsiteX0" fmla="*/ 3513908 w 3595294"/>
              <a:gd name="connsiteY0" fmla="*/ 0 h 1476103"/>
              <a:gd name="connsiteX1" fmla="*/ 3566160 w 3595294"/>
              <a:gd name="connsiteY1" fmla="*/ 143692 h 1476103"/>
              <a:gd name="connsiteX2" fmla="*/ 3566160 w 3595294"/>
              <a:gd name="connsiteY2" fmla="*/ 391886 h 1476103"/>
              <a:gd name="connsiteX3" fmla="*/ 3200400 w 3595294"/>
              <a:gd name="connsiteY3" fmla="*/ 666206 h 1476103"/>
              <a:gd name="connsiteX4" fmla="*/ 1619794 w 3595294"/>
              <a:gd name="connsiteY4" fmla="*/ 901337 h 1476103"/>
              <a:gd name="connsiteX5" fmla="*/ 431074 w 3595294"/>
              <a:gd name="connsiteY5" fmla="*/ 992778 h 1476103"/>
              <a:gd name="connsiteX6" fmla="*/ 0 w 3595294"/>
              <a:gd name="connsiteY6" fmla="*/ 1476103 h 1476103"/>
              <a:gd name="connsiteX0" fmla="*/ 3513908 w 3595294"/>
              <a:gd name="connsiteY0" fmla="*/ 0 h 1476103"/>
              <a:gd name="connsiteX1" fmla="*/ 3566160 w 3595294"/>
              <a:gd name="connsiteY1" fmla="*/ 143692 h 1476103"/>
              <a:gd name="connsiteX2" fmla="*/ 3566160 w 3595294"/>
              <a:gd name="connsiteY2" fmla="*/ 391886 h 1476103"/>
              <a:gd name="connsiteX3" fmla="*/ 3200400 w 3595294"/>
              <a:gd name="connsiteY3" fmla="*/ 666206 h 1476103"/>
              <a:gd name="connsiteX4" fmla="*/ 1619794 w 3595294"/>
              <a:gd name="connsiteY4" fmla="*/ 901337 h 1476103"/>
              <a:gd name="connsiteX5" fmla="*/ 496389 w 3595294"/>
              <a:gd name="connsiteY5" fmla="*/ 1097281 h 1476103"/>
              <a:gd name="connsiteX6" fmla="*/ 0 w 3595294"/>
              <a:gd name="connsiteY6" fmla="*/ 1476103 h 1476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95294" h="1476103">
                <a:moveTo>
                  <a:pt x="3513908" y="0"/>
                </a:moveTo>
                <a:cubicBezTo>
                  <a:pt x="3535679" y="39189"/>
                  <a:pt x="3557451" y="78378"/>
                  <a:pt x="3566160" y="143692"/>
                </a:cubicBezTo>
                <a:cubicBezTo>
                  <a:pt x="3574869" y="209006"/>
                  <a:pt x="3627120" y="304800"/>
                  <a:pt x="3566160" y="391886"/>
                </a:cubicBezTo>
                <a:cubicBezTo>
                  <a:pt x="3505200" y="478972"/>
                  <a:pt x="3524794" y="581298"/>
                  <a:pt x="3200400" y="666206"/>
                </a:cubicBezTo>
                <a:cubicBezTo>
                  <a:pt x="2876006" y="751114"/>
                  <a:pt x="2070462" y="829491"/>
                  <a:pt x="1619794" y="901337"/>
                </a:cubicBezTo>
                <a:cubicBezTo>
                  <a:pt x="1169126" y="973183"/>
                  <a:pt x="766355" y="1001487"/>
                  <a:pt x="496389" y="1097281"/>
                </a:cubicBezTo>
                <a:cubicBezTo>
                  <a:pt x="226423" y="1193075"/>
                  <a:pt x="136071" y="1369968"/>
                  <a:pt x="0" y="1476103"/>
                </a:cubicBezTo>
              </a:path>
            </a:pathLst>
          </a:custGeom>
          <a:noFill/>
          <a:ln w="57150">
            <a:solidFill>
              <a:srgbClr val="81C9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75" name="Freeform 86">
            <a:extLst>
              <a:ext uri="{FF2B5EF4-FFF2-40B4-BE49-F238E27FC236}">
                <a16:creationId xmlns:a16="http://schemas.microsoft.com/office/drawing/2014/main" id="{589F1562-9AE7-E366-7630-A084211D0050}"/>
              </a:ext>
            </a:extLst>
          </p:cNvPr>
          <p:cNvSpPr/>
          <p:nvPr/>
        </p:nvSpPr>
        <p:spPr>
          <a:xfrm>
            <a:off x="8629161" y="3305409"/>
            <a:ext cx="1265321" cy="1739537"/>
          </a:xfrm>
          <a:custGeom>
            <a:avLst/>
            <a:gdLst>
              <a:gd name="connsiteX0" fmla="*/ 29720 w 1740954"/>
              <a:gd name="connsiteY0" fmla="*/ 0 h 1423851"/>
              <a:gd name="connsiteX1" fmla="*/ 55845 w 1740954"/>
              <a:gd name="connsiteY1" fmla="*/ 91440 h 1423851"/>
              <a:gd name="connsiteX2" fmla="*/ 29720 w 1740954"/>
              <a:gd name="connsiteY2" fmla="*/ 169817 h 1423851"/>
              <a:gd name="connsiteX3" fmla="*/ 16657 w 1740954"/>
              <a:gd name="connsiteY3" fmla="*/ 404949 h 1423851"/>
              <a:gd name="connsiteX4" fmla="*/ 277914 w 1740954"/>
              <a:gd name="connsiteY4" fmla="*/ 613954 h 1423851"/>
              <a:gd name="connsiteX5" fmla="*/ 852680 w 1740954"/>
              <a:gd name="connsiteY5" fmla="*/ 822960 h 1423851"/>
              <a:gd name="connsiteX6" fmla="*/ 1518885 w 1740954"/>
              <a:gd name="connsiteY6" fmla="*/ 1084217 h 1423851"/>
              <a:gd name="connsiteX7" fmla="*/ 1740954 w 1740954"/>
              <a:gd name="connsiteY7" fmla="*/ 1423851 h 142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40954" h="1423851">
                <a:moveTo>
                  <a:pt x="29720" y="0"/>
                </a:moveTo>
                <a:cubicBezTo>
                  <a:pt x="42782" y="31568"/>
                  <a:pt x="55845" y="63137"/>
                  <a:pt x="55845" y="91440"/>
                </a:cubicBezTo>
                <a:cubicBezTo>
                  <a:pt x="55845" y="119743"/>
                  <a:pt x="36251" y="117566"/>
                  <a:pt x="29720" y="169817"/>
                </a:cubicBezTo>
                <a:cubicBezTo>
                  <a:pt x="23189" y="222068"/>
                  <a:pt x="-24709" y="330926"/>
                  <a:pt x="16657" y="404949"/>
                </a:cubicBezTo>
                <a:cubicBezTo>
                  <a:pt x="58023" y="478972"/>
                  <a:pt x="138577" y="544286"/>
                  <a:pt x="277914" y="613954"/>
                </a:cubicBezTo>
                <a:cubicBezTo>
                  <a:pt x="417251" y="683622"/>
                  <a:pt x="645852" y="744583"/>
                  <a:pt x="852680" y="822960"/>
                </a:cubicBezTo>
                <a:cubicBezTo>
                  <a:pt x="1059508" y="901337"/>
                  <a:pt x="1370839" y="984068"/>
                  <a:pt x="1518885" y="1084217"/>
                </a:cubicBezTo>
                <a:cubicBezTo>
                  <a:pt x="1666931" y="1184366"/>
                  <a:pt x="1703942" y="1304108"/>
                  <a:pt x="1740954" y="1423851"/>
                </a:cubicBezTo>
              </a:path>
            </a:pathLst>
          </a:custGeom>
          <a:noFill/>
          <a:ln w="57150">
            <a:solidFill>
              <a:srgbClr val="81C9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76" name="Freeform 87">
            <a:extLst>
              <a:ext uri="{FF2B5EF4-FFF2-40B4-BE49-F238E27FC236}">
                <a16:creationId xmlns:a16="http://schemas.microsoft.com/office/drawing/2014/main" id="{495AC99F-0DEB-6B7F-C5C5-ED800014AE4B}"/>
              </a:ext>
            </a:extLst>
          </p:cNvPr>
          <p:cNvSpPr/>
          <p:nvPr/>
        </p:nvSpPr>
        <p:spPr>
          <a:xfrm>
            <a:off x="8841839" y="3829807"/>
            <a:ext cx="1520754" cy="1216685"/>
          </a:xfrm>
          <a:custGeom>
            <a:avLst/>
            <a:gdLst>
              <a:gd name="connsiteX0" fmla="*/ 3576756 w 3658142"/>
              <a:gd name="connsiteY0" fmla="*/ 0 h 1476103"/>
              <a:gd name="connsiteX1" fmla="*/ 3629008 w 3658142"/>
              <a:gd name="connsiteY1" fmla="*/ 143692 h 1476103"/>
              <a:gd name="connsiteX2" fmla="*/ 3629008 w 3658142"/>
              <a:gd name="connsiteY2" fmla="*/ 391886 h 1476103"/>
              <a:gd name="connsiteX3" fmla="*/ 3263248 w 3658142"/>
              <a:gd name="connsiteY3" fmla="*/ 666206 h 1476103"/>
              <a:gd name="connsiteX4" fmla="*/ 1682642 w 3658142"/>
              <a:gd name="connsiteY4" fmla="*/ 901337 h 1476103"/>
              <a:gd name="connsiteX5" fmla="*/ 715991 w 3658142"/>
              <a:gd name="connsiteY5" fmla="*/ 966652 h 1476103"/>
              <a:gd name="connsiteX6" fmla="*/ 62848 w 3658142"/>
              <a:gd name="connsiteY6" fmla="*/ 1267097 h 1476103"/>
              <a:gd name="connsiteX7" fmla="*/ 62848 w 3658142"/>
              <a:gd name="connsiteY7" fmla="*/ 1476103 h 1476103"/>
              <a:gd name="connsiteX0" fmla="*/ 3513908 w 3595294"/>
              <a:gd name="connsiteY0" fmla="*/ 0 h 1476103"/>
              <a:gd name="connsiteX1" fmla="*/ 3566160 w 3595294"/>
              <a:gd name="connsiteY1" fmla="*/ 143692 h 1476103"/>
              <a:gd name="connsiteX2" fmla="*/ 3566160 w 3595294"/>
              <a:gd name="connsiteY2" fmla="*/ 391886 h 1476103"/>
              <a:gd name="connsiteX3" fmla="*/ 3200400 w 3595294"/>
              <a:gd name="connsiteY3" fmla="*/ 666206 h 1476103"/>
              <a:gd name="connsiteX4" fmla="*/ 1619794 w 3595294"/>
              <a:gd name="connsiteY4" fmla="*/ 901337 h 1476103"/>
              <a:gd name="connsiteX5" fmla="*/ 653143 w 3595294"/>
              <a:gd name="connsiteY5" fmla="*/ 966652 h 1476103"/>
              <a:gd name="connsiteX6" fmla="*/ 0 w 3595294"/>
              <a:gd name="connsiteY6" fmla="*/ 1476103 h 1476103"/>
              <a:gd name="connsiteX0" fmla="*/ 3513908 w 3595294"/>
              <a:gd name="connsiteY0" fmla="*/ 0 h 1476103"/>
              <a:gd name="connsiteX1" fmla="*/ 3566160 w 3595294"/>
              <a:gd name="connsiteY1" fmla="*/ 143692 h 1476103"/>
              <a:gd name="connsiteX2" fmla="*/ 3566160 w 3595294"/>
              <a:gd name="connsiteY2" fmla="*/ 391886 h 1476103"/>
              <a:gd name="connsiteX3" fmla="*/ 3200400 w 3595294"/>
              <a:gd name="connsiteY3" fmla="*/ 666206 h 1476103"/>
              <a:gd name="connsiteX4" fmla="*/ 1619794 w 3595294"/>
              <a:gd name="connsiteY4" fmla="*/ 901337 h 1476103"/>
              <a:gd name="connsiteX5" fmla="*/ 431074 w 3595294"/>
              <a:gd name="connsiteY5" fmla="*/ 992778 h 1476103"/>
              <a:gd name="connsiteX6" fmla="*/ 0 w 3595294"/>
              <a:gd name="connsiteY6" fmla="*/ 1476103 h 1476103"/>
              <a:gd name="connsiteX0" fmla="*/ 3513908 w 3595294"/>
              <a:gd name="connsiteY0" fmla="*/ 0 h 1476103"/>
              <a:gd name="connsiteX1" fmla="*/ 3566160 w 3595294"/>
              <a:gd name="connsiteY1" fmla="*/ 143692 h 1476103"/>
              <a:gd name="connsiteX2" fmla="*/ 3566160 w 3595294"/>
              <a:gd name="connsiteY2" fmla="*/ 391886 h 1476103"/>
              <a:gd name="connsiteX3" fmla="*/ 3200400 w 3595294"/>
              <a:gd name="connsiteY3" fmla="*/ 666206 h 1476103"/>
              <a:gd name="connsiteX4" fmla="*/ 1619794 w 3595294"/>
              <a:gd name="connsiteY4" fmla="*/ 901337 h 1476103"/>
              <a:gd name="connsiteX5" fmla="*/ 496389 w 3595294"/>
              <a:gd name="connsiteY5" fmla="*/ 1097281 h 1476103"/>
              <a:gd name="connsiteX6" fmla="*/ 0 w 3595294"/>
              <a:gd name="connsiteY6" fmla="*/ 1476103 h 1476103"/>
              <a:gd name="connsiteX0" fmla="*/ 3513908 w 3581904"/>
              <a:gd name="connsiteY0" fmla="*/ 0 h 1476103"/>
              <a:gd name="connsiteX1" fmla="*/ 3566160 w 3581904"/>
              <a:gd name="connsiteY1" fmla="*/ 391886 h 1476103"/>
              <a:gd name="connsiteX2" fmla="*/ 3200400 w 3581904"/>
              <a:gd name="connsiteY2" fmla="*/ 666206 h 1476103"/>
              <a:gd name="connsiteX3" fmla="*/ 1619794 w 3581904"/>
              <a:gd name="connsiteY3" fmla="*/ 901337 h 1476103"/>
              <a:gd name="connsiteX4" fmla="*/ 496389 w 3581904"/>
              <a:gd name="connsiteY4" fmla="*/ 1097281 h 1476103"/>
              <a:gd name="connsiteX5" fmla="*/ 0 w 3581904"/>
              <a:gd name="connsiteY5" fmla="*/ 1476103 h 1476103"/>
              <a:gd name="connsiteX0" fmla="*/ 3513908 w 3514356"/>
              <a:gd name="connsiteY0" fmla="*/ 0 h 1476103"/>
              <a:gd name="connsiteX1" fmla="*/ 3282320 w 3514356"/>
              <a:gd name="connsiteY1" fmla="*/ 391886 h 1476103"/>
              <a:gd name="connsiteX2" fmla="*/ 3200400 w 3514356"/>
              <a:gd name="connsiteY2" fmla="*/ 666206 h 1476103"/>
              <a:gd name="connsiteX3" fmla="*/ 1619794 w 3514356"/>
              <a:gd name="connsiteY3" fmla="*/ 901337 h 1476103"/>
              <a:gd name="connsiteX4" fmla="*/ 496389 w 3514356"/>
              <a:gd name="connsiteY4" fmla="*/ 1097281 h 1476103"/>
              <a:gd name="connsiteX5" fmla="*/ 0 w 3514356"/>
              <a:gd name="connsiteY5" fmla="*/ 1476103 h 1476103"/>
              <a:gd name="connsiteX0" fmla="*/ 3513908 w 3514515"/>
              <a:gd name="connsiteY0" fmla="*/ 0 h 1476103"/>
              <a:gd name="connsiteX1" fmla="*/ 3282320 w 3514515"/>
              <a:gd name="connsiteY1" fmla="*/ 391886 h 1476103"/>
              <a:gd name="connsiteX2" fmla="*/ 2885020 w 3514515"/>
              <a:gd name="connsiteY2" fmla="*/ 744604 h 1476103"/>
              <a:gd name="connsiteX3" fmla="*/ 1619794 w 3514515"/>
              <a:gd name="connsiteY3" fmla="*/ 901337 h 1476103"/>
              <a:gd name="connsiteX4" fmla="*/ 496389 w 3514515"/>
              <a:gd name="connsiteY4" fmla="*/ 1097281 h 1476103"/>
              <a:gd name="connsiteX5" fmla="*/ 0 w 3514515"/>
              <a:gd name="connsiteY5" fmla="*/ 1476103 h 1476103"/>
              <a:gd name="connsiteX0" fmla="*/ 3671598 w 3671917"/>
              <a:gd name="connsiteY0" fmla="*/ 0 h 1460423"/>
              <a:gd name="connsiteX1" fmla="*/ 3282320 w 3671917"/>
              <a:gd name="connsiteY1" fmla="*/ 376206 h 1460423"/>
              <a:gd name="connsiteX2" fmla="*/ 2885020 w 3671917"/>
              <a:gd name="connsiteY2" fmla="*/ 728924 h 1460423"/>
              <a:gd name="connsiteX3" fmla="*/ 1619794 w 3671917"/>
              <a:gd name="connsiteY3" fmla="*/ 885657 h 1460423"/>
              <a:gd name="connsiteX4" fmla="*/ 496389 w 3671917"/>
              <a:gd name="connsiteY4" fmla="*/ 1081601 h 1460423"/>
              <a:gd name="connsiteX5" fmla="*/ 0 w 3671917"/>
              <a:gd name="connsiteY5" fmla="*/ 1460423 h 1460423"/>
              <a:gd name="connsiteX0" fmla="*/ 3671598 w 3671598"/>
              <a:gd name="connsiteY0" fmla="*/ 0 h 1460423"/>
              <a:gd name="connsiteX1" fmla="*/ 3282320 w 3671598"/>
              <a:gd name="connsiteY1" fmla="*/ 376206 h 1460423"/>
              <a:gd name="connsiteX2" fmla="*/ 2885020 w 3671598"/>
              <a:gd name="connsiteY2" fmla="*/ 728924 h 1460423"/>
              <a:gd name="connsiteX3" fmla="*/ 1619794 w 3671598"/>
              <a:gd name="connsiteY3" fmla="*/ 885657 h 1460423"/>
              <a:gd name="connsiteX4" fmla="*/ 496389 w 3671598"/>
              <a:gd name="connsiteY4" fmla="*/ 1081601 h 1460423"/>
              <a:gd name="connsiteX5" fmla="*/ 0 w 3671598"/>
              <a:gd name="connsiteY5" fmla="*/ 1460423 h 1460423"/>
              <a:gd name="connsiteX0" fmla="*/ 3671598 w 3671598"/>
              <a:gd name="connsiteY0" fmla="*/ 0 h 1460423"/>
              <a:gd name="connsiteX1" fmla="*/ 3219242 w 3671598"/>
              <a:gd name="connsiteY1" fmla="*/ 360526 h 1460423"/>
              <a:gd name="connsiteX2" fmla="*/ 2885020 w 3671598"/>
              <a:gd name="connsiteY2" fmla="*/ 728924 h 1460423"/>
              <a:gd name="connsiteX3" fmla="*/ 1619794 w 3671598"/>
              <a:gd name="connsiteY3" fmla="*/ 885657 h 1460423"/>
              <a:gd name="connsiteX4" fmla="*/ 496389 w 3671598"/>
              <a:gd name="connsiteY4" fmla="*/ 1081601 h 1460423"/>
              <a:gd name="connsiteX5" fmla="*/ 0 w 3671598"/>
              <a:gd name="connsiteY5" fmla="*/ 1460423 h 1460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71598" h="1460423">
                <a:moveTo>
                  <a:pt x="3671598" y="0"/>
                </a:moveTo>
                <a:cubicBezTo>
                  <a:pt x="3398644" y="97323"/>
                  <a:pt x="3350338" y="239039"/>
                  <a:pt x="3219242" y="360526"/>
                </a:cubicBezTo>
                <a:cubicBezTo>
                  <a:pt x="3088146" y="482013"/>
                  <a:pt x="3151595" y="641402"/>
                  <a:pt x="2885020" y="728924"/>
                </a:cubicBezTo>
                <a:cubicBezTo>
                  <a:pt x="2618445" y="816446"/>
                  <a:pt x="2017899" y="826878"/>
                  <a:pt x="1619794" y="885657"/>
                </a:cubicBezTo>
                <a:cubicBezTo>
                  <a:pt x="1221689" y="944437"/>
                  <a:pt x="766355" y="985807"/>
                  <a:pt x="496389" y="1081601"/>
                </a:cubicBezTo>
                <a:cubicBezTo>
                  <a:pt x="226423" y="1177395"/>
                  <a:pt x="136071" y="1354288"/>
                  <a:pt x="0" y="1460423"/>
                </a:cubicBezTo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5141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126CE3FF-B971-C1A6-35D3-81107AD26ED8}"/>
              </a:ext>
            </a:extLst>
          </p:cNvPr>
          <p:cNvSpPr/>
          <p:nvPr/>
        </p:nvSpPr>
        <p:spPr>
          <a:xfrm>
            <a:off x="1368085" y="1015384"/>
            <a:ext cx="1506126" cy="523220"/>
          </a:xfrm>
          <a:prstGeom prst="roundRect">
            <a:avLst/>
          </a:prstGeom>
          <a:solidFill>
            <a:srgbClr val="FFE285"/>
          </a:solidFill>
          <a:ln>
            <a:solidFill>
              <a:srgbClr val="FFE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62DFEF6-E24D-C837-86B9-2BCC35904925}"/>
              </a:ext>
            </a:extLst>
          </p:cNvPr>
          <p:cNvGrpSpPr/>
          <p:nvPr/>
        </p:nvGrpSpPr>
        <p:grpSpPr>
          <a:xfrm>
            <a:off x="707889" y="790275"/>
            <a:ext cx="605826" cy="830997"/>
            <a:chOff x="3174278" y="237323"/>
            <a:chExt cx="605826" cy="83099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D4F4594-47F2-E2A7-AC11-BE13B91776A3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7826F7F-8089-5B1B-43C6-159AF4E51582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F39297F5-0501-9088-FB16-98948E2DE70C}"/>
              </a:ext>
            </a:extLst>
          </p:cNvPr>
          <p:cNvSpPr txBox="1"/>
          <p:nvPr/>
        </p:nvSpPr>
        <p:spPr>
          <a:xfrm>
            <a:off x="1463879" y="983566"/>
            <a:ext cx="1290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Đ, S?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09F46A6-C380-C240-F8DE-320AE7906A88}"/>
              </a:ext>
            </a:extLst>
          </p:cNvPr>
          <p:cNvGrpSpPr/>
          <p:nvPr/>
        </p:nvGrpSpPr>
        <p:grpSpPr>
          <a:xfrm>
            <a:off x="465539" y="2237498"/>
            <a:ext cx="11156658" cy="2383003"/>
            <a:chOff x="697023" y="1809585"/>
            <a:chExt cx="11156658" cy="2383003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561096B-1C59-3D73-8541-760F26FE723F}"/>
                </a:ext>
              </a:extLst>
            </p:cNvPr>
            <p:cNvSpPr/>
            <p:nvPr/>
          </p:nvSpPr>
          <p:spPr>
            <a:xfrm>
              <a:off x="697023" y="1885795"/>
              <a:ext cx="483818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a) Số liền trước của 16 là 15.</a:t>
              </a:r>
              <a:endParaRPr kumimoji="0" lang="en-V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52382DC-E039-3499-8736-38771BE4C7B7}"/>
                </a:ext>
              </a:extLst>
            </p:cNvPr>
            <p:cNvSpPr/>
            <p:nvPr/>
          </p:nvSpPr>
          <p:spPr>
            <a:xfrm>
              <a:off x="6331132" y="1885795"/>
              <a:ext cx="483818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b) Số liền trước của 16 là 17.</a:t>
              </a:r>
              <a:endParaRPr kumimoji="0" lang="en-V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979A4A9-928E-90B7-5793-8E0B4412FDA6}"/>
                </a:ext>
              </a:extLst>
            </p:cNvPr>
            <p:cNvSpPr/>
            <p:nvPr/>
          </p:nvSpPr>
          <p:spPr>
            <a:xfrm>
              <a:off x="697023" y="2736174"/>
              <a:ext cx="452239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c) Số liền sau của 18 là 17.</a:t>
              </a:r>
              <a:endParaRPr kumimoji="0" lang="en-V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5D85E06-EB4F-B28A-233A-4344D9753394}"/>
                </a:ext>
              </a:extLst>
            </p:cNvPr>
            <p:cNvSpPr/>
            <p:nvPr/>
          </p:nvSpPr>
          <p:spPr>
            <a:xfrm>
              <a:off x="6331132" y="2736174"/>
              <a:ext cx="454323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d) Số liền sau của 18 là 19.</a:t>
              </a:r>
              <a:endParaRPr kumimoji="0" lang="en-V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DD90C8D-6DC2-7236-DE5C-160E947194FD}"/>
                </a:ext>
              </a:extLst>
            </p:cNvPr>
            <p:cNvSpPr/>
            <p:nvPr/>
          </p:nvSpPr>
          <p:spPr>
            <a:xfrm>
              <a:off x="697023" y="3598607"/>
              <a:ext cx="443743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e) Số liền trước của 1 là 0.</a:t>
              </a:r>
              <a:endParaRPr kumimoji="0" lang="en-V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9E390EA-383E-7BB5-4278-5242629DC871}"/>
                </a:ext>
              </a:extLst>
            </p:cNvPr>
            <p:cNvSpPr/>
            <p:nvPr/>
          </p:nvSpPr>
          <p:spPr>
            <a:xfrm>
              <a:off x="6331132" y="3598607"/>
              <a:ext cx="414248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g) Số liền sau của 1 là 2.</a:t>
              </a:r>
              <a:endParaRPr kumimoji="0" lang="en-V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32" name="Rounded Rectangle 12">
              <a:extLst>
                <a:ext uri="{FF2B5EF4-FFF2-40B4-BE49-F238E27FC236}">
                  <a16:creationId xmlns:a16="http://schemas.microsoft.com/office/drawing/2014/main" id="{6CC5BCD5-1AE2-47DC-FEF9-D875F7566B43}"/>
                </a:ext>
              </a:extLst>
            </p:cNvPr>
            <p:cNvSpPr/>
            <p:nvPr/>
          </p:nvSpPr>
          <p:spPr>
            <a:xfrm>
              <a:off x="5429632" y="1809585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33" name="Rounded Rectangle 13">
              <a:extLst>
                <a:ext uri="{FF2B5EF4-FFF2-40B4-BE49-F238E27FC236}">
                  <a16:creationId xmlns:a16="http://schemas.microsoft.com/office/drawing/2014/main" id="{90B2AA43-4203-B567-4CC2-16CC1F4E786D}"/>
                </a:ext>
              </a:extLst>
            </p:cNvPr>
            <p:cNvSpPr/>
            <p:nvPr/>
          </p:nvSpPr>
          <p:spPr>
            <a:xfrm>
              <a:off x="5435558" y="2665413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34" name="Rounded Rectangle 14">
              <a:extLst>
                <a:ext uri="{FF2B5EF4-FFF2-40B4-BE49-F238E27FC236}">
                  <a16:creationId xmlns:a16="http://schemas.microsoft.com/office/drawing/2014/main" id="{A186B5FA-9C82-B613-278D-FA86D01A5EB8}"/>
                </a:ext>
              </a:extLst>
            </p:cNvPr>
            <p:cNvSpPr/>
            <p:nvPr/>
          </p:nvSpPr>
          <p:spPr>
            <a:xfrm>
              <a:off x="5425278" y="3516949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35" name="Rounded Rectangle 15">
              <a:extLst>
                <a:ext uri="{FF2B5EF4-FFF2-40B4-BE49-F238E27FC236}">
                  <a16:creationId xmlns:a16="http://schemas.microsoft.com/office/drawing/2014/main" id="{BB221E1C-E617-2DC7-9316-3F78B16B05F3}"/>
                </a:ext>
              </a:extLst>
            </p:cNvPr>
            <p:cNvSpPr/>
            <p:nvPr/>
          </p:nvSpPr>
          <p:spPr>
            <a:xfrm>
              <a:off x="11168324" y="1809585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36" name="Rounded Rectangle 16">
              <a:extLst>
                <a:ext uri="{FF2B5EF4-FFF2-40B4-BE49-F238E27FC236}">
                  <a16:creationId xmlns:a16="http://schemas.microsoft.com/office/drawing/2014/main" id="{D4B17EC0-E3EF-8087-A031-D181B7E369C7}"/>
                </a:ext>
              </a:extLst>
            </p:cNvPr>
            <p:cNvSpPr/>
            <p:nvPr/>
          </p:nvSpPr>
          <p:spPr>
            <a:xfrm>
              <a:off x="11174250" y="2665413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37" name="Rounded Rectangle 17">
              <a:extLst>
                <a:ext uri="{FF2B5EF4-FFF2-40B4-BE49-F238E27FC236}">
                  <a16:creationId xmlns:a16="http://schemas.microsoft.com/office/drawing/2014/main" id="{D3F104AD-9AA3-4333-9D7D-B44CB2014948}"/>
                </a:ext>
              </a:extLst>
            </p:cNvPr>
            <p:cNvSpPr/>
            <p:nvPr/>
          </p:nvSpPr>
          <p:spPr>
            <a:xfrm>
              <a:off x="11163970" y="3516949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</p:grpSp>
      <p:sp>
        <p:nvSpPr>
          <p:cNvPr id="38" name="Rounded Rectangle 19">
            <a:extLst>
              <a:ext uri="{FF2B5EF4-FFF2-40B4-BE49-F238E27FC236}">
                <a16:creationId xmlns:a16="http://schemas.microsoft.com/office/drawing/2014/main" id="{65E97604-9DC3-C77D-5C04-A966E0101468}"/>
              </a:ext>
            </a:extLst>
          </p:cNvPr>
          <p:cNvSpPr/>
          <p:nvPr/>
        </p:nvSpPr>
        <p:spPr>
          <a:xfrm>
            <a:off x="5196577" y="2237498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panose="020B0604020202020204" pitchFamily="34" charset="0"/>
              </a:rPr>
              <a:t>Đ</a:t>
            </a:r>
          </a:p>
        </p:txBody>
      </p:sp>
      <p:sp>
        <p:nvSpPr>
          <p:cNvPr id="39" name="Rounded Rectangle 20">
            <a:extLst>
              <a:ext uri="{FF2B5EF4-FFF2-40B4-BE49-F238E27FC236}">
                <a16:creationId xmlns:a16="http://schemas.microsoft.com/office/drawing/2014/main" id="{DCD60F71-0E40-3A96-43A8-DA07D8D1F052}"/>
              </a:ext>
            </a:extLst>
          </p:cNvPr>
          <p:cNvSpPr/>
          <p:nvPr/>
        </p:nvSpPr>
        <p:spPr>
          <a:xfrm>
            <a:off x="5202503" y="3093326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panose="020B0604020202020204" pitchFamily="34" charset="0"/>
              </a:rPr>
              <a:t>S</a:t>
            </a:r>
          </a:p>
        </p:txBody>
      </p:sp>
      <p:sp>
        <p:nvSpPr>
          <p:cNvPr id="40" name="Rounded Rectangle 21">
            <a:extLst>
              <a:ext uri="{FF2B5EF4-FFF2-40B4-BE49-F238E27FC236}">
                <a16:creationId xmlns:a16="http://schemas.microsoft.com/office/drawing/2014/main" id="{D4CFE739-CBA8-A0BF-550D-FACBDF7F49B5}"/>
              </a:ext>
            </a:extLst>
          </p:cNvPr>
          <p:cNvSpPr/>
          <p:nvPr/>
        </p:nvSpPr>
        <p:spPr>
          <a:xfrm>
            <a:off x="5192223" y="3944862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panose="020B0604020202020204" pitchFamily="34" charset="0"/>
              </a:rPr>
              <a:t>Đ</a:t>
            </a:r>
          </a:p>
        </p:txBody>
      </p:sp>
      <p:sp>
        <p:nvSpPr>
          <p:cNvPr id="41" name="Rounded Rectangle 22">
            <a:extLst>
              <a:ext uri="{FF2B5EF4-FFF2-40B4-BE49-F238E27FC236}">
                <a16:creationId xmlns:a16="http://schemas.microsoft.com/office/drawing/2014/main" id="{69C318B7-272B-6B19-C6AF-5E24FFA0B58B}"/>
              </a:ext>
            </a:extLst>
          </p:cNvPr>
          <p:cNvSpPr/>
          <p:nvPr/>
        </p:nvSpPr>
        <p:spPr>
          <a:xfrm>
            <a:off x="10935269" y="2237498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panose="020B0604020202020204" pitchFamily="34" charset="0"/>
              </a:rPr>
              <a:t>S</a:t>
            </a:r>
          </a:p>
        </p:txBody>
      </p:sp>
      <p:sp>
        <p:nvSpPr>
          <p:cNvPr id="42" name="Rounded Rectangle 23">
            <a:extLst>
              <a:ext uri="{FF2B5EF4-FFF2-40B4-BE49-F238E27FC236}">
                <a16:creationId xmlns:a16="http://schemas.microsoft.com/office/drawing/2014/main" id="{E177FFEF-96A8-7845-ADEA-F4EC68088D65}"/>
              </a:ext>
            </a:extLst>
          </p:cNvPr>
          <p:cNvSpPr/>
          <p:nvPr/>
        </p:nvSpPr>
        <p:spPr>
          <a:xfrm>
            <a:off x="10941195" y="3093326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panose="020B0604020202020204" pitchFamily="34" charset="0"/>
              </a:rPr>
              <a:t>Đ</a:t>
            </a:r>
          </a:p>
        </p:txBody>
      </p:sp>
      <p:sp>
        <p:nvSpPr>
          <p:cNvPr id="43" name="Rounded Rectangle 24">
            <a:extLst>
              <a:ext uri="{FF2B5EF4-FFF2-40B4-BE49-F238E27FC236}">
                <a16:creationId xmlns:a16="http://schemas.microsoft.com/office/drawing/2014/main" id="{522913AF-07BE-A78D-BCA8-5B9D5C778E39}"/>
              </a:ext>
            </a:extLst>
          </p:cNvPr>
          <p:cNvSpPr/>
          <p:nvPr/>
        </p:nvSpPr>
        <p:spPr>
          <a:xfrm>
            <a:off x="10930915" y="3944862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panose="020B0604020202020204" pitchFamily="34" charset="0"/>
              </a:rPr>
              <a:t>Đ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82ED7BEE-44B1-2B48-5C6E-7644CF332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0704" y="2093526"/>
            <a:ext cx="804742" cy="158509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DDE6532-B17B-7E5F-B163-D7F370532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0712" y="2993832"/>
            <a:ext cx="743776" cy="151803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546E628-D8B0-E764-1956-95DCFD8BB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9374" y="3888802"/>
            <a:ext cx="786452" cy="149974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A1982A5-14B9-5373-B59D-F73812C96B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86655" y="2028765"/>
            <a:ext cx="896190" cy="1371719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543E3491-BA9C-AB7B-08D1-9D70FBCC5C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87802" y="3049074"/>
            <a:ext cx="798645" cy="157900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2F927F32-1CFD-DB13-8AC7-00AEDB70DB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05712" y="3939855"/>
            <a:ext cx="743776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71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0.00078 -0.43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2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0.00078 -0.5597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2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-0.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-0.00391 -0.4666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-2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0.00078 -0.6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3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22222E-6 L 0.00078 -0.6986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3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ây táo" descr="Icon&#10;&#10;Description automatically generated">
            <a:extLst>
              <a:ext uri="{FF2B5EF4-FFF2-40B4-BE49-F238E27FC236}">
                <a16:creationId xmlns:a16="http://schemas.microsoft.com/office/drawing/2014/main" id="{6DBFB49E-6B71-C29A-6FF7-CE83594A75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8320" r="6300" b="6381"/>
          <a:stretch/>
        </p:blipFill>
        <p:spPr>
          <a:xfrm>
            <a:off x="6095305" y="748286"/>
            <a:ext cx="6094612" cy="6071613"/>
          </a:xfrm>
          <a:prstGeom prst="rect">
            <a:avLst/>
          </a:prstGeom>
        </p:spPr>
      </p:pic>
      <p:pic>
        <p:nvPicPr>
          <p:cNvPr id="28" name="Trái táo số 1">
            <a:extLst>
              <a:ext uri="{FF2B5EF4-FFF2-40B4-BE49-F238E27FC236}">
                <a16:creationId xmlns:a16="http://schemas.microsoft.com/office/drawing/2014/main" id="{207E20EF-78C7-7A57-0277-D6BB3E98C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2813" y="2301563"/>
            <a:ext cx="762066" cy="847417"/>
          </a:xfrm>
          <a:prstGeom prst="rect">
            <a:avLst/>
          </a:prstGeom>
        </p:spPr>
      </p:pic>
      <p:pic>
        <p:nvPicPr>
          <p:cNvPr id="29" name="Trái táo số 2">
            <a:extLst>
              <a:ext uri="{FF2B5EF4-FFF2-40B4-BE49-F238E27FC236}">
                <a16:creationId xmlns:a16="http://schemas.microsoft.com/office/drawing/2014/main" id="{F92CC8AF-0A71-85C4-420F-91D3A864F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9868" y="3199916"/>
            <a:ext cx="762066" cy="853514"/>
          </a:xfrm>
          <a:prstGeom prst="rect">
            <a:avLst/>
          </a:prstGeom>
        </p:spPr>
      </p:pic>
      <p:pic>
        <p:nvPicPr>
          <p:cNvPr id="31" name="Trái táo số 3">
            <a:extLst>
              <a:ext uri="{FF2B5EF4-FFF2-40B4-BE49-F238E27FC236}">
                <a16:creationId xmlns:a16="http://schemas.microsoft.com/office/drawing/2014/main" id="{A32195D9-FC95-9CB4-9861-C2416613E7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2880" y="3199916"/>
            <a:ext cx="755970" cy="847417"/>
          </a:xfrm>
          <a:prstGeom prst="rect">
            <a:avLst/>
          </a:prstGeom>
        </p:spPr>
      </p:pic>
      <p:pic>
        <p:nvPicPr>
          <p:cNvPr id="32" name="Trái táo số 4">
            <a:extLst>
              <a:ext uri="{FF2B5EF4-FFF2-40B4-BE49-F238E27FC236}">
                <a16:creationId xmlns:a16="http://schemas.microsoft.com/office/drawing/2014/main" id="{4BC01F74-24C8-AA94-C9F1-2923AAFC41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4151" y="3005291"/>
            <a:ext cx="762066" cy="847417"/>
          </a:xfrm>
          <a:prstGeom prst="rect">
            <a:avLst/>
          </a:prstGeom>
        </p:spPr>
      </p:pic>
      <p:pic>
        <p:nvPicPr>
          <p:cNvPr id="33" name="Trái táo số 5">
            <a:extLst>
              <a:ext uri="{FF2B5EF4-FFF2-40B4-BE49-F238E27FC236}">
                <a16:creationId xmlns:a16="http://schemas.microsoft.com/office/drawing/2014/main" id="{5525CD6B-5028-FBBC-4E19-384FA91A9B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1959" y="1312883"/>
            <a:ext cx="762066" cy="847417"/>
          </a:xfrm>
          <a:prstGeom prst="rect">
            <a:avLst/>
          </a:prstGeom>
        </p:spPr>
      </p:pic>
      <p:pic>
        <p:nvPicPr>
          <p:cNvPr id="34" name="Trái táo số 9">
            <a:extLst>
              <a:ext uri="{FF2B5EF4-FFF2-40B4-BE49-F238E27FC236}">
                <a16:creationId xmlns:a16="http://schemas.microsoft.com/office/drawing/2014/main" id="{A3232F7D-2E48-E2D6-BB44-9546E59950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14644" y="1123534"/>
            <a:ext cx="762066" cy="847417"/>
          </a:xfrm>
          <a:prstGeom prst="rect">
            <a:avLst/>
          </a:prstGeom>
        </p:spPr>
      </p:pic>
      <p:pic>
        <p:nvPicPr>
          <p:cNvPr id="35" name="Trái táo số 6">
            <a:extLst>
              <a:ext uri="{FF2B5EF4-FFF2-40B4-BE49-F238E27FC236}">
                <a16:creationId xmlns:a16="http://schemas.microsoft.com/office/drawing/2014/main" id="{96A3F716-D600-42F4-3B42-4B596887BE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46819" y="2858294"/>
            <a:ext cx="762066" cy="847417"/>
          </a:xfrm>
          <a:prstGeom prst="rect">
            <a:avLst/>
          </a:prstGeom>
        </p:spPr>
      </p:pic>
      <p:pic>
        <p:nvPicPr>
          <p:cNvPr id="36" name="Trái táo số 10">
            <a:extLst>
              <a:ext uri="{FF2B5EF4-FFF2-40B4-BE49-F238E27FC236}">
                <a16:creationId xmlns:a16="http://schemas.microsoft.com/office/drawing/2014/main" id="{866D2EA7-927D-2F64-0873-6CBB316ACE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72276" y="2043914"/>
            <a:ext cx="847417" cy="865707"/>
          </a:xfrm>
          <a:prstGeom prst="rect">
            <a:avLst/>
          </a:prstGeom>
        </p:spPr>
      </p:pic>
      <p:pic>
        <p:nvPicPr>
          <p:cNvPr id="37" name="Trái táo số 7">
            <a:extLst>
              <a:ext uri="{FF2B5EF4-FFF2-40B4-BE49-F238E27FC236}">
                <a16:creationId xmlns:a16="http://schemas.microsoft.com/office/drawing/2014/main" id="{9E5BE4BF-1531-D9DE-3D16-9F564384A3B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29727" y="3623624"/>
            <a:ext cx="762066" cy="853514"/>
          </a:xfrm>
          <a:prstGeom prst="rect">
            <a:avLst/>
          </a:prstGeom>
        </p:spPr>
      </p:pic>
      <p:pic>
        <p:nvPicPr>
          <p:cNvPr id="38" name="Trái táo số 8">
            <a:extLst>
              <a:ext uri="{FF2B5EF4-FFF2-40B4-BE49-F238E27FC236}">
                <a16:creationId xmlns:a16="http://schemas.microsoft.com/office/drawing/2014/main" id="{7360D3A0-4C25-0CA1-198B-76F3F27A169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57511" y="2043914"/>
            <a:ext cx="755970" cy="847417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DA27920B-DB35-D2D9-DB35-368FC08825E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726" y="4341989"/>
            <a:ext cx="2737965" cy="236822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A539E07-DDCD-90A7-F33D-E1621A8D24F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5219957" y="1293091"/>
            <a:ext cx="3605095" cy="5564909"/>
          </a:xfrm>
          <a:prstGeom prst="rect">
            <a:avLst/>
          </a:prstGeom>
        </p:spPr>
      </p:pic>
      <p:pic>
        <p:nvPicPr>
          <p:cNvPr id="53" name="Picture 52" descr="A green grass on a black background&#10;&#10;Description automatically generated">
            <a:extLst>
              <a:ext uri="{FF2B5EF4-FFF2-40B4-BE49-F238E27FC236}">
                <a16:creationId xmlns:a16="http://schemas.microsoft.com/office/drawing/2014/main" id="{9DDCEC3B-0DE4-A285-A25F-4CA1634AB9D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815" y="3685310"/>
            <a:ext cx="4897584" cy="489758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E1C8288-2E2A-C605-422A-5D099B674B8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54248" y="237539"/>
            <a:ext cx="7224386" cy="18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06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58672 -0.012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36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40" y="-1620373"/>
            <a:ext cx="9330713" cy="6677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62544D-6EFC-FF7E-A75B-8888F6A93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266" y="-661305"/>
            <a:ext cx="6607860" cy="29426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7524B8-A4A2-5A09-C0DB-FE76C400BC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313983"/>
            <a:ext cx="2563174" cy="31225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5B288-7FB1-49FB-56A6-1421B4A504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-102976" y="3155661"/>
            <a:ext cx="3732435" cy="37023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E63908-9A9B-4A56-38A8-8425AC0072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5400" y="872696"/>
            <a:ext cx="4096634" cy="337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910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6920B11-BDC6-2829-8B78-06FDF63A5C40}"/>
              </a:ext>
            </a:extLst>
          </p:cNvPr>
          <p:cNvGrpSpPr/>
          <p:nvPr/>
        </p:nvGrpSpPr>
        <p:grpSpPr>
          <a:xfrm>
            <a:off x="1288026" y="2234562"/>
            <a:ext cx="9389806" cy="1088346"/>
            <a:chOff x="2684208" y="3274536"/>
            <a:chExt cx="7796980" cy="108834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A375CBE-273E-1EAA-D0F0-3A175ED643E6}"/>
                </a:ext>
              </a:extLst>
            </p:cNvPr>
            <p:cNvSpPr/>
            <p:nvPr/>
          </p:nvSpPr>
          <p:spPr>
            <a:xfrm>
              <a:off x="2684208" y="3285664"/>
              <a:ext cx="7796980" cy="107721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rgbClr val="131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DDB703F-B8BC-174C-CF7C-CA016933FD3C}"/>
                </a:ext>
              </a:extLst>
            </p:cNvPr>
            <p:cNvSpPr txBox="1"/>
            <p:nvPr/>
          </p:nvSpPr>
          <p:spPr>
            <a:xfrm>
              <a:off x="2850865" y="3274536"/>
              <a:ext cx="746366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Hỏi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-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đáp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về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liền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liền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học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Ví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dụ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: </a:t>
              </a: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liền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trước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của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14 </a:t>
              </a: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là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nào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9E3759E8-2870-4028-4149-DA181DDDD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2065" y="538129"/>
            <a:ext cx="7053683" cy="22557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CA5AF6-C687-EB8D-AE65-0DFCDCE24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0227"/>
            <a:ext cx="3828620" cy="24812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5B971C-91AA-A0D1-E874-9A03FD5292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669" y="3260432"/>
            <a:ext cx="5249487" cy="351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34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4"/>
          <a:stretch/>
        </p:blipFill>
        <p:spPr>
          <a:xfrm>
            <a:off x="2796781" y="798752"/>
            <a:ext cx="7413674" cy="49479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493004-136B-1685-B010-84C92E3F3D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8282" y="-512674"/>
            <a:ext cx="6607860" cy="29426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D5F5FDB-FDE5-C1A1-55A2-BB7714AC6068}"/>
              </a:ext>
            </a:extLst>
          </p:cNvPr>
          <p:cNvSpPr txBox="1"/>
          <p:nvPr/>
        </p:nvSpPr>
        <p:spPr>
          <a:xfrm>
            <a:off x="3762687" y="2657203"/>
            <a:ext cx="584406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thừa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tích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946B2E-EABA-3911-4EE4-7C619F02C19F}"/>
              </a:ext>
            </a:extLst>
          </p:cNvPr>
          <p:cNvSpPr txBox="1"/>
          <p:nvPr/>
        </p:nvSpPr>
        <p:spPr>
          <a:xfrm>
            <a:off x="3448080" y="4092261"/>
            <a:ext cx="57074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85899A-5EDE-FC30-3940-F5910A71E3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8984" y="582758"/>
            <a:ext cx="5938019" cy="22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47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708726" y="-2516831"/>
            <a:ext cx="5216604" cy="10546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D7A497-4B4A-0040-570C-D1963231C0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EE95E7-0D07-D863-8E96-274CFC2294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5F043A-ED7C-86E0-D7E9-39D91A3ED1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718" y="-558613"/>
            <a:ext cx="6607860" cy="29426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2BDB40-D786-BD44-4E30-A8EC19249F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5" t="-1976" r="5635" b="78498"/>
          <a:stretch/>
        </p:blipFill>
        <p:spPr>
          <a:xfrm>
            <a:off x="9937361" y="285068"/>
            <a:ext cx="2345394" cy="13626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93A768-E77A-87C6-9C9B-4B0B64739D6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1702" y="52390"/>
            <a:ext cx="1809435" cy="17627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BF7B1C-FC7C-46EC-C02A-90E477C560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0863" y="591139"/>
            <a:ext cx="10040982" cy="495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61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2CEF437-1D1D-46FD-B3CD-AEB471CAF4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9271" y="6193057"/>
            <a:ext cx="6220968" cy="6580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7A097F-0421-44C9-A8D0-E43C0356E7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1697" y="6203087"/>
            <a:ext cx="6220968" cy="658049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C6717A8B-D5B5-40A2-AA44-276BDCC1D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9858">
            <a:off x="10898940" y="773845"/>
            <a:ext cx="1109709" cy="110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9520B1EA-F94A-43C3-93A9-0F4609107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84" y="320514"/>
            <a:ext cx="929640" cy="92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13C59A6-C0B3-5DE4-E338-A27E168ED030}"/>
              </a:ext>
            </a:extLst>
          </p:cNvPr>
          <p:cNvSpPr/>
          <p:nvPr/>
        </p:nvSpPr>
        <p:spPr>
          <a:xfrm>
            <a:off x="3584796" y="1036628"/>
            <a:ext cx="7162415" cy="4419212"/>
          </a:xfrm>
          <a:prstGeom prst="roundRect">
            <a:avLst>
              <a:gd name="adj" fmla="val 8096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F3B874-D676-7EE6-4B40-F6143D207F18}"/>
              </a:ext>
            </a:extLst>
          </p:cNvPr>
          <p:cNvSpPr txBox="1"/>
          <p:nvPr/>
        </p:nvSpPr>
        <p:spPr>
          <a:xfrm>
            <a:off x="5058070" y="1082250"/>
            <a:ext cx="42798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LUẬT CHƠI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985515-C0A3-ACD0-065D-C7AB411D8D38}"/>
              </a:ext>
            </a:extLst>
          </p:cNvPr>
          <p:cNvSpPr txBox="1"/>
          <p:nvPr/>
        </p:nvSpPr>
        <p:spPr>
          <a:xfrm>
            <a:off x="3783018" y="1937918"/>
            <a:ext cx="680291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tổng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cộng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5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quả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táo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trên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cây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mỗi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quả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tương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ứng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với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một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hỏi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trắc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nghiệm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trả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lời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đúng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sẽ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giúp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bạn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nhỏ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hái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một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quả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táo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C3D7B7-B963-BCB6-BF25-0A66BC0565B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0" y="1293091"/>
            <a:ext cx="3605095" cy="556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5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ây táo" descr="Icon&#10;&#10;Description automatically generated">
            <a:extLst>
              <a:ext uri="{FF2B5EF4-FFF2-40B4-BE49-F238E27FC236}">
                <a16:creationId xmlns:a16="http://schemas.microsoft.com/office/drawing/2014/main" id="{6DBFB49E-6B71-C29A-6FF7-CE83594A75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8320" r="6300" b="6381"/>
          <a:stretch/>
        </p:blipFill>
        <p:spPr>
          <a:xfrm>
            <a:off x="6095305" y="748286"/>
            <a:ext cx="6094612" cy="6071613"/>
          </a:xfrm>
          <a:prstGeom prst="rect">
            <a:avLst/>
          </a:prstGeom>
        </p:spPr>
      </p:pic>
      <p:pic>
        <p:nvPicPr>
          <p:cNvPr id="28" name="Trái táo số 1">
            <a:hlinkClick r:id="rId3" action="ppaction://hlinksldjump"/>
            <a:extLst>
              <a:ext uri="{FF2B5EF4-FFF2-40B4-BE49-F238E27FC236}">
                <a16:creationId xmlns:a16="http://schemas.microsoft.com/office/drawing/2014/main" id="{207E20EF-78C7-7A57-0277-D6BB3E98C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2813" y="2301563"/>
            <a:ext cx="762066" cy="847417"/>
          </a:xfrm>
          <a:prstGeom prst="rect">
            <a:avLst/>
          </a:prstGeom>
        </p:spPr>
      </p:pic>
      <p:pic>
        <p:nvPicPr>
          <p:cNvPr id="29" name="Trái táo số 2">
            <a:hlinkClick r:id="rId5" action="ppaction://hlinksldjump"/>
            <a:extLst>
              <a:ext uri="{FF2B5EF4-FFF2-40B4-BE49-F238E27FC236}">
                <a16:creationId xmlns:a16="http://schemas.microsoft.com/office/drawing/2014/main" id="{F92CC8AF-0A71-85C4-420F-91D3A864FC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9868" y="3199916"/>
            <a:ext cx="762066" cy="853514"/>
          </a:xfrm>
          <a:prstGeom prst="rect">
            <a:avLst/>
          </a:prstGeom>
        </p:spPr>
      </p:pic>
      <p:pic>
        <p:nvPicPr>
          <p:cNvPr id="31" name="Trái táo số 3">
            <a:hlinkClick r:id="rId7" action="ppaction://hlinksldjump"/>
            <a:extLst>
              <a:ext uri="{FF2B5EF4-FFF2-40B4-BE49-F238E27FC236}">
                <a16:creationId xmlns:a16="http://schemas.microsoft.com/office/drawing/2014/main" id="{A32195D9-FC95-9CB4-9861-C2416613E7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2880" y="3199916"/>
            <a:ext cx="755970" cy="847417"/>
          </a:xfrm>
          <a:prstGeom prst="rect">
            <a:avLst/>
          </a:prstGeom>
        </p:spPr>
      </p:pic>
      <p:pic>
        <p:nvPicPr>
          <p:cNvPr id="32" name="Trái táo số 4">
            <a:hlinkClick r:id="rId9" action="ppaction://hlinksldjump"/>
            <a:extLst>
              <a:ext uri="{FF2B5EF4-FFF2-40B4-BE49-F238E27FC236}">
                <a16:creationId xmlns:a16="http://schemas.microsoft.com/office/drawing/2014/main" id="{4BC01F74-24C8-AA94-C9F1-2923AAFC41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74151" y="3005291"/>
            <a:ext cx="762066" cy="847417"/>
          </a:xfrm>
          <a:prstGeom prst="rect">
            <a:avLst/>
          </a:prstGeom>
        </p:spPr>
      </p:pic>
      <p:pic>
        <p:nvPicPr>
          <p:cNvPr id="33" name="Trái táo số 5">
            <a:hlinkClick r:id="rId11" action="ppaction://hlinksldjump"/>
            <a:extLst>
              <a:ext uri="{FF2B5EF4-FFF2-40B4-BE49-F238E27FC236}">
                <a16:creationId xmlns:a16="http://schemas.microsoft.com/office/drawing/2014/main" id="{5525CD6B-5028-FBBC-4E19-384FA91A9B4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75884" y="1798658"/>
            <a:ext cx="762066" cy="847417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DA27920B-DB35-D2D9-DB35-368FC08825E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976" y="4370564"/>
            <a:ext cx="2737965" cy="236822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A539E07-DDCD-90A7-F33D-E1621A8D24F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1045956" y="1293091"/>
            <a:ext cx="3605095" cy="5564909"/>
          </a:xfrm>
          <a:prstGeom prst="rect">
            <a:avLst/>
          </a:prstGeom>
        </p:spPr>
      </p:pic>
      <p:pic>
        <p:nvPicPr>
          <p:cNvPr id="53" name="Picture 52" descr="A green grass on a black background&#10;&#10;Description automatically generated">
            <a:extLst>
              <a:ext uri="{FF2B5EF4-FFF2-40B4-BE49-F238E27FC236}">
                <a16:creationId xmlns:a16="http://schemas.microsoft.com/office/drawing/2014/main" id="{9DDCEC3B-0DE4-A285-A25F-4CA1634AB9D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851" y="3685310"/>
            <a:ext cx="4897584" cy="489758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E1C8288-2E2A-C605-422A-5D099B674B8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54248" y="237539"/>
            <a:ext cx="7224386" cy="1804572"/>
          </a:xfrm>
          <a:prstGeom prst="rect">
            <a:avLst/>
          </a:prstGeom>
        </p:spPr>
      </p:pic>
      <p:sp>
        <p:nvSpPr>
          <p:cNvPr id="3" name="Rectangle: Rounded Corners 2">
            <a:hlinkClick r:id="rId17" action="ppaction://hlinksldjump"/>
            <a:extLst>
              <a:ext uri="{FF2B5EF4-FFF2-40B4-BE49-F238E27FC236}">
                <a16:creationId xmlns:a16="http://schemas.microsoft.com/office/drawing/2014/main" id="{45407CC6-E96C-ECCD-5314-5A55BA8110F3}"/>
              </a:ext>
            </a:extLst>
          </p:cNvPr>
          <p:cNvSpPr/>
          <p:nvPr/>
        </p:nvSpPr>
        <p:spPr>
          <a:xfrm>
            <a:off x="10277475" y="171450"/>
            <a:ext cx="1743075" cy="466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082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6 L -0.01159 -3.7037E-6 L -0.01159 0.0669 L -0.02318 0.0669 L -0.02318 0.13403 L -0.03464 0.13403 L -0.03464 0.20116 L -0.04623 0.20116 L -0.04623 0.26829 L -0.05769 0.26829 L -0.05769 0.33542 L -0.06928 0.33542 L -0.06928 0.40255 L -0.08073 0.40255 L -0.08073 0.46991 " pathEditMode="relative" rAng="0" ptsTypes="AAAAAAAAAAAAAAA">
                                      <p:cBhvr>
                                        <p:cTn id="3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6" y="23495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6 L -0.01706 -3.7037E-6 L -0.01706 0.05116 L -0.03411 0.05116 L -0.03411 0.10255 L -0.05117 0.10255 L -0.05117 0.15394 L -0.06823 0.15394 L -0.06823 0.20533 L -0.08529 0.20533 L -0.08529 0.25672 L -0.10234 0.25672 L -0.10234 0.30811 L -0.11927 0.30811 L -0.11927 0.35996 " pathEditMode="relative" rAng="0" ptsTypes="AAAAAAAAAAAAAAA">
                                      <p:cBhvr>
                                        <p:cTn id="4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4" y="1798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22222E-6 L -0.02721 -2.22222E-6 L -0.02721 0.05486 L -0.05417 0.05486 L -0.05417 0.11065 L -0.08112 0.11065 L -0.08112 0.16644 L -0.10807 0.16644 L -0.10807 0.22199 L -0.1349 0.22199 L -0.1349 0.27755 L -0.16185 0.27755 L -0.16185 0.33334 L -0.18854 0.33334 L -0.18854 0.38959 " pathEditMode="relative" rAng="0" ptsTypes="AAAAAAAAAAAAAAA">
                                      <p:cBhvr>
                                        <p:cTn id="4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27" y="19468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-0.03606 0 L -0.03606 0.05856 L -0.07161 0.05856 L -0.07161 0.11759 L -0.10729 0.11759 L -0.10729 0.17685 L -0.14297 0.17685 L -0.14297 0.23611 L -0.17864 0.23611 L -0.17864 0.29491 L -0.21432 0.29491 L -0.21432 0.35417 L -0.24974 0.35417 L -0.24974 0.41389 " pathEditMode="relative" rAng="0" ptsTypes="AAAAAAAAAAAAAAA">
                                      <p:cBhvr>
                                        <p:cTn id="5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87" y="2069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-0.04167 -4.07407E-6 L -0.04167 0.06806 L -0.08334 0.06806 L -0.08334 0.13704 L -0.125 0.13704 L -0.125 0.20579 L -0.16615 0.20579 L -0.16615 0.27454 L -0.20782 0.27454 L -0.20782 0.34329 L -0.24948 0.34329 L -0.24948 0.41227 L -0.29011 0.41227 L -0.29011 0.48149 " pathEditMode="relative" rAng="0" ptsTypes="AAAAAAAAAAAAAAA">
                                      <p:cBhvr>
                                        <p:cTn id="6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05" y="24074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12" name="Bảng câu hỏi">
            <a:extLst>
              <a:ext uri="{FF2B5EF4-FFF2-40B4-BE49-F238E27FC236}">
                <a16:creationId xmlns:a16="http://schemas.microsoft.com/office/drawing/2014/main" id="{5AC340DA-3DD6-1138-62D5-46F5EB717F86}"/>
              </a:ext>
            </a:extLst>
          </p:cNvPr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0" name="Chứa câu hỏi">
            <a:extLst>
              <a:ext uri="{FF2B5EF4-FFF2-40B4-BE49-F238E27FC236}">
                <a16:creationId xmlns:a16="http://schemas.microsoft.com/office/drawing/2014/main" id="{8FD0D94F-385C-5C2D-3CE5-58579DD7A67F}"/>
              </a:ext>
            </a:extLst>
          </p:cNvPr>
          <p:cNvSpPr txBox="1"/>
          <p:nvPr/>
        </p:nvSpPr>
        <p:spPr>
          <a:xfrm>
            <a:off x="2401456" y="574691"/>
            <a:ext cx="8105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1.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Viết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: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bảy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chục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tám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đơn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vị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13315" name="Group 13314">
            <a:extLst>
              <a:ext uri="{FF2B5EF4-FFF2-40B4-BE49-F238E27FC236}">
                <a16:creationId xmlns:a16="http://schemas.microsoft.com/office/drawing/2014/main" id="{6C262A12-9861-B145-11C3-E30893D9D7F8}"/>
              </a:ext>
            </a:extLst>
          </p:cNvPr>
          <p:cNvGrpSpPr/>
          <p:nvPr/>
        </p:nvGrpSpPr>
        <p:grpSpPr>
          <a:xfrm>
            <a:off x="857531" y="2376304"/>
            <a:ext cx="4262878" cy="1561788"/>
            <a:chOff x="-321995" y="4353970"/>
            <a:chExt cx="5612753" cy="2024202"/>
          </a:xfrm>
        </p:grpSpPr>
        <p:sp>
          <p:nvSpPr>
            <p:cNvPr id="13316" name="a">
              <a:extLst>
                <a:ext uri="{FF2B5EF4-FFF2-40B4-BE49-F238E27FC236}">
                  <a16:creationId xmlns:a16="http://schemas.microsoft.com/office/drawing/2014/main" id="{AE058850-8D6E-172F-1A76-B7C673552E7E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87</a:t>
              </a:r>
            </a:p>
          </p:txBody>
        </p:sp>
        <p:pic>
          <p:nvPicPr>
            <p:cNvPr id="13317" name="Picture 4">
              <a:extLst>
                <a:ext uri="{FF2B5EF4-FFF2-40B4-BE49-F238E27FC236}">
                  <a16:creationId xmlns:a16="http://schemas.microsoft.com/office/drawing/2014/main" id="{1BC289E5-32E7-18B2-E18C-58A73783A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13318" name="Group 13317">
            <a:extLst>
              <a:ext uri="{FF2B5EF4-FFF2-40B4-BE49-F238E27FC236}">
                <a16:creationId xmlns:a16="http://schemas.microsoft.com/office/drawing/2014/main" id="{788D0967-97D9-5F89-463F-5A5DEA06A478}"/>
              </a:ext>
            </a:extLst>
          </p:cNvPr>
          <p:cNvGrpSpPr/>
          <p:nvPr/>
        </p:nvGrpSpPr>
        <p:grpSpPr>
          <a:xfrm>
            <a:off x="7082953" y="2412110"/>
            <a:ext cx="4497172" cy="1685579"/>
            <a:chOff x="8804714" y="4447253"/>
            <a:chExt cx="5921239" cy="2184644"/>
          </a:xfrm>
        </p:grpSpPr>
        <p:sp>
          <p:nvSpPr>
            <p:cNvPr id="13319" name="b">
              <a:extLst>
                <a:ext uri="{FF2B5EF4-FFF2-40B4-BE49-F238E27FC236}">
                  <a16:creationId xmlns:a16="http://schemas.microsoft.com/office/drawing/2014/main" id="{752FBDE0-1813-4950-CD28-433A7524CE38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78</a:t>
              </a:r>
            </a:p>
          </p:txBody>
        </p:sp>
        <p:pic>
          <p:nvPicPr>
            <p:cNvPr id="13320" name="Picture 11">
              <a:extLst>
                <a:ext uri="{FF2B5EF4-FFF2-40B4-BE49-F238E27FC236}">
                  <a16:creationId xmlns:a16="http://schemas.microsoft.com/office/drawing/2014/main" id="{080F04AD-5466-F410-2EB8-30290C8EA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13321" name="Group 13320">
            <a:extLst>
              <a:ext uri="{FF2B5EF4-FFF2-40B4-BE49-F238E27FC236}">
                <a16:creationId xmlns:a16="http://schemas.microsoft.com/office/drawing/2014/main" id="{3AFFCD98-8537-D71F-9463-F0CA1278E0A0}"/>
              </a:ext>
            </a:extLst>
          </p:cNvPr>
          <p:cNvGrpSpPr/>
          <p:nvPr/>
        </p:nvGrpSpPr>
        <p:grpSpPr>
          <a:xfrm>
            <a:off x="857531" y="4562747"/>
            <a:ext cx="4262878" cy="1646772"/>
            <a:chOff x="2147103" y="4634992"/>
            <a:chExt cx="5612754" cy="2134345"/>
          </a:xfrm>
        </p:grpSpPr>
        <p:sp>
          <p:nvSpPr>
            <p:cNvPr id="13322" name="c">
              <a:extLst>
                <a:ext uri="{FF2B5EF4-FFF2-40B4-BE49-F238E27FC236}">
                  <a16:creationId xmlns:a16="http://schemas.microsoft.com/office/drawing/2014/main" id="{70862F77-F7E4-DE53-3C3E-2D8C0D0436B2}"/>
                </a:ext>
              </a:extLst>
            </p:cNvPr>
            <p:cNvSpPr/>
            <p:nvPr/>
          </p:nvSpPr>
          <p:spPr>
            <a:xfrm>
              <a:off x="3528590" y="4709163"/>
              <a:ext cx="4231267" cy="194593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68</a:t>
              </a:r>
            </a:p>
          </p:txBody>
        </p:sp>
        <p:pic>
          <p:nvPicPr>
            <p:cNvPr id="13323" name="Picture 12">
              <a:extLst>
                <a:ext uri="{FF2B5EF4-FFF2-40B4-BE49-F238E27FC236}">
                  <a16:creationId xmlns:a16="http://schemas.microsoft.com/office/drawing/2014/main" id="{C73D7E1F-158D-DE5A-3029-76CE60884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pic>
        <p:nvPicPr>
          <p:cNvPr id="13324" name="Đúng">
            <a:extLst>
              <a:ext uri="{FF2B5EF4-FFF2-40B4-BE49-F238E27FC236}">
                <a16:creationId xmlns:a16="http://schemas.microsoft.com/office/drawing/2014/main" id="{FB176BBE-9057-2F82-8997-73ACF969F34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954" y="2746321"/>
            <a:ext cx="1631474" cy="1305178"/>
          </a:xfrm>
          <a:prstGeom prst="rect">
            <a:avLst/>
          </a:prstGeom>
        </p:spPr>
      </p:pic>
      <p:grpSp>
        <p:nvGrpSpPr>
          <p:cNvPr id="13325" name="Group 13324">
            <a:extLst>
              <a:ext uri="{FF2B5EF4-FFF2-40B4-BE49-F238E27FC236}">
                <a16:creationId xmlns:a16="http://schemas.microsoft.com/office/drawing/2014/main" id="{D28AFA78-F395-60D8-186B-C02B3E3E02AD}"/>
              </a:ext>
            </a:extLst>
          </p:cNvPr>
          <p:cNvGrpSpPr/>
          <p:nvPr/>
        </p:nvGrpSpPr>
        <p:grpSpPr>
          <a:xfrm>
            <a:off x="7215904" y="4562747"/>
            <a:ext cx="4364222" cy="1646772"/>
            <a:chOff x="10324068" y="7196308"/>
            <a:chExt cx="6472584" cy="2372790"/>
          </a:xfrm>
        </p:grpSpPr>
        <p:sp>
          <p:nvSpPr>
            <p:cNvPr id="13326" name="d">
              <a:extLst>
                <a:ext uri="{FF2B5EF4-FFF2-40B4-BE49-F238E27FC236}">
                  <a16:creationId xmlns:a16="http://schemas.microsoft.com/office/drawing/2014/main" id="{B6B10806-F3DC-EA4B-F04E-40B470FAF1D9}"/>
                </a:ext>
              </a:extLst>
            </p:cNvPr>
            <p:cNvSpPr/>
            <p:nvPr/>
          </p:nvSpPr>
          <p:spPr>
            <a:xfrm>
              <a:off x="11831654" y="7334711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86</a:t>
              </a:r>
            </a:p>
          </p:txBody>
        </p:sp>
        <p:pic>
          <p:nvPicPr>
            <p:cNvPr id="13327" name="Picture 13">
              <a:extLst>
                <a:ext uri="{FF2B5EF4-FFF2-40B4-BE49-F238E27FC236}">
                  <a16:creationId xmlns:a16="http://schemas.microsoft.com/office/drawing/2014/main" id="{B7D6BA95-F434-608D-1D40-4B9433580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pic>
        <p:nvPicPr>
          <p:cNvPr id="13328" name="Picture 13327">
            <a:extLst>
              <a:ext uri="{FF2B5EF4-FFF2-40B4-BE49-F238E27FC236}">
                <a16:creationId xmlns:a16="http://schemas.microsoft.com/office/drawing/2014/main" id="{0F6C84AC-C752-AADD-37BB-9C923AB4186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37684">
            <a:off x="4721937" y="2175757"/>
            <a:ext cx="2845911" cy="2164342"/>
          </a:xfrm>
          <a:prstGeom prst="rect">
            <a:avLst/>
          </a:prstGeom>
        </p:spPr>
      </p:pic>
      <p:sp>
        <p:nvSpPr>
          <p:cNvPr id="2" name="Arrow: Left 1">
            <a:hlinkClick r:id="rId17" action="ppaction://hlinksldjump"/>
            <a:extLst>
              <a:ext uri="{FF2B5EF4-FFF2-40B4-BE49-F238E27FC236}">
                <a16:creationId xmlns:a16="http://schemas.microsoft.com/office/drawing/2014/main" id="{C3BE016E-6060-37B8-160F-38C3739B2D89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083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7" dur="1000" fill="hold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1" dur="1000" fill="hold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5" dur="1000" fill="hold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9" dur="1000" fill="hold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33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133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1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33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133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133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133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21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33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133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133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133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100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133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133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18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133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 tmFilter="0, 0; .2, .5; .8, .5; 1, 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0" dur="250" autoRev="1" fill="hold"/>
                                            <p:tgtEl>
                                              <p:spTgt spid="133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6" dur="100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25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33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133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1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33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133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133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133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21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33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133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133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133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100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133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133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18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133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 tmFilter="0, 0; .2, .5; .8, .5; 1, 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0" dur="250" autoRev="1" fill="hold"/>
                                            <p:tgtEl>
                                              <p:spTgt spid="133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6" dur="100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25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12" name="Bảng câu hỏi">
            <a:extLst>
              <a:ext uri="{FF2B5EF4-FFF2-40B4-BE49-F238E27FC236}">
                <a16:creationId xmlns:a16="http://schemas.microsoft.com/office/drawing/2014/main" id="{5AC340DA-3DD6-1138-62D5-46F5EB717F86}"/>
              </a:ext>
            </a:extLst>
          </p:cNvPr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0" name="Chứa câu hỏi">
            <a:extLst>
              <a:ext uri="{FF2B5EF4-FFF2-40B4-BE49-F238E27FC236}">
                <a16:creationId xmlns:a16="http://schemas.microsoft.com/office/drawing/2014/main" id="{8FD0D94F-385C-5C2D-3CE5-58579DD7A67F}"/>
              </a:ext>
            </a:extLst>
          </p:cNvPr>
          <p:cNvSpPr txBox="1"/>
          <p:nvPr/>
        </p:nvSpPr>
        <p:spPr>
          <a:xfrm>
            <a:off x="1819275" y="574691"/>
            <a:ext cx="86875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800" b="1">
                <a:solidFill>
                  <a:prstClr val="black"/>
                </a:solidFill>
              </a:rPr>
              <a:t>2. </a:t>
            </a:r>
            <a:r>
              <a:rPr lang="en-US" sz="4800" b="1" dirty="0" err="1">
                <a:solidFill>
                  <a:prstClr val="black"/>
                </a:solidFill>
              </a:rPr>
              <a:t>Viết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số</a:t>
            </a:r>
            <a:r>
              <a:rPr lang="en-US" sz="4800" b="1" dirty="0">
                <a:solidFill>
                  <a:prstClr val="black"/>
                </a:solidFill>
              </a:rPr>
              <a:t>: </a:t>
            </a:r>
            <a:r>
              <a:rPr lang="en-US" sz="4800" b="1" dirty="0" err="1">
                <a:solidFill>
                  <a:prstClr val="black"/>
                </a:solidFill>
              </a:rPr>
              <a:t>năm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chục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chín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đơn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vị</a:t>
            </a:r>
            <a:endParaRPr lang="en-US" sz="3200" b="1" dirty="0"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94FCACE-BC10-5624-6643-AB72A45A5E33}"/>
              </a:ext>
            </a:extLst>
          </p:cNvPr>
          <p:cNvGrpSpPr/>
          <p:nvPr/>
        </p:nvGrpSpPr>
        <p:grpSpPr>
          <a:xfrm>
            <a:off x="875715" y="2141354"/>
            <a:ext cx="4262878" cy="1561788"/>
            <a:chOff x="-321995" y="4353970"/>
            <a:chExt cx="5612753" cy="2024202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D747F19C-A97B-41A5-9061-61078AB10CD1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49</a:t>
              </a:r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2579072A-944F-937C-9135-9FDEAE2C6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31DA83C-6E99-D215-79D6-603150FE8199}"/>
              </a:ext>
            </a:extLst>
          </p:cNvPr>
          <p:cNvGrpSpPr/>
          <p:nvPr/>
        </p:nvGrpSpPr>
        <p:grpSpPr>
          <a:xfrm>
            <a:off x="7101137" y="2177160"/>
            <a:ext cx="4497172" cy="1685579"/>
            <a:chOff x="8804714" y="4447253"/>
            <a:chExt cx="5921239" cy="2184644"/>
          </a:xfrm>
        </p:grpSpPr>
        <p:sp>
          <p:nvSpPr>
            <p:cNvPr id="6" name="b">
              <a:extLst>
                <a:ext uri="{FF2B5EF4-FFF2-40B4-BE49-F238E27FC236}">
                  <a16:creationId xmlns:a16="http://schemas.microsoft.com/office/drawing/2014/main" id="{FA456F9F-DB15-9DEF-EB35-A1E7309D1354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95</a:t>
              </a:r>
            </a:p>
          </p:txBody>
        </p:sp>
        <p:pic>
          <p:nvPicPr>
            <p:cNvPr id="7" name="Picture 11">
              <a:extLst>
                <a:ext uri="{FF2B5EF4-FFF2-40B4-BE49-F238E27FC236}">
                  <a16:creationId xmlns:a16="http://schemas.microsoft.com/office/drawing/2014/main" id="{E484EB28-0A42-C477-A9AE-DB4594239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8E94DA1-019D-FAF8-43FE-C8136A6C94AC}"/>
              </a:ext>
            </a:extLst>
          </p:cNvPr>
          <p:cNvGrpSpPr/>
          <p:nvPr/>
        </p:nvGrpSpPr>
        <p:grpSpPr>
          <a:xfrm>
            <a:off x="875715" y="4327797"/>
            <a:ext cx="4337013" cy="1646772"/>
            <a:chOff x="2147103" y="4634992"/>
            <a:chExt cx="5710364" cy="2134345"/>
          </a:xfrm>
        </p:grpSpPr>
        <p:sp>
          <p:nvSpPr>
            <p:cNvPr id="9" name="c">
              <a:extLst>
                <a:ext uri="{FF2B5EF4-FFF2-40B4-BE49-F238E27FC236}">
                  <a16:creationId xmlns:a16="http://schemas.microsoft.com/office/drawing/2014/main" id="{735B4483-D2BC-B776-ECB0-13889554E4DB}"/>
                </a:ext>
              </a:extLst>
            </p:cNvPr>
            <p:cNvSpPr/>
            <p:nvPr/>
          </p:nvSpPr>
          <p:spPr>
            <a:xfrm>
              <a:off x="3626200" y="4759487"/>
              <a:ext cx="4231267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55</a:t>
              </a:r>
            </a:p>
          </p:txBody>
        </p:sp>
        <p:pic>
          <p:nvPicPr>
            <p:cNvPr id="10" name="Picture 12">
              <a:extLst>
                <a:ext uri="{FF2B5EF4-FFF2-40B4-BE49-F238E27FC236}">
                  <a16:creationId xmlns:a16="http://schemas.microsoft.com/office/drawing/2014/main" id="{12E3840C-AEEA-4FD2-EB3F-568F61830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22284FA-6DA9-17E4-9018-6BFFFFE80F05}"/>
              </a:ext>
            </a:extLst>
          </p:cNvPr>
          <p:cNvGrpSpPr/>
          <p:nvPr/>
        </p:nvGrpSpPr>
        <p:grpSpPr>
          <a:xfrm>
            <a:off x="7234088" y="4327797"/>
            <a:ext cx="4525599" cy="1646772"/>
            <a:chOff x="10324068" y="7196308"/>
            <a:chExt cx="6711922" cy="2372790"/>
          </a:xfrm>
        </p:grpSpPr>
        <p:sp>
          <p:nvSpPr>
            <p:cNvPr id="13" name="d">
              <a:extLst>
                <a:ext uri="{FF2B5EF4-FFF2-40B4-BE49-F238E27FC236}">
                  <a16:creationId xmlns:a16="http://schemas.microsoft.com/office/drawing/2014/main" id="{4427DEB2-0AAF-5DAC-67D7-F660691DB2C0}"/>
                </a:ext>
              </a:extLst>
            </p:cNvPr>
            <p:cNvSpPr/>
            <p:nvPr/>
          </p:nvSpPr>
          <p:spPr>
            <a:xfrm>
              <a:off x="12070992" y="7296944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59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F0388F3-0EDF-6BB9-2044-F39ADC3F9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pic>
        <p:nvPicPr>
          <p:cNvPr id="16" name="Đúng">
            <a:extLst>
              <a:ext uri="{FF2B5EF4-FFF2-40B4-BE49-F238E27FC236}">
                <a16:creationId xmlns:a16="http://schemas.microsoft.com/office/drawing/2014/main" id="{942A944E-5EC7-277B-8DEE-AF9A7D5FAF2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298" y="4463851"/>
            <a:ext cx="1631474" cy="13051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8365FC2-5D81-356F-0943-38BAAEF72AD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12517">
            <a:off x="4634843" y="2303923"/>
            <a:ext cx="3209246" cy="2440662"/>
          </a:xfrm>
          <a:prstGeom prst="rect">
            <a:avLst/>
          </a:prstGeom>
        </p:spPr>
      </p:pic>
      <p:sp>
        <p:nvSpPr>
          <p:cNvPr id="18" name="Arrow: Left 17">
            <a:hlinkClick r:id="rId18" action="ppaction://hlinksldjump"/>
            <a:extLst>
              <a:ext uri="{FF2B5EF4-FFF2-40B4-BE49-F238E27FC236}">
                <a16:creationId xmlns:a16="http://schemas.microsoft.com/office/drawing/2014/main" id="{7BB40089-6370-9725-6699-14082E5AA43A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70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7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0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3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6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2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86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" fill="hold">
                          <p:stCondLst>
                            <p:cond delay="0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1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0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7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0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3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6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2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86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" fill="hold">
                          <p:stCondLst>
                            <p:cond delay="0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1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0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12" name="Bảng câu hỏi">
            <a:extLst>
              <a:ext uri="{FF2B5EF4-FFF2-40B4-BE49-F238E27FC236}">
                <a16:creationId xmlns:a16="http://schemas.microsoft.com/office/drawing/2014/main" id="{5AC340DA-3DD6-1138-62D5-46F5EB717F86}"/>
              </a:ext>
            </a:extLst>
          </p:cNvPr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0" name="Chứa câu hỏi">
            <a:extLst>
              <a:ext uri="{FF2B5EF4-FFF2-40B4-BE49-F238E27FC236}">
                <a16:creationId xmlns:a16="http://schemas.microsoft.com/office/drawing/2014/main" id="{8FD0D94F-385C-5C2D-3CE5-58579DD7A67F}"/>
              </a:ext>
            </a:extLst>
          </p:cNvPr>
          <p:cNvSpPr txBox="1"/>
          <p:nvPr/>
        </p:nvSpPr>
        <p:spPr>
          <a:xfrm>
            <a:off x="2182381" y="498491"/>
            <a:ext cx="81054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3. 66 = ..?.. + 6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DAFC623-6881-33D4-D27F-2E832D7E41F3}"/>
              </a:ext>
            </a:extLst>
          </p:cNvPr>
          <p:cNvGrpSpPr/>
          <p:nvPr/>
        </p:nvGrpSpPr>
        <p:grpSpPr>
          <a:xfrm>
            <a:off x="875715" y="2284229"/>
            <a:ext cx="4262878" cy="1561788"/>
            <a:chOff x="-321995" y="4353970"/>
            <a:chExt cx="5612753" cy="2024202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1E2B41A8-6C53-925C-493E-4AF8B20D63D5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60</a:t>
              </a:r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78ACBB1D-4DDC-B3DD-D3FE-B82B791EB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76B9419-45C5-8174-6103-6356FC8E3840}"/>
              </a:ext>
            </a:extLst>
          </p:cNvPr>
          <p:cNvGrpSpPr/>
          <p:nvPr/>
        </p:nvGrpSpPr>
        <p:grpSpPr>
          <a:xfrm>
            <a:off x="7101137" y="2320035"/>
            <a:ext cx="4497172" cy="1685579"/>
            <a:chOff x="8804714" y="4447253"/>
            <a:chExt cx="5921239" cy="2184644"/>
          </a:xfrm>
        </p:grpSpPr>
        <p:sp>
          <p:nvSpPr>
            <p:cNvPr id="6" name="b">
              <a:extLst>
                <a:ext uri="{FF2B5EF4-FFF2-40B4-BE49-F238E27FC236}">
                  <a16:creationId xmlns:a16="http://schemas.microsoft.com/office/drawing/2014/main" id="{01F1C4E8-6D32-E011-94DB-545DE742C607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6</a:t>
              </a:r>
            </a:p>
          </p:txBody>
        </p:sp>
        <p:pic>
          <p:nvPicPr>
            <p:cNvPr id="7" name="Picture 11">
              <a:extLst>
                <a:ext uri="{FF2B5EF4-FFF2-40B4-BE49-F238E27FC236}">
                  <a16:creationId xmlns:a16="http://schemas.microsoft.com/office/drawing/2014/main" id="{D9B29DAE-3BE0-863A-356A-3770E3190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0B57DB3-0450-0760-3547-B8A71315D2C1}"/>
              </a:ext>
            </a:extLst>
          </p:cNvPr>
          <p:cNvGrpSpPr/>
          <p:nvPr/>
        </p:nvGrpSpPr>
        <p:grpSpPr>
          <a:xfrm>
            <a:off x="875715" y="4470672"/>
            <a:ext cx="4337013" cy="1646772"/>
            <a:chOff x="2147103" y="4634992"/>
            <a:chExt cx="5710364" cy="2134345"/>
          </a:xfrm>
        </p:grpSpPr>
        <p:sp>
          <p:nvSpPr>
            <p:cNvPr id="9" name="c">
              <a:extLst>
                <a:ext uri="{FF2B5EF4-FFF2-40B4-BE49-F238E27FC236}">
                  <a16:creationId xmlns:a16="http://schemas.microsoft.com/office/drawing/2014/main" id="{8C4CD38B-4FF9-3A26-3779-486DB9892C8D}"/>
                </a:ext>
              </a:extLst>
            </p:cNvPr>
            <p:cNvSpPr/>
            <p:nvPr/>
          </p:nvSpPr>
          <p:spPr>
            <a:xfrm>
              <a:off x="3626200" y="4759487"/>
              <a:ext cx="4231267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50</a:t>
              </a:r>
            </a:p>
          </p:txBody>
        </p:sp>
        <p:pic>
          <p:nvPicPr>
            <p:cNvPr id="10" name="Picture 12">
              <a:extLst>
                <a:ext uri="{FF2B5EF4-FFF2-40B4-BE49-F238E27FC236}">
                  <a16:creationId xmlns:a16="http://schemas.microsoft.com/office/drawing/2014/main" id="{0CF72D6A-5F35-B1FF-BD6D-FBAF7BCAA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DEA1DF5-A44A-9DE6-8F1C-1186839F1FE0}"/>
              </a:ext>
            </a:extLst>
          </p:cNvPr>
          <p:cNvGrpSpPr/>
          <p:nvPr/>
        </p:nvGrpSpPr>
        <p:grpSpPr>
          <a:xfrm>
            <a:off x="7234088" y="4470672"/>
            <a:ext cx="4525599" cy="1646772"/>
            <a:chOff x="10324068" y="7196309"/>
            <a:chExt cx="6711922" cy="2372790"/>
          </a:xfrm>
        </p:grpSpPr>
        <p:sp>
          <p:nvSpPr>
            <p:cNvPr id="13" name="d">
              <a:extLst>
                <a:ext uri="{FF2B5EF4-FFF2-40B4-BE49-F238E27FC236}">
                  <a16:creationId xmlns:a16="http://schemas.microsoft.com/office/drawing/2014/main" id="{26491F73-DF3E-A551-2204-0AEF03EDC728}"/>
                </a:ext>
              </a:extLst>
            </p:cNvPr>
            <p:cNvSpPr/>
            <p:nvPr/>
          </p:nvSpPr>
          <p:spPr>
            <a:xfrm>
              <a:off x="12070992" y="7296944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61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0365F4E-FCDD-035B-0FAF-531F193DB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9"/>
              <a:ext cx="2159238" cy="2372790"/>
            </a:xfrm>
            <a:prstGeom prst="rect">
              <a:avLst/>
            </a:prstGeom>
          </p:spPr>
        </p:pic>
      </p:grpSp>
      <p:pic>
        <p:nvPicPr>
          <p:cNvPr id="16" name="Đúng">
            <a:extLst>
              <a:ext uri="{FF2B5EF4-FFF2-40B4-BE49-F238E27FC236}">
                <a16:creationId xmlns:a16="http://schemas.microsoft.com/office/drawing/2014/main" id="{08DD71CC-C087-622B-3C39-106B6CC514F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186" y="1737495"/>
            <a:ext cx="1631474" cy="13051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14608CF-E003-49B3-06EB-46E2261CC90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12517">
            <a:off x="4634843" y="2446798"/>
            <a:ext cx="3209246" cy="2440662"/>
          </a:xfrm>
          <a:prstGeom prst="rect">
            <a:avLst/>
          </a:prstGeom>
        </p:spPr>
      </p:pic>
      <p:sp>
        <p:nvSpPr>
          <p:cNvPr id="18" name="Arrow: Left 17">
            <a:hlinkClick r:id="rId18" action="ppaction://hlinksldjump"/>
            <a:extLst>
              <a:ext uri="{FF2B5EF4-FFF2-40B4-BE49-F238E27FC236}">
                <a16:creationId xmlns:a16="http://schemas.microsoft.com/office/drawing/2014/main" id="{E0FB2392-3376-4138-8E55-80D23F526B7F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22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6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3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9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8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" fill="hold">
                          <p:stCondLst>
                            <p:cond delay="0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6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2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9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5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6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3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9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8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" fill="hold">
                          <p:stCondLst>
                            <p:cond delay="0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6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2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9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5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12" name="Bảng câu hỏi">
            <a:extLst>
              <a:ext uri="{FF2B5EF4-FFF2-40B4-BE49-F238E27FC236}">
                <a16:creationId xmlns:a16="http://schemas.microsoft.com/office/drawing/2014/main" id="{5AC340DA-3DD6-1138-62D5-46F5EB717F86}"/>
              </a:ext>
            </a:extLst>
          </p:cNvPr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0" name="Chứa câu hỏi">
            <a:extLst>
              <a:ext uri="{FF2B5EF4-FFF2-40B4-BE49-F238E27FC236}">
                <a16:creationId xmlns:a16="http://schemas.microsoft.com/office/drawing/2014/main" id="{8FD0D94F-385C-5C2D-3CE5-58579DD7A67F}"/>
              </a:ext>
            </a:extLst>
          </p:cNvPr>
          <p:cNvSpPr txBox="1"/>
          <p:nvPr/>
        </p:nvSpPr>
        <p:spPr>
          <a:xfrm>
            <a:off x="2182381" y="479441"/>
            <a:ext cx="81054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4. 85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= 80 + ..?..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13315" name="Group 13314">
            <a:extLst>
              <a:ext uri="{FF2B5EF4-FFF2-40B4-BE49-F238E27FC236}">
                <a16:creationId xmlns:a16="http://schemas.microsoft.com/office/drawing/2014/main" id="{6C262A12-9861-B145-11C3-E30893D9D7F8}"/>
              </a:ext>
            </a:extLst>
          </p:cNvPr>
          <p:cNvGrpSpPr/>
          <p:nvPr/>
        </p:nvGrpSpPr>
        <p:grpSpPr>
          <a:xfrm>
            <a:off x="857531" y="2376304"/>
            <a:ext cx="4262878" cy="1561788"/>
            <a:chOff x="-321995" y="4353970"/>
            <a:chExt cx="5612753" cy="2024202"/>
          </a:xfrm>
        </p:grpSpPr>
        <p:sp>
          <p:nvSpPr>
            <p:cNvPr id="13316" name="a">
              <a:extLst>
                <a:ext uri="{FF2B5EF4-FFF2-40B4-BE49-F238E27FC236}">
                  <a16:creationId xmlns:a16="http://schemas.microsoft.com/office/drawing/2014/main" id="{AE058850-8D6E-172F-1A76-B7C673552E7E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4</a:t>
              </a:r>
            </a:p>
          </p:txBody>
        </p:sp>
        <p:pic>
          <p:nvPicPr>
            <p:cNvPr id="13317" name="Picture 4">
              <a:extLst>
                <a:ext uri="{FF2B5EF4-FFF2-40B4-BE49-F238E27FC236}">
                  <a16:creationId xmlns:a16="http://schemas.microsoft.com/office/drawing/2014/main" id="{1BC289E5-32E7-18B2-E18C-58A73783A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13318" name="Group 13317">
            <a:extLst>
              <a:ext uri="{FF2B5EF4-FFF2-40B4-BE49-F238E27FC236}">
                <a16:creationId xmlns:a16="http://schemas.microsoft.com/office/drawing/2014/main" id="{788D0967-97D9-5F89-463F-5A5DEA06A478}"/>
              </a:ext>
            </a:extLst>
          </p:cNvPr>
          <p:cNvGrpSpPr/>
          <p:nvPr/>
        </p:nvGrpSpPr>
        <p:grpSpPr>
          <a:xfrm>
            <a:off x="7082953" y="2412110"/>
            <a:ext cx="4497172" cy="1685579"/>
            <a:chOff x="8804714" y="4447253"/>
            <a:chExt cx="5921239" cy="2184644"/>
          </a:xfrm>
        </p:grpSpPr>
        <p:sp>
          <p:nvSpPr>
            <p:cNvPr id="13319" name="b">
              <a:extLst>
                <a:ext uri="{FF2B5EF4-FFF2-40B4-BE49-F238E27FC236}">
                  <a16:creationId xmlns:a16="http://schemas.microsoft.com/office/drawing/2014/main" id="{752FBDE0-1813-4950-CD28-433A7524CE38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5</a:t>
              </a:r>
            </a:p>
          </p:txBody>
        </p:sp>
        <p:pic>
          <p:nvPicPr>
            <p:cNvPr id="13320" name="Picture 11">
              <a:extLst>
                <a:ext uri="{FF2B5EF4-FFF2-40B4-BE49-F238E27FC236}">
                  <a16:creationId xmlns:a16="http://schemas.microsoft.com/office/drawing/2014/main" id="{080F04AD-5466-F410-2EB8-30290C8EA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13321" name="Group 13320">
            <a:extLst>
              <a:ext uri="{FF2B5EF4-FFF2-40B4-BE49-F238E27FC236}">
                <a16:creationId xmlns:a16="http://schemas.microsoft.com/office/drawing/2014/main" id="{3AFFCD98-8537-D71F-9463-F0CA1278E0A0}"/>
              </a:ext>
            </a:extLst>
          </p:cNvPr>
          <p:cNvGrpSpPr/>
          <p:nvPr/>
        </p:nvGrpSpPr>
        <p:grpSpPr>
          <a:xfrm>
            <a:off x="857531" y="4562747"/>
            <a:ext cx="4262878" cy="1646772"/>
            <a:chOff x="2147103" y="4634992"/>
            <a:chExt cx="5612754" cy="2134345"/>
          </a:xfrm>
        </p:grpSpPr>
        <p:sp>
          <p:nvSpPr>
            <p:cNvPr id="13322" name="c">
              <a:extLst>
                <a:ext uri="{FF2B5EF4-FFF2-40B4-BE49-F238E27FC236}">
                  <a16:creationId xmlns:a16="http://schemas.microsoft.com/office/drawing/2014/main" id="{70862F77-F7E4-DE53-3C3E-2D8C0D0436B2}"/>
                </a:ext>
              </a:extLst>
            </p:cNvPr>
            <p:cNvSpPr/>
            <p:nvPr/>
          </p:nvSpPr>
          <p:spPr>
            <a:xfrm>
              <a:off x="3528590" y="4709163"/>
              <a:ext cx="4231267" cy="194593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3</a:t>
              </a:r>
            </a:p>
          </p:txBody>
        </p:sp>
        <p:pic>
          <p:nvPicPr>
            <p:cNvPr id="13323" name="Picture 12">
              <a:extLst>
                <a:ext uri="{FF2B5EF4-FFF2-40B4-BE49-F238E27FC236}">
                  <a16:creationId xmlns:a16="http://schemas.microsoft.com/office/drawing/2014/main" id="{C73D7E1F-158D-DE5A-3029-76CE60884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pic>
        <p:nvPicPr>
          <p:cNvPr id="13324" name="Đúng">
            <a:extLst>
              <a:ext uri="{FF2B5EF4-FFF2-40B4-BE49-F238E27FC236}">
                <a16:creationId xmlns:a16="http://schemas.microsoft.com/office/drawing/2014/main" id="{FB176BBE-9057-2F82-8997-73ACF969F34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954" y="2746321"/>
            <a:ext cx="1631474" cy="1305178"/>
          </a:xfrm>
          <a:prstGeom prst="rect">
            <a:avLst/>
          </a:prstGeom>
        </p:spPr>
      </p:pic>
      <p:grpSp>
        <p:nvGrpSpPr>
          <p:cNvPr id="13325" name="Group 13324">
            <a:extLst>
              <a:ext uri="{FF2B5EF4-FFF2-40B4-BE49-F238E27FC236}">
                <a16:creationId xmlns:a16="http://schemas.microsoft.com/office/drawing/2014/main" id="{D28AFA78-F395-60D8-186B-C02B3E3E02AD}"/>
              </a:ext>
            </a:extLst>
          </p:cNvPr>
          <p:cNvGrpSpPr/>
          <p:nvPr/>
        </p:nvGrpSpPr>
        <p:grpSpPr>
          <a:xfrm>
            <a:off x="7215904" y="4562747"/>
            <a:ext cx="4364222" cy="1646772"/>
            <a:chOff x="10324068" y="7196308"/>
            <a:chExt cx="6472584" cy="2372790"/>
          </a:xfrm>
        </p:grpSpPr>
        <p:sp>
          <p:nvSpPr>
            <p:cNvPr id="13326" name="d">
              <a:extLst>
                <a:ext uri="{FF2B5EF4-FFF2-40B4-BE49-F238E27FC236}">
                  <a16:creationId xmlns:a16="http://schemas.microsoft.com/office/drawing/2014/main" id="{B6B10806-F3DC-EA4B-F04E-40B470FAF1D9}"/>
                </a:ext>
              </a:extLst>
            </p:cNvPr>
            <p:cNvSpPr/>
            <p:nvPr/>
          </p:nvSpPr>
          <p:spPr>
            <a:xfrm>
              <a:off x="11831654" y="7334711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6</a:t>
              </a:r>
            </a:p>
          </p:txBody>
        </p:sp>
        <p:pic>
          <p:nvPicPr>
            <p:cNvPr id="13327" name="Picture 13">
              <a:extLst>
                <a:ext uri="{FF2B5EF4-FFF2-40B4-BE49-F238E27FC236}">
                  <a16:creationId xmlns:a16="http://schemas.microsoft.com/office/drawing/2014/main" id="{B7D6BA95-F434-608D-1D40-4B9433580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pic>
        <p:nvPicPr>
          <p:cNvPr id="13328" name="Picture 13327">
            <a:extLst>
              <a:ext uri="{FF2B5EF4-FFF2-40B4-BE49-F238E27FC236}">
                <a16:creationId xmlns:a16="http://schemas.microsoft.com/office/drawing/2014/main" id="{0F6C84AC-C752-AADD-37BB-9C923AB4186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37684">
            <a:off x="4721937" y="2175757"/>
            <a:ext cx="2845911" cy="2164342"/>
          </a:xfrm>
          <a:prstGeom prst="rect">
            <a:avLst/>
          </a:prstGeom>
        </p:spPr>
      </p:pic>
      <p:sp>
        <p:nvSpPr>
          <p:cNvPr id="2" name="Arrow: Left 1">
            <a:hlinkClick r:id="rId17" action="ppaction://hlinksldjump"/>
            <a:extLst>
              <a:ext uri="{FF2B5EF4-FFF2-40B4-BE49-F238E27FC236}">
                <a16:creationId xmlns:a16="http://schemas.microsoft.com/office/drawing/2014/main" id="{70DCEB39-D256-9067-DB54-AF133AF08A31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02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7" dur="1000" fill="hold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1" dur="1000" fill="hold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5" dur="1000" fill="hold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9" dur="1000" fill="hold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33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133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1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33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133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133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133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21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33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133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133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133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100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133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133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18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133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 tmFilter="0, 0; .2, .5; .8, .5; 1, 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0" dur="250" autoRev="1" fill="hold"/>
                                            <p:tgtEl>
                                              <p:spTgt spid="133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6" dur="100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25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33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133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1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33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133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133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133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21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33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133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133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133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100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133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133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18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133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 tmFilter="0, 0; .2, .5; .8, .5; 1, 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0" dur="250" autoRev="1" fill="hold"/>
                                            <p:tgtEl>
                                              <p:spTgt spid="133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6" dur="100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25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12" name="Bảng câu hỏi">
            <a:extLst>
              <a:ext uri="{FF2B5EF4-FFF2-40B4-BE49-F238E27FC236}">
                <a16:creationId xmlns:a16="http://schemas.microsoft.com/office/drawing/2014/main" id="{5AC340DA-3DD6-1138-62D5-46F5EB717F86}"/>
              </a:ext>
            </a:extLst>
          </p:cNvPr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</p:txBody>
      </p:sp>
      <p:sp>
        <p:nvSpPr>
          <p:cNvPr id="20" name="Chứa câu hỏi">
            <a:extLst>
              <a:ext uri="{FF2B5EF4-FFF2-40B4-BE49-F238E27FC236}">
                <a16:creationId xmlns:a16="http://schemas.microsoft.com/office/drawing/2014/main" id="{8FD0D94F-385C-5C2D-3CE5-58579DD7A67F}"/>
              </a:ext>
            </a:extLst>
          </p:cNvPr>
          <p:cNvSpPr txBox="1"/>
          <p:nvPr/>
        </p:nvSpPr>
        <p:spPr>
          <a:xfrm>
            <a:off x="2152650" y="574691"/>
            <a:ext cx="83542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5.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63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gồm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..?...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chục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và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3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đơn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vị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13315" name="Group 13314">
            <a:extLst>
              <a:ext uri="{FF2B5EF4-FFF2-40B4-BE49-F238E27FC236}">
                <a16:creationId xmlns:a16="http://schemas.microsoft.com/office/drawing/2014/main" id="{6C262A12-9861-B145-11C3-E30893D9D7F8}"/>
              </a:ext>
            </a:extLst>
          </p:cNvPr>
          <p:cNvGrpSpPr/>
          <p:nvPr/>
        </p:nvGrpSpPr>
        <p:grpSpPr>
          <a:xfrm>
            <a:off x="857531" y="2223904"/>
            <a:ext cx="4262878" cy="1561788"/>
            <a:chOff x="-321995" y="4353970"/>
            <a:chExt cx="5612753" cy="2024202"/>
          </a:xfrm>
        </p:grpSpPr>
        <p:sp>
          <p:nvSpPr>
            <p:cNvPr id="13316" name="a">
              <a:extLst>
                <a:ext uri="{FF2B5EF4-FFF2-40B4-BE49-F238E27FC236}">
                  <a16:creationId xmlns:a16="http://schemas.microsoft.com/office/drawing/2014/main" id="{AE058850-8D6E-172F-1A76-B7C673552E7E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  <p:pic>
          <p:nvPicPr>
            <p:cNvPr id="13317" name="Picture 4">
              <a:extLst>
                <a:ext uri="{FF2B5EF4-FFF2-40B4-BE49-F238E27FC236}">
                  <a16:creationId xmlns:a16="http://schemas.microsoft.com/office/drawing/2014/main" id="{1BC289E5-32E7-18B2-E18C-58A73783A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13318" name="Group 13317">
            <a:extLst>
              <a:ext uri="{FF2B5EF4-FFF2-40B4-BE49-F238E27FC236}">
                <a16:creationId xmlns:a16="http://schemas.microsoft.com/office/drawing/2014/main" id="{788D0967-97D9-5F89-463F-5A5DEA06A478}"/>
              </a:ext>
            </a:extLst>
          </p:cNvPr>
          <p:cNvGrpSpPr/>
          <p:nvPr/>
        </p:nvGrpSpPr>
        <p:grpSpPr>
          <a:xfrm>
            <a:off x="7082953" y="2259710"/>
            <a:ext cx="4497172" cy="1685579"/>
            <a:chOff x="8804714" y="4447253"/>
            <a:chExt cx="5921239" cy="2184644"/>
          </a:xfrm>
        </p:grpSpPr>
        <p:sp>
          <p:nvSpPr>
            <p:cNvPr id="13319" name="b">
              <a:extLst>
                <a:ext uri="{FF2B5EF4-FFF2-40B4-BE49-F238E27FC236}">
                  <a16:creationId xmlns:a16="http://schemas.microsoft.com/office/drawing/2014/main" id="{752FBDE0-1813-4950-CD28-433A7524CE38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pic>
          <p:nvPicPr>
            <p:cNvPr id="13320" name="Picture 11">
              <a:extLst>
                <a:ext uri="{FF2B5EF4-FFF2-40B4-BE49-F238E27FC236}">
                  <a16:creationId xmlns:a16="http://schemas.microsoft.com/office/drawing/2014/main" id="{080F04AD-5466-F410-2EB8-30290C8EA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13321" name="Group 13320">
            <a:extLst>
              <a:ext uri="{FF2B5EF4-FFF2-40B4-BE49-F238E27FC236}">
                <a16:creationId xmlns:a16="http://schemas.microsoft.com/office/drawing/2014/main" id="{3AFFCD98-8537-D71F-9463-F0CA1278E0A0}"/>
              </a:ext>
            </a:extLst>
          </p:cNvPr>
          <p:cNvGrpSpPr/>
          <p:nvPr/>
        </p:nvGrpSpPr>
        <p:grpSpPr>
          <a:xfrm>
            <a:off x="857531" y="4410347"/>
            <a:ext cx="4262878" cy="1646772"/>
            <a:chOff x="2147103" y="4634992"/>
            <a:chExt cx="5612754" cy="2134345"/>
          </a:xfrm>
        </p:grpSpPr>
        <p:sp>
          <p:nvSpPr>
            <p:cNvPr id="13322" name="c">
              <a:extLst>
                <a:ext uri="{FF2B5EF4-FFF2-40B4-BE49-F238E27FC236}">
                  <a16:creationId xmlns:a16="http://schemas.microsoft.com/office/drawing/2014/main" id="{70862F77-F7E4-DE53-3C3E-2D8C0D0436B2}"/>
                </a:ext>
              </a:extLst>
            </p:cNvPr>
            <p:cNvSpPr/>
            <p:nvPr/>
          </p:nvSpPr>
          <p:spPr>
            <a:xfrm>
              <a:off x="3528590" y="4709163"/>
              <a:ext cx="4231267" cy="194593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  <p:pic>
          <p:nvPicPr>
            <p:cNvPr id="13323" name="Picture 12">
              <a:extLst>
                <a:ext uri="{FF2B5EF4-FFF2-40B4-BE49-F238E27FC236}">
                  <a16:creationId xmlns:a16="http://schemas.microsoft.com/office/drawing/2014/main" id="{C73D7E1F-158D-DE5A-3029-76CE60884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pic>
        <p:nvPicPr>
          <p:cNvPr id="13324" name="Đúng">
            <a:extLst>
              <a:ext uri="{FF2B5EF4-FFF2-40B4-BE49-F238E27FC236}">
                <a16:creationId xmlns:a16="http://schemas.microsoft.com/office/drawing/2014/main" id="{FB176BBE-9057-2F82-8997-73ACF969F34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379" y="4003621"/>
            <a:ext cx="1631474" cy="1305178"/>
          </a:xfrm>
          <a:prstGeom prst="rect">
            <a:avLst/>
          </a:prstGeom>
        </p:spPr>
      </p:pic>
      <p:grpSp>
        <p:nvGrpSpPr>
          <p:cNvPr id="13325" name="Group 13324">
            <a:extLst>
              <a:ext uri="{FF2B5EF4-FFF2-40B4-BE49-F238E27FC236}">
                <a16:creationId xmlns:a16="http://schemas.microsoft.com/office/drawing/2014/main" id="{D28AFA78-F395-60D8-186B-C02B3E3E02AD}"/>
              </a:ext>
            </a:extLst>
          </p:cNvPr>
          <p:cNvGrpSpPr/>
          <p:nvPr/>
        </p:nvGrpSpPr>
        <p:grpSpPr>
          <a:xfrm>
            <a:off x="7215904" y="4410347"/>
            <a:ext cx="4364222" cy="1646772"/>
            <a:chOff x="10324068" y="7196308"/>
            <a:chExt cx="6472584" cy="2372790"/>
          </a:xfrm>
        </p:grpSpPr>
        <p:sp>
          <p:nvSpPr>
            <p:cNvPr id="13326" name="d">
              <a:extLst>
                <a:ext uri="{FF2B5EF4-FFF2-40B4-BE49-F238E27FC236}">
                  <a16:creationId xmlns:a16="http://schemas.microsoft.com/office/drawing/2014/main" id="{B6B10806-F3DC-EA4B-F04E-40B470FAF1D9}"/>
                </a:ext>
              </a:extLst>
            </p:cNvPr>
            <p:cNvSpPr/>
            <p:nvPr/>
          </p:nvSpPr>
          <p:spPr>
            <a:xfrm>
              <a:off x="11831654" y="7334711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</a:t>
              </a:r>
            </a:p>
          </p:txBody>
        </p:sp>
        <p:pic>
          <p:nvPicPr>
            <p:cNvPr id="13327" name="Picture 13">
              <a:extLst>
                <a:ext uri="{FF2B5EF4-FFF2-40B4-BE49-F238E27FC236}">
                  <a16:creationId xmlns:a16="http://schemas.microsoft.com/office/drawing/2014/main" id="{B7D6BA95-F434-608D-1D40-4B9433580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pic>
        <p:nvPicPr>
          <p:cNvPr id="13328" name="Picture 13327">
            <a:extLst>
              <a:ext uri="{FF2B5EF4-FFF2-40B4-BE49-F238E27FC236}">
                <a16:creationId xmlns:a16="http://schemas.microsoft.com/office/drawing/2014/main" id="{0F6C84AC-C752-AADD-37BB-9C923AB4186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37684">
            <a:off x="4721937" y="2023357"/>
            <a:ext cx="2845911" cy="2164342"/>
          </a:xfrm>
          <a:prstGeom prst="rect">
            <a:avLst/>
          </a:prstGeom>
        </p:spPr>
      </p:pic>
      <p:sp>
        <p:nvSpPr>
          <p:cNvPr id="2" name="Arrow: Left 1">
            <a:hlinkClick r:id="rId17" action="ppaction://hlinksldjump"/>
            <a:extLst>
              <a:ext uri="{FF2B5EF4-FFF2-40B4-BE49-F238E27FC236}">
                <a16:creationId xmlns:a16="http://schemas.microsoft.com/office/drawing/2014/main" id="{657417E4-2AF6-4239-0607-D4FB51698CD4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79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7" dur="1000" fill="hold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1" dur="1000" fill="hold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5" dur="1000" fill="hold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9" dur="1000" fill="hold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33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133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1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33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133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133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33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133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133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21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Click" delay="0">
                        <p:tgtEl>
                          <p:spTgt spid="133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 tmFilter="0, 0; .2, .5; .8, .5; 1, 0"/>
                                            <p:tgtEl>
                                              <p:spTgt spid="133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7" dur="250" autoRev="1" fill="hold"/>
                                            <p:tgtEl>
                                              <p:spTgt spid="133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0" dur="1000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3" dur="1000"/>
                                            <p:tgtEl>
                                              <p:spTgt spid="133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18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133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 tmFilter="0, 0; .2, .5; .8, .5; 1, 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0" dur="250" autoRev="1" fill="hold"/>
                                            <p:tgtEl>
                                              <p:spTgt spid="133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6" dur="100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25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33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133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1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33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133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133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33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133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133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21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Click" delay="0">
                        <p:tgtEl>
                          <p:spTgt spid="133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 tmFilter="0, 0; .2, .5; .8, .5; 1, 0"/>
                                            <p:tgtEl>
                                              <p:spTgt spid="133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7" dur="250" autoRev="1" fill="hold"/>
                                            <p:tgtEl>
                                              <p:spTgt spid="133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0" dur="1000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3" dur="1000"/>
                                            <p:tgtEl>
                                              <p:spTgt spid="133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18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133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 tmFilter="0, 0; .2, .5; .8, .5; 1, 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0" dur="250" autoRev="1" fill="hold"/>
                                            <p:tgtEl>
                                              <p:spTgt spid="133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6" dur="100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25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480</Words>
  <Application>Microsoft Office PowerPoint</Application>
  <PresentationFormat>Widescreen</PresentationFormat>
  <Paragraphs>168</Paragraphs>
  <Slides>23</Slides>
  <Notes>9</Notes>
  <HiddenSlides>0</HiddenSlides>
  <MMClips>8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39" baseType="lpstr">
      <vt:lpstr>等线</vt:lpstr>
      <vt:lpstr>#9Slide03 SVNNexa Rust Sans Bla</vt:lpstr>
      <vt:lpstr>#9Slide05 Fourth Medium</vt:lpstr>
      <vt:lpstr>Arial</vt:lpstr>
      <vt:lpstr>Arial Black</vt:lpstr>
      <vt:lpstr>Calibri</vt:lpstr>
      <vt:lpstr>Calibri Light</vt:lpstr>
      <vt:lpstr>Cambria</vt:lpstr>
      <vt:lpstr>SVN-Newton</vt:lpstr>
      <vt:lpstr>Times New Roman</vt:lpstr>
      <vt:lpstr>字魂105号-简雅黑</vt:lpstr>
      <vt:lpstr>1_Office Theme</vt:lpstr>
      <vt:lpstr>Office Theme</vt:lpstr>
      <vt:lpstr>Custom Design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28</cp:revision>
  <dcterms:created xsi:type="dcterms:W3CDTF">2024-04-24T07:57:21Z</dcterms:created>
  <dcterms:modified xsi:type="dcterms:W3CDTF">2025-12-20T15:54:27Z</dcterms:modified>
</cp:coreProperties>
</file>