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259" r:id="rId4"/>
    <p:sldId id="267" r:id="rId5"/>
    <p:sldId id="271" r:id="rId6"/>
    <p:sldId id="273" r:id="rId7"/>
    <p:sldId id="272" r:id="rId8"/>
    <p:sldId id="274" r:id="rId9"/>
    <p:sldId id="275" r:id="rId10"/>
    <p:sldId id="257" r:id="rId11"/>
    <p:sldId id="260" r:id="rId12"/>
    <p:sldId id="268" r:id="rId13"/>
    <p:sldId id="315" r:id="rId14"/>
    <p:sldId id="313" r:id="rId15"/>
    <p:sldId id="316" r:id="rId16"/>
    <p:sldId id="309" r:id="rId17"/>
    <p:sldId id="317" r:id="rId18"/>
    <p:sldId id="310" r:id="rId19"/>
    <p:sldId id="311" r:id="rId20"/>
    <p:sldId id="312" r:id="rId21"/>
    <p:sldId id="261" r:id="rId22"/>
    <p:sldId id="303" r:id="rId23"/>
    <p:sldId id="3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EDA4-B8E4-40C3-815C-51398913881C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3569-BF66-4183-ACD0-64D44C63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9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40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60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5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36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0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6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2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32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7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17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7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2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56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97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37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18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0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87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10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1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70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3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6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0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1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4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0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F9BCB3-7DC8-51F4-9BDB-D819FA5455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421" y="175690"/>
            <a:ext cx="1800256" cy="180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4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61A84AB-0792-9F27-B797-ED931B843F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935340-E535-0383-3FAF-6536DB3390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6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EC3600-835A-83EC-4E5E-CCAB83A6B3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3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gif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14.jpeg"/><Relationship Id="rId7" Type="http://schemas.openxmlformats.org/officeDocument/2006/relationships/slide" Target="slide7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slide" Target="slide5.xml"/><Relationship Id="rId9" Type="http://schemas.microsoft.com/office/2007/relationships/hdphoto" Target="../media/hdphoto1.wdp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9396A8-9502-B092-8A7D-0AE910A48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7" y="224247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1260018"/>
              <a:gd name="connsiteY0" fmla="*/ 1047340 h 6283912"/>
              <a:gd name="connsiteX1" fmla="*/ 1047340 w 11260018"/>
              <a:gd name="connsiteY1" fmla="*/ 0 h 6283912"/>
              <a:gd name="connsiteX2" fmla="*/ 10212678 w 11260018"/>
              <a:gd name="connsiteY2" fmla="*/ 0 h 6283912"/>
              <a:gd name="connsiteX3" fmla="*/ 11260018 w 11260018"/>
              <a:gd name="connsiteY3" fmla="*/ 1047340 h 6283912"/>
              <a:gd name="connsiteX4" fmla="*/ 11260018 w 11260018"/>
              <a:gd name="connsiteY4" fmla="*/ 5236572 h 6283912"/>
              <a:gd name="connsiteX5" fmla="*/ 10212678 w 11260018"/>
              <a:gd name="connsiteY5" fmla="*/ 6283912 h 6283912"/>
              <a:gd name="connsiteX6" fmla="*/ 1047340 w 11260018"/>
              <a:gd name="connsiteY6" fmla="*/ 6283912 h 6283912"/>
              <a:gd name="connsiteX7" fmla="*/ 0 w 11260018"/>
              <a:gd name="connsiteY7" fmla="*/ 5236572 h 6283912"/>
              <a:gd name="connsiteX8" fmla="*/ 0 w 11260018"/>
              <a:gd name="connsiteY8" fmla="*/ 1047340 h 6283912"/>
              <a:gd name="connsiteX0" fmla="*/ 0 w 11260018"/>
              <a:gd name="connsiteY0" fmla="*/ 1047340 h 6283912"/>
              <a:gd name="connsiteX1" fmla="*/ 1047340 w 11260018"/>
              <a:gd name="connsiteY1" fmla="*/ 0 h 6283912"/>
              <a:gd name="connsiteX2" fmla="*/ 10212678 w 11260018"/>
              <a:gd name="connsiteY2" fmla="*/ 0 h 6283912"/>
              <a:gd name="connsiteX3" fmla="*/ 11260018 w 11260018"/>
              <a:gd name="connsiteY3" fmla="*/ 1047340 h 6283912"/>
              <a:gd name="connsiteX4" fmla="*/ 11260018 w 11260018"/>
              <a:gd name="connsiteY4" fmla="*/ 5236572 h 6283912"/>
              <a:gd name="connsiteX5" fmla="*/ 10212678 w 11260018"/>
              <a:gd name="connsiteY5" fmla="*/ 6283912 h 6283912"/>
              <a:gd name="connsiteX6" fmla="*/ 1047340 w 11260018"/>
              <a:gd name="connsiteY6" fmla="*/ 6283912 h 6283912"/>
              <a:gd name="connsiteX7" fmla="*/ 0 w 11260018"/>
              <a:gd name="connsiteY7" fmla="*/ 5236572 h 6283912"/>
              <a:gd name="connsiteX8" fmla="*/ 0 w 11260018"/>
              <a:gd name="connsiteY8" fmla="*/ 1047340 h 628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6283912" fill="none" extrusionOk="0">
                <a:moveTo>
                  <a:pt x="0" y="1047340"/>
                </a:moveTo>
                <a:cubicBezTo>
                  <a:pt x="-195267" y="481052"/>
                  <a:pt x="439914" y="164646"/>
                  <a:pt x="1047340" y="0"/>
                </a:cubicBezTo>
                <a:cubicBezTo>
                  <a:pt x="2571783" y="366440"/>
                  <a:pt x="6170511" y="-489289"/>
                  <a:pt x="10212678" y="0"/>
                </a:cubicBezTo>
                <a:cubicBezTo>
                  <a:pt x="10852636" y="-81165"/>
                  <a:pt x="11379158" y="503984"/>
                  <a:pt x="11260018" y="1047340"/>
                </a:cubicBezTo>
                <a:cubicBezTo>
                  <a:pt x="11270116" y="2317113"/>
                  <a:pt x="11202060" y="3580632"/>
                  <a:pt x="11260018" y="5236572"/>
                </a:cubicBezTo>
                <a:cubicBezTo>
                  <a:pt x="11212770" y="5796519"/>
                  <a:pt x="10642215" y="6349577"/>
                  <a:pt x="10212678" y="6283912"/>
                </a:cubicBezTo>
                <a:cubicBezTo>
                  <a:pt x="8960516" y="6586145"/>
                  <a:pt x="2717292" y="6112167"/>
                  <a:pt x="1047340" y="6283912"/>
                </a:cubicBezTo>
                <a:cubicBezTo>
                  <a:pt x="447575" y="6447765"/>
                  <a:pt x="-71514" y="5876576"/>
                  <a:pt x="0" y="5236572"/>
                </a:cubicBezTo>
                <a:cubicBezTo>
                  <a:pt x="57747" y="4204836"/>
                  <a:pt x="96251" y="1558681"/>
                  <a:pt x="0" y="1047340"/>
                </a:cubicBezTo>
                <a:close/>
              </a:path>
              <a:path w="11260018" h="6283912" stroke="0" extrusionOk="0">
                <a:moveTo>
                  <a:pt x="0" y="1047340"/>
                </a:moveTo>
                <a:cubicBezTo>
                  <a:pt x="47497" y="551360"/>
                  <a:pt x="607761" y="3039"/>
                  <a:pt x="1047340" y="0"/>
                </a:cubicBezTo>
                <a:cubicBezTo>
                  <a:pt x="4929273" y="-342595"/>
                  <a:pt x="7051683" y="-63806"/>
                  <a:pt x="10212678" y="0"/>
                </a:cubicBezTo>
                <a:cubicBezTo>
                  <a:pt x="10787051" y="-40649"/>
                  <a:pt x="11222571" y="564915"/>
                  <a:pt x="11260018" y="1047340"/>
                </a:cubicBezTo>
                <a:cubicBezTo>
                  <a:pt x="11304620" y="2121449"/>
                  <a:pt x="11407859" y="4178091"/>
                  <a:pt x="11260018" y="5236572"/>
                </a:cubicBezTo>
                <a:cubicBezTo>
                  <a:pt x="11296629" y="5901095"/>
                  <a:pt x="10789212" y="6245400"/>
                  <a:pt x="10212678" y="6283912"/>
                </a:cubicBezTo>
                <a:cubicBezTo>
                  <a:pt x="6863073" y="6114881"/>
                  <a:pt x="4306713" y="6366040"/>
                  <a:pt x="1047340" y="6283912"/>
                </a:cubicBezTo>
                <a:cubicBezTo>
                  <a:pt x="372591" y="6228467"/>
                  <a:pt x="-118086" y="5796926"/>
                  <a:pt x="0" y="5236572"/>
                </a:cubicBezTo>
                <a:cubicBezTo>
                  <a:pt x="-131021" y="4403345"/>
                  <a:pt x="-169277" y="3106926"/>
                  <a:pt x="0" y="1047340"/>
                </a:cubicBezTo>
                <a:close/>
              </a:path>
              <a:path w="11260018" h="6283912" fill="none" stroke="0" extrusionOk="0">
                <a:moveTo>
                  <a:pt x="0" y="1047340"/>
                </a:moveTo>
                <a:cubicBezTo>
                  <a:pt x="-15672" y="465756"/>
                  <a:pt x="494395" y="50066"/>
                  <a:pt x="1047340" y="0"/>
                </a:cubicBezTo>
                <a:cubicBezTo>
                  <a:pt x="2797558" y="-130909"/>
                  <a:pt x="6362894" y="10789"/>
                  <a:pt x="10212678" y="0"/>
                </a:cubicBezTo>
                <a:cubicBezTo>
                  <a:pt x="10797422" y="-70542"/>
                  <a:pt x="11355128" y="547516"/>
                  <a:pt x="11260018" y="1047340"/>
                </a:cubicBezTo>
                <a:cubicBezTo>
                  <a:pt x="11385191" y="1907207"/>
                  <a:pt x="11158544" y="3294620"/>
                  <a:pt x="11260018" y="5236572"/>
                </a:cubicBezTo>
                <a:cubicBezTo>
                  <a:pt x="11253812" y="5825442"/>
                  <a:pt x="10690796" y="6326724"/>
                  <a:pt x="10212678" y="6283912"/>
                </a:cubicBezTo>
                <a:cubicBezTo>
                  <a:pt x="9214372" y="6033882"/>
                  <a:pt x="2728196" y="5910977"/>
                  <a:pt x="1047340" y="6283912"/>
                </a:cubicBezTo>
                <a:cubicBezTo>
                  <a:pt x="438017" y="6248725"/>
                  <a:pt x="-27751" y="5827545"/>
                  <a:pt x="0" y="5236572"/>
                </a:cubicBezTo>
                <a:cubicBezTo>
                  <a:pt x="34436" y="4125042"/>
                  <a:pt x="34634" y="1568134"/>
                  <a:pt x="0" y="104734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47340 h 6283912"/>
                      <a:gd name="connsiteX1" fmla="*/ 1047340 w 11260018"/>
                      <a:gd name="connsiteY1" fmla="*/ 0 h 6283912"/>
                      <a:gd name="connsiteX2" fmla="*/ 10212678 w 11260018"/>
                      <a:gd name="connsiteY2" fmla="*/ 0 h 6283912"/>
                      <a:gd name="connsiteX3" fmla="*/ 11260018 w 11260018"/>
                      <a:gd name="connsiteY3" fmla="*/ 1047340 h 6283912"/>
                      <a:gd name="connsiteX4" fmla="*/ 11260018 w 11260018"/>
                      <a:gd name="connsiteY4" fmla="*/ 5236572 h 6283912"/>
                      <a:gd name="connsiteX5" fmla="*/ 10212678 w 11260018"/>
                      <a:gd name="connsiteY5" fmla="*/ 6283912 h 6283912"/>
                      <a:gd name="connsiteX6" fmla="*/ 1047340 w 11260018"/>
                      <a:gd name="connsiteY6" fmla="*/ 6283912 h 6283912"/>
                      <a:gd name="connsiteX7" fmla="*/ 0 w 11260018"/>
                      <a:gd name="connsiteY7" fmla="*/ 5236572 h 6283912"/>
                      <a:gd name="connsiteX8" fmla="*/ 0 w 11260018"/>
                      <a:gd name="connsiteY8" fmla="*/ 1047340 h 628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283912" fill="none" extrusionOk="0">
                        <a:moveTo>
                          <a:pt x="0" y="1047340"/>
                        </a:moveTo>
                        <a:cubicBezTo>
                          <a:pt x="-94881" y="474810"/>
                          <a:pt x="459685" y="52382"/>
                          <a:pt x="1047340" y="0"/>
                        </a:cubicBezTo>
                        <a:cubicBezTo>
                          <a:pt x="2652340" y="77600"/>
                          <a:pt x="6030167" y="-27269"/>
                          <a:pt x="10212678" y="0"/>
                        </a:cubicBezTo>
                        <a:cubicBezTo>
                          <a:pt x="10811225" y="-26538"/>
                          <a:pt x="11363478" y="499368"/>
                          <a:pt x="11260018" y="1047340"/>
                        </a:cubicBezTo>
                        <a:cubicBezTo>
                          <a:pt x="11369018" y="2168322"/>
                          <a:pt x="11181809" y="3569561"/>
                          <a:pt x="11260018" y="5236572"/>
                        </a:cubicBezTo>
                        <a:cubicBezTo>
                          <a:pt x="11246321" y="5809644"/>
                          <a:pt x="10704910" y="6321927"/>
                          <a:pt x="10212678" y="6283912"/>
                        </a:cubicBezTo>
                        <a:cubicBezTo>
                          <a:pt x="9003484" y="6333089"/>
                          <a:pt x="2932616" y="6161210"/>
                          <a:pt x="1047340" y="6283912"/>
                        </a:cubicBezTo>
                        <a:cubicBezTo>
                          <a:pt x="461662" y="6339575"/>
                          <a:pt x="-17358" y="5829947"/>
                          <a:pt x="0" y="5236572"/>
                        </a:cubicBezTo>
                        <a:cubicBezTo>
                          <a:pt x="47022" y="4137391"/>
                          <a:pt x="104569" y="1566996"/>
                          <a:pt x="0" y="1047340"/>
                        </a:cubicBezTo>
                        <a:close/>
                      </a:path>
                      <a:path w="11260018" h="6283912" stroke="0" extrusionOk="0">
                        <a:moveTo>
                          <a:pt x="0" y="1047340"/>
                        </a:moveTo>
                        <a:cubicBezTo>
                          <a:pt x="21295" y="466476"/>
                          <a:pt x="581585" y="-7518"/>
                          <a:pt x="1047340" y="0"/>
                        </a:cubicBezTo>
                        <a:cubicBezTo>
                          <a:pt x="5148791" y="-129276"/>
                          <a:pt x="7082546" y="-77778"/>
                          <a:pt x="10212678" y="0"/>
                        </a:cubicBezTo>
                        <a:cubicBezTo>
                          <a:pt x="10760966" y="-96092"/>
                          <a:pt x="11243675" y="563149"/>
                          <a:pt x="11260018" y="1047340"/>
                        </a:cubicBezTo>
                        <a:cubicBezTo>
                          <a:pt x="11341617" y="2251583"/>
                          <a:pt x="11414318" y="4162088"/>
                          <a:pt x="11260018" y="5236572"/>
                        </a:cubicBezTo>
                        <a:cubicBezTo>
                          <a:pt x="11270916" y="5837986"/>
                          <a:pt x="10776981" y="6288713"/>
                          <a:pt x="10212678" y="6283912"/>
                        </a:cubicBezTo>
                        <a:cubicBezTo>
                          <a:pt x="5725288" y="6328132"/>
                          <a:pt x="3992778" y="6254530"/>
                          <a:pt x="1047340" y="6283912"/>
                        </a:cubicBezTo>
                        <a:cubicBezTo>
                          <a:pt x="446890" y="6199305"/>
                          <a:pt x="-13505" y="5811881"/>
                          <a:pt x="0" y="5236572"/>
                        </a:cubicBezTo>
                        <a:cubicBezTo>
                          <a:pt x="-159954" y="4727247"/>
                          <a:pt x="22140" y="3095093"/>
                          <a:pt x="0" y="10473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96703" y="4840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9AF8E7-3639-EB27-ECC3-070FC0AE927B}"/>
              </a:ext>
            </a:extLst>
          </p:cNvPr>
          <p:cNvSpPr txBox="1"/>
          <p:nvPr/>
        </p:nvSpPr>
        <p:spPr>
          <a:xfrm>
            <a:off x="4037026" y="699856"/>
            <a:ext cx="6040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Số gà hơn số vịt mấy con?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BF659604-1D9E-294C-86B9-82D94CAC84BB}"/>
              </a:ext>
            </a:extLst>
          </p:cNvPr>
          <p:cNvSpPr/>
          <p:nvPr/>
        </p:nvSpPr>
        <p:spPr>
          <a:xfrm flipH="1">
            <a:off x="1323976" y="1533524"/>
            <a:ext cx="1238249" cy="1228725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4" y="0"/>
                </a:lnTo>
                <a:lnTo>
                  <a:pt x="6943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ED3B4B0D-B208-2557-2AC5-E4B9B016AA5E}"/>
              </a:ext>
            </a:extLst>
          </p:cNvPr>
          <p:cNvSpPr/>
          <p:nvPr/>
        </p:nvSpPr>
        <p:spPr>
          <a:xfrm flipH="1">
            <a:off x="2743199" y="1750142"/>
            <a:ext cx="904566" cy="1032388"/>
          </a:xfrm>
          <a:custGeom>
            <a:avLst/>
            <a:gdLst/>
            <a:ahLst/>
            <a:cxnLst/>
            <a:rect l="l" t="t" r="r" b="b"/>
            <a:pathLst>
              <a:path w="5987034" h="8229600">
                <a:moveTo>
                  <a:pt x="0" y="0"/>
                </a:moveTo>
                <a:lnTo>
                  <a:pt x="5987034" y="0"/>
                </a:lnTo>
                <a:lnTo>
                  <a:pt x="59870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8A5E6F97-5287-61BD-0E0B-56BC266676E5}"/>
              </a:ext>
            </a:extLst>
          </p:cNvPr>
          <p:cNvSpPr/>
          <p:nvPr/>
        </p:nvSpPr>
        <p:spPr>
          <a:xfrm>
            <a:off x="3818840" y="1946787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A991A36C-5156-CD17-A266-E441222EF80F}"/>
              </a:ext>
            </a:extLst>
          </p:cNvPr>
          <p:cNvSpPr/>
          <p:nvPr/>
        </p:nvSpPr>
        <p:spPr>
          <a:xfrm>
            <a:off x="4733240" y="1946787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2A40D8BF-35AC-A24F-AA72-78FF09684143}"/>
              </a:ext>
            </a:extLst>
          </p:cNvPr>
          <p:cNvSpPr/>
          <p:nvPr/>
        </p:nvSpPr>
        <p:spPr>
          <a:xfrm>
            <a:off x="5568982" y="1927123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76F3D1F8-4C5E-9E30-9F2E-211E91343913}"/>
              </a:ext>
            </a:extLst>
          </p:cNvPr>
          <p:cNvSpPr/>
          <p:nvPr/>
        </p:nvSpPr>
        <p:spPr>
          <a:xfrm>
            <a:off x="6375227" y="1917291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81BB4696-AB22-D03A-CC14-9153E35A81D9}"/>
              </a:ext>
            </a:extLst>
          </p:cNvPr>
          <p:cNvSpPr/>
          <p:nvPr/>
        </p:nvSpPr>
        <p:spPr>
          <a:xfrm>
            <a:off x="7191304" y="1858298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C5E2F160-2150-4C0D-B51D-7F1946E48161}"/>
              </a:ext>
            </a:extLst>
          </p:cNvPr>
          <p:cNvSpPr/>
          <p:nvPr/>
        </p:nvSpPr>
        <p:spPr>
          <a:xfrm>
            <a:off x="8017214" y="1868130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4E89A5E6-C4EA-3577-7B0E-67CA4C46F18D}"/>
              </a:ext>
            </a:extLst>
          </p:cNvPr>
          <p:cNvSpPr/>
          <p:nvPr/>
        </p:nvSpPr>
        <p:spPr>
          <a:xfrm>
            <a:off x="8793962" y="1838633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B1C017D6-5865-D1D6-D6F1-C5B711651961}"/>
              </a:ext>
            </a:extLst>
          </p:cNvPr>
          <p:cNvSpPr/>
          <p:nvPr/>
        </p:nvSpPr>
        <p:spPr>
          <a:xfrm>
            <a:off x="9678865" y="1828801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861DE719-1CDC-40D6-45D9-6D9D90805552}"/>
              </a:ext>
            </a:extLst>
          </p:cNvPr>
          <p:cNvSpPr/>
          <p:nvPr/>
        </p:nvSpPr>
        <p:spPr>
          <a:xfrm>
            <a:off x="1386350" y="2959510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38363AAA-0F06-A4DA-E849-E21C81E22F84}"/>
              </a:ext>
            </a:extLst>
          </p:cNvPr>
          <p:cNvSpPr/>
          <p:nvPr/>
        </p:nvSpPr>
        <p:spPr>
          <a:xfrm>
            <a:off x="2448234" y="2939845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93238299-81A4-DF43-82FB-528E1402AF2B}"/>
              </a:ext>
            </a:extLst>
          </p:cNvPr>
          <p:cNvSpPr/>
          <p:nvPr/>
        </p:nvSpPr>
        <p:spPr>
          <a:xfrm>
            <a:off x="3451124" y="2939845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899508AE-F769-4B18-59A6-47D515CAF5C2}"/>
              </a:ext>
            </a:extLst>
          </p:cNvPr>
          <p:cNvSpPr/>
          <p:nvPr/>
        </p:nvSpPr>
        <p:spPr>
          <a:xfrm>
            <a:off x="4404853" y="2920180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F4B3DC15-4EDC-E9E9-CF08-D01A93DD2803}"/>
              </a:ext>
            </a:extLst>
          </p:cNvPr>
          <p:cNvSpPr/>
          <p:nvPr/>
        </p:nvSpPr>
        <p:spPr>
          <a:xfrm>
            <a:off x="5289756" y="2939844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49F321E9-9774-7327-0FCA-10325DCB11E9}"/>
              </a:ext>
            </a:extLst>
          </p:cNvPr>
          <p:cNvSpPr/>
          <p:nvPr/>
        </p:nvSpPr>
        <p:spPr>
          <a:xfrm>
            <a:off x="6135330" y="2939844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C2444B12-FBA5-C4F1-DCAA-24A230C3D9B1}"/>
              </a:ext>
            </a:extLst>
          </p:cNvPr>
          <p:cNvSpPr/>
          <p:nvPr/>
        </p:nvSpPr>
        <p:spPr>
          <a:xfrm>
            <a:off x="6990736" y="2959509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8E4EA240-6B80-D8B9-1733-0E5E06066FB8}"/>
              </a:ext>
            </a:extLst>
          </p:cNvPr>
          <p:cNvSpPr/>
          <p:nvPr/>
        </p:nvSpPr>
        <p:spPr>
          <a:xfrm rot="5400000">
            <a:off x="8966753" y="1815721"/>
            <a:ext cx="401243" cy="2219375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C5A40D-6D90-515A-41D8-2585C8719621}"/>
              </a:ext>
            </a:extLst>
          </p:cNvPr>
          <p:cNvSpPr txBox="1"/>
          <p:nvPr/>
        </p:nvSpPr>
        <p:spPr>
          <a:xfrm>
            <a:off x="8872076" y="3097450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1" name="Rounded Rectangle 20">
            <a:extLst>
              <a:ext uri="{FF2B5EF4-FFF2-40B4-BE49-F238E27FC236}">
                <a16:creationId xmlns:a16="http://schemas.microsoft.com/office/drawing/2014/main" id="{6752DC0D-F807-6016-6CEB-2EA8CE1FA2E1}"/>
              </a:ext>
            </a:extLst>
          </p:cNvPr>
          <p:cNvSpPr/>
          <p:nvPr/>
        </p:nvSpPr>
        <p:spPr>
          <a:xfrm>
            <a:off x="3493761" y="4188542"/>
            <a:ext cx="6352016" cy="2251587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EC10BE-A1D4-C4C8-5F30-B406E8A792EB}"/>
              </a:ext>
            </a:extLst>
          </p:cNvPr>
          <p:cNvSpPr txBox="1"/>
          <p:nvPr/>
        </p:nvSpPr>
        <p:spPr>
          <a:xfrm>
            <a:off x="3692513" y="4358676"/>
            <a:ext cx="5954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– 7 = 3 (con)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3 con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9" grpId="0" animBg="1"/>
      <p:bldP spid="40" grpId="0"/>
      <p:bldP spid="41" grpId="0" animBg="1"/>
      <p:bldP spid="4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1260018"/>
              <a:gd name="connsiteY0" fmla="*/ 1047340 h 6283912"/>
              <a:gd name="connsiteX1" fmla="*/ 1047340 w 11260018"/>
              <a:gd name="connsiteY1" fmla="*/ 0 h 6283912"/>
              <a:gd name="connsiteX2" fmla="*/ 10212678 w 11260018"/>
              <a:gd name="connsiteY2" fmla="*/ 0 h 6283912"/>
              <a:gd name="connsiteX3" fmla="*/ 11260018 w 11260018"/>
              <a:gd name="connsiteY3" fmla="*/ 1047340 h 6283912"/>
              <a:gd name="connsiteX4" fmla="*/ 11260018 w 11260018"/>
              <a:gd name="connsiteY4" fmla="*/ 5236572 h 6283912"/>
              <a:gd name="connsiteX5" fmla="*/ 10212678 w 11260018"/>
              <a:gd name="connsiteY5" fmla="*/ 6283912 h 6283912"/>
              <a:gd name="connsiteX6" fmla="*/ 1047340 w 11260018"/>
              <a:gd name="connsiteY6" fmla="*/ 6283912 h 6283912"/>
              <a:gd name="connsiteX7" fmla="*/ 0 w 11260018"/>
              <a:gd name="connsiteY7" fmla="*/ 5236572 h 6283912"/>
              <a:gd name="connsiteX8" fmla="*/ 0 w 11260018"/>
              <a:gd name="connsiteY8" fmla="*/ 1047340 h 6283912"/>
              <a:gd name="connsiteX0" fmla="*/ 0 w 11260018"/>
              <a:gd name="connsiteY0" fmla="*/ 1047340 h 6283912"/>
              <a:gd name="connsiteX1" fmla="*/ 1047340 w 11260018"/>
              <a:gd name="connsiteY1" fmla="*/ 0 h 6283912"/>
              <a:gd name="connsiteX2" fmla="*/ 10212678 w 11260018"/>
              <a:gd name="connsiteY2" fmla="*/ 0 h 6283912"/>
              <a:gd name="connsiteX3" fmla="*/ 11260018 w 11260018"/>
              <a:gd name="connsiteY3" fmla="*/ 1047340 h 6283912"/>
              <a:gd name="connsiteX4" fmla="*/ 11260018 w 11260018"/>
              <a:gd name="connsiteY4" fmla="*/ 5236572 h 6283912"/>
              <a:gd name="connsiteX5" fmla="*/ 10212678 w 11260018"/>
              <a:gd name="connsiteY5" fmla="*/ 6283912 h 6283912"/>
              <a:gd name="connsiteX6" fmla="*/ 1047340 w 11260018"/>
              <a:gd name="connsiteY6" fmla="*/ 6283912 h 6283912"/>
              <a:gd name="connsiteX7" fmla="*/ 0 w 11260018"/>
              <a:gd name="connsiteY7" fmla="*/ 5236572 h 6283912"/>
              <a:gd name="connsiteX8" fmla="*/ 0 w 11260018"/>
              <a:gd name="connsiteY8" fmla="*/ 1047340 h 628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6283912" fill="none" extrusionOk="0">
                <a:moveTo>
                  <a:pt x="0" y="1047340"/>
                </a:moveTo>
                <a:cubicBezTo>
                  <a:pt x="-195267" y="481052"/>
                  <a:pt x="439914" y="164646"/>
                  <a:pt x="1047340" y="0"/>
                </a:cubicBezTo>
                <a:cubicBezTo>
                  <a:pt x="2571783" y="366440"/>
                  <a:pt x="6170511" y="-489289"/>
                  <a:pt x="10212678" y="0"/>
                </a:cubicBezTo>
                <a:cubicBezTo>
                  <a:pt x="10852636" y="-81165"/>
                  <a:pt x="11379158" y="503984"/>
                  <a:pt x="11260018" y="1047340"/>
                </a:cubicBezTo>
                <a:cubicBezTo>
                  <a:pt x="11270116" y="2317113"/>
                  <a:pt x="11202060" y="3580632"/>
                  <a:pt x="11260018" y="5236572"/>
                </a:cubicBezTo>
                <a:cubicBezTo>
                  <a:pt x="11212770" y="5796519"/>
                  <a:pt x="10642215" y="6349577"/>
                  <a:pt x="10212678" y="6283912"/>
                </a:cubicBezTo>
                <a:cubicBezTo>
                  <a:pt x="8960516" y="6586145"/>
                  <a:pt x="2717292" y="6112167"/>
                  <a:pt x="1047340" y="6283912"/>
                </a:cubicBezTo>
                <a:cubicBezTo>
                  <a:pt x="447575" y="6447765"/>
                  <a:pt x="-71514" y="5876576"/>
                  <a:pt x="0" y="5236572"/>
                </a:cubicBezTo>
                <a:cubicBezTo>
                  <a:pt x="57747" y="4204836"/>
                  <a:pt x="96251" y="1558681"/>
                  <a:pt x="0" y="1047340"/>
                </a:cubicBezTo>
                <a:close/>
              </a:path>
              <a:path w="11260018" h="6283912" stroke="0" extrusionOk="0">
                <a:moveTo>
                  <a:pt x="0" y="1047340"/>
                </a:moveTo>
                <a:cubicBezTo>
                  <a:pt x="47497" y="551360"/>
                  <a:pt x="607761" y="3039"/>
                  <a:pt x="1047340" y="0"/>
                </a:cubicBezTo>
                <a:cubicBezTo>
                  <a:pt x="4929273" y="-342595"/>
                  <a:pt x="7051683" y="-63806"/>
                  <a:pt x="10212678" y="0"/>
                </a:cubicBezTo>
                <a:cubicBezTo>
                  <a:pt x="10787051" y="-40649"/>
                  <a:pt x="11222571" y="564915"/>
                  <a:pt x="11260018" y="1047340"/>
                </a:cubicBezTo>
                <a:cubicBezTo>
                  <a:pt x="11304620" y="2121449"/>
                  <a:pt x="11407859" y="4178091"/>
                  <a:pt x="11260018" y="5236572"/>
                </a:cubicBezTo>
                <a:cubicBezTo>
                  <a:pt x="11296629" y="5901095"/>
                  <a:pt x="10789212" y="6245400"/>
                  <a:pt x="10212678" y="6283912"/>
                </a:cubicBezTo>
                <a:cubicBezTo>
                  <a:pt x="6863073" y="6114881"/>
                  <a:pt x="4306713" y="6366040"/>
                  <a:pt x="1047340" y="6283912"/>
                </a:cubicBezTo>
                <a:cubicBezTo>
                  <a:pt x="372591" y="6228467"/>
                  <a:pt x="-118086" y="5796926"/>
                  <a:pt x="0" y="5236572"/>
                </a:cubicBezTo>
                <a:cubicBezTo>
                  <a:pt x="-131021" y="4403345"/>
                  <a:pt x="-169277" y="3106926"/>
                  <a:pt x="0" y="1047340"/>
                </a:cubicBezTo>
                <a:close/>
              </a:path>
              <a:path w="11260018" h="6283912" fill="none" stroke="0" extrusionOk="0">
                <a:moveTo>
                  <a:pt x="0" y="1047340"/>
                </a:moveTo>
                <a:cubicBezTo>
                  <a:pt x="-15672" y="465756"/>
                  <a:pt x="494395" y="50066"/>
                  <a:pt x="1047340" y="0"/>
                </a:cubicBezTo>
                <a:cubicBezTo>
                  <a:pt x="2797558" y="-130909"/>
                  <a:pt x="6362894" y="10789"/>
                  <a:pt x="10212678" y="0"/>
                </a:cubicBezTo>
                <a:cubicBezTo>
                  <a:pt x="10797422" y="-70542"/>
                  <a:pt x="11355128" y="547516"/>
                  <a:pt x="11260018" y="1047340"/>
                </a:cubicBezTo>
                <a:cubicBezTo>
                  <a:pt x="11385191" y="1907207"/>
                  <a:pt x="11158544" y="3294620"/>
                  <a:pt x="11260018" y="5236572"/>
                </a:cubicBezTo>
                <a:cubicBezTo>
                  <a:pt x="11253812" y="5825442"/>
                  <a:pt x="10690796" y="6326724"/>
                  <a:pt x="10212678" y="6283912"/>
                </a:cubicBezTo>
                <a:cubicBezTo>
                  <a:pt x="9214372" y="6033882"/>
                  <a:pt x="2728196" y="5910977"/>
                  <a:pt x="1047340" y="6283912"/>
                </a:cubicBezTo>
                <a:cubicBezTo>
                  <a:pt x="438017" y="6248725"/>
                  <a:pt x="-27751" y="5827545"/>
                  <a:pt x="0" y="5236572"/>
                </a:cubicBezTo>
                <a:cubicBezTo>
                  <a:pt x="34436" y="4125042"/>
                  <a:pt x="34634" y="1568134"/>
                  <a:pt x="0" y="104734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47340 h 6283912"/>
                      <a:gd name="connsiteX1" fmla="*/ 1047340 w 11260018"/>
                      <a:gd name="connsiteY1" fmla="*/ 0 h 6283912"/>
                      <a:gd name="connsiteX2" fmla="*/ 10212678 w 11260018"/>
                      <a:gd name="connsiteY2" fmla="*/ 0 h 6283912"/>
                      <a:gd name="connsiteX3" fmla="*/ 11260018 w 11260018"/>
                      <a:gd name="connsiteY3" fmla="*/ 1047340 h 6283912"/>
                      <a:gd name="connsiteX4" fmla="*/ 11260018 w 11260018"/>
                      <a:gd name="connsiteY4" fmla="*/ 5236572 h 6283912"/>
                      <a:gd name="connsiteX5" fmla="*/ 10212678 w 11260018"/>
                      <a:gd name="connsiteY5" fmla="*/ 6283912 h 6283912"/>
                      <a:gd name="connsiteX6" fmla="*/ 1047340 w 11260018"/>
                      <a:gd name="connsiteY6" fmla="*/ 6283912 h 6283912"/>
                      <a:gd name="connsiteX7" fmla="*/ 0 w 11260018"/>
                      <a:gd name="connsiteY7" fmla="*/ 5236572 h 6283912"/>
                      <a:gd name="connsiteX8" fmla="*/ 0 w 11260018"/>
                      <a:gd name="connsiteY8" fmla="*/ 1047340 h 628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283912" fill="none" extrusionOk="0">
                        <a:moveTo>
                          <a:pt x="0" y="1047340"/>
                        </a:moveTo>
                        <a:cubicBezTo>
                          <a:pt x="-94881" y="474810"/>
                          <a:pt x="459685" y="52382"/>
                          <a:pt x="1047340" y="0"/>
                        </a:cubicBezTo>
                        <a:cubicBezTo>
                          <a:pt x="2652340" y="77600"/>
                          <a:pt x="6030167" y="-27269"/>
                          <a:pt x="10212678" y="0"/>
                        </a:cubicBezTo>
                        <a:cubicBezTo>
                          <a:pt x="10811225" y="-26538"/>
                          <a:pt x="11363478" y="499368"/>
                          <a:pt x="11260018" y="1047340"/>
                        </a:cubicBezTo>
                        <a:cubicBezTo>
                          <a:pt x="11369018" y="2168322"/>
                          <a:pt x="11181809" y="3569561"/>
                          <a:pt x="11260018" y="5236572"/>
                        </a:cubicBezTo>
                        <a:cubicBezTo>
                          <a:pt x="11246321" y="5809644"/>
                          <a:pt x="10704910" y="6321927"/>
                          <a:pt x="10212678" y="6283912"/>
                        </a:cubicBezTo>
                        <a:cubicBezTo>
                          <a:pt x="9003484" y="6333089"/>
                          <a:pt x="2932616" y="6161210"/>
                          <a:pt x="1047340" y="6283912"/>
                        </a:cubicBezTo>
                        <a:cubicBezTo>
                          <a:pt x="461662" y="6339575"/>
                          <a:pt x="-17358" y="5829947"/>
                          <a:pt x="0" y="5236572"/>
                        </a:cubicBezTo>
                        <a:cubicBezTo>
                          <a:pt x="47022" y="4137391"/>
                          <a:pt x="104569" y="1566996"/>
                          <a:pt x="0" y="1047340"/>
                        </a:cubicBezTo>
                        <a:close/>
                      </a:path>
                      <a:path w="11260018" h="6283912" stroke="0" extrusionOk="0">
                        <a:moveTo>
                          <a:pt x="0" y="1047340"/>
                        </a:moveTo>
                        <a:cubicBezTo>
                          <a:pt x="21295" y="466476"/>
                          <a:pt x="581585" y="-7518"/>
                          <a:pt x="1047340" y="0"/>
                        </a:cubicBezTo>
                        <a:cubicBezTo>
                          <a:pt x="5148791" y="-129276"/>
                          <a:pt x="7082546" y="-77778"/>
                          <a:pt x="10212678" y="0"/>
                        </a:cubicBezTo>
                        <a:cubicBezTo>
                          <a:pt x="10760966" y="-96092"/>
                          <a:pt x="11243675" y="563149"/>
                          <a:pt x="11260018" y="1047340"/>
                        </a:cubicBezTo>
                        <a:cubicBezTo>
                          <a:pt x="11341617" y="2251583"/>
                          <a:pt x="11414318" y="4162088"/>
                          <a:pt x="11260018" y="5236572"/>
                        </a:cubicBezTo>
                        <a:cubicBezTo>
                          <a:pt x="11270916" y="5837986"/>
                          <a:pt x="10776981" y="6288713"/>
                          <a:pt x="10212678" y="6283912"/>
                        </a:cubicBezTo>
                        <a:cubicBezTo>
                          <a:pt x="5725288" y="6328132"/>
                          <a:pt x="3992778" y="6254530"/>
                          <a:pt x="1047340" y="6283912"/>
                        </a:cubicBezTo>
                        <a:cubicBezTo>
                          <a:pt x="446890" y="6199305"/>
                          <a:pt x="-13505" y="5811881"/>
                          <a:pt x="0" y="5236572"/>
                        </a:cubicBezTo>
                        <a:cubicBezTo>
                          <a:pt x="-159954" y="4727247"/>
                          <a:pt x="22140" y="3095093"/>
                          <a:pt x="0" y="10473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E9FFBC44-B99A-37FA-1AAB-5D2BDD099570}"/>
              </a:ext>
            </a:extLst>
          </p:cNvPr>
          <p:cNvSpPr/>
          <p:nvPr/>
        </p:nvSpPr>
        <p:spPr>
          <a:xfrm flipH="1">
            <a:off x="1605731" y="971550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32F8DAE-CE3A-A7D1-5995-9B110FF5133A}"/>
              </a:ext>
            </a:extLst>
          </p:cNvPr>
          <p:cNvSpPr/>
          <p:nvPr/>
        </p:nvSpPr>
        <p:spPr>
          <a:xfrm flipH="1">
            <a:off x="2729681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407478A-F766-1A65-E83A-A4D9ABDC3D45}"/>
              </a:ext>
            </a:extLst>
          </p:cNvPr>
          <p:cNvSpPr/>
          <p:nvPr/>
        </p:nvSpPr>
        <p:spPr>
          <a:xfrm flipH="1">
            <a:off x="3986981" y="990600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A64A761-683D-8B47-9CED-700DC09D0E16}"/>
              </a:ext>
            </a:extLst>
          </p:cNvPr>
          <p:cNvSpPr/>
          <p:nvPr/>
        </p:nvSpPr>
        <p:spPr>
          <a:xfrm flipH="1">
            <a:off x="5196656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2D74FAF-F69A-47EB-5CEF-12DA9B9C8CAD}"/>
              </a:ext>
            </a:extLst>
          </p:cNvPr>
          <p:cNvSpPr/>
          <p:nvPr/>
        </p:nvSpPr>
        <p:spPr>
          <a:xfrm flipH="1">
            <a:off x="6406331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F79CB48-7658-55E5-B2B3-B325B9A023EA}"/>
              </a:ext>
            </a:extLst>
          </p:cNvPr>
          <p:cNvSpPr/>
          <p:nvPr/>
        </p:nvSpPr>
        <p:spPr>
          <a:xfrm flipH="1">
            <a:off x="1285874" y="236220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1A1190B-9087-552D-46C6-4C3FD942DC38}"/>
              </a:ext>
            </a:extLst>
          </p:cNvPr>
          <p:cNvSpPr/>
          <p:nvPr/>
        </p:nvSpPr>
        <p:spPr>
          <a:xfrm flipH="1">
            <a:off x="2381249" y="237172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DCE1A12-4F97-8606-2AC6-A939D8DE59EA}"/>
              </a:ext>
            </a:extLst>
          </p:cNvPr>
          <p:cNvSpPr/>
          <p:nvPr/>
        </p:nvSpPr>
        <p:spPr>
          <a:xfrm flipH="1">
            <a:off x="3619499" y="235267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EB1D97F1-C444-2B5F-741B-C1FE129A3293}"/>
              </a:ext>
            </a:extLst>
          </p:cNvPr>
          <p:cNvSpPr/>
          <p:nvPr/>
        </p:nvSpPr>
        <p:spPr>
          <a:xfrm flipH="1">
            <a:off x="4810124" y="240030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5628D31-73B3-6A6C-E897-189DF7DD4586}"/>
              </a:ext>
            </a:extLst>
          </p:cNvPr>
          <p:cNvSpPr/>
          <p:nvPr/>
        </p:nvSpPr>
        <p:spPr>
          <a:xfrm flipH="1">
            <a:off x="6067424" y="234315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97851DC7-F218-8AF2-C95E-833569ED1192}"/>
              </a:ext>
            </a:extLst>
          </p:cNvPr>
          <p:cNvSpPr/>
          <p:nvPr/>
        </p:nvSpPr>
        <p:spPr>
          <a:xfrm flipH="1">
            <a:off x="7286624" y="229552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8DC669F-1BBF-F22B-BA14-4883DAFB34A3}"/>
              </a:ext>
            </a:extLst>
          </p:cNvPr>
          <p:cNvSpPr/>
          <p:nvPr/>
        </p:nvSpPr>
        <p:spPr>
          <a:xfrm flipH="1">
            <a:off x="8458199" y="223837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9C6B039-2A4C-7980-8881-D3D9AA876883}"/>
              </a:ext>
            </a:extLst>
          </p:cNvPr>
          <p:cNvSpPr/>
          <p:nvPr/>
        </p:nvSpPr>
        <p:spPr>
          <a:xfrm rot="16200000" flipV="1">
            <a:off x="8570866" y="1331865"/>
            <a:ext cx="384268" cy="1485901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EE7354-F689-AF3C-D636-4380677666F8}"/>
              </a:ext>
            </a:extLst>
          </p:cNvPr>
          <p:cNvSpPr txBox="1"/>
          <p:nvPr/>
        </p:nvSpPr>
        <p:spPr>
          <a:xfrm>
            <a:off x="8421816" y="1296544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1" name="Rounded Rectangle 20">
            <a:extLst>
              <a:ext uri="{FF2B5EF4-FFF2-40B4-BE49-F238E27FC236}">
                <a16:creationId xmlns:a16="http://schemas.microsoft.com/office/drawing/2014/main" id="{91878E74-E8F0-EB17-1E43-C67FB4DDD1DC}"/>
              </a:ext>
            </a:extLst>
          </p:cNvPr>
          <p:cNvSpPr/>
          <p:nvPr/>
        </p:nvSpPr>
        <p:spPr>
          <a:xfrm>
            <a:off x="3163902" y="3541749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BE749B-EDC0-B812-9C8B-EC73AB2155E1}"/>
              </a:ext>
            </a:extLst>
          </p:cNvPr>
          <p:cNvSpPr txBox="1"/>
          <p:nvPr/>
        </p:nvSpPr>
        <p:spPr>
          <a:xfrm>
            <a:off x="3362654" y="3625850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– 5 = 2 (con)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 con</a:t>
            </a:r>
          </a:p>
        </p:txBody>
      </p:sp>
    </p:spTree>
    <p:extLst>
      <p:ext uri="{BB962C8B-B14F-4D97-AF65-F5344CB8AC3E}">
        <p14:creationId xmlns:p14="http://schemas.microsoft.com/office/powerpoint/2010/main" val="3360973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1" grpId="0" animBg="1"/>
      <p:bldP spid="3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A cartoon of a child with glasses and a pencil&#10;&#10;Description automatically generated">
            <a:extLst>
              <a:ext uri="{FF2B5EF4-FFF2-40B4-BE49-F238E27FC236}">
                <a16:creationId xmlns:a16="http://schemas.microsoft.com/office/drawing/2014/main" id="{39F5EE52-2D5A-A6FF-F865-4ED47DE41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7" b="90063" l="9962" r="89912">
                        <a14:foregroundMark x1="36822" y1="49369" x2="47667" y2="61672"/>
                        <a14:foregroundMark x1="54098" y1="62934" x2="63178" y2="48107"/>
                        <a14:foregroundMark x1="34552" y1="65773" x2="36822" y2="65931"/>
                        <a14:foregroundMark x1="51828" y1="85016" x2="52081" y2="82019"/>
                        <a14:foregroundMark x1="43884" y1="88959" x2="45902" y2="80915"/>
                        <a14:foregroundMark x1="41488" y1="88486" x2="51955" y2="90063"/>
                        <a14:foregroundMark x1="51955" y1="90063" x2="58260" y2="88644"/>
                        <a14:foregroundMark x1="58260" y1="88644" x2="57755" y2="82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1"/>
            <a:ext cx="4152900" cy="365711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D8981FF-CF69-D9B8-DA4C-20A9C7F41B28}"/>
              </a:ext>
            </a:extLst>
          </p:cNvPr>
          <p:cNvSpPr/>
          <p:nvPr/>
        </p:nvSpPr>
        <p:spPr>
          <a:xfrm>
            <a:off x="1704975" y="781050"/>
            <a:ext cx="3952875" cy="2219325"/>
          </a:xfrm>
          <a:prstGeom prst="wedgeRoundRectCallout">
            <a:avLst>
              <a:gd name="adj1" fmla="val -27580"/>
              <a:gd name="adj2" fmla="val 6207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toán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toán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văn</a:t>
            </a:r>
            <a:r>
              <a:rPr lang="en-US" sz="3200" b="1" dirty="0"/>
              <a:t>, ta </a:t>
            </a:r>
            <a:r>
              <a:rPr lang="en-US" sz="3200" b="1" dirty="0" err="1"/>
              <a:t>cần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FF6F177F-87CF-C453-04EF-5A00AB66CEF7}"/>
              </a:ext>
            </a:extLst>
          </p:cNvPr>
          <p:cNvSpPr/>
          <p:nvPr/>
        </p:nvSpPr>
        <p:spPr>
          <a:xfrm>
            <a:off x="5059377" y="3122649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9B3177-7F57-C3F8-5936-78625049719D}"/>
              </a:ext>
            </a:extLst>
          </p:cNvPr>
          <p:cNvSpPr txBox="1"/>
          <p:nvPr/>
        </p:nvSpPr>
        <p:spPr>
          <a:xfrm>
            <a:off x="5314950" y="3429000"/>
            <a:ext cx="586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tích, tìm hiểu đề bài (Cho biết gì? Hỏi gì?).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33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2D165-6BB5-4C84-565A-A9BD32FF5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7" y="2321726"/>
            <a:ext cx="11229805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60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A1E82-68E0-EF92-A447-4DC3FA597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06" y="2083630"/>
            <a:ext cx="5183735" cy="3983795"/>
          </a:xfrm>
          <a:prstGeom prst="rect">
            <a:avLst/>
          </a:prstGeom>
        </p:spPr>
      </p:pic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1028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046535" y="1051672"/>
            <a:ext cx="605826" cy="830997"/>
            <a:chOff x="3174278" y="237323"/>
            <a:chExt cx="605826" cy="8309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1699986" y="1211156"/>
            <a:ext cx="917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chim cành trên hơn số chim cành dưới mấy con?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60EA23-6D2F-E619-349A-40CAE2A44CF9}"/>
              </a:ext>
            </a:extLst>
          </p:cNvPr>
          <p:cNvGrpSpPr/>
          <p:nvPr/>
        </p:nvGrpSpPr>
        <p:grpSpPr>
          <a:xfrm>
            <a:off x="391144" y="2273194"/>
            <a:ext cx="7959642" cy="3225691"/>
            <a:chOff x="779632" y="2533675"/>
            <a:chExt cx="7959642" cy="322569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1F46920-E7BA-820C-6AA8-05D4ED65C96B}"/>
                </a:ext>
              </a:extLst>
            </p:cNvPr>
            <p:cNvSpPr/>
            <p:nvPr/>
          </p:nvSpPr>
          <p:spPr>
            <a:xfrm>
              <a:off x="779632" y="2533675"/>
              <a:ext cx="7959642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   -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=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   (con)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           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93">
              <a:extLst>
                <a:ext uri="{FF2B5EF4-FFF2-40B4-BE49-F238E27FC236}">
                  <a16:creationId xmlns:a16="http://schemas.microsoft.com/office/drawing/2014/main" id="{9C3DE8EE-8360-800B-9146-18E4A78801D2}"/>
                </a:ext>
              </a:extLst>
            </p:cNvPr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94">
              <a:extLst>
                <a:ext uri="{FF2B5EF4-FFF2-40B4-BE49-F238E27FC236}">
                  <a16:creationId xmlns:a16="http://schemas.microsoft.com/office/drawing/2014/main" id="{D5F649BD-BC18-6CCD-7A51-B9461C44BFD9}"/>
                </a:ext>
              </a:extLst>
            </p:cNvPr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1" name="Rounded Rectangle 95">
              <a:extLst>
                <a:ext uri="{FF2B5EF4-FFF2-40B4-BE49-F238E27FC236}">
                  <a16:creationId xmlns:a16="http://schemas.microsoft.com/office/drawing/2014/main" id="{95396EB4-BDA4-F543-D693-CA230CDAFC74}"/>
                </a:ext>
              </a:extLst>
            </p:cNvPr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96">
              <a:extLst>
                <a:ext uri="{FF2B5EF4-FFF2-40B4-BE49-F238E27FC236}">
                  <a16:creationId xmlns:a16="http://schemas.microsoft.com/office/drawing/2014/main" id="{6EA4E4EE-76A8-C4CA-ADE3-17689FB4230A}"/>
                </a:ext>
              </a:extLst>
            </p:cNvPr>
            <p:cNvSpPr/>
            <p:nvPr/>
          </p:nvSpPr>
          <p:spPr>
            <a:xfrm>
              <a:off x="4216579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97">
            <a:extLst>
              <a:ext uri="{FF2B5EF4-FFF2-40B4-BE49-F238E27FC236}">
                <a16:creationId xmlns:a16="http://schemas.microsoft.com/office/drawing/2014/main" id="{A46727AC-026D-2A73-500A-DC101D4B0420}"/>
              </a:ext>
            </a:extLst>
          </p:cNvPr>
          <p:cNvSpPr/>
          <p:nvPr/>
        </p:nvSpPr>
        <p:spPr>
          <a:xfrm>
            <a:off x="1882065" y="378404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4" name="Rounded Rectangle 98">
            <a:extLst>
              <a:ext uri="{FF2B5EF4-FFF2-40B4-BE49-F238E27FC236}">
                <a16:creationId xmlns:a16="http://schemas.microsoft.com/office/drawing/2014/main" id="{FD5801A9-BF72-4549-A881-0EC9EFC9E851}"/>
              </a:ext>
            </a:extLst>
          </p:cNvPr>
          <p:cNvSpPr/>
          <p:nvPr/>
        </p:nvSpPr>
        <p:spPr>
          <a:xfrm>
            <a:off x="3202491" y="378404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5" name="Rounded Rectangle 99">
            <a:extLst>
              <a:ext uri="{FF2B5EF4-FFF2-40B4-BE49-F238E27FC236}">
                <a16:creationId xmlns:a16="http://schemas.microsoft.com/office/drawing/2014/main" id="{8AB55F82-1860-0805-69E5-CE5887AA0B48}"/>
              </a:ext>
            </a:extLst>
          </p:cNvPr>
          <p:cNvSpPr/>
          <p:nvPr/>
        </p:nvSpPr>
        <p:spPr>
          <a:xfrm>
            <a:off x="4539032" y="378404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6" name="Rounded Rectangle 100">
            <a:extLst>
              <a:ext uri="{FF2B5EF4-FFF2-40B4-BE49-F238E27FC236}">
                <a16:creationId xmlns:a16="http://schemas.microsoft.com/office/drawing/2014/main" id="{01E1200A-65E1-7C28-58F8-4FFB351FD7F5}"/>
              </a:ext>
            </a:extLst>
          </p:cNvPr>
          <p:cNvSpPr/>
          <p:nvPr/>
        </p:nvSpPr>
        <p:spPr>
          <a:xfrm>
            <a:off x="3833278" y="482210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3" grpId="0" animBg="1"/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3" grpId="0" animBg="1"/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F1CE76CD-0588-BB38-C027-BE6454A1F1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304801"/>
            <a:ext cx="11260018" cy="6315074"/>
          </a:xfrm>
          <a:custGeom>
            <a:avLst/>
            <a:gdLst>
              <a:gd name="connsiteX0" fmla="*/ 0 w 11260018"/>
              <a:gd name="connsiteY0" fmla="*/ 1052533 h 6315074"/>
              <a:gd name="connsiteX1" fmla="*/ 995902 w 11260018"/>
              <a:gd name="connsiteY1" fmla="*/ 0 h 6315074"/>
              <a:gd name="connsiteX2" fmla="*/ 10264116 w 11260018"/>
              <a:gd name="connsiteY2" fmla="*/ 0 h 6315074"/>
              <a:gd name="connsiteX3" fmla="*/ 11260018 w 11260018"/>
              <a:gd name="connsiteY3" fmla="*/ 1052533 h 6315074"/>
              <a:gd name="connsiteX4" fmla="*/ 11260018 w 11260018"/>
              <a:gd name="connsiteY4" fmla="*/ 5262540 h 6315074"/>
              <a:gd name="connsiteX5" fmla="*/ 10264116 w 11260018"/>
              <a:gd name="connsiteY5" fmla="*/ 6315074 h 6315074"/>
              <a:gd name="connsiteX6" fmla="*/ 995902 w 11260018"/>
              <a:gd name="connsiteY6" fmla="*/ 6315074 h 6315074"/>
              <a:gd name="connsiteX7" fmla="*/ 0 w 11260018"/>
              <a:gd name="connsiteY7" fmla="*/ 5262540 h 6315074"/>
              <a:gd name="connsiteX8" fmla="*/ 0 w 11260018"/>
              <a:gd name="connsiteY8" fmla="*/ 1052533 h 6315074"/>
              <a:gd name="connsiteX0" fmla="*/ 0 w 11260018"/>
              <a:gd name="connsiteY0" fmla="*/ 1052533 h 6315074"/>
              <a:gd name="connsiteX1" fmla="*/ 995902 w 11260018"/>
              <a:gd name="connsiteY1" fmla="*/ 0 h 6315074"/>
              <a:gd name="connsiteX2" fmla="*/ 10264116 w 11260018"/>
              <a:gd name="connsiteY2" fmla="*/ 0 h 6315074"/>
              <a:gd name="connsiteX3" fmla="*/ 11260018 w 11260018"/>
              <a:gd name="connsiteY3" fmla="*/ 1052533 h 6315074"/>
              <a:gd name="connsiteX4" fmla="*/ 11260018 w 11260018"/>
              <a:gd name="connsiteY4" fmla="*/ 5262540 h 6315074"/>
              <a:gd name="connsiteX5" fmla="*/ 10264116 w 11260018"/>
              <a:gd name="connsiteY5" fmla="*/ 6315074 h 6315074"/>
              <a:gd name="connsiteX6" fmla="*/ 995902 w 11260018"/>
              <a:gd name="connsiteY6" fmla="*/ 6315074 h 6315074"/>
              <a:gd name="connsiteX7" fmla="*/ 0 w 11260018"/>
              <a:gd name="connsiteY7" fmla="*/ 5262540 h 6315074"/>
              <a:gd name="connsiteX8" fmla="*/ 0 w 11260018"/>
              <a:gd name="connsiteY8" fmla="*/ 1052533 h 6315074"/>
              <a:gd name="connsiteX0" fmla="*/ 0 w 11260018"/>
              <a:gd name="connsiteY0" fmla="*/ 1052533 h 6315074"/>
              <a:gd name="connsiteX1" fmla="*/ 995902 w 11260018"/>
              <a:gd name="connsiteY1" fmla="*/ 0 h 6315074"/>
              <a:gd name="connsiteX2" fmla="*/ 10264116 w 11260018"/>
              <a:gd name="connsiteY2" fmla="*/ 0 h 6315074"/>
              <a:gd name="connsiteX3" fmla="*/ 11260018 w 11260018"/>
              <a:gd name="connsiteY3" fmla="*/ 1052533 h 6315074"/>
              <a:gd name="connsiteX4" fmla="*/ 11260018 w 11260018"/>
              <a:gd name="connsiteY4" fmla="*/ 5262540 h 6315074"/>
              <a:gd name="connsiteX5" fmla="*/ 10264116 w 11260018"/>
              <a:gd name="connsiteY5" fmla="*/ 6315074 h 6315074"/>
              <a:gd name="connsiteX6" fmla="*/ 995902 w 11260018"/>
              <a:gd name="connsiteY6" fmla="*/ 6315074 h 6315074"/>
              <a:gd name="connsiteX7" fmla="*/ 0 w 11260018"/>
              <a:gd name="connsiteY7" fmla="*/ 5262540 h 6315074"/>
              <a:gd name="connsiteX8" fmla="*/ 0 w 11260018"/>
              <a:gd name="connsiteY8" fmla="*/ 1052533 h 631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6315074" fill="none" extrusionOk="0">
                <a:moveTo>
                  <a:pt x="0" y="1052533"/>
                </a:moveTo>
                <a:cubicBezTo>
                  <a:pt x="-123871" y="478997"/>
                  <a:pt x="425430" y="117981"/>
                  <a:pt x="995902" y="0"/>
                </a:cubicBezTo>
                <a:cubicBezTo>
                  <a:pt x="1825184" y="620203"/>
                  <a:pt x="8418686" y="-551916"/>
                  <a:pt x="10264116" y="0"/>
                </a:cubicBezTo>
                <a:cubicBezTo>
                  <a:pt x="10873558" y="-80255"/>
                  <a:pt x="11420034" y="519788"/>
                  <a:pt x="11260018" y="1052533"/>
                </a:cubicBezTo>
                <a:cubicBezTo>
                  <a:pt x="11229626" y="2743738"/>
                  <a:pt x="11373910" y="3976264"/>
                  <a:pt x="11260018" y="5262540"/>
                </a:cubicBezTo>
                <a:cubicBezTo>
                  <a:pt x="11147550" y="5799590"/>
                  <a:pt x="10716883" y="6358543"/>
                  <a:pt x="10264116" y="6315074"/>
                </a:cubicBezTo>
                <a:cubicBezTo>
                  <a:pt x="6315150" y="6534625"/>
                  <a:pt x="2252496" y="6089286"/>
                  <a:pt x="995902" y="6315074"/>
                </a:cubicBezTo>
                <a:cubicBezTo>
                  <a:pt x="418199" y="6533639"/>
                  <a:pt x="-136210" y="5961949"/>
                  <a:pt x="0" y="5262540"/>
                </a:cubicBezTo>
                <a:cubicBezTo>
                  <a:pt x="90082" y="4950265"/>
                  <a:pt x="-129649" y="2356431"/>
                  <a:pt x="0" y="1052533"/>
                </a:cubicBezTo>
                <a:close/>
              </a:path>
              <a:path w="11260018" h="6315074" stroke="0" extrusionOk="0">
                <a:moveTo>
                  <a:pt x="0" y="1052533"/>
                </a:moveTo>
                <a:cubicBezTo>
                  <a:pt x="60829" y="507510"/>
                  <a:pt x="523323" y="22828"/>
                  <a:pt x="995902" y="0"/>
                </a:cubicBezTo>
                <a:cubicBezTo>
                  <a:pt x="4301577" y="-323852"/>
                  <a:pt x="5962773" y="38610"/>
                  <a:pt x="10264116" y="0"/>
                </a:cubicBezTo>
                <a:cubicBezTo>
                  <a:pt x="10865408" y="87763"/>
                  <a:pt x="11172447" y="569043"/>
                  <a:pt x="11260018" y="1052533"/>
                </a:cubicBezTo>
                <a:cubicBezTo>
                  <a:pt x="11272749" y="2717962"/>
                  <a:pt x="11345430" y="4541188"/>
                  <a:pt x="11260018" y="5262540"/>
                </a:cubicBezTo>
                <a:cubicBezTo>
                  <a:pt x="11307103" y="5952353"/>
                  <a:pt x="10763083" y="6247821"/>
                  <a:pt x="10264116" y="6315074"/>
                </a:cubicBezTo>
                <a:cubicBezTo>
                  <a:pt x="7094436" y="6492087"/>
                  <a:pt x="1813619" y="6179263"/>
                  <a:pt x="995902" y="6315074"/>
                </a:cubicBezTo>
                <a:cubicBezTo>
                  <a:pt x="301148" y="6257935"/>
                  <a:pt x="-136039" y="5820948"/>
                  <a:pt x="0" y="5262540"/>
                </a:cubicBezTo>
                <a:cubicBezTo>
                  <a:pt x="-154494" y="3461044"/>
                  <a:pt x="-109460" y="1490920"/>
                  <a:pt x="0" y="1052533"/>
                </a:cubicBezTo>
                <a:close/>
              </a:path>
              <a:path w="11260018" h="6315074" fill="none" stroke="0" extrusionOk="0">
                <a:moveTo>
                  <a:pt x="0" y="1052533"/>
                </a:moveTo>
                <a:cubicBezTo>
                  <a:pt x="-18417" y="421808"/>
                  <a:pt x="511254" y="25656"/>
                  <a:pt x="995902" y="0"/>
                </a:cubicBezTo>
                <a:cubicBezTo>
                  <a:pt x="2155101" y="-173641"/>
                  <a:pt x="8459549" y="30892"/>
                  <a:pt x="10264116" y="0"/>
                </a:cubicBezTo>
                <a:cubicBezTo>
                  <a:pt x="10770427" y="-73406"/>
                  <a:pt x="11361909" y="588021"/>
                  <a:pt x="11260018" y="1052533"/>
                </a:cubicBezTo>
                <a:cubicBezTo>
                  <a:pt x="11316843" y="2300979"/>
                  <a:pt x="11334236" y="3543668"/>
                  <a:pt x="11260018" y="5262540"/>
                </a:cubicBezTo>
                <a:cubicBezTo>
                  <a:pt x="11270084" y="5835887"/>
                  <a:pt x="10734280" y="6354596"/>
                  <a:pt x="10264116" y="6315074"/>
                </a:cubicBezTo>
                <a:cubicBezTo>
                  <a:pt x="6302646" y="6338852"/>
                  <a:pt x="2569591" y="5716558"/>
                  <a:pt x="995902" y="6315074"/>
                </a:cubicBezTo>
                <a:cubicBezTo>
                  <a:pt x="425056" y="6343026"/>
                  <a:pt x="-68917" y="5876733"/>
                  <a:pt x="0" y="5262540"/>
                </a:cubicBezTo>
                <a:cubicBezTo>
                  <a:pt x="-96757" y="4717180"/>
                  <a:pt x="-116462" y="2854575"/>
                  <a:pt x="0" y="1052533"/>
                </a:cubicBezTo>
                <a:close/>
              </a:path>
              <a:path w="11260018" h="6315074" fill="none" stroke="0" extrusionOk="0">
                <a:moveTo>
                  <a:pt x="0" y="1052533"/>
                </a:moveTo>
                <a:cubicBezTo>
                  <a:pt x="6384" y="467641"/>
                  <a:pt x="522632" y="52689"/>
                  <a:pt x="995902" y="0"/>
                </a:cubicBezTo>
                <a:cubicBezTo>
                  <a:pt x="1960653" y="281209"/>
                  <a:pt x="8422942" y="-342205"/>
                  <a:pt x="10264116" y="0"/>
                </a:cubicBezTo>
                <a:cubicBezTo>
                  <a:pt x="10843347" y="-50679"/>
                  <a:pt x="11390119" y="569311"/>
                  <a:pt x="11260018" y="1052533"/>
                </a:cubicBezTo>
                <a:cubicBezTo>
                  <a:pt x="11279804" y="2529057"/>
                  <a:pt x="11310496" y="3874224"/>
                  <a:pt x="11260018" y="5262540"/>
                </a:cubicBezTo>
                <a:cubicBezTo>
                  <a:pt x="11251364" y="5873062"/>
                  <a:pt x="10733655" y="6348330"/>
                  <a:pt x="10264116" y="6315074"/>
                </a:cubicBezTo>
                <a:cubicBezTo>
                  <a:pt x="6397095" y="6379554"/>
                  <a:pt x="2494770" y="6117116"/>
                  <a:pt x="995902" y="6315074"/>
                </a:cubicBezTo>
                <a:cubicBezTo>
                  <a:pt x="400254" y="6380932"/>
                  <a:pt x="-160521" y="5855347"/>
                  <a:pt x="0" y="5262540"/>
                </a:cubicBezTo>
                <a:cubicBezTo>
                  <a:pt x="11791" y="4766763"/>
                  <a:pt x="-55123" y="2485972"/>
                  <a:pt x="0" y="105253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52533 h 6315074"/>
                      <a:gd name="connsiteX1" fmla="*/ 995902 w 11260018"/>
                      <a:gd name="connsiteY1" fmla="*/ 0 h 6315074"/>
                      <a:gd name="connsiteX2" fmla="*/ 10264116 w 11260018"/>
                      <a:gd name="connsiteY2" fmla="*/ 0 h 6315074"/>
                      <a:gd name="connsiteX3" fmla="*/ 11260018 w 11260018"/>
                      <a:gd name="connsiteY3" fmla="*/ 1052533 h 6315074"/>
                      <a:gd name="connsiteX4" fmla="*/ 11260018 w 11260018"/>
                      <a:gd name="connsiteY4" fmla="*/ 5262540 h 6315074"/>
                      <a:gd name="connsiteX5" fmla="*/ 10264116 w 11260018"/>
                      <a:gd name="connsiteY5" fmla="*/ 6315074 h 6315074"/>
                      <a:gd name="connsiteX6" fmla="*/ 995902 w 11260018"/>
                      <a:gd name="connsiteY6" fmla="*/ 6315074 h 6315074"/>
                      <a:gd name="connsiteX7" fmla="*/ 0 w 11260018"/>
                      <a:gd name="connsiteY7" fmla="*/ 5262540 h 6315074"/>
                      <a:gd name="connsiteX8" fmla="*/ 0 w 11260018"/>
                      <a:gd name="connsiteY8" fmla="*/ 1052533 h 6315074"/>
                      <a:gd name="connsiteX0" fmla="*/ 0 w 11260018"/>
                      <a:gd name="connsiteY0" fmla="*/ 1052533 h 6315074"/>
                      <a:gd name="connsiteX1" fmla="*/ 995902 w 11260018"/>
                      <a:gd name="connsiteY1" fmla="*/ 0 h 6315074"/>
                      <a:gd name="connsiteX2" fmla="*/ 10264116 w 11260018"/>
                      <a:gd name="connsiteY2" fmla="*/ 0 h 6315074"/>
                      <a:gd name="connsiteX3" fmla="*/ 11260018 w 11260018"/>
                      <a:gd name="connsiteY3" fmla="*/ 1052533 h 6315074"/>
                      <a:gd name="connsiteX4" fmla="*/ 11260018 w 11260018"/>
                      <a:gd name="connsiteY4" fmla="*/ 5262540 h 6315074"/>
                      <a:gd name="connsiteX5" fmla="*/ 10264116 w 11260018"/>
                      <a:gd name="connsiteY5" fmla="*/ 6315074 h 6315074"/>
                      <a:gd name="connsiteX6" fmla="*/ 995902 w 11260018"/>
                      <a:gd name="connsiteY6" fmla="*/ 6315074 h 6315074"/>
                      <a:gd name="connsiteX7" fmla="*/ 0 w 11260018"/>
                      <a:gd name="connsiteY7" fmla="*/ 5262540 h 6315074"/>
                      <a:gd name="connsiteX8" fmla="*/ 0 w 11260018"/>
                      <a:gd name="connsiteY8" fmla="*/ 1052533 h 6315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315074" fill="none" extrusionOk="0">
                        <a:moveTo>
                          <a:pt x="0" y="1052533"/>
                        </a:moveTo>
                        <a:cubicBezTo>
                          <a:pt x="-56089" y="474782"/>
                          <a:pt x="435909" y="58476"/>
                          <a:pt x="995902" y="0"/>
                        </a:cubicBezTo>
                        <a:cubicBezTo>
                          <a:pt x="1892396" y="379215"/>
                          <a:pt x="8357266" y="-349717"/>
                          <a:pt x="10264116" y="0"/>
                        </a:cubicBezTo>
                        <a:cubicBezTo>
                          <a:pt x="10845627" y="-43410"/>
                          <a:pt x="11399743" y="513815"/>
                          <a:pt x="11260018" y="1052533"/>
                        </a:cubicBezTo>
                        <a:cubicBezTo>
                          <a:pt x="11270297" y="2682551"/>
                          <a:pt x="11316473" y="3944864"/>
                          <a:pt x="11260018" y="5262540"/>
                        </a:cubicBezTo>
                        <a:cubicBezTo>
                          <a:pt x="11232233" y="5832717"/>
                          <a:pt x="10761495" y="6338868"/>
                          <a:pt x="10264116" y="6315074"/>
                        </a:cubicBezTo>
                        <a:cubicBezTo>
                          <a:pt x="6323830" y="6483503"/>
                          <a:pt x="2522221" y="6150719"/>
                          <a:pt x="995902" y="6315074"/>
                        </a:cubicBezTo>
                        <a:cubicBezTo>
                          <a:pt x="425468" y="6477812"/>
                          <a:pt x="-43745" y="5882336"/>
                          <a:pt x="0" y="5262540"/>
                        </a:cubicBezTo>
                        <a:cubicBezTo>
                          <a:pt x="69980" y="4823854"/>
                          <a:pt x="-942" y="2485090"/>
                          <a:pt x="0" y="1052533"/>
                        </a:cubicBezTo>
                        <a:close/>
                      </a:path>
                      <a:path w="11260018" h="6315074" stroke="0" extrusionOk="0">
                        <a:moveTo>
                          <a:pt x="0" y="1052533"/>
                        </a:moveTo>
                        <a:cubicBezTo>
                          <a:pt x="55473" y="490158"/>
                          <a:pt x="491080" y="9825"/>
                          <a:pt x="995902" y="0"/>
                        </a:cubicBezTo>
                        <a:cubicBezTo>
                          <a:pt x="4411379" y="-217150"/>
                          <a:pt x="6037635" y="4720"/>
                          <a:pt x="10264116" y="0"/>
                        </a:cubicBezTo>
                        <a:cubicBezTo>
                          <a:pt x="10829197" y="10797"/>
                          <a:pt x="11207267" y="566129"/>
                          <a:pt x="11260018" y="1052533"/>
                        </a:cubicBezTo>
                        <a:cubicBezTo>
                          <a:pt x="11313948" y="2862877"/>
                          <a:pt x="11379571" y="4456599"/>
                          <a:pt x="11260018" y="5262540"/>
                        </a:cubicBezTo>
                        <a:cubicBezTo>
                          <a:pt x="11296720" y="5926870"/>
                          <a:pt x="10744321" y="6314262"/>
                          <a:pt x="10264116" y="6315074"/>
                        </a:cubicBezTo>
                        <a:cubicBezTo>
                          <a:pt x="7110956" y="6481431"/>
                          <a:pt x="1963265" y="6231978"/>
                          <a:pt x="995902" y="6315074"/>
                        </a:cubicBezTo>
                        <a:cubicBezTo>
                          <a:pt x="392522" y="6222071"/>
                          <a:pt x="-109919" y="5824683"/>
                          <a:pt x="0" y="5262540"/>
                        </a:cubicBezTo>
                        <a:cubicBezTo>
                          <a:pt x="-155994" y="3477839"/>
                          <a:pt x="-60103" y="1487869"/>
                          <a:pt x="0" y="1052533"/>
                        </a:cubicBezTo>
                        <a:close/>
                      </a:path>
                      <a:path w="11260018" h="6315074" fill="none" stroke="0" extrusionOk="0">
                        <a:moveTo>
                          <a:pt x="0" y="1052533"/>
                        </a:moveTo>
                        <a:cubicBezTo>
                          <a:pt x="2980" y="470090"/>
                          <a:pt x="529958" y="28373"/>
                          <a:pt x="995902" y="0"/>
                        </a:cubicBezTo>
                        <a:cubicBezTo>
                          <a:pt x="2130063" y="-140222"/>
                          <a:pt x="8578029" y="7581"/>
                          <a:pt x="10264116" y="0"/>
                        </a:cubicBezTo>
                        <a:cubicBezTo>
                          <a:pt x="10833745" y="-51636"/>
                          <a:pt x="11334971" y="564408"/>
                          <a:pt x="11260018" y="1052533"/>
                        </a:cubicBezTo>
                        <a:cubicBezTo>
                          <a:pt x="11373961" y="2454224"/>
                          <a:pt x="11168259" y="3711114"/>
                          <a:pt x="11260018" y="5262540"/>
                        </a:cubicBezTo>
                        <a:cubicBezTo>
                          <a:pt x="11263346" y="5870022"/>
                          <a:pt x="10741095" y="6342810"/>
                          <a:pt x="10264116" y="6315074"/>
                        </a:cubicBezTo>
                        <a:cubicBezTo>
                          <a:pt x="6473863" y="6182236"/>
                          <a:pt x="2524419" y="6001725"/>
                          <a:pt x="995902" y="6315074"/>
                        </a:cubicBezTo>
                        <a:cubicBezTo>
                          <a:pt x="430062" y="6417711"/>
                          <a:pt x="-106643" y="5838602"/>
                          <a:pt x="0" y="5262540"/>
                        </a:cubicBezTo>
                        <a:cubicBezTo>
                          <a:pt x="-149288" y="4486875"/>
                          <a:pt x="-191524" y="2595380"/>
                          <a:pt x="0" y="10525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B4E232-C31B-AB6D-AB33-88462D250024}"/>
              </a:ext>
            </a:extLst>
          </p:cNvPr>
          <p:cNvGrpSpPr/>
          <p:nvPr/>
        </p:nvGrpSpPr>
        <p:grpSpPr>
          <a:xfrm>
            <a:off x="1115705" y="424552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AF9F95C-83B4-9EBF-EF4D-8013A4A843A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027040-F684-4567-EA1E-64687C716F1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099DA2D-6182-D1BA-86BA-127FEA9A3B3D}"/>
              </a:ext>
            </a:extLst>
          </p:cNvPr>
          <p:cNvSpPr txBox="1"/>
          <p:nvPr/>
        </p:nvSpPr>
        <p:spPr>
          <a:xfrm>
            <a:off x="1775900" y="492411"/>
            <a:ext cx="997922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 đã tô màu 6 bông hoa, còn 4 bông hoa chưa tô màu. Hỏi số bông hoa chưa tô màu kém số bông hoa đã tô màu mấy bông? 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EB9415-186A-0D68-7CB6-E5976C67FE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25" y="1510429"/>
            <a:ext cx="4878976" cy="22848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152EF2-B773-DEE7-573C-900F90486418}"/>
              </a:ext>
            </a:extLst>
          </p:cNvPr>
          <p:cNvGrpSpPr/>
          <p:nvPr/>
        </p:nvGrpSpPr>
        <p:grpSpPr>
          <a:xfrm>
            <a:off x="1721531" y="3718675"/>
            <a:ext cx="8748937" cy="2839826"/>
            <a:chOff x="752918" y="2763643"/>
            <a:chExt cx="8748937" cy="283982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5879F8-F52F-71E7-35A7-2A46ED486827}"/>
                </a:ext>
              </a:extLst>
            </p:cNvPr>
            <p:cNvSpPr/>
            <p:nvPr/>
          </p:nvSpPr>
          <p:spPr>
            <a:xfrm>
              <a:off x="752918" y="2763643"/>
              <a:ext cx="8748937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-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64">
              <a:extLst>
                <a:ext uri="{FF2B5EF4-FFF2-40B4-BE49-F238E27FC236}">
                  <a16:creationId xmlns:a16="http://schemas.microsoft.com/office/drawing/2014/main" id="{847EA6AB-E297-3F30-F214-C8A6703BB245}"/>
                </a:ext>
              </a:extLst>
            </p:cNvPr>
            <p:cNvSpPr/>
            <p:nvPr/>
          </p:nvSpPr>
          <p:spPr>
            <a:xfrm>
              <a:off x="253612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65">
              <a:extLst>
                <a:ext uri="{FF2B5EF4-FFF2-40B4-BE49-F238E27FC236}">
                  <a16:creationId xmlns:a16="http://schemas.microsoft.com/office/drawing/2014/main" id="{8AF7C18F-25B9-EE5B-2CC0-CADC24E83F0E}"/>
                </a:ext>
              </a:extLst>
            </p:cNvPr>
            <p:cNvSpPr/>
            <p:nvPr/>
          </p:nvSpPr>
          <p:spPr>
            <a:xfrm>
              <a:off x="3784805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67">
              <a:extLst>
                <a:ext uri="{FF2B5EF4-FFF2-40B4-BE49-F238E27FC236}">
                  <a16:creationId xmlns:a16="http://schemas.microsoft.com/office/drawing/2014/main" id="{2E8B89B2-6767-7B7F-519C-E7CD36E75D94}"/>
                </a:ext>
              </a:extLst>
            </p:cNvPr>
            <p:cNvSpPr/>
            <p:nvPr/>
          </p:nvSpPr>
          <p:spPr>
            <a:xfrm>
              <a:off x="518914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69">
              <a:extLst>
                <a:ext uri="{FF2B5EF4-FFF2-40B4-BE49-F238E27FC236}">
                  <a16:creationId xmlns:a16="http://schemas.microsoft.com/office/drawing/2014/main" id="{A778C291-298A-E3A6-53BA-C9EF6C580E2E}"/>
                </a:ext>
              </a:extLst>
            </p:cNvPr>
            <p:cNvSpPr/>
            <p:nvPr/>
          </p:nvSpPr>
          <p:spPr>
            <a:xfrm>
              <a:off x="4639565" y="492783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71">
            <a:extLst>
              <a:ext uri="{FF2B5EF4-FFF2-40B4-BE49-F238E27FC236}">
                <a16:creationId xmlns:a16="http://schemas.microsoft.com/office/drawing/2014/main" id="{E4A830EB-9572-22E0-B148-38CE25F77CF4}"/>
              </a:ext>
            </a:extLst>
          </p:cNvPr>
          <p:cNvSpPr/>
          <p:nvPr/>
        </p:nvSpPr>
        <p:spPr>
          <a:xfrm>
            <a:off x="3506221" y="5002143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2" name="Rounded Rectangle 73">
            <a:extLst>
              <a:ext uri="{FF2B5EF4-FFF2-40B4-BE49-F238E27FC236}">
                <a16:creationId xmlns:a16="http://schemas.microsoft.com/office/drawing/2014/main" id="{499464ED-52B2-201C-2940-86C72ABC0F24}"/>
              </a:ext>
            </a:extLst>
          </p:cNvPr>
          <p:cNvSpPr/>
          <p:nvPr/>
        </p:nvSpPr>
        <p:spPr>
          <a:xfrm>
            <a:off x="4751697" y="5000524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3" name="Rounded Rectangle 75">
            <a:extLst>
              <a:ext uri="{FF2B5EF4-FFF2-40B4-BE49-F238E27FC236}">
                <a16:creationId xmlns:a16="http://schemas.microsoft.com/office/drawing/2014/main" id="{04F28B0D-6D4F-886A-E5FE-1A8CB40C5FC9}"/>
              </a:ext>
            </a:extLst>
          </p:cNvPr>
          <p:cNvSpPr/>
          <p:nvPr/>
        </p:nvSpPr>
        <p:spPr>
          <a:xfrm>
            <a:off x="6155513" y="5000523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77">
            <a:extLst>
              <a:ext uri="{FF2B5EF4-FFF2-40B4-BE49-F238E27FC236}">
                <a16:creationId xmlns:a16="http://schemas.microsoft.com/office/drawing/2014/main" id="{B2D4E339-DBD3-A96C-563C-572F9CA36E13}"/>
              </a:ext>
            </a:extLst>
          </p:cNvPr>
          <p:cNvSpPr/>
          <p:nvPr/>
        </p:nvSpPr>
        <p:spPr>
          <a:xfrm>
            <a:off x="5608178" y="587537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A12D7D-4422-8310-56FE-81E752C78580}"/>
              </a:ext>
            </a:extLst>
          </p:cNvPr>
          <p:cNvCxnSpPr>
            <a:cxnSpLocks/>
          </p:cNvCxnSpPr>
          <p:nvPr/>
        </p:nvCxnSpPr>
        <p:spPr>
          <a:xfrm>
            <a:off x="2712720" y="1018433"/>
            <a:ext cx="28954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14F325-F49B-5EE5-6F57-331DD68494F5}"/>
              </a:ext>
            </a:extLst>
          </p:cNvPr>
          <p:cNvCxnSpPr>
            <a:cxnSpLocks/>
          </p:cNvCxnSpPr>
          <p:nvPr/>
        </p:nvCxnSpPr>
        <p:spPr>
          <a:xfrm>
            <a:off x="6461760" y="1038753"/>
            <a:ext cx="3484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461A9C-05E4-AE31-6D65-D38E67BC5D10}"/>
              </a:ext>
            </a:extLst>
          </p:cNvPr>
          <p:cNvCxnSpPr>
            <a:cxnSpLocks/>
          </p:cNvCxnSpPr>
          <p:nvPr/>
        </p:nvCxnSpPr>
        <p:spPr>
          <a:xfrm>
            <a:off x="1936115" y="1529009"/>
            <a:ext cx="8879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945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7D7F5E-3593-8276-620A-1B42A3510F14}"/>
              </a:ext>
            </a:extLst>
          </p:cNvPr>
          <p:cNvGrpSpPr/>
          <p:nvPr/>
        </p:nvGrpSpPr>
        <p:grpSpPr>
          <a:xfrm>
            <a:off x="755150" y="590493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F9EDE24-0B63-E931-8B72-B1946D203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CEFC72-BF35-CBE2-817C-D51E3F1A411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BE13B3-DD98-7683-3E33-1EDCFF1C8E3B}"/>
              </a:ext>
            </a:extLst>
          </p:cNvPr>
          <p:cNvSpPr txBox="1"/>
          <p:nvPr/>
        </p:nvSpPr>
        <p:spPr>
          <a:xfrm>
            <a:off x="1371601" y="713605"/>
            <a:ext cx="1004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7 tuổi, bố 38 tuổi. Hỏi bố hơn Mai bao nhiêu tuổi?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2" descr="Dad admire his daughter character cartoon Vector Image">
            <a:extLst>
              <a:ext uri="{FF2B5EF4-FFF2-40B4-BE49-F238E27FC236}">
                <a16:creationId xmlns:a16="http://schemas.microsoft.com/office/drawing/2014/main" id="{E23FF596-EC88-8E75-E78E-B19B5C800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/>
        </p:blipFill>
        <p:spPr bwMode="auto">
          <a:xfrm>
            <a:off x="620484" y="1672018"/>
            <a:ext cx="4503057" cy="44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039BB-B28F-783F-DEC6-D3DE50CF701C}"/>
              </a:ext>
            </a:extLst>
          </p:cNvPr>
          <p:cNvGrpSpPr/>
          <p:nvPr/>
        </p:nvGrpSpPr>
        <p:grpSpPr>
          <a:xfrm>
            <a:off x="4018190" y="1816154"/>
            <a:ext cx="7553326" cy="3225691"/>
            <a:chOff x="779632" y="2533675"/>
            <a:chExt cx="7553326" cy="322569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2AFB19-6258-79E4-790E-620BC91F7135}"/>
                </a:ext>
              </a:extLst>
            </p:cNvPr>
            <p:cNvSpPr/>
            <p:nvPr/>
          </p:nvSpPr>
          <p:spPr>
            <a:xfrm>
              <a:off x="779632" y="2533675"/>
              <a:ext cx="7553326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Mai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    -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=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	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36">
              <a:extLst>
                <a:ext uri="{FF2B5EF4-FFF2-40B4-BE49-F238E27FC236}">
                  <a16:creationId xmlns:a16="http://schemas.microsoft.com/office/drawing/2014/main" id="{26AF9CC9-585D-44A7-E1DE-C2D38F99475D}"/>
                </a:ext>
              </a:extLst>
            </p:cNvPr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37">
              <a:extLst>
                <a:ext uri="{FF2B5EF4-FFF2-40B4-BE49-F238E27FC236}">
                  <a16:creationId xmlns:a16="http://schemas.microsoft.com/office/drawing/2014/main" id="{33C47582-B40A-57B0-F734-AF704298A372}"/>
                </a:ext>
              </a:extLst>
            </p:cNvPr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38">
              <a:extLst>
                <a:ext uri="{FF2B5EF4-FFF2-40B4-BE49-F238E27FC236}">
                  <a16:creationId xmlns:a16="http://schemas.microsoft.com/office/drawing/2014/main" id="{B0A9291C-CDE1-B242-A12D-D8516AB89FF4}"/>
                </a:ext>
              </a:extLst>
            </p:cNvPr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39">
              <a:extLst>
                <a:ext uri="{FF2B5EF4-FFF2-40B4-BE49-F238E27FC236}">
                  <a16:creationId xmlns:a16="http://schemas.microsoft.com/office/drawing/2014/main" id="{7F05D272-5518-9113-2759-0A5217533AFC}"/>
                </a:ext>
              </a:extLst>
            </p:cNvPr>
            <p:cNvSpPr/>
            <p:nvPr/>
          </p:nvSpPr>
          <p:spPr>
            <a:xfrm>
              <a:off x="4539962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40">
            <a:extLst>
              <a:ext uri="{FF2B5EF4-FFF2-40B4-BE49-F238E27FC236}">
                <a16:creationId xmlns:a16="http://schemas.microsoft.com/office/drawing/2014/main" id="{9B6915E5-B9DD-F239-6888-D03BCE5FBFC4}"/>
              </a:ext>
            </a:extLst>
          </p:cNvPr>
          <p:cNvSpPr/>
          <p:nvPr/>
        </p:nvSpPr>
        <p:spPr>
          <a:xfrm>
            <a:off x="5362465" y="3289786"/>
            <a:ext cx="826078" cy="7064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</a:p>
        </p:txBody>
      </p:sp>
      <p:sp>
        <p:nvSpPr>
          <p:cNvPr id="22" name="Rounded Rectangle 41">
            <a:extLst>
              <a:ext uri="{FF2B5EF4-FFF2-40B4-BE49-F238E27FC236}">
                <a16:creationId xmlns:a16="http://schemas.microsoft.com/office/drawing/2014/main" id="{3420C295-E0B7-FAFB-55A2-742D61050941}"/>
              </a:ext>
            </a:extLst>
          </p:cNvPr>
          <p:cNvSpPr/>
          <p:nvPr/>
        </p:nvSpPr>
        <p:spPr>
          <a:xfrm>
            <a:off x="6829537" y="327521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3" name="Rounded Rectangle 42">
            <a:extLst>
              <a:ext uri="{FF2B5EF4-FFF2-40B4-BE49-F238E27FC236}">
                <a16:creationId xmlns:a16="http://schemas.microsoft.com/office/drawing/2014/main" id="{CA7822F4-E93D-991F-98EB-4ADDF9E4436A}"/>
              </a:ext>
            </a:extLst>
          </p:cNvPr>
          <p:cNvSpPr/>
          <p:nvPr/>
        </p:nvSpPr>
        <p:spPr>
          <a:xfrm>
            <a:off x="8166078" y="3289787"/>
            <a:ext cx="855259" cy="7064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  <p:sp>
        <p:nvSpPr>
          <p:cNvPr id="24" name="Rounded Rectangle 43">
            <a:extLst>
              <a:ext uri="{FF2B5EF4-FFF2-40B4-BE49-F238E27FC236}">
                <a16:creationId xmlns:a16="http://schemas.microsoft.com/office/drawing/2014/main" id="{409731B7-B95E-2DCA-DE0A-5204364599FA}"/>
              </a:ext>
            </a:extLst>
          </p:cNvPr>
          <p:cNvSpPr/>
          <p:nvPr/>
        </p:nvSpPr>
        <p:spPr>
          <a:xfrm>
            <a:off x="7677645" y="4366204"/>
            <a:ext cx="829312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645393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FFE4C-648B-1376-9355-C0494C3F2CB0}"/>
              </a:ext>
            </a:extLst>
          </p:cNvPr>
          <p:cNvSpPr txBox="1"/>
          <p:nvPr/>
        </p:nvSpPr>
        <p:spPr>
          <a:xfrm>
            <a:off x="1271730" y="671160"/>
            <a:ext cx="10224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 trường học có 5 thùng đựng rác tái chế và 10 thùng đựng rác khác. Hỏi số thùng đựng rác khác hơn số thùng đựng rác tái chế mấy thùng?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DD4235-C8FF-A25E-BC8A-4AE4CA6911E5}"/>
              </a:ext>
            </a:extLst>
          </p:cNvPr>
          <p:cNvGrpSpPr/>
          <p:nvPr/>
        </p:nvGrpSpPr>
        <p:grpSpPr>
          <a:xfrm>
            <a:off x="608284" y="694585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4772AF-4EE6-A434-A74D-9D9B5892340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975768-2BAB-96E6-828B-B270A37B878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BCEB69-1089-F5DF-DC89-F4F96434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5" y="2580030"/>
            <a:ext cx="10976295" cy="31456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04D6316-6D42-A100-118D-5960B0813682}"/>
              </a:ext>
            </a:extLst>
          </p:cNvPr>
          <p:cNvGrpSpPr/>
          <p:nvPr/>
        </p:nvGrpSpPr>
        <p:grpSpPr>
          <a:xfrm>
            <a:off x="911197" y="2509011"/>
            <a:ext cx="10799397" cy="3170099"/>
            <a:chOff x="752918" y="2763643"/>
            <a:chExt cx="10799397" cy="31700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EFA675-C0C1-593A-223F-0FA308509848}"/>
                </a:ext>
              </a:extLst>
            </p:cNvPr>
            <p:cNvSpPr/>
            <p:nvPr/>
          </p:nvSpPr>
          <p:spPr>
            <a:xfrm>
              <a:off x="752918" y="2763643"/>
              <a:ext cx="10799397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 thùng đựng rác khác hơn số thùng đựng rác tái chế số thùng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   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	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thùng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id="{196A9176-C04B-6A80-A3F5-D06A9A81BE6A}"/>
                </a:ext>
              </a:extLst>
            </p:cNvPr>
            <p:cNvSpPr/>
            <p:nvPr/>
          </p:nvSpPr>
          <p:spPr>
            <a:xfrm>
              <a:off x="2698297" y="424619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7C9F1511-6F3D-F282-ABAE-A561767B1208}"/>
                </a:ext>
              </a:extLst>
            </p:cNvPr>
            <p:cNvSpPr/>
            <p:nvPr/>
          </p:nvSpPr>
          <p:spPr>
            <a:xfrm>
              <a:off x="4570217" y="424619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4">
              <a:extLst>
                <a:ext uri="{FF2B5EF4-FFF2-40B4-BE49-F238E27FC236}">
                  <a16:creationId xmlns:a16="http://schemas.microsoft.com/office/drawing/2014/main" id="{D89DE15B-C7D8-B141-6B24-59957F94C7FE}"/>
                </a:ext>
              </a:extLst>
            </p:cNvPr>
            <p:cNvSpPr/>
            <p:nvPr/>
          </p:nvSpPr>
          <p:spPr>
            <a:xfrm>
              <a:off x="6515596" y="424618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15">
              <a:extLst>
                <a:ext uri="{FF2B5EF4-FFF2-40B4-BE49-F238E27FC236}">
                  <a16:creationId xmlns:a16="http://schemas.microsoft.com/office/drawing/2014/main" id="{948C16B8-1679-A205-1EB5-F2F499722250}"/>
                </a:ext>
              </a:extLst>
            </p:cNvPr>
            <p:cNvSpPr/>
            <p:nvPr/>
          </p:nvSpPr>
          <p:spPr>
            <a:xfrm>
              <a:off x="5989268" y="5228996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BCBB0FFE-A9AF-79C0-F19B-65D6C38CDA76}"/>
              </a:ext>
            </a:extLst>
          </p:cNvPr>
          <p:cNvSpPr/>
          <p:nvPr/>
        </p:nvSpPr>
        <p:spPr>
          <a:xfrm>
            <a:off x="2667745" y="3979908"/>
            <a:ext cx="855477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09C1BFFB-5CC7-4A69-CCA8-68D79569DDAD}"/>
              </a:ext>
            </a:extLst>
          </p:cNvPr>
          <p:cNvSpPr/>
          <p:nvPr/>
        </p:nvSpPr>
        <p:spPr>
          <a:xfrm>
            <a:off x="4711994" y="397990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71EB5DE3-A3B9-CF6D-6E1E-97EFA8FF4F40}"/>
              </a:ext>
            </a:extLst>
          </p:cNvPr>
          <p:cNvSpPr/>
          <p:nvPr/>
        </p:nvSpPr>
        <p:spPr>
          <a:xfrm>
            <a:off x="6660427" y="397990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id="{54FED2B6-8334-2F04-80B2-937779BF7FAB}"/>
              </a:ext>
            </a:extLst>
          </p:cNvPr>
          <p:cNvSpPr/>
          <p:nvPr/>
        </p:nvSpPr>
        <p:spPr>
          <a:xfrm>
            <a:off x="6134099" y="4962715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086B9B-9F85-DE1A-31DE-33B94E6611B8}"/>
              </a:ext>
            </a:extLst>
          </p:cNvPr>
          <p:cNvCxnSpPr>
            <a:cxnSpLocks/>
          </p:cNvCxnSpPr>
          <p:nvPr/>
        </p:nvCxnSpPr>
        <p:spPr>
          <a:xfrm>
            <a:off x="4074795" y="1104158"/>
            <a:ext cx="4307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DDBE2B-9D5A-CE9B-E2D3-9E420F208487}"/>
              </a:ext>
            </a:extLst>
          </p:cNvPr>
          <p:cNvCxnSpPr>
            <a:cxnSpLocks/>
          </p:cNvCxnSpPr>
          <p:nvPr/>
        </p:nvCxnSpPr>
        <p:spPr>
          <a:xfrm>
            <a:off x="9094470" y="1123208"/>
            <a:ext cx="23831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67419D-4B23-9E85-F603-7093E22168F9}"/>
              </a:ext>
            </a:extLst>
          </p:cNvPr>
          <p:cNvCxnSpPr>
            <a:cxnSpLocks/>
          </p:cNvCxnSpPr>
          <p:nvPr/>
        </p:nvCxnSpPr>
        <p:spPr>
          <a:xfrm>
            <a:off x="1360170" y="1523258"/>
            <a:ext cx="14211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1449EB-07FB-82BE-381D-23198C386AD7}"/>
              </a:ext>
            </a:extLst>
          </p:cNvPr>
          <p:cNvCxnSpPr>
            <a:cxnSpLocks/>
          </p:cNvCxnSpPr>
          <p:nvPr/>
        </p:nvCxnSpPr>
        <p:spPr>
          <a:xfrm>
            <a:off x="4189095" y="1561358"/>
            <a:ext cx="7231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AE5D9D0-B162-6111-E1AC-38C89DE0E90B}"/>
              </a:ext>
            </a:extLst>
          </p:cNvPr>
          <p:cNvCxnSpPr>
            <a:cxnSpLocks/>
          </p:cNvCxnSpPr>
          <p:nvPr/>
        </p:nvCxnSpPr>
        <p:spPr>
          <a:xfrm>
            <a:off x="1417320" y="2009033"/>
            <a:ext cx="2783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498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A0565648-4205-7DFB-2A74-1533954DB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00C9B-4592-9947-C40F-0C52B88E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97" y="2119026"/>
            <a:ext cx="11229805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0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849490" y="2769005"/>
            <a:ext cx="2483623" cy="34040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1161199" y="2228543"/>
            <a:ext cx="5658809" cy="4484947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8685978" y="2950224"/>
            <a:ext cx="373583" cy="5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25E68-5878-3CC7-C80C-47F917D35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8568" y="-1059689"/>
            <a:ext cx="3840813" cy="293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0D823-4CD3-E3B0-0B6D-CF733886A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06" y="1525094"/>
            <a:ext cx="88887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A0565648-4205-7DFB-2A74-1533954DB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073F4167-C2F7-01CA-3D2C-4C0C21E22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502252" y="1676497"/>
            <a:ext cx="4043590" cy="509577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DEBFFCF-F30B-9098-4DE9-DBAF0673B571}"/>
              </a:ext>
            </a:extLst>
          </p:cNvPr>
          <p:cNvSpPr/>
          <p:nvPr/>
        </p:nvSpPr>
        <p:spPr>
          <a:xfrm>
            <a:off x="4152900" y="581025"/>
            <a:ext cx="4057650" cy="2219325"/>
          </a:xfrm>
          <a:prstGeom prst="wedgeRoundRectCallout">
            <a:avLst>
              <a:gd name="adj1" fmla="val -27580"/>
              <a:gd name="adj2" fmla="val 62071"/>
              <a:gd name="adj3" fmla="val 16667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Em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/>
              <a:t>giải</a:t>
            </a:r>
            <a:r>
              <a:rPr lang="en-US" sz="3600" b="1" dirty="0"/>
              <a:t> </a:t>
            </a: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toán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2302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269E1-F1B7-35D0-843D-895C4FC1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630" y="489982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2204642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2061663" y="852205"/>
            <a:ext cx="10025063" cy="53713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5304926" y="235818"/>
            <a:ext cx="3538538" cy="1232774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2616495" y="1658049"/>
            <a:ext cx="9048750" cy="3858035"/>
            <a:chOff x="1638300" y="1530458"/>
            <a:chExt cx="9048750" cy="38580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con.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8245839" y="4600743"/>
              <a:ext cx="574754" cy="787750"/>
            </a:xfrm>
            <a:prstGeom prst="rect">
              <a:avLst/>
            </a:prstGeom>
          </p:spPr>
        </p:pic>
      </p:grpSp>
      <p:pic>
        <p:nvPicPr>
          <p:cNvPr id="9" name="Picture 8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8535551D-2B79-0FF0-2F0F-0237FDC4D0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091" y="2428099"/>
            <a:ext cx="3429000" cy="4638675"/>
          </a:xfrm>
          <a:prstGeom prst="rect">
            <a:avLst/>
          </a:prstGeom>
        </p:spPr>
      </p:pic>
      <p:pic>
        <p:nvPicPr>
          <p:cNvPr id="10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D5731540-E3AA-FEBA-DA83-D99ABE039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6465" y="74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4528118" y="4718558"/>
            <a:ext cx="1551906" cy="2127023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939703" y="4291100"/>
            <a:ext cx="1494789" cy="204873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9458623" y="4757699"/>
            <a:ext cx="1551906" cy="21270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150659" y="2980077"/>
            <a:ext cx="4647219" cy="3683201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4348409" y="4291100"/>
            <a:ext cx="1747591" cy="241671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707831" y="3805876"/>
            <a:ext cx="1747591" cy="241671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9262938" y="4348431"/>
            <a:ext cx="1747591" cy="241671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-191387" y="1071817"/>
            <a:ext cx="3172711" cy="1907630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768416" y="1666051"/>
            <a:ext cx="1590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thúc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259687" y="754102"/>
            <a:ext cx="7839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1. Cho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bị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10,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7,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hiệu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bao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nhiêu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33139" y="2741041"/>
            <a:ext cx="561085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33140" y="2055921"/>
            <a:ext cx="5610860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533139" y="3454736"/>
            <a:ext cx="561085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561714" y="4188117"/>
            <a:ext cx="605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494666" y="618907"/>
            <a:ext cx="7077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2. Cho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bị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9,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2,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hiệu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bao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nhiêu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33139" y="3219988"/>
            <a:ext cx="561085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04565" y="2470025"/>
            <a:ext cx="607282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590289" y="4644081"/>
            <a:ext cx="605853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</a:t>
            </a:r>
            <a:r>
              <a:rPr lang="en-US" sz="4000" b="1" dirty="0">
                <a:solidFill>
                  <a:srgbClr val="790F1D"/>
                </a:solidFill>
              </a:rPr>
              <a:t>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566477" y="3915770"/>
            <a:ext cx="605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341880" y="670928"/>
            <a:ext cx="7508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3.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15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đậu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trên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cành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,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sau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4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bay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.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trên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cành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còn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lại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mấy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69257" y="3188269"/>
            <a:ext cx="5915274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12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69257" y="2282330"/>
            <a:ext cx="6529122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15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695768" y="5010465"/>
            <a:ext cx="605853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11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695768" y="4099367"/>
            <a:ext cx="605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16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Hộp Văn bản 22">
            <a:extLst>
              <a:ext uri="{FF2B5EF4-FFF2-40B4-BE49-F238E27FC236}">
                <a16:creationId xmlns:a16="http://schemas.microsoft.com/office/drawing/2014/main" id="{A9D03521-E570-A200-6F7C-B61432A27C3A}"/>
              </a:ext>
            </a:extLst>
          </p:cNvPr>
          <p:cNvSpPr txBox="1"/>
          <p:nvPr/>
        </p:nvSpPr>
        <p:spPr>
          <a:xfrm>
            <a:off x="3477763" y="3554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1DA3E-87D5-56F8-3554-573DC720F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148" y="1192480"/>
            <a:ext cx="3944454" cy="115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2F4B1F-733F-6A7F-96BC-C0510DC74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265" y="1499928"/>
            <a:ext cx="2072820" cy="1591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B92826-9509-2822-D976-FDFD81D9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722" y="2358679"/>
            <a:ext cx="692565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7CE344-F65A-19A1-B3B3-2CD2F61F1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97" y="1876726"/>
            <a:ext cx="11229805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715</Words>
  <Application>Microsoft Office PowerPoint</Application>
  <PresentationFormat>Widescreen</PresentationFormat>
  <Paragraphs>112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2024-04-25T09:02:13Z</dcterms:created>
  <dcterms:modified xsi:type="dcterms:W3CDTF">2025-12-20T16:00:37Z</dcterms:modified>
</cp:coreProperties>
</file>