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261" r:id="rId4"/>
    <p:sldId id="258" r:id="rId5"/>
    <p:sldId id="259" r:id="rId6"/>
    <p:sldId id="262" r:id="rId7"/>
    <p:sldId id="300" r:id="rId8"/>
    <p:sldId id="301" r:id="rId9"/>
    <p:sldId id="2660" r:id="rId10"/>
    <p:sldId id="264" r:id="rId11"/>
    <p:sldId id="2669" r:id="rId12"/>
    <p:sldId id="267" r:id="rId13"/>
    <p:sldId id="2661" r:id="rId14"/>
    <p:sldId id="2662" r:id="rId15"/>
    <p:sldId id="2663" r:id="rId16"/>
    <p:sldId id="2664" r:id="rId17"/>
    <p:sldId id="2665" r:id="rId18"/>
    <p:sldId id="2666" r:id="rId19"/>
    <p:sldId id="2667" r:id="rId20"/>
    <p:sldId id="354" r:id="rId21"/>
    <p:sldId id="2668" r:id="rId22"/>
    <p:sldId id="269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4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BB485-C3F3-4D89-ABB8-817085796F1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A20B7-8217-4F2E-B01B-1CF0BB5A1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7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4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4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69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6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</a:t>
            </a:r>
            <a:r>
              <a:rPr lang="en-US" baseline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6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5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A02BD4-1EDF-4AE2-B783-E41298429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169800" y="-203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CB020-C8D0-40E4-9A7D-0193CAA41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84067" y="119210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0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66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38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45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3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29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71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83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0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21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96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47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89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6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9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3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646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29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4116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6031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848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4015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1584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52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52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0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49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7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532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74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7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34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48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9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4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9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7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300" y="0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7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65" y="166199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11EFE4-61B1-38A7-773C-1E03FD57236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666" y="95643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0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3" y="-25400"/>
            <a:ext cx="12192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673344D-36CA-C843-887D-01FB8FB43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" b="93148" l="5104" r="47604">
                        <a14:foregroundMark x1="11198" y1="10926" x2="13750" y2="32222"/>
                        <a14:foregroundMark x1="32448" y1="10926" x2="32344" y2="19259"/>
                        <a14:foregroundMark x1="31927" y1="8981" x2="32813" y2="10185"/>
                        <a14:foregroundMark x1="10833" y1="6759" x2="7320" y2="15967"/>
                        <a14:foregroundMark x1="7361" y1="20012" x2="8490" y2="25000"/>
                        <a14:foregroundMark x1="8490" y1="25000" x2="9948" y2="27500"/>
                        <a14:foregroundMark x1="10208" y1="2963" x2="11198" y2="2963"/>
                        <a14:foregroundMark x1="23385" y1="93148" x2="24948" y2="92963"/>
                        <a14:backgroundMark x1="6615" y1="16111" x2="6615" y2="17870"/>
                        <a14:backgroundMark x1="6615" y1="17315" x2="7031" y2="18704"/>
                        <a14:backgroundMark x1="6615" y1="16296" x2="7187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6590" r="49914" b="3390"/>
          <a:stretch/>
        </p:blipFill>
        <p:spPr>
          <a:xfrm>
            <a:off x="3923072" y="-150125"/>
            <a:ext cx="8721261" cy="7008127"/>
          </a:xfrm>
          <a:prstGeom prst="rect">
            <a:avLst/>
          </a:prstGeom>
        </p:spPr>
      </p:pic>
      <p:pic>
        <p:nvPicPr>
          <p:cNvPr id="2" name="Hình ảnh 1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2702E5C0-E42E-ECD7-239D-125973E8C1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7" b="91429" l="4520" r="41455">
                        <a14:foregroundMark x1="27966" y1="37143" x2="26412" y2="31122"/>
                        <a14:foregroundMark x1="18503" y1="37143" x2="21963" y2="35714"/>
                        <a14:foregroundMark x1="30155" y1="7347" x2="27048" y2="7857"/>
                        <a14:foregroundMark x1="27048" y1="29796" x2="27966" y2="33878"/>
                        <a14:foregroundMark x1="17514" y1="35306" x2="20410" y2="41633"/>
                        <a14:foregroundMark x1="27966" y1="33878" x2="30155" y2="34796"/>
                        <a14:foregroundMark x1="24153" y1="40714" x2="24153" y2="44898"/>
                        <a14:foregroundMark x1="25141" y1="39388" x2="24788" y2="43061"/>
                        <a14:foregroundMark x1="33969" y1="74082" x2="34605" y2="78163"/>
                        <a14:foregroundMark x1="21681" y1="87857" x2="22881" y2="9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452333" y="1119757"/>
            <a:ext cx="4082067" cy="6113476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3817156" y="2067135"/>
            <a:ext cx="8801139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altLang="zh-CN" sz="4000" b="1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Thứ … ngày … tháng … năm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6CC2E-EFD6-831C-AA2D-0D8B1965C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798" y="2992711"/>
            <a:ext cx="3944454" cy="10059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137986-3526-5890-0A0E-FD1AC29B8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6513" y="3889542"/>
            <a:ext cx="7925487" cy="1993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896DD0-2189-7377-EAF7-D0809662C7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5970" y="5363676"/>
            <a:ext cx="209110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3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9" cy="6372532"/>
          </a:xfrm>
          <a:custGeom>
            <a:avLst/>
            <a:gdLst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9" h="6372532" fill="none" extrusionOk="0">
                <a:moveTo>
                  <a:pt x="0" y="1062110"/>
                </a:moveTo>
                <a:cubicBezTo>
                  <a:pt x="-167117" y="485980"/>
                  <a:pt x="432986" y="198198"/>
                  <a:pt x="1044698" y="0"/>
                </a:cubicBezTo>
                <a:cubicBezTo>
                  <a:pt x="2595127" y="974842"/>
                  <a:pt x="7182127" y="-946446"/>
                  <a:pt x="10481840" y="0"/>
                </a:cubicBezTo>
                <a:cubicBezTo>
                  <a:pt x="11141016" y="-108665"/>
                  <a:pt x="11737685" y="538138"/>
                  <a:pt x="11526539" y="1062110"/>
                </a:cubicBezTo>
                <a:cubicBezTo>
                  <a:pt x="11572850" y="1673705"/>
                  <a:pt x="11511438" y="4513068"/>
                  <a:pt x="11526539" y="5310421"/>
                </a:cubicBezTo>
                <a:cubicBezTo>
                  <a:pt x="11369226" y="5834969"/>
                  <a:pt x="10831142" y="6473462"/>
                  <a:pt x="10481840" y="6372532"/>
                </a:cubicBezTo>
                <a:cubicBezTo>
                  <a:pt x="6682752" y="6814095"/>
                  <a:pt x="2512884" y="6166273"/>
                  <a:pt x="1044698" y="6372532"/>
                </a:cubicBezTo>
                <a:cubicBezTo>
                  <a:pt x="453734" y="6480919"/>
                  <a:pt x="-225481" y="6091730"/>
                  <a:pt x="0" y="5310421"/>
                </a:cubicBezTo>
                <a:cubicBezTo>
                  <a:pt x="85918" y="3385977"/>
                  <a:pt x="63993" y="2628985"/>
                  <a:pt x="0" y="1062110"/>
                </a:cubicBezTo>
                <a:close/>
              </a:path>
              <a:path w="11526539" h="6372532" stroke="0" extrusionOk="0">
                <a:moveTo>
                  <a:pt x="0" y="1062110"/>
                </a:moveTo>
                <a:cubicBezTo>
                  <a:pt x="54235" y="617781"/>
                  <a:pt x="619442" y="37775"/>
                  <a:pt x="1044698" y="0"/>
                </a:cubicBezTo>
                <a:cubicBezTo>
                  <a:pt x="3101123" y="-449967"/>
                  <a:pt x="6745082" y="27812"/>
                  <a:pt x="10481840" y="0"/>
                </a:cubicBezTo>
                <a:cubicBezTo>
                  <a:pt x="11094089" y="58679"/>
                  <a:pt x="11410409" y="508312"/>
                  <a:pt x="11526539" y="1062110"/>
                </a:cubicBezTo>
                <a:cubicBezTo>
                  <a:pt x="11605473" y="1942782"/>
                  <a:pt x="11605341" y="4345571"/>
                  <a:pt x="11526539" y="5310421"/>
                </a:cubicBezTo>
                <a:cubicBezTo>
                  <a:pt x="11581571" y="6023261"/>
                  <a:pt x="11046738" y="6305125"/>
                  <a:pt x="10481840" y="6372532"/>
                </a:cubicBezTo>
                <a:cubicBezTo>
                  <a:pt x="7949572" y="6573235"/>
                  <a:pt x="2848244" y="6179382"/>
                  <a:pt x="1044698" y="6372532"/>
                </a:cubicBezTo>
                <a:cubicBezTo>
                  <a:pt x="310666" y="6379158"/>
                  <a:pt x="-176411" y="5866892"/>
                  <a:pt x="0" y="5310421"/>
                </a:cubicBezTo>
                <a:cubicBezTo>
                  <a:pt x="-201451" y="3155887"/>
                  <a:pt x="-73733" y="2736956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85184" y="391784"/>
                  <a:pt x="443340" y="40610"/>
                  <a:pt x="1044698" y="0"/>
                </a:cubicBezTo>
                <a:cubicBezTo>
                  <a:pt x="3146620" y="-316580"/>
                  <a:pt x="7367194" y="87345"/>
                  <a:pt x="10481840" y="0"/>
                </a:cubicBezTo>
                <a:cubicBezTo>
                  <a:pt x="11025580" y="-80972"/>
                  <a:pt x="11623996" y="618455"/>
                  <a:pt x="11526539" y="1062110"/>
                </a:cubicBezTo>
                <a:cubicBezTo>
                  <a:pt x="11653011" y="1412815"/>
                  <a:pt x="11520420" y="4181211"/>
                  <a:pt x="11526539" y="5310421"/>
                </a:cubicBezTo>
                <a:cubicBezTo>
                  <a:pt x="11506040" y="5881972"/>
                  <a:pt x="10931807" y="6433872"/>
                  <a:pt x="10481840" y="6372532"/>
                </a:cubicBezTo>
                <a:cubicBezTo>
                  <a:pt x="6773764" y="6391283"/>
                  <a:pt x="2549410" y="5968858"/>
                  <a:pt x="1044698" y="6372532"/>
                </a:cubicBezTo>
                <a:cubicBezTo>
                  <a:pt x="446146" y="6293889"/>
                  <a:pt x="-24545" y="5980547"/>
                  <a:pt x="0" y="5310421"/>
                </a:cubicBezTo>
                <a:cubicBezTo>
                  <a:pt x="8293" y="3226149"/>
                  <a:pt x="74794" y="2752748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61661" y="476716"/>
                  <a:pt x="513882" y="140279"/>
                  <a:pt x="1044698" y="0"/>
                </a:cubicBezTo>
                <a:cubicBezTo>
                  <a:pt x="2910146" y="363045"/>
                  <a:pt x="7368121" y="-471106"/>
                  <a:pt x="10481840" y="0"/>
                </a:cubicBezTo>
                <a:cubicBezTo>
                  <a:pt x="11105215" y="-193777"/>
                  <a:pt x="11658892" y="578077"/>
                  <a:pt x="11526539" y="1062110"/>
                </a:cubicBezTo>
                <a:cubicBezTo>
                  <a:pt x="11598949" y="1539950"/>
                  <a:pt x="11473401" y="4404106"/>
                  <a:pt x="11526539" y="5310421"/>
                </a:cubicBezTo>
                <a:cubicBezTo>
                  <a:pt x="11459699" y="5924318"/>
                  <a:pt x="10859679" y="6455936"/>
                  <a:pt x="10481840" y="6372532"/>
                </a:cubicBezTo>
                <a:cubicBezTo>
                  <a:pt x="6850303" y="6492981"/>
                  <a:pt x="2434728" y="5982100"/>
                  <a:pt x="1044698" y="6372532"/>
                </a:cubicBezTo>
                <a:cubicBezTo>
                  <a:pt x="435495" y="6397912"/>
                  <a:pt x="-175286" y="5993191"/>
                  <a:pt x="0" y="5310421"/>
                </a:cubicBezTo>
                <a:cubicBezTo>
                  <a:pt x="24644" y="3240681"/>
                  <a:pt x="29717" y="2687838"/>
                  <a:pt x="0" y="10621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539" h="6372532" fill="none" extrusionOk="0">
                        <a:moveTo>
                          <a:pt x="0" y="1062110"/>
                        </a:moveTo>
                        <a:cubicBezTo>
                          <a:pt x="-113605" y="482653"/>
                          <a:pt x="442345" y="145052"/>
                          <a:pt x="1044698" y="0"/>
                        </a:cubicBezTo>
                        <a:cubicBezTo>
                          <a:pt x="2669317" y="708834"/>
                          <a:pt x="7048831" y="-507627"/>
                          <a:pt x="10481840" y="0"/>
                        </a:cubicBezTo>
                        <a:cubicBezTo>
                          <a:pt x="11134577" y="-100171"/>
                          <a:pt x="11669309" y="518009"/>
                          <a:pt x="11526539" y="1062110"/>
                        </a:cubicBezTo>
                        <a:cubicBezTo>
                          <a:pt x="11592495" y="1644151"/>
                          <a:pt x="11481223" y="4496550"/>
                          <a:pt x="11526539" y="5310421"/>
                        </a:cubicBezTo>
                        <a:cubicBezTo>
                          <a:pt x="11428287" y="5858073"/>
                          <a:pt x="10908512" y="6439340"/>
                          <a:pt x="10481840" y="6372532"/>
                        </a:cubicBezTo>
                        <a:cubicBezTo>
                          <a:pt x="6701406" y="6704236"/>
                          <a:pt x="2601710" y="6186504"/>
                          <a:pt x="1044698" y="6372532"/>
                        </a:cubicBezTo>
                        <a:cubicBezTo>
                          <a:pt x="454856" y="6472300"/>
                          <a:pt x="-124632" y="6004898"/>
                          <a:pt x="0" y="5310421"/>
                        </a:cubicBezTo>
                        <a:cubicBezTo>
                          <a:pt x="69869" y="3285053"/>
                          <a:pt x="121375" y="2686346"/>
                          <a:pt x="0" y="1062110"/>
                        </a:cubicBezTo>
                        <a:close/>
                      </a:path>
                      <a:path w="11526539" h="6372532" stroke="0" extrusionOk="0">
                        <a:moveTo>
                          <a:pt x="0" y="1062110"/>
                        </a:moveTo>
                        <a:cubicBezTo>
                          <a:pt x="29091" y="536325"/>
                          <a:pt x="601807" y="30663"/>
                          <a:pt x="1044698" y="0"/>
                        </a:cubicBezTo>
                        <a:cubicBezTo>
                          <a:pt x="3141087" y="-411131"/>
                          <a:pt x="6886596" y="-36252"/>
                          <a:pt x="10481840" y="0"/>
                        </a:cubicBezTo>
                        <a:cubicBezTo>
                          <a:pt x="11065993" y="-1039"/>
                          <a:pt x="11452639" y="504778"/>
                          <a:pt x="11526539" y="1062110"/>
                        </a:cubicBezTo>
                        <a:cubicBezTo>
                          <a:pt x="11615356" y="1977543"/>
                          <a:pt x="11642075" y="4254558"/>
                          <a:pt x="11526539" y="5310421"/>
                        </a:cubicBezTo>
                        <a:cubicBezTo>
                          <a:pt x="11564992" y="5982569"/>
                          <a:pt x="11030910" y="6361176"/>
                          <a:pt x="10481840" y="6372532"/>
                        </a:cubicBezTo>
                        <a:cubicBezTo>
                          <a:pt x="8087662" y="6484157"/>
                          <a:pt x="2951033" y="6215591"/>
                          <a:pt x="1044698" y="6372532"/>
                        </a:cubicBezTo>
                        <a:cubicBezTo>
                          <a:pt x="350123" y="6363672"/>
                          <a:pt x="-115048" y="5875667"/>
                          <a:pt x="0" y="5310421"/>
                        </a:cubicBezTo>
                        <a:cubicBezTo>
                          <a:pt x="-206551" y="3212982"/>
                          <a:pt x="-59103" y="2736052"/>
                          <a:pt x="0" y="1062110"/>
                        </a:cubicBezTo>
                        <a:close/>
                      </a:path>
                      <a:path w="11526539" h="6372532" fill="none" stroke="0" extrusionOk="0">
                        <a:moveTo>
                          <a:pt x="0" y="1062110"/>
                        </a:moveTo>
                        <a:cubicBezTo>
                          <a:pt x="-47134" y="477643"/>
                          <a:pt x="522023" y="52038"/>
                          <a:pt x="1044698" y="0"/>
                        </a:cubicBezTo>
                        <a:cubicBezTo>
                          <a:pt x="2930757" y="-28461"/>
                          <a:pt x="7597134" y="42104"/>
                          <a:pt x="10481840" y="0"/>
                        </a:cubicBezTo>
                        <a:cubicBezTo>
                          <a:pt x="11050452" y="-72421"/>
                          <a:pt x="11602948" y="600005"/>
                          <a:pt x="11526539" y="1062110"/>
                        </a:cubicBezTo>
                        <a:cubicBezTo>
                          <a:pt x="11675129" y="1472157"/>
                          <a:pt x="11407909" y="4294717"/>
                          <a:pt x="11526539" y="5310421"/>
                        </a:cubicBezTo>
                        <a:cubicBezTo>
                          <a:pt x="11491664" y="5954808"/>
                          <a:pt x="10939335" y="6420853"/>
                          <a:pt x="10481840" y="6372532"/>
                        </a:cubicBezTo>
                        <a:cubicBezTo>
                          <a:pt x="6791817" y="6374769"/>
                          <a:pt x="2540460" y="6025360"/>
                          <a:pt x="1044698" y="6372532"/>
                        </a:cubicBezTo>
                        <a:cubicBezTo>
                          <a:pt x="453302" y="6400645"/>
                          <a:pt x="-81539" y="5922942"/>
                          <a:pt x="0" y="5310421"/>
                        </a:cubicBezTo>
                        <a:cubicBezTo>
                          <a:pt x="-3338" y="3175156"/>
                          <a:pt x="61158" y="2705663"/>
                          <a:pt x="0" y="10621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F5A00DEF-1C0E-759E-0200-9F6B1F17A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91136" y="485166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C12966-EA11-2864-9166-5AB0D797C085}"/>
              </a:ext>
            </a:extLst>
          </p:cNvPr>
          <p:cNvSpPr txBox="1"/>
          <p:nvPr/>
        </p:nvSpPr>
        <p:spPr>
          <a:xfrm>
            <a:off x="4124391" y="810028"/>
            <a:ext cx="380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trừ, số trừ, hiệu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1CA908B1-EA5D-BAAC-0F7A-E9F697FCF3FB}"/>
              </a:ext>
            </a:extLst>
          </p:cNvPr>
          <p:cNvSpPr/>
          <p:nvPr/>
        </p:nvSpPr>
        <p:spPr>
          <a:xfrm>
            <a:off x="4064613" y="615943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C09EB-8540-E0F4-EC59-59E26C364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856070" y="1843560"/>
            <a:ext cx="1707395" cy="2004750"/>
          </a:xfrm>
          <a:prstGeom prst="rect">
            <a:avLst/>
          </a:prstGeom>
        </p:spPr>
      </p:pic>
      <p:sp>
        <p:nvSpPr>
          <p:cNvPr id="8" name="Rounded Rectangular Callout 25">
            <a:extLst>
              <a:ext uri="{FF2B5EF4-FFF2-40B4-BE49-F238E27FC236}">
                <a16:creationId xmlns:a16="http://schemas.microsoft.com/office/drawing/2014/main" id="{D8E751CA-C99B-DE26-493B-CC6A98D97C7A}"/>
              </a:ext>
            </a:extLst>
          </p:cNvPr>
          <p:cNvSpPr/>
          <p:nvPr/>
        </p:nvSpPr>
        <p:spPr>
          <a:xfrm>
            <a:off x="7992647" y="980195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815297-F90E-0860-7901-E2196AA5A637}"/>
              </a:ext>
            </a:extLst>
          </p:cNvPr>
          <p:cNvSpPr/>
          <p:nvPr/>
        </p:nvSpPr>
        <p:spPr>
          <a:xfrm>
            <a:off x="7992647" y="1025832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 lại bao nhiêu con chim?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EC5D85-5C42-46CD-E803-A44947886376}"/>
              </a:ext>
            </a:extLst>
          </p:cNvPr>
          <p:cNvSpPr/>
          <p:nvPr/>
        </p:nvSpPr>
        <p:spPr>
          <a:xfrm>
            <a:off x="6481826" y="2307326"/>
            <a:ext cx="3450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12 - 2 =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 lại 10 con chim</a:t>
            </a: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54289035-1B6B-E63E-497B-2D0829F3BE31}"/>
              </a:ext>
            </a:extLst>
          </p:cNvPr>
          <p:cNvSpPr/>
          <p:nvPr/>
        </p:nvSpPr>
        <p:spPr>
          <a:xfrm>
            <a:off x="1421115" y="3684318"/>
            <a:ext cx="9279506" cy="2697432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593FE6-BBAC-A657-2D4B-2980CC2F6517}"/>
              </a:ext>
            </a:extLst>
          </p:cNvPr>
          <p:cNvSpPr/>
          <p:nvPr/>
        </p:nvSpPr>
        <p:spPr>
          <a:xfrm>
            <a:off x="2473638" y="3938855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A694E1-EE78-02E0-0695-A11B6001D4B8}"/>
              </a:ext>
            </a:extLst>
          </p:cNvPr>
          <p:cNvSpPr txBox="1"/>
          <p:nvPr/>
        </p:nvSpPr>
        <p:spPr>
          <a:xfrm>
            <a:off x="3924045" y="3519187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E19CE1-6FA8-11D7-C4D2-69B27499FB73}"/>
              </a:ext>
            </a:extLst>
          </p:cNvPr>
          <p:cNvSpPr/>
          <p:nvPr/>
        </p:nvSpPr>
        <p:spPr>
          <a:xfrm>
            <a:off x="5701628" y="3938855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06B77D-7A0A-814A-236F-2B61BD062940}"/>
              </a:ext>
            </a:extLst>
          </p:cNvPr>
          <p:cNvSpPr txBox="1"/>
          <p:nvPr/>
        </p:nvSpPr>
        <p:spPr>
          <a:xfrm>
            <a:off x="6905817" y="3946227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6AE920-A59B-FF69-033E-A0BC7916959F}"/>
              </a:ext>
            </a:extLst>
          </p:cNvPr>
          <p:cNvSpPr/>
          <p:nvPr/>
        </p:nvSpPr>
        <p:spPr>
          <a:xfrm>
            <a:off x="8625828" y="3952142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34">
            <a:extLst>
              <a:ext uri="{FF2B5EF4-FFF2-40B4-BE49-F238E27FC236}">
                <a16:creationId xmlns:a16="http://schemas.microsoft.com/office/drawing/2014/main" id="{199F6A25-6AF7-1B5E-9896-A381C2C7DD14}"/>
              </a:ext>
            </a:extLst>
          </p:cNvPr>
          <p:cNvSpPr/>
          <p:nvPr/>
        </p:nvSpPr>
        <p:spPr>
          <a:xfrm>
            <a:off x="1870330" y="476586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</a:t>
            </a:r>
          </a:p>
        </p:txBody>
      </p:sp>
      <p:sp>
        <p:nvSpPr>
          <p:cNvPr id="22" name="Rounded Rectangle 36">
            <a:extLst>
              <a:ext uri="{FF2B5EF4-FFF2-40B4-BE49-F238E27FC236}">
                <a16:creationId xmlns:a16="http://schemas.microsoft.com/office/drawing/2014/main" id="{E62C16D4-0911-28BA-F761-E5773295C7B4}"/>
              </a:ext>
            </a:extLst>
          </p:cNvPr>
          <p:cNvSpPr/>
          <p:nvPr/>
        </p:nvSpPr>
        <p:spPr>
          <a:xfrm>
            <a:off x="5095620" y="4765867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trừ</a:t>
            </a:r>
          </a:p>
        </p:txBody>
      </p:sp>
      <p:sp>
        <p:nvSpPr>
          <p:cNvPr id="23" name="Rounded Rectangle 41">
            <a:extLst>
              <a:ext uri="{FF2B5EF4-FFF2-40B4-BE49-F238E27FC236}">
                <a16:creationId xmlns:a16="http://schemas.microsoft.com/office/drawing/2014/main" id="{1DCB20AA-7838-2AE4-F6BD-F34CC9C0AC0B}"/>
              </a:ext>
            </a:extLst>
          </p:cNvPr>
          <p:cNvSpPr/>
          <p:nvPr/>
        </p:nvSpPr>
        <p:spPr>
          <a:xfrm>
            <a:off x="8126357" y="4760744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E5009BAB-B8BE-7EDC-2946-4C554BC275A5}"/>
              </a:ext>
            </a:extLst>
          </p:cNvPr>
          <p:cNvSpPr/>
          <p:nvPr/>
        </p:nvSpPr>
        <p:spPr>
          <a:xfrm rot="5400000">
            <a:off x="4185386" y="3032014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EF4460-F274-E112-5F57-DC6950E152B1}"/>
              </a:ext>
            </a:extLst>
          </p:cNvPr>
          <p:cNvSpPr/>
          <p:nvPr/>
        </p:nvSpPr>
        <p:spPr>
          <a:xfrm>
            <a:off x="1888605" y="5785676"/>
            <a:ext cx="499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12 - 2 cũng gọi là hiệu.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E9B4EDA-05E4-E5C0-DF5F-8D2182BE09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528206" y="1618957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C37B041-4D75-E8B9-0073-03798B126764}"/>
              </a:ext>
            </a:extLst>
          </p:cNvPr>
          <p:cNvSpPr/>
          <p:nvPr/>
        </p:nvSpPr>
        <p:spPr>
          <a:xfrm>
            <a:off x="2442562" y="3940657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7D94EA-8E0A-E8B3-D333-FA4B6A5DA3B9}"/>
              </a:ext>
            </a:extLst>
          </p:cNvPr>
          <p:cNvSpPr/>
          <p:nvPr/>
        </p:nvSpPr>
        <p:spPr>
          <a:xfrm>
            <a:off x="8609814" y="3968122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8" grpId="0" animBg="1"/>
          <p:bldP spid="10" grpId="0"/>
          <p:bldP spid="13" grpId="0" build="p"/>
          <p:bldP spid="14" grpId="0" animBg="1"/>
          <p:bldP spid="15" grpId="0" animBg="1"/>
          <p:bldP spid="16" grpId="0"/>
          <p:bldP spid="17" grpId="0" animBg="1"/>
          <p:bldP spid="18" grpId="0"/>
          <p:bldP spid="19" grpId="0" animBg="1"/>
          <p:bldP spid="21" grpId="0" animBg="1"/>
          <p:bldP spid="22" grpId="0" animBg="1"/>
          <p:bldP spid="23" grpId="0" animBg="1"/>
          <p:bldP spid="24" grpId="0" animBg="1"/>
          <p:bldP spid="25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8" grpId="0" animBg="1"/>
          <p:bldP spid="10" grpId="0"/>
          <p:bldP spid="13" grpId="0" build="p"/>
          <p:bldP spid="14" grpId="0" animBg="1"/>
          <p:bldP spid="15" grpId="0" animBg="1"/>
          <p:bldP spid="16" grpId="0"/>
          <p:bldP spid="17" grpId="0" animBg="1"/>
          <p:bldP spid="18" grpId="0"/>
          <p:bldP spid="19" grpId="0" animBg="1"/>
          <p:bldP spid="21" grpId="0" animBg="1"/>
          <p:bldP spid="22" grpId="0" animBg="1"/>
          <p:bldP spid="23" grpId="0" animBg="1"/>
          <p:bldP spid="24" grpId="0" animBg="1"/>
          <p:bldP spid="25" grpId="0"/>
          <p:bldP spid="27" grpId="0"/>
          <p:bldP spid="2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9" cy="6372532"/>
          </a:xfrm>
          <a:custGeom>
            <a:avLst/>
            <a:gdLst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9" h="6372532" fill="none" extrusionOk="0">
                <a:moveTo>
                  <a:pt x="0" y="1062110"/>
                </a:moveTo>
                <a:cubicBezTo>
                  <a:pt x="-167117" y="485980"/>
                  <a:pt x="432986" y="198198"/>
                  <a:pt x="1044698" y="0"/>
                </a:cubicBezTo>
                <a:cubicBezTo>
                  <a:pt x="2595127" y="974842"/>
                  <a:pt x="7182127" y="-946446"/>
                  <a:pt x="10481840" y="0"/>
                </a:cubicBezTo>
                <a:cubicBezTo>
                  <a:pt x="11141016" y="-108665"/>
                  <a:pt x="11737685" y="538138"/>
                  <a:pt x="11526539" y="1062110"/>
                </a:cubicBezTo>
                <a:cubicBezTo>
                  <a:pt x="11572850" y="1673705"/>
                  <a:pt x="11511438" y="4513068"/>
                  <a:pt x="11526539" y="5310421"/>
                </a:cubicBezTo>
                <a:cubicBezTo>
                  <a:pt x="11369226" y="5834969"/>
                  <a:pt x="10831142" y="6473462"/>
                  <a:pt x="10481840" y="6372532"/>
                </a:cubicBezTo>
                <a:cubicBezTo>
                  <a:pt x="6682752" y="6814095"/>
                  <a:pt x="2512884" y="6166273"/>
                  <a:pt x="1044698" y="6372532"/>
                </a:cubicBezTo>
                <a:cubicBezTo>
                  <a:pt x="453734" y="6480919"/>
                  <a:pt x="-225481" y="6091730"/>
                  <a:pt x="0" y="5310421"/>
                </a:cubicBezTo>
                <a:cubicBezTo>
                  <a:pt x="85918" y="3385977"/>
                  <a:pt x="63993" y="2628985"/>
                  <a:pt x="0" y="1062110"/>
                </a:cubicBezTo>
                <a:close/>
              </a:path>
              <a:path w="11526539" h="6372532" stroke="0" extrusionOk="0">
                <a:moveTo>
                  <a:pt x="0" y="1062110"/>
                </a:moveTo>
                <a:cubicBezTo>
                  <a:pt x="54235" y="617781"/>
                  <a:pt x="619442" y="37775"/>
                  <a:pt x="1044698" y="0"/>
                </a:cubicBezTo>
                <a:cubicBezTo>
                  <a:pt x="3101123" y="-449967"/>
                  <a:pt x="6745082" y="27812"/>
                  <a:pt x="10481840" y="0"/>
                </a:cubicBezTo>
                <a:cubicBezTo>
                  <a:pt x="11094089" y="58679"/>
                  <a:pt x="11410409" y="508312"/>
                  <a:pt x="11526539" y="1062110"/>
                </a:cubicBezTo>
                <a:cubicBezTo>
                  <a:pt x="11605473" y="1942782"/>
                  <a:pt x="11605341" y="4345571"/>
                  <a:pt x="11526539" y="5310421"/>
                </a:cubicBezTo>
                <a:cubicBezTo>
                  <a:pt x="11581571" y="6023261"/>
                  <a:pt x="11046738" y="6305125"/>
                  <a:pt x="10481840" y="6372532"/>
                </a:cubicBezTo>
                <a:cubicBezTo>
                  <a:pt x="7949572" y="6573235"/>
                  <a:pt x="2848244" y="6179382"/>
                  <a:pt x="1044698" y="6372532"/>
                </a:cubicBezTo>
                <a:cubicBezTo>
                  <a:pt x="310666" y="6379158"/>
                  <a:pt x="-176411" y="5866892"/>
                  <a:pt x="0" y="5310421"/>
                </a:cubicBezTo>
                <a:cubicBezTo>
                  <a:pt x="-201451" y="3155887"/>
                  <a:pt x="-73733" y="2736956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85184" y="391784"/>
                  <a:pt x="443340" y="40610"/>
                  <a:pt x="1044698" y="0"/>
                </a:cubicBezTo>
                <a:cubicBezTo>
                  <a:pt x="3146620" y="-316580"/>
                  <a:pt x="7367194" y="87345"/>
                  <a:pt x="10481840" y="0"/>
                </a:cubicBezTo>
                <a:cubicBezTo>
                  <a:pt x="11025580" y="-80972"/>
                  <a:pt x="11623996" y="618455"/>
                  <a:pt x="11526539" y="1062110"/>
                </a:cubicBezTo>
                <a:cubicBezTo>
                  <a:pt x="11653011" y="1412815"/>
                  <a:pt x="11520420" y="4181211"/>
                  <a:pt x="11526539" y="5310421"/>
                </a:cubicBezTo>
                <a:cubicBezTo>
                  <a:pt x="11506040" y="5881972"/>
                  <a:pt x="10931807" y="6433872"/>
                  <a:pt x="10481840" y="6372532"/>
                </a:cubicBezTo>
                <a:cubicBezTo>
                  <a:pt x="6773764" y="6391283"/>
                  <a:pt x="2549410" y="5968858"/>
                  <a:pt x="1044698" y="6372532"/>
                </a:cubicBezTo>
                <a:cubicBezTo>
                  <a:pt x="446146" y="6293889"/>
                  <a:pt x="-24545" y="5980547"/>
                  <a:pt x="0" y="5310421"/>
                </a:cubicBezTo>
                <a:cubicBezTo>
                  <a:pt x="8293" y="3226149"/>
                  <a:pt x="74794" y="2752748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61661" y="476716"/>
                  <a:pt x="513882" y="140279"/>
                  <a:pt x="1044698" y="0"/>
                </a:cubicBezTo>
                <a:cubicBezTo>
                  <a:pt x="2910146" y="363045"/>
                  <a:pt x="7368121" y="-471106"/>
                  <a:pt x="10481840" y="0"/>
                </a:cubicBezTo>
                <a:cubicBezTo>
                  <a:pt x="11105215" y="-193777"/>
                  <a:pt x="11658892" y="578077"/>
                  <a:pt x="11526539" y="1062110"/>
                </a:cubicBezTo>
                <a:cubicBezTo>
                  <a:pt x="11598949" y="1539950"/>
                  <a:pt x="11473401" y="4404106"/>
                  <a:pt x="11526539" y="5310421"/>
                </a:cubicBezTo>
                <a:cubicBezTo>
                  <a:pt x="11459699" y="5924318"/>
                  <a:pt x="10859679" y="6455936"/>
                  <a:pt x="10481840" y="6372532"/>
                </a:cubicBezTo>
                <a:cubicBezTo>
                  <a:pt x="6850303" y="6492981"/>
                  <a:pt x="2434728" y="5982100"/>
                  <a:pt x="1044698" y="6372532"/>
                </a:cubicBezTo>
                <a:cubicBezTo>
                  <a:pt x="435495" y="6397912"/>
                  <a:pt x="-175286" y="5993191"/>
                  <a:pt x="0" y="5310421"/>
                </a:cubicBezTo>
                <a:cubicBezTo>
                  <a:pt x="24644" y="3240681"/>
                  <a:pt x="29717" y="2687838"/>
                  <a:pt x="0" y="10621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539" h="6372532" fill="none" extrusionOk="0">
                        <a:moveTo>
                          <a:pt x="0" y="1062110"/>
                        </a:moveTo>
                        <a:cubicBezTo>
                          <a:pt x="-113605" y="482653"/>
                          <a:pt x="442345" y="145052"/>
                          <a:pt x="1044698" y="0"/>
                        </a:cubicBezTo>
                        <a:cubicBezTo>
                          <a:pt x="2669317" y="708834"/>
                          <a:pt x="7048831" y="-507627"/>
                          <a:pt x="10481840" y="0"/>
                        </a:cubicBezTo>
                        <a:cubicBezTo>
                          <a:pt x="11134577" y="-100171"/>
                          <a:pt x="11669309" y="518009"/>
                          <a:pt x="11526539" y="1062110"/>
                        </a:cubicBezTo>
                        <a:cubicBezTo>
                          <a:pt x="11592495" y="1644151"/>
                          <a:pt x="11481223" y="4496550"/>
                          <a:pt x="11526539" y="5310421"/>
                        </a:cubicBezTo>
                        <a:cubicBezTo>
                          <a:pt x="11428287" y="5858073"/>
                          <a:pt x="10908512" y="6439340"/>
                          <a:pt x="10481840" y="6372532"/>
                        </a:cubicBezTo>
                        <a:cubicBezTo>
                          <a:pt x="6701406" y="6704236"/>
                          <a:pt x="2601710" y="6186504"/>
                          <a:pt x="1044698" y="6372532"/>
                        </a:cubicBezTo>
                        <a:cubicBezTo>
                          <a:pt x="454856" y="6472300"/>
                          <a:pt x="-124632" y="6004898"/>
                          <a:pt x="0" y="5310421"/>
                        </a:cubicBezTo>
                        <a:cubicBezTo>
                          <a:pt x="69869" y="3285053"/>
                          <a:pt x="121375" y="2686346"/>
                          <a:pt x="0" y="1062110"/>
                        </a:cubicBezTo>
                        <a:close/>
                      </a:path>
                      <a:path w="11526539" h="6372532" stroke="0" extrusionOk="0">
                        <a:moveTo>
                          <a:pt x="0" y="1062110"/>
                        </a:moveTo>
                        <a:cubicBezTo>
                          <a:pt x="29091" y="536325"/>
                          <a:pt x="601807" y="30663"/>
                          <a:pt x="1044698" y="0"/>
                        </a:cubicBezTo>
                        <a:cubicBezTo>
                          <a:pt x="3141087" y="-411131"/>
                          <a:pt x="6886596" y="-36252"/>
                          <a:pt x="10481840" y="0"/>
                        </a:cubicBezTo>
                        <a:cubicBezTo>
                          <a:pt x="11065993" y="-1039"/>
                          <a:pt x="11452639" y="504778"/>
                          <a:pt x="11526539" y="1062110"/>
                        </a:cubicBezTo>
                        <a:cubicBezTo>
                          <a:pt x="11615356" y="1977543"/>
                          <a:pt x="11642075" y="4254558"/>
                          <a:pt x="11526539" y="5310421"/>
                        </a:cubicBezTo>
                        <a:cubicBezTo>
                          <a:pt x="11564992" y="5982569"/>
                          <a:pt x="11030910" y="6361176"/>
                          <a:pt x="10481840" y="6372532"/>
                        </a:cubicBezTo>
                        <a:cubicBezTo>
                          <a:pt x="8087662" y="6484157"/>
                          <a:pt x="2951033" y="6215591"/>
                          <a:pt x="1044698" y="6372532"/>
                        </a:cubicBezTo>
                        <a:cubicBezTo>
                          <a:pt x="350123" y="6363672"/>
                          <a:pt x="-115048" y="5875667"/>
                          <a:pt x="0" y="5310421"/>
                        </a:cubicBezTo>
                        <a:cubicBezTo>
                          <a:pt x="-206551" y="3212982"/>
                          <a:pt x="-59103" y="2736052"/>
                          <a:pt x="0" y="1062110"/>
                        </a:cubicBezTo>
                        <a:close/>
                      </a:path>
                      <a:path w="11526539" h="6372532" fill="none" stroke="0" extrusionOk="0">
                        <a:moveTo>
                          <a:pt x="0" y="1062110"/>
                        </a:moveTo>
                        <a:cubicBezTo>
                          <a:pt x="-47134" y="477643"/>
                          <a:pt x="522023" y="52038"/>
                          <a:pt x="1044698" y="0"/>
                        </a:cubicBezTo>
                        <a:cubicBezTo>
                          <a:pt x="2930757" y="-28461"/>
                          <a:pt x="7597134" y="42104"/>
                          <a:pt x="10481840" y="0"/>
                        </a:cubicBezTo>
                        <a:cubicBezTo>
                          <a:pt x="11050452" y="-72421"/>
                          <a:pt x="11602948" y="600005"/>
                          <a:pt x="11526539" y="1062110"/>
                        </a:cubicBezTo>
                        <a:cubicBezTo>
                          <a:pt x="11675129" y="1472157"/>
                          <a:pt x="11407909" y="4294717"/>
                          <a:pt x="11526539" y="5310421"/>
                        </a:cubicBezTo>
                        <a:cubicBezTo>
                          <a:pt x="11491664" y="5954808"/>
                          <a:pt x="10939335" y="6420853"/>
                          <a:pt x="10481840" y="6372532"/>
                        </a:cubicBezTo>
                        <a:cubicBezTo>
                          <a:pt x="6791817" y="6374769"/>
                          <a:pt x="2540460" y="6025360"/>
                          <a:pt x="1044698" y="6372532"/>
                        </a:cubicBezTo>
                        <a:cubicBezTo>
                          <a:pt x="453302" y="6400645"/>
                          <a:pt x="-81539" y="5922942"/>
                          <a:pt x="0" y="5310421"/>
                        </a:cubicBezTo>
                        <a:cubicBezTo>
                          <a:pt x="-3338" y="3175156"/>
                          <a:pt x="61158" y="2705663"/>
                          <a:pt x="0" y="10621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50F4C30-A871-4C38-844A-91922FD4D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56F3239-60CF-6F8C-4A7C-E977E4EDDC9B}"/>
              </a:ext>
            </a:extLst>
          </p:cNvPr>
          <p:cNvSpPr/>
          <p:nvPr/>
        </p:nvSpPr>
        <p:spPr>
          <a:xfrm>
            <a:off x="2819400" y="1851597"/>
            <a:ext cx="921661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6ED727-9C1E-5E9B-E4D0-AB41A5ABD2E4}"/>
              </a:ext>
            </a:extLst>
          </p:cNvPr>
          <p:cNvSpPr/>
          <p:nvPr/>
        </p:nvSpPr>
        <p:spPr>
          <a:xfrm>
            <a:off x="5565445" y="1851597"/>
            <a:ext cx="791747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848B70-2CA1-6679-9AD1-CF2B84C890E5}"/>
              </a:ext>
            </a:extLst>
          </p:cNvPr>
          <p:cNvSpPr/>
          <p:nvPr/>
        </p:nvSpPr>
        <p:spPr>
          <a:xfrm>
            <a:off x="8197174" y="1851597"/>
            <a:ext cx="791747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0035EDD-0B15-60FF-3AB6-8B4191447B26}"/>
              </a:ext>
            </a:extLst>
          </p:cNvPr>
          <p:cNvSpPr/>
          <p:nvPr/>
        </p:nvSpPr>
        <p:spPr>
          <a:xfrm>
            <a:off x="4245373" y="1851597"/>
            <a:ext cx="791747" cy="79174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526006E-43AA-CFFA-A1EA-9796C2FE64C5}"/>
              </a:ext>
            </a:extLst>
          </p:cNvPr>
          <p:cNvSpPr/>
          <p:nvPr/>
        </p:nvSpPr>
        <p:spPr>
          <a:xfrm>
            <a:off x="6878340" y="1851597"/>
            <a:ext cx="791747" cy="79174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1" name="Rounded Rectangle 19">
            <a:extLst>
              <a:ext uri="{FF2B5EF4-FFF2-40B4-BE49-F238E27FC236}">
                <a16:creationId xmlns:a16="http://schemas.microsoft.com/office/drawing/2014/main" id="{D86AC9A1-09B1-E3E6-1C14-96FD7209D877}"/>
              </a:ext>
            </a:extLst>
          </p:cNvPr>
          <p:cNvSpPr/>
          <p:nvPr/>
        </p:nvSpPr>
        <p:spPr>
          <a:xfrm>
            <a:off x="2344327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DB80F3-9326-7A48-B414-BA26E6F104C7}"/>
              </a:ext>
            </a:extLst>
          </p:cNvPr>
          <p:cNvCxnSpPr/>
          <p:nvPr/>
        </p:nvCxnSpPr>
        <p:spPr>
          <a:xfrm flipV="1">
            <a:off x="3345187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21">
            <a:extLst>
              <a:ext uri="{FF2B5EF4-FFF2-40B4-BE49-F238E27FC236}">
                <a16:creationId xmlns:a16="http://schemas.microsoft.com/office/drawing/2014/main" id="{77FD7BC9-1C49-026B-2CA5-73345D2F237B}"/>
              </a:ext>
            </a:extLst>
          </p:cNvPr>
          <p:cNvSpPr/>
          <p:nvPr/>
        </p:nvSpPr>
        <p:spPr>
          <a:xfrm>
            <a:off x="497531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B8A76FB-75B8-85E9-BF57-FDFB0CE1EC05}"/>
              </a:ext>
            </a:extLst>
          </p:cNvPr>
          <p:cNvCxnSpPr/>
          <p:nvPr/>
        </p:nvCxnSpPr>
        <p:spPr>
          <a:xfrm flipV="1">
            <a:off x="5961318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3">
            <a:extLst>
              <a:ext uri="{FF2B5EF4-FFF2-40B4-BE49-F238E27FC236}">
                <a16:creationId xmlns:a16="http://schemas.microsoft.com/office/drawing/2014/main" id="{D39126ED-9A33-18B0-6F1F-244106A075F3}"/>
              </a:ext>
            </a:extLst>
          </p:cNvPr>
          <p:cNvSpPr/>
          <p:nvPr/>
        </p:nvSpPr>
        <p:spPr>
          <a:xfrm>
            <a:off x="7607042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C38A8C0-727B-075F-96B7-D25631FD2A7E}"/>
              </a:ext>
            </a:extLst>
          </p:cNvPr>
          <p:cNvCxnSpPr/>
          <p:nvPr/>
        </p:nvCxnSpPr>
        <p:spPr>
          <a:xfrm flipV="1">
            <a:off x="8593047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25">
            <a:extLst>
              <a:ext uri="{FF2B5EF4-FFF2-40B4-BE49-F238E27FC236}">
                <a16:creationId xmlns:a16="http://schemas.microsoft.com/office/drawing/2014/main" id="{E764E653-2FB2-2080-338C-4E0E8B546D9B}"/>
              </a:ext>
            </a:extLst>
          </p:cNvPr>
          <p:cNvSpPr/>
          <p:nvPr/>
        </p:nvSpPr>
        <p:spPr>
          <a:xfrm>
            <a:off x="3395781" y="4190295"/>
            <a:ext cx="5354886" cy="6090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…..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hiệu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404E8BA-2696-BE6A-B3B0-A402E963F40B}"/>
              </a:ext>
            </a:extLst>
          </p:cNvPr>
          <p:cNvSpPr/>
          <p:nvPr/>
        </p:nvSpPr>
        <p:spPr>
          <a:xfrm>
            <a:off x="8086725" y="1851597"/>
            <a:ext cx="962025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02B6EE42-5063-378F-D81F-4D0AD2146DD4}"/>
              </a:ext>
            </a:extLst>
          </p:cNvPr>
          <p:cNvSpPr/>
          <p:nvPr/>
        </p:nvSpPr>
        <p:spPr>
          <a:xfrm>
            <a:off x="233566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93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3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93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3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endParaRPr lang="en-US" sz="293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28">
            <a:extLst>
              <a:ext uri="{FF2B5EF4-FFF2-40B4-BE49-F238E27FC236}">
                <a16:creationId xmlns:a16="http://schemas.microsoft.com/office/drawing/2014/main" id="{9EA423BF-FC9C-CF75-DD27-91738F4437CE}"/>
              </a:ext>
            </a:extLst>
          </p:cNvPr>
          <p:cNvSpPr/>
          <p:nvPr/>
        </p:nvSpPr>
        <p:spPr>
          <a:xfrm>
            <a:off x="497531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93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3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endParaRPr lang="en-US" sz="293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29">
            <a:extLst>
              <a:ext uri="{FF2B5EF4-FFF2-40B4-BE49-F238E27FC236}">
                <a16:creationId xmlns:a16="http://schemas.microsoft.com/office/drawing/2014/main" id="{DD7CABB6-44DF-0680-BBB3-5BAAB72BCE38}"/>
              </a:ext>
            </a:extLst>
          </p:cNvPr>
          <p:cNvSpPr/>
          <p:nvPr/>
        </p:nvSpPr>
        <p:spPr>
          <a:xfrm>
            <a:off x="7614962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Hiệu</a:t>
            </a:r>
            <a:endParaRPr lang="en-US" sz="293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30">
            <a:extLst>
              <a:ext uri="{FF2B5EF4-FFF2-40B4-BE49-F238E27FC236}">
                <a16:creationId xmlns:a16="http://schemas.microsoft.com/office/drawing/2014/main" id="{5B0DF413-EFFA-B326-A66A-2BFDAD4932AC}"/>
              </a:ext>
            </a:extLst>
          </p:cNvPr>
          <p:cNvSpPr/>
          <p:nvPr/>
        </p:nvSpPr>
        <p:spPr>
          <a:xfrm>
            <a:off x="3422807" y="4056945"/>
            <a:ext cx="5354886" cy="8103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55 – 5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56365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50F45-9FE6-CFEC-E6F6-DD487993A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0713" y="-655985"/>
            <a:ext cx="12755113" cy="882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991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9" cy="6372532"/>
          </a:xfrm>
          <a:custGeom>
            <a:avLst/>
            <a:gdLst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9" h="6372532" fill="none" extrusionOk="0">
                <a:moveTo>
                  <a:pt x="0" y="1062110"/>
                </a:moveTo>
                <a:cubicBezTo>
                  <a:pt x="-167117" y="485980"/>
                  <a:pt x="432986" y="198198"/>
                  <a:pt x="1044698" y="0"/>
                </a:cubicBezTo>
                <a:cubicBezTo>
                  <a:pt x="2595127" y="974842"/>
                  <a:pt x="7182127" y="-946446"/>
                  <a:pt x="10481840" y="0"/>
                </a:cubicBezTo>
                <a:cubicBezTo>
                  <a:pt x="11141016" y="-108665"/>
                  <a:pt x="11737685" y="538138"/>
                  <a:pt x="11526539" y="1062110"/>
                </a:cubicBezTo>
                <a:cubicBezTo>
                  <a:pt x="11572850" y="1673705"/>
                  <a:pt x="11511438" y="4513068"/>
                  <a:pt x="11526539" y="5310421"/>
                </a:cubicBezTo>
                <a:cubicBezTo>
                  <a:pt x="11369226" y="5834969"/>
                  <a:pt x="10831142" y="6473462"/>
                  <a:pt x="10481840" y="6372532"/>
                </a:cubicBezTo>
                <a:cubicBezTo>
                  <a:pt x="6682752" y="6814095"/>
                  <a:pt x="2512884" y="6166273"/>
                  <a:pt x="1044698" y="6372532"/>
                </a:cubicBezTo>
                <a:cubicBezTo>
                  <a:pt x="453734" y="6480919"/>
                  <a:pt x="-225481" y="6091730"/>
                  <a:pt x="0" y="5310421"/>
                </a:cubicBezTo>
                <a:cubicBezTo>
                  <a:pt x="85918" y="3385977"/>
                  <a:pt x="63993" y="2628985"/>
                  <a:pt x="0" y="1062110"/>
                </a:cubicBezTo>
                <a:close/>
              </a:path>
              <a:path w="11526539" h="6372532" stroke="0" extrusionOk="0">
                <a:moveTo>
                  <a:pt x="0" y="1062110"/>
                </a:moveTo>
                <a:cubicBezTo>
                  <a:pt x="54235" y="617781"/>
                  <a:pt x="619442" y="37775"/>
                  <a:pt x="1044698" y="0"/>
                </a:cubicBezTo>
                <a:cubicBezTo>
                  <a:pt x="3101123" y="-449967"/>
                  <a:pt x="6745082" y="27812"/>
                  <a:pt x="10481840" y="0"/>
                </a:cubicBezTo>
                <a:cubicBezTo>
                  <a:pt x="11094089" y="58679"/>
                  <a:pt x="11410409" y="508312"/>
                  <a:pt x="11526539" y="1062110"/>
                </a:cubicBezTo>
                <a:cubicBezTo>
                  <a:pt x="11605473" y="1942782"/>
                  <a:pt x="11605341" y="4345571"/>
                  <a:pt x="11526539" y="5310421"/>
                </a:cubicBezTo>
                <a:cubicBezTo>
                  <a:pt x="11581571" y="6023261"/>
                  <a:pt x="11046738" y="6305125"/>
                  <a:pt x="10481840" y="6372532"/>
                </a:cubicBezTo>
                <a:cubicBezTo>
                  <a:pt x="7949572" y="6573235"/>
                  <a:pt x="2848244" y="6179382"/>
                  <a:pt x="1044698" y="6372532"/>
                </a:cubicBezTo>
                <a:cubicBezTo>
                  <a:pt x="310666" y="6379158"/>
                  <a:pt x="-176411" y="5866892"/>
                  <a:pt x="0" y="5310421"/>
                </a:cubicBezTo>
                <a:cubicBezTo>
                  <a:pt x="-201451" y="3155887"/>
                  <a:pt x="-73733" y="2736956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85184" y="391784"/>
                  <a:pt x="443340" y="40610"/>
                  <a:pt x="1044698" y="0"/>
                </a:cubicBezTo>
                <a:cubicBezTo>
                  <a:pt x="3146620" y="-316580"/>
                  <a:pt x="7367194" y="87345"/>
                  <a:pt x="10481840" y="0"/>
                </a:cubicBezTo>
                <a:cubicBezTo>
                  <a:pt x="11025580" y="-80972"/>
                  <a:pt x="11623996" y="618455"/>
                  <a:pt x="11526539" y="1062110"/>
                </a:cubicBezTo>
                <a:cubicBezTo>
                  <a:pt x="11653011" y="1412815"/>
                  <a:pt x="11520420" y="4181211"/>
                  <a:pt x="11526539" y="5310421"/>
                </a:cubicBezTo>
                <a:cubicBezTo>
                  <a:pt x="11506040" y="5881972"/>
                  <a:pt x="10931807" y="6433872"/>
                  <a:pt x="10481840" y="6372532"/>
                </a:cubicBezTo>
                <a:cubicBezTo>
                  <a:pt x="6773764" y="6391283"/>
                  <a:pt x="2549410" y="5968858"/>
                  <a:pt x="1044698" y="6372532"/>
                </a:cubicBezTo>
                <a:cubicBezTo>
                  <a:pt x="446146" y="6293889"/>
                  <a:pt x="-24545" y="5980547"/>
                  <a:pt x="0" y="5310421"/>
                </a:cubicBezTo>
                <a:cubicBezTo>
                  <a:pt x="8293" y="3226149"/>
                  <a:pt x="74794" y="2752748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61661" y="476716"/>
                  <a:pt x="513882" y="140279"/>
                  <a:pt x="1044698" y="0"/>
                </a:cubicBezTo>
                <a:cubicBezTo>
                  <a:pt x="2910146" y="363045"/>
                  <a:pt x="7368121" y="-471106"/>
                  <a:pt x="10481840" y="0"/>
                </a:cubicBezTo>
                <a:cubicBezTo>
                  <a:pt x="11105215" y="-193777"/>
                  <a:pt x="11658892" y="578077"/>
                  <a:pt x="11526539" y="1062110"/>
                </a:cubicBezTo>
                <a:cubicBezTo>
                  <a:pt x="11598949" y="1539950"/>
                  <a:pt x="11473401" y="4404106"/>
                  <a:pt x="11526539" y="5310421"/>
                </a:cubicBezTo>
                <a:cubicBezTo>
                  <a:pt x="11459699" y="5924318"/>
                  <a:pt x="10859679" y="6455936"/>
                  <a:pt x="10481840" y="6372532"/>
                </a:cubicBezTo>
                <a:cubicBezTo>
                  <a:pt x="6850303" y="6492981"/>
                  <a:pt x="2434728" y="5982100"/>
                  <a:pt x="1044698" y="6372532"/>
                </a:cubicBezTo>
                <a:cubicBezTo>
                  <a:pt x="435495" y="6397912"/>
                  <a:pt x="-175286" y="5993191"/>
                  <a:pt x="0" y="5310421"/>
                </a:cubicBezTo>
                <a:cubicBezTo>
                  <a:pt x="24644" y="3240681"/>
                  <a:pt x="29717" y="2687838"/>
                  <a:pt x="0" y="10621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539" h="6372532" fill="none" extrusionOk="0">
                        <a:moveTo>
                          <a:pt x="0" y="1062110"/>
                        </a:moveTo>
                        <a:cubicBezTo>
                          <a:pt x="-113605" y="482653"/>
                          <a:pt x="442345" y="145052"/>
                          <a:pt x="1044698" y="0"/>
                        </a:cubicBezTo>
                        <a:cubicBezTo>
                          <a:pt x="2669317" y="708834"/>
                          <a:pt x="7048831" y="-507627"/>
                          <a:pt x="10481840" y="0"/>
                        </a:cubicBezTo>
                        <a:cubicBezTo>
                          <a:pt x="11134577" y="-100171"/>
                          <a:pt x="11669309" y="518009"/>
                          <a:pt x="11526539" y="1062110"/>
                        </a:cubicBezTo>
                        <a:cubicBezTo>
                          <a:pt x="11592495" y="1644151"/>
                          <a:pt x="11481223" y="4496550"/>
                          <a:pt x="11526539" y="5310421"/>
                        </a:cubicBezTo>
                        <a:cubicBezTo>
                          <a:pt x="11428287" y="5858073"/>
                          <a:pt x="10908512" y="6439340"/>
                          <a:pt x="10481840" y="6372532"/>
                        </a:cubicBezTo>
                        <a:cubicBezTo>
                          <a:pt x="6701406" y="6704236"/>
                          <a:pt x="2601710" y="6186504"/>
                          <a:pt x="1044698" y="6372532"/>
                        </a:cubicBezTo>
                        <a:cubicBezTo>
                          <a:pt x="454856" y="6472300"/>
                          <a:pt x="-124632" y="6004898"/>
                          <a:pt x="0" y="5310421"/>
                        </a:cubicBezTo>
                        <a:cubicBezTo>
                          <a:pt x="69869" y="3285053"/>
                          <a:pt x="121375" y="2686346"/>
                          <a:pt x="0" y="1062110"/>
                        </a:cubicBezTo>
                        <a:close/>
                      </a:path>
                      <a:path w="11526539" h="6372532" stroke="0" extrusionOk="0">
                        <a:moveTo>
                          <a:pt x="0" y="1062110"/>
                        </a:moveTo>
                        <a:cubicBezTo>
                          <a:pt x="29091" y="536325"/>
                          <a:pt x="601807" y="30663"/>
                          <a:pt x="1044698" y="0"/>
                        </a:cubicBezTo>
                        <a:cubicBezTo>
                          <a:pt x="3141087" y="-411131"/>
                          <a:pt x="6886596" y="-36252"/>
                          <a:pt x="10481840" y="0"/>
                        </a:cubicBezTo>
                        <a:cubicBezTo>
                          <a:pt x="11065993" y="-1039"/>
                          <a:pt x="11452639" y="504778"/>
                          <a:pt x="11526539" y="1062110"/>
                        </a:cubicBezTo>
                        <a:cubicBezTo>
                          <a:pt x="11615356" y="1977543"/>
                          <a:pt x="11642075" y="4254558"/>
                          <a:pt x="11526539" y="5310421"/>
                        </a:cubicBezTo>
                        <a:cubicBezTo>
                          <a:pt x="11564992" y="5982569"/>
                          <a:pt x="11030910" y="6361176"/>
                          <a:pt x="10481840" y="6372532"/>
                        </a:cubicBezTo>
                        <a:cubicBezTo>
                          <a:pt x="8087662" y="6484157"/>
                          <a:pt x="2951033" y="6215591"/>
                          <a:pt x="1044698" y="6372532"/>
                        </a:cubicBezTo>
                        <a:cubicBezTo>
                          <a:pt x="350123" y="6363672"/>
                          <a:pt x="-115048" y="5875667"/>
                          <a:pt x="0" y="5310421"/>
                        </a:cubicBezTo>
                        <a:cubicBezTo>
                          <a:pt x="-206551" y="3212982"/>
                          <a:pt x="-59103" y="2736052"/>
                          <a:pt x="0" y="1062110"/>
                        </a:cubicBezTo>
                        <a:close/>
                      </a:path>
                      <a:path w="11526539" h="6372532" fill="none" stroke="0" extrusionOk="0">
                        <a:moveTo>
                          <a:pt x="0" y="1062110"/>
                        </a:moveTo>
                        <a:cubicBezTo>
                          <a:pt x="-47134" y="477643"/>
                          <a:pt x="522023" y="52038"/>
                          <a:pt x="1044698" y="0"/>
                        </a:cubicBezTo>
                        <a:cubicBezTo>
                          <a:pt x="2930757" y="-28461"/>
                          <a:pt x="7597134" y="42104"/>
                          <a:pt x="10481840" y="0"/>
                        </a:cubicBezTo>
                        <a:cubicBezTo>
                          <a:pt x="11050452" y="-72421"/>
                          <a:pt x="11602948" y="600005"/>
                          <a:pt x="11526539" y="1062110"/>
                        </a:cubicBezTo>
                        <a:cubicBezTo>
                          <a:pt x="11675129" y="1472157"/>
                          <a:pt x="11407909" y="4294717"/>
                          <a:pt x="11526539" y="5310421"/>
                        </a:cubicBezTo>
                        <a:cubicBezTo>
                          <a:pt x="11491664" y="5954808"/>
                          <a:pt x="10939335" y="6420853"/>
                          <a:pt x="10481840" y="6372532"/>
                        </a:cubicBezTo>
                        <a:cubicBezTo>
                          <a:pt x="6791817" y="6374769"/>
                          <a:pt x="2540460" y="6025360"/>
                          <a:pt x="1044698" y="6372532"/>
                        </a:cubicBezTo>
                        <a:cubicBezTo>
                          <a:pt x="453302" y="6400645"/>
                          <a:pt x="-81539" y="5922942"/>
                          <a:pt x="0" y="5310421"/>
                        </a:cubicBezTo>
                        <a:cubicBezTo>
                          <a:pt x="-3338" y="3175156"/>
                          <a:pt x="61158" y="2705663"/>
                          <a:pt x="0" y="10621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5DE73DEA-9D29-99E4-5FD8-B906D9AA4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0" y="9203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273730-DC02-91E0-16AD-226405C9E99E}"/>
              </a:ext>
            </a:extLst>
          </p:cNvPr>
          <p:cNvGrpSpPr/>
          <p:nvPr/>
        </p:nvGrpSpPr>
        <p:grpSpPr>
          <a:xfrm>
            <a:off x="5171654" y="558759"/>
            <a:ext cx="605826" cy="830997"/>
            <a:chOff x="3174278" y="246848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2864F6D-8F72-4B54-47EB-43FA699F5EF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6DDAA8-2BF4-2987-8897-875559083D5C}"/>
                </a:ext>
              </a:extLst>
            </p:cNvPr>
            <p:cNvSpPr txBox="1"/>
            <p:nvPr/>
          </p:nvSpPr>
          <p:spPr>
            <a:xfrm>
              <a:off x="3228647" y="246848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3D3BF1A-B173-7F0D-62AF-9793682365E3}"/>
              </a:ext>
            </a:extLst>
          </p:cNvPr>
          <p:cNvSpPr txBox="1"/>
          <p:nvPr/>
        </p:nvSpPr>
        <p:spPr>
          <a:xfrm>
            <a:off x="5854191" y="679093"/>
            <a:ext cx="153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8984E24-7065-1340-6BC5-EF01D3A5C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280646"/>
              </p:ext>
            </p:extLst>
          </p:nvPr>
        </p:nvGraphicFramePr>
        <p:xfrm>
          <a:off x="1109870" y="1503016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– 32 = </a:t>
                      </a:r>
                      <a:r>
                        <a:rPr lang="en-US" sz="4000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VN" sz="4400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B143E64B-7DC6-BE20-0092-D720CD19ECC7}"/>
              </a:ext>
            </a:extLst>
          </p:cNvPr>
          <p:cNvSpPr/>
          <p:nvPr/>
        </p:nvSpPr>
        <p:spPr>
          <a:xfrm>
            <a:off x="4375490" y="288324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5FC99A-5350-AB78-5719-4667EC6DDB8F}"/>
              </a:ext>
            </a:extLst>
          </p:cNvPr>
          <p:cNvSpPr/>
          <p:nvPr/>
        </p:nvSpPr>
        <p:spPr>
          <a:xfrm>
            <a:off x="4375490" y="387560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B37D81-0EDE-834F-1B2E-7AE8E3A200A9}"/>
              </a:ext>
            </a:extLst>
          </p:cNvPr>
          <p:cNvSpPr/>
          <p:nvPr/>
        </p:nvSpPr>
        <p:spPr>
          <a:xfrm>
            <a:off x="4375490" y="492337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Table 7">
            <a:extLst>
              <a:ext uri="{FF2B5EF4-FFF2-40B4-BE49-F238E27FC236}">
                <a16:creationId xmlns:a16="http://schemas.microsoft.com/office/drawing/2014/main" id="{2C4B6ECA-CE92-654D-4905-454C51DAD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626494"/>
              </p:ext>
            </p:extLst>
          </p:nvPr>
        </p:nvGraphicFramePr>
        <p:xfrm>
          <a:off x="6348198" y="1503016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–</a:t>
                      </a:r>
                      <a:r>
                        <a:rPr lang="en-US" sz="4000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VN" sz="4000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= 27</a:t>
                      </a:r>
                      <a:endParaRPr lang="en-VN" sz="4400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EE328181-ADC6-AAD7-77AF-4D6D9E2594D4}"/>
              </a:ext>
            </a:extLst>
          </p:cNvPr>
          <p:cNvSpPr/>
          <p:nvPr/>
        </p:nvSpPr>
        <p:spPr>
          <a:xfrm>
            <a:off x="9570944" y="288324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6C84CA-9842-4357-82FF-E1055D330E1A}"/>
              </a:ext>
            </a:extLst>
          </p:cNvPr>
          <p:cNvSpPr/>
          <p:nvPr/>
        </p:nvSpPr>
        <p:spPr>
          <a:xfrm>
            <a:off x="9570944" y="387560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0ACC0F-CD7C-2987-76ED-103612E6997E}"/>
              </a:ext>
            </a:extLst>
          </p:cNvPr>
          <p:cNvSpPr/>
          <p:nvPr/>
        </p:nvSpPr>
        <p:spPr>
          <a:xfrm>
            <a:off x="9570944" y="492337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393902401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2" grpId="0" animBg="1"/>
          <p:bldP spid="33" grpId="0" animBg="1"/>
          <p:bldP spid="34" grpId="0" animBg="1"/>
          <p:bldP spid="36" grpId="0" animBg="1"/>
          <p:bldP spid="37" grpId="0" animBg="1"/>
          <p:bldP spid="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2" grpId="0" animBg="1"/>
          <p:bldP spid="33" grpId="0" animBg="1"/>
          <p:bldP spid="34" grpId="0" animBg="1"/>
          <p:bldP spid="36" grpId="0" animBg="1"/>
          <p:bldP spid="37" grpId="0" animBg="1"/>
          <p:bldP spid="3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9" cy="6372532"/>
          </a:xfrm>
          <a:custGeom>
            <a:avLst/>
            <a:gdLst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9" h="6372532" fill="none" extrusionOk="0">
                <a:moveTo>
                  <a:pt x="0" y="1062110"/>
                </a:moveTo>
                <a:cubicBezTo>
                  <a:pt x="-167117" y="485980"/>
                  <a:pt x="432986" y="198198"/>
                  <a:pt x="1044698" y="0"/>
                </a:cubicBezTo>
                <a:cubicBezTo>
                  <a:pt x="2595127" y="974842"/>
                  <a:pt x="7182127" y="-946446"/>
                  <a:pt x="10481840" y="0"/>
                </a:cubicBezTo>
                <a:cubicBezTo>
                  <a:pt x="11141016" y="-108665"/>
                  <a:pt x="11737685" y="538138"/>
                  <a:pt x="11526539" y="1062110"/>
                </a:cubicBezTo>
                <a:cubicBezTo>
                  <a:pt x="11572850" y="1673705"/>
                  <a:pt x="11511438" y="4513068"/>
                  <a:pt x="11526539" y="5310421"/>
                </a:cubicBezTo>
                <a:cubicBezTo>
                  <a:pt x="11369226" y="5834969"/>
                  <a:pt x="10831142" y="6473462"/>
                  <a:pt x="10481840" y="6372532"/>
                </a:cubicBezTo>
                <a:cubicBezTo>
                  <a:pt x="6682752" y="6814095"/>
                  <a:pt x="2512884" y="6166273"/>
                  <a:pt x="1044698" y="6372532"/>
                </a:cubicBezTo>
                <a:cubicBezTo>
                  <a:pt x="453734" y="6480919"/>
                  <a:pt x="-225481" y="6091730"/>
                  <a:pt x="0" y="5310421"/>
                </a:cubicBezTo>
                <a:cubicBezTo>
                  <a:pt x="85918" y="3385977"/>
                  <a:pt x="63993" y="2628985"/>
                  <a:pt x="0" y="1062110"/>
                </a:cubicBezTo>
                <a:close/>
              </a:path>
              <a:path w="11526539" h="6372532" stroke="0" extrusionOk="0">
                <a:moveTo>
                  <a:pt x="0" y="1062110"/>
                </a:moveTo>
                <a:cubicBezTo>
                  <a:pt x="54235" y="617781"/>
                  <a:pt x="619442" y="37775"/>
                  <a:pt x="1044698" y="0"/>
                </a:cubicBezTo>
                <a:cubicBezTo>
                  <a:pt x="3101123" y="-449967"/>
                  <a:pt x="6745082" y="27812"/>
                  <a:pt x="10481840" y="0"/>
                </a:cubicBezTo>
                <a:cubicBezTo>
                  <a:pt x="11094089" y="58679"/>
                  <a:pt x="11410409" y="508312"/>
                  <a:pt x="11526539" y="1062110"/>
                </a:cubicBezTo>
                <a:cubicBezTo>
                  <a:pt x="11605473" y="1942782"/>
                  <a:pt x="11605341" y="4345571"/>
                  <a:pt x="11526539" y="5310421"/>
                </a:cubicBezTo>
                <a:cubicBezTo>
                  <a:pt x="11581571" y="6023261"/>
                  <a:pt x="11046738" y="6305125"/>
                  <a:pt x="10481840" y="6372532"/>
                </a:cubicBezTo>
                <a:cubicBezTo>
                  <a:pt x="7949572" y="6573235"/>
                  <a:pt x="2848244" y="6179382"/>
                  <a:pt x="1044698" y="6372532"/>
                </a:cubicBezTo>
                <a:cubicBezTo>
                  <a:pt x="310666" y="6379158"/>
                  <a:pt x="-176411" y="5866892"/>
                  <a:pt x="0" y="5310421"/>
                </a:cubicBezTo>
                <a:cubicBezTo>
                  <a:pt x="-201451" y="3155887"/>
                  <a:pt x="-73733" y="2736956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85184" y="391784"/>
                  <a:pt x="443340" y="40610"/>
                  <a:pt x="1044698" y="0"/>
                </a:cubicBezTo>
                <a:cubicBezTo>
                  <a:pt x="3146620" y="-316580"/>
                  <a:pt x="7367194" y="87345"/>
                  <a:pt x="10481840" y="0"/>
                </a:cubicBezTo>
                <a:cubicBezTo>
                  <a:pt x="11025580" y="-80972"/>
                  <a:pt x="11623996" y="618455"/>
                  <a:pt x="11526539" y="1062110"/>
                </a:cubicBezTo>
                <a:cubicBezTo>
                  <a:pt x="11653011" y="1412815"/>
                  <a:pt x="11520420" y="4181211"/>
                  <a:pt x="11526539" y="5310421"/>
                </a:cubicBezTo>
                <a:cubicBezTo>
                  <a:pt x="11506040" y="5881972"/>
                  <a:pt x="10931807" y="6433872"/>
                  <a:pt x="10481840" y="6372532"/>
                </a:cubicBezTo>
                <a:cubicBezTo>
                  <a:pt x="6773764" y="6391283"/>
                  <a:pt x="2549410" y="5968858"/>
                  <a:pt x="1044698" y="6372532"/>
                </a:cubicBezTo>
                <a:cubicBezTo>
                  <a:pt x="446146" y="6293889"/>
                  <a:pt x="-24545" y="5980547"/>
                  <a:pt x="0" y="5310421"/>
                </a:cubicBezTo>
                <a:cubicBezTo>
                  <a:pt x="8293" y="3226149"/>
                  <a:pt x="74794" y="2752748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61661" y="476716"/>
                  <a:pt x="513882" y="140279"/>
                  <a:pt x="1044698" y="0"/>
                </a:cubicBezTo>
                <a:cubicBezTo>
                  <a:pt x="2910146" y="363045"/>
                  <a:pt x="7368121" y="-471106"/>
                  <a:pt x="10481840" y="0"/>
                </a:cubicBezTo>
                <a:cubicBezTo>
                  <a:pt x="11105215" y="-193777"/>
                  <a:pt x="11658892" y="578077"/>
                  <a:pt x="11526539" y="1062110"/>
                </a:cubicBezTo>
                <a:cubicBezTo>
                  <a:pt x="11598949" y="1539950"/>
                  <a:pt x="11473401" y="4404106"/>
                  <a:pt x="11526539" y="5310421"/>
                </a:cubicBezTo>
                <a:cubicBezTo>
                  <a:pt x="11459699" y="5924318"/>
                  <a:pt x="10859679" y="6455936"/>
                  <a:pt x="10481840" y="6372532"/>
                </a:cubicBezTo>
                <a:cubicBezTo>
                  <a:pt x="6850303" y="6492981"/>
                  <a:pt x="2434728" y="5982100"/>
                  <a:pt x="1044698" y="6372532"/>
                </a:cubicBezTo>
                <a:cubicBezTo>
                  <a:pt x="435495" y="6397912"/>
                  <a:pt x="-175286" y="5993191"/>
                  <a:pt x="0" y="5310421"/>
                </a:cubicBezTo>
                <a:cubicBezTo>
                  <a:pt x="24644" y="3240681"/>
                  <a:pt x="29717" y="2687838"/>
                  <a:pt x="0" y="10621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539" h="6372532" fill="none" extrusionOk="0">
                        <a:moveTo>
                          <a:pt x="0" y="1062110"/>
                        </a:moveTo>
                        <a:cubicBezTo>
                          <a:pt x="-113605" y="482653"/>
                          <a:pt x="442345" y="145052"/>
                          <a:pt x="1044698" y="0"/>
                        </a:cubicBezTo>
                        <a:cubicBezTo>
                          <a:pt x="2669317" y="708834"/>
                          <a:pt x="7048831" y="-507627"/>
                          <a:pt x="10481840" y="0"/>
                        </a:cubicBezTo>
                        <a:cubicBezTo>
                          <a:pt x="11134577" y="-100171"/>
                          <a:pt x="11669309" y="518009"/>
                          <a:pt x="11526539" y="1062110"/>
                        </a:cubicBezTo>
                        <a:cubicBezTo>
                          <a:pt x="11592495" y="1644151"/>
                          <a:pt x="11481223" y="4496550"/>
                          <a:pt x="11526539" y="5310421"/>
                        </a:cubicBezTo>
                        <a:cubicBezTo>
                          <a:pt x="11428287" y="5858073"/>
                          <a:pt x="10908512" y="6439340"/>
                          <a:pt x="10481840" y="6372532"/>
                        </a:cubicBezTo>
                        <a:cubicBezTo>
                          <a:pt x="6701406" y="6704236"/>
                          <a:pt x="2601710" y="6186504"/>
                          <a:pt x="1044698" y="6372532"/>
                        </a:cubicBezTo>
                        <a:cubicBezTo>
                          <a:pt x="454856" y="6472300"/>
                          <a:pt x="-124632" y="6004898"/>
                          <a:pt x="0" y="5310421"/>
                        </a:cubicBezTo>
                        <a:cubicBezTo>
                          <a:pt x="69869" y="3285053"/>
                          <a:pt x="121375" y="2686346"/>
                          <a:pt x="0" y="1062110"/>
                        </a:cubicBezTo>
                        <a:close/>
                      </a:path>
                      <a:path w="11526539" h="6372532" stroke="0" extrusionOk="0">
                        <a:moveTo>
                          <a:pt x="0" y="1062110"/>
                        </a:moveTo>
                        <a:cubicBezTo>
                          <a:pt x="29091" y="536325"/>
                          <a:pt x="601807" y="30663"/>
                          <a:pt x="1044698" y="0"/>
                        </a:cubicBezTo>
                        <a:cubicBezTo>
                          <a:pt x="3141087" y="-411131"/>
                          <a:pt x="6886596" y="-36252"/>
                          <a:pt x="10481840" y="0"/>
                        </a:cubicBezTo>
                        <a:cubicBezTo>
                          <a:pt x="11065993" y="-1039"/>
                          <a:pt x="11452639" y="504778"/>
                          <a:pt x="11526539" y="1062110"/>
                        </a:cubicBezTo>
                        <a:cubicBezTo>
                          <a:pt x="11615356" y="1977543"/>
                          <a:pt x="11642075" y="4254558"/>
                          <a:pt x="11526539" y="5310421"/>
                        </a:cubicBezTo>
                        <a:cubicBezTo>
                          <a:pt x="11564992" y="5982569"/>
                          <a:pt x="11030910" y="6361176"/>
                          <a:pt x="10481840" y="6372532"/>
                        </a:cubicBezTo>
                        <a:cubicBezTo>
                          <a:pt x="8087662" y="6484157"/>
                          <a:pt x="2951033" y="6215591"/>
                          <a:pt x="1044698" y="6372532"/>
                        </a:cubicBezTo>
                        <a:cubicBezTo>
                          <a:pt x="350123" y="6363672"/>
                          <a:pt x="-115048" y="5875667"/>
                          <a:pt x="0" y="5310421"/>
                        </a:cubicBezTo>
                        <a:cubicBezTo>
                          <a:pt x="-206551" y="3212982"/>
                          <a:pt x="-59103" y="2736052"/>
                          <a:pt x="0" y="1062110"/>
                        </a:cubicBezTo>
                        <a:close/>
                      </a:path>
                      <a:path w="11526539" h="6372532" fill="none" stroke="0" extrusionOk="0">
                        <a:moveTo>
                          <a:pt x="0" y="1062110"/>
                        </a:moveTo>
                        <a:cubicBezTo>
                          <a:pt x="-47134" y="477643"/>
                          <a:pt x="522023" y="52038"/>
                          <a:pt x="1044698" y="0"/>
                        </a:cubicBezTo>
                        <a:cubicBezTo>
                          <a:pt x="2930757" y="-28461"/>
                          <a:pt x="7597134" y="42104"/>
                          <a:pt x="10481840" y="0"/>
                        </a:cubicBezTo>
                        <a:cubicBezTo>
                          <a:pt x="11050452" y="-72421"/>
                          <a:pt x="11602948" y="600005"/>
                          <a:pt x="11526539" y="1062110"/>
                        </a:cubicBezTo>
                        <a:cubicBezTo>
                          <a:pt x="11675129" y="1472157"/>
                          <a:pt x="11407909" y="4294717"/>
                          <a:pt x="11526539" y="5310421"/>
                        </a:cubicBezTo>
                        <a:cubicBezTo>
                          <a:pt x="11491664" y="5954808"/>
                          <a:pt x="10939335" y="6420853"/>
                          <a:pt x="10481840" y="6372532"/>
                        </a:cubicBezTo>
                        <a:cubicBezTo>
                          <a:pt x="6791817" y="6374769"/>
                          <a:pt x="2540460" y="6025360"/>
                          <a:pt x="1044698" y="6372532"/>
                        </a:cubicBezTo>
                        <a:cubicBezTo>
                          <a:pt x="453302" y="6400645"/>
                          <a:pt x="-81539" y="5922942"/>
                          <a:pt x="0" y="5310421"/>
                        </a:cubicBezTo>
                        <a:cubicBezTo>
                          <a:pt x="-3338" y="3175156"/>
                          <a:pt x="61158" y="2705663"/>
                          <a:pt x="0" y="10621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0A7078-9317-68D8-00A3-66F3C384B74E}"/>
              </a:ext>
            </a:extLst>
          </p:cNvPr>
          <p:cNvGrpSpPr/>
          <p:nvPr/>
        </p:nvGrpSpPr>
        <p:grpSpPr>
          <a:xfrm>
            <a:off x="1207430" y="769129"/>
            <a:ext cx="605826" cy="830997"/>
            <a:chOff x="3174278" y="267240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56D685-9308-2F22-FFDA-B19EF3E2538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BC3BCD-5667-5D92-FB8D-89B8B4C734ED}"/>
                </a:ext>
              </a:extLst>
            </p:cNvPr>
            <p:cNvSpPr txBox="1"/>
            <p:nvPr/>
          </p:nvSpPr>
          <p:spPr>
            <a:xfrm>
              <a:off x="3213605" y="267240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571129C-40E8-2393-F00A-00165AC00286}"/>
              </a:ext>
            </a:extLst>
          </p:cNvPr>
          <p:cNvSpPr txBox="1"/>
          <p:nvPr/>
        </p:nvSpPr>
        <p:spPr>
          <a:xfrm>
            <a:off x="1813257" y="868293"/>
            <a:ext cx="837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1AD16A0-AF15-31DA-5F6C-C32FC35C5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43047"/>
              </p:ext>
            </p:extLst>
          </p:nvPr>
        </p:nvGraphicFramePr>
        <p:xfrm>
          <a:off x="1620078" y="2520753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B81CAEC-970F-36F2-9E22-12E3CF1262CB}"/>
              </a:ext>
            </a:extLst>
          </p:cNvPr>
          <p:cNvSpPr/>
          <p:nvPr/>
        </p:nvSpPr>
        <p:spPr>
          <a:xfrm>
            <a:off x="5885182" y="5076350"/>
            <a:ext cx="828023" cy="76944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36A599-77E0-EF91-F18B-CFEE9379EA24}"/>
              </a:ext>
            </a:extLst>
          </p:cNvPr>
          <p:cNvSpPr/>
          <p:nvPr/>
        </p:nvSpPr>
        <p:spPr>
          <a:xfrm>
            <a:off x="7614591" y="5076350"/>
            <a:ext cx="828023" cy="76944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00E45-FE1A-3F1F-81B2-E895A976CD24}"/>
              </a:ext>
            </a:extLst>
          </p:cNvPr>
          <p:cNvSpPr/>
          <p:nvPr/>
        </p:nvSpPr>
        <p:spPr>
          <a:xfrm>
            <a:off x="9344000" y="5076349"/>
            <a:ext cx="828023" cy="76944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8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9" cy="6372532"/>
          </a:xfrm>
          <a:custGeom>
            <a:avLst/>
            <a:gdLst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9" h="6372532" fill="none" extrusionOk="0">
                <a:moveTo>
                  <a:pt x="0" y="1062110"/>
                </a:moveTo>
                <a:cubicBezTo>
                  <a:pt x="-167117" y="485980"/>
                  <a:pt x="432986" y="198198"/>
                  <a:pt x="1044698" y="0"/>
                </a:cubicBezTo>
                <a:cubicBezTo>
                  <a:pt x="2595127" y="974842"/>
                  <a:pt x="7182127" y="-946446"/>
                  <a:pt x="10481840" y="0"/>
                </a:cubicBezTo>
                <a:cubicBezTo>
                  <a:pt x="11141016" y="-108665"/>
                  <a:pt x="11737685" y="538138"/>
                  <a:pt x="11526539" y="1062110"/>
                </a:cubicBezTo>
                <a:cubicBezTo>
                  <a:pt x="11572850" y="1673705"/>
                  <a:pt x="11511438" y="4513068"/>
                  <a:pt x="11526539" y="5310421"/>
                </a:cubicBezTo>
                <a:cubicBezTo>
                  <a:pt x="11369226" y="5834969"/>
                  <a:pt x="10831142" y="6473462"/>
                  <a:pt x="10481840" y="6372532"/>
                </a:cubicBezTo>
                <a:cubicBezTo>
                  <a:pt x="6682752" y="6814095"/>
                  <a:pt x="2512884" y="6166273"/>
                  <a:pt x="1044698" y="6372532"/>
                </a:cubicBezTo>
                <a:cubicBezTo>
                  <a:pt x="453734" y="6480919"/>
                  <a:pt x="-225481" y="6091730"/>
                  <a:pt x="0" y="5310421"/>
                </a:cubicBezTo>
                <a:cubicBezTo>
                  <a:pt x="85918" y="3385977"/>
                  <a:pt x="63993" y="2628985"/>
                  <a:pt x="0" y="1062110"/>
                </a:cubicBezTo>
                <a:close/>
              </a:path>
              <a:path w="11526539" h="6372532" stroke="0" extrusionOk="0">
                <a:moveTo>
                  <a:pt x="0" y="1062110"/>
                </a:moveTo>
                <a:cubicBezTo>
                  <a:pt x="54235" y="617781"/>
                  <a:pt x="619442" y="37775"/>
                  <a:pt x="1044698" y="0"/>
                </a:cubicBezTo>
                <a:cubicBezTo>
                  <a:pt x="3101123" y="-449967"/>
                  <a:pt x="6745082" y="27812"/>
                  <a:pt x="10481840" y="0"/>
                </a:cubicBezTo>
                <a:cubicBezTo>
                  <a:pt x="11094089" y="58679"/>
                  <a:pt x="11410409" y="508312"/>
                  <a:pt x="11526539" y="1062110"/>
                </a:cubicBezTo>
                <a:cubicBezTo>
                  <a:pt x="11605473" y="1942782"/>
                  <a:pt x="11605341" y="4345571"/>
                  <a:pt x="11526539" y="5310421"/>
                </a:cubicBezTo>
                <a:cubicBezTo>
                  <a:pt x="11581571" y="6023261"/>
                  <a:pt x="11046738" y="6305125"/>
                  <a:pt x="10481840" y="6372532"/>
                </a:cubicBezTo>
                <a:cubicBezTo>
                  <a:pt x="7949572" y="6573235"/>
                  <a:pt x="2848244" y="6179382"/>
                  <a:pt x="1044698" y="6372532"/>
                </a:cubicBezTo>
                <a:cubicBezTo>
                  <a:pt x="310666" y="6379158"/>
                  <a:pt x="-176411" y="5866892"/>
                  <a:pt x="0" y="5310421"/>
                </a:cubicBezTo>
                <a:cubicBezTo>
                  <a:pt x="-201451" y="3155887"/>
                  <a:pt x="-73733" y="2736956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85184" y="391784"/>
                  <a:pt x="443340" y="40610"/>
                  <a:pt x="1044698" y="0"/>
                </a:cubicBezTo>
                <a:cubicBezTo>
                  <a:pt x="3146620" y="-316580"/>
                  <a:pt x="7367194" y="87345"/>
                  <a:pt x="10481840" y="0"/>
                </a:cubicBezTo>
                <a:cubicBezTo>
                  <a:pt x="11025580" y="-80972"/>
                  <a:pt x="11623996" y="618455"/>
                  <a:pt x="11526539" y="1062110"/>
                </a:cubicBezTo>
                <a:cubicBezTo>
                  <a:pt x="11653011" y="1412815"/>
                  <a:pt x="11520420" y="4181211"/>
                  <a:pt x="11526539" y="5310421"/>
                </a:cubicBezTo>
                <a:cubicBezTo>
                  <a:pt x="11506040" y="5881972"/>
                  <a:pt x="10931807" y="6433872"/>
                  <a:pt x="10481840" y="6372532"/>
                </a:cubicBezTo>
                <a:cubicBezTo>
                  <a:pt x="6773764" y="6391283"/>
                  <a:pt x="2549410" y="5968858"/>
                  <a:pt x="1044698" y="6372532"/>
                </a:cubicBezTo>
                <a:cubicBezTo>
                  <a:pt x="446146" y="6293889"/>
                  <a:pt x="-24545" y="5980547"/>
                  <a:pt x="0" y="5310421"/>
                </a:cubicBezTo>
                <a:cubicBezTo>
                  <a:pt x="8293" y="3226149"/>
                  <a:pt x="74794" y="2752748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61661" y="476716"/>
                  <a:pt x="513882" y="140279"/>
                  <a:pt x="1044698" y="0"/>
                </a:cubicBezTo>
                <a:cubicBezTo>
                  <a:pt x="2910146" y="363045"/>
                  <a:pt x="7368121" y="-471106"/>
                  <a:pt x="10481840" y="0"/>
                </a:cubicBezTo>
                <a:cubicBezTo>
                  <a:pt x="11105215" y="-193777"/>
                  <a:pt x="11658892" y="578077"/>
                  <a:pt x="11526539" y="1062110"/>
                </a:cubicBezTo>
                <a:cubicBezTo>
                  <a:pt x="11598949" y="1539950"/>
                  <a:pt x="11473401" y="4404106"/>
                  <a:pt x="11526539" y="5310421"/>
                </a:cubicBezTo>
                <a:cubicBezTo>
                  <a:pt x="11459699" y="5924318"/>
                  <a:pt x="10859679" y="6455936"/>
                  <a:pt x="10481840" y="6372532"/>
                </a:cubicBezTo>
                <a:cubicBezTo>
                  <a:pt x="6850303" y="6492981"/>
                  <a:pt x="2434728" y="5982100"/>
                  <a:pt x="1044698" y="6372532"/>
                </a:cubicBezTo>
                <a:cubicBezTo>
                  <a:pt x="435495" y="6397912"/>
                  <a:pt x="-175286" y="5993191"/>
                  <a:pt x="0" y="5310421"/>
                </a:cubicBezTo>
                <a:cubicBezTo>
                  <a:pt x="24644" y="3240681"/>
                  <a:pt x="29717" y="2687838"/>
                  <a:pt x="0" y="10621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539" h="6372532" fill="none" extrusionOk="0">
                        <a:moveTo>
                          <a:pt x="0" y="1062110"/>
                        </a:moveTo>
                        <a:cubicBezTo>
                          <a:pt x="-113605" y="482653"/>
                          <a:pt x="442345" y="145052"/>
                          <a:pt x="1044698" y="0"/>
                        </a:cubicBezTo>
                        <a:cubicBezTo>
                          <a:pt x="2669317" y="708834"/>
                          <a:pt x="7048831" y="-507627"/>
                          <a:pt x="10481840" y="0"/>
                        </a:cubicBezTo>
                        <a:cubicBezTo>
                          <a:pt x="11134577" y="-100171"/>
                          <a:pt x="11669309" y="518009"/>
                          <a:pt x="11526539" y="1062110"/>
                        </a:cubicBezTo>
                        <a:cubicBezTo>
                          <a:pt x="11592495" y="1644151"/>
                          <a:pt x="11481223" y="4496550"/>
                          <a:pt x="11526539" y="5310421"/>
                        </a:cubicBezTo>
                        <a:cubicBezTo>
                          <a:pt x="11428287" y="5858073"/>
                          <a:pt x="10908512" y="6439340"/>
                          <a:pt x="10481840" y="6372532"/>
                        </a:cubicBezTo>
                        <a:cubicBezTo>
                          <a:pt x="6701406" y="6704236"/>
                          <a:pt x="2601710" y="6186504"/>
                          <a:pt x="1044698" y="6372532"/>
                        </a:cubicBezTo>
                        <a:cubicBezTo>
                          <a:pt x="454856" y="6472300"/>
                          <a:pt x="-124632" y="6004898"/>
                          <a:pt x="0" y="5310421"/>
                        </a:cubicBezTo>
                        <a:cubicBezTo>
                          <a:pt x="69869" y="3285053"/>
                          <a:pt x="121375" y="2686346"/>
                          <a:pt x="0" y="1062110"/>
                        </a:cubicBezTo>
                        <a:close/>
                      </a:path>
                      <a:path w="11526539" h="6372532" stroke="0" extrusionOk="0">
                        <a:moveTo>
                          <a:pt x="0" y="1062110"/>
                        </a:moveTo>
                        <a:cubicBezTo>
                          <a:pt x="29091" y="536325"/>
                          <a:pt x="601807" y="30663"/>
                          <a:pt x="1044698" y="0"/>
                        </a:cubicBezTo>
                        <a:cubicBezTo>
                          <a:pt x="3141087" y="-411131"/>
                          <a:pt x="6886596" y="-36252"/>
                          <a:pt x="10481840" y="0"/>
                        </a:cubicBezTo>
                        <a:cubicBezTo>
                          <a:pt x="11065993" y="-1039"/>
                          <a:pt x="11452639" y="504778"/>
                          <a:pt x="11526539" y="1062110"/>
                        </a:cubicBezTo>
                        <a:cubicBezTo>
                          <a:pt x="11615356" y="1977543"/>
                          <a:pt x="11642075" y="4254558"/>
                          <a:pt x="11526539" y="5310421"/>
                        </a:cubicBezTo>
                        <a:cubicBezTo>
                          <a:pt x="11564992" y="5982569"/>
                          <a:pt x="11030910" y="6361176"/>
                          <a:pt x="10481840" y="6372532"/>
                        </a:cubicBezTo>
                        <a:cubicBezTo>
                          <a:pt x="8087662" y="6484157"/>
                          <a:pt x="2951033" y="6215591"/>
                          <a:pt x="1044698" y="6372532"/>
                        </a:cubicBezTo>
                        <a:cubicBezTo>
                          <a:pt x="350123" y="6363672"/>
                          <a:pt x="-115048" y="5875667"/>
                          <a:pt x="0" y="5310421"/>
                        </a:cubicBezTo>
                        <a:cubicBezTo>
                          <a:pt x="-206551" y="3212982"/>
                          <a:pt x="-59103" y="2736052"/>
                          <a:pt x="0" y="1062110"/>
                        </a:cubicBezTo>
                        <a:close/>
                      </a:path>
                      <a:path w="11526539" h="6372532" fill="none" stroke="0" extrusionOk="0">
                        <a:moveTo>
                          <a:pt x="0" y="1062110"/>
                        </a:moveTo>
                        <a:cubicBezTo>
                          <a:pt x="-47134" y="477643"/>
                          <a:pt x="522023" y="52038"/>
                          <a:pt x="1044698" y="0"/>
                        </a:cubicBezTo>
                        <a:cubicBezTo>
                          <a:pt x="2930757" y="-28461"/>
                          <a:pt x="7597134" y="42104"/>
                          <a:pt x="10481840" y="0"/>
                        </a:cubicBezTo>
                        <a:cubicBezTo>
                          <a:pt x="11050452" y="-72421"/>
                          <a:pt x="11602948" y="600005"/>
                          <a:pt x="11526539" y="1062110"/>
                        </a:cubicBezTo>
                        <a:cubicBezTo>
                          <a:pt x="11675129" y="1472157"/>
                          <a:pt x="11407909" y="4294717"/>
                          <a:pt x="11526539" y="5310421"/>
                        </a:cubicBezTo>
                        <a:cubicBezTo>
                          <a:pt x="11491664" y="5954808"/>
                          <a:pt x="10939335" y="6420853"/>
                          <a:pt x="10481840" y="6372532"/>
                        </a:cubicBezTo>
                        <a:cubicBezTo>
                          <a:pt x="6791817" y="6374769"/>
                          <a:pt x="2540460" y="6025360"/>
                          <a:pt x="1044698" y="6372532"/>
                        </a:cubicBezTo>
                        <a:cubicBezTo>
                          <a:pt x="453302" y="6400645"/>
                          <a:pt x="-81539" y="5922942"/>
                          <a:pt x="0" y="5310421"/>
                        </a:cubicBezTo>
                        <a:cubicBezTo>
                          <a:pt x="-3338" y="3175156"/>
                          <a:pt x="61158" y="2705663"/>
                          <a:pt x="0" y="10621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A58090-06B4-E8B9-8883-2E6F60A27D90}"/>
              </a:ext>
            </a:extLst>
          </p:cNvPr>
          <p:cNvGrpSpPr/>
          <p:nvPr/>
        </p:nvGrpSpPr>
        <p:grpSpPr>
          <a:xfrm>
            <a:off x="1819124" y="2023193"/>
            <a:ext cx="8957789" cy="3896135"/>
            <a:chOff x="7545942" y="1480932"/>
            <a:chExt cx="3458817" cy="38961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51BC924-2C00-689C-40CD-1DF81DD0C096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0A998C2-D258-9CE1-471E-E079C3793A09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19" name="Rectangle 63">
                  <a:extLst>
                    <a:ext uri="{FF2B5EF4-FFF2-40B4-BE49-F238E27FC236}">
                      <a16:creationId xmlns:a16="http://schemas.microsoft.com/office/drawing/2014/main" id="{47BA7AAC-7366-6335-C75F-FE4E9AC2142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575669 w 8601953"/>
                    <a:gd name="connsiteY1" fmla="*/ 0 h 3650306"/>
                    <a:gd name="connsiteX2" fmla="*/ 1409397 w 8601953"/>
                    <a:gd name="connsiteY2" fmla="*/ 0 h 3650306"/>
                    <a:gd name="connsiteX3" fmla="*/ 2243125 w 8601953"/>
                    <a:gd name="connsiteY3" fmla="*/ 0 h 3650306"/>
                    <a:gd name="connsiteX4" fmla="*/ 2990833 w 8601953"/>
                    <a:gd name="connsiteY4" fmla="*/ 0 h 3650306"/>
                    <a:gd name="connsiteX5" fmla="*/ 3652522 w 8601953"/>
                    <a:gd name="connsiteY5" fmla="*/ 0 h 3650306"/>
                    <a:gd name="connsiteX6" fmla="*/ 4142171 w 8601953"/>
                    <a:gd name="connsiteY6" fmla="*/ 0 h 3650306"/>
                    <a:gd name="connsiteX7" fmla="*/ 4717840 w 8601953"/>
                    <a:gd name="connsiteY7" fmla="*/ 0 h 3650306"/>
                    <a:gd name="connsiteX8" fmla="*/ 5551568 w 8601953"/>
                    <a:gd name="connsiteY8" fmla="*/ 0 h 3650306"/>
                    <a:gd name="connsiteX9" fmla="*/ 6041218 w 8601953"/>
                    <a:gd name="connsiteY9" fmla="*/ 0 h 3650306"/>
                    <a:gd name="connsiteX10" fmla="*/ 6530867 w 8601953"/>
                    <a:gd name="connsiteY10" fmla="*/ 0 h 3650306"/>
                    <a:gd name="connsiteX11" fmla="*/ 7106537 w 8601953"/>
                    <a:gd name="connsiteY11" fmla="*/ 0 h 3650306"/>
                    <a:gd name="connsiteX12" fmla="*/ 7510167 w 8601953"/>
                    <a:gd name="connsiteY12" fmla="*/ 0 h 3650306"/>
                    <a:gd name="connsiteX13" fmla="*/ 8601953 w 8601953"/>
                    <a:gd name="connsiteY13" fmla="*/ 0 h 3650306"/>
                    <a:gd name="connsiteX14" fmla="*/ 8601953 w 8601953"/>
                    <a:gd name="connsiteY14" fmla="*/ 644887 h 3650306"/>
                    <a:gd name="connsiteX15" fmla="*/ 8601953 w 8601953"/>
                    <a:gd name="connsiteY15" fmla="*/ 1180266 h 3650306"/>
                    <a:gd name="connsiteX16" fmla="*/ 8601953 w 8601953"/>
                    <a:gd name="connsiteY16" fmla="*/ 1861656 h 3650306"/>
                    <a:gd name="connsiteX17" fmla="*/ 8601953 w 8601953"/>
                    <a:gd name="connsiteY17" fmla="*/ 2397034 h 3650306"/>
                    <a:gd name="connsiteX18" fmla="*/ 8601953 w 8601953"/>
                    <a:gd name="connsiteY18" fmla="*/ 2968916 h 3650306"/>
                    <a:gd name="connsiteX19" fmla="*/ 8601953 w 8601953"/>
                    <a:gd name="connsiteY19" fmla="*/ 3650306 h 3650306"/>
                    <a:gd name="connsiteX20" fmla="*/ 8026284 w 8601953"/>
                    <a:gd name="connsiteY20" fmla="*/ 3650306 h 3650306"/>
                    <a:gd name="connsiteX21" fmla="*/ 7192556 w 8601953"/>
                    <a:gd name="connsiteY21" fmla="*/ 3650306 h 3650306"/>
                    <a:gd name="connsiteX22" fmla="*/ 6702906 w 8601953"/>
                    <a:gd name="connsiteY22" fmla="*/ 3650306 h 3650306"/>
                    <a:gd name="connsiteX23" fmla="*/ 6213257 w 8601953"/>
                    <a:gd name="connsiteY23" fmla="*/ 3650306 h 3650306"/>
                    <a:gd name="connsiteX24" fmla="*/ 5551568 w 8601953"/>
                    <a:gd name="connsiteY24" fmla="*/ 3650306 h 3650306"/>
                    <a:gd name="connsiteX25" fmla="*/ 4889879 w 8601953"/>
                    <a:gd name="connsiteY25" fmla="*/ 3650306 h 3650306"/>
                    <a:gd name="connsiteX26" fmla="*/ 4056152 w 8601953"/>
                    <a:gd name="connsiteY26" fmla="*/ 3650306 h 3650306"/>
                    <a:gd name="connsiteX27" fmla="*/ 3480483 w 8601953"/>
                    <a:gd name="connsiteY27" fmla="*/ 3650306 h 3650306"/>
                    <a:gd name="connsiteX28" fmla="*/ 2904813 w 8601953"/>
                    <a:gd name="connsiteY28" fmla="*/ 3650306 h 3650306"/>
                    <a:gd name="connsiteX29" fmla="*/ 2071086 w 8601953"/>
                    <a:gd name="connsiteY29" fmla="*/ 3650306 h 3650306"/>
                    <a:gd name="connsiteX30" fmla="*/ 1495416 w 8601953"/>
                    <a:gd name="connsiteY30" fmla="*/ 3650306 h 3650306"/>
                    <a:gd name="connsiteX31" fmla="*/ 661689 w 8601953"/>
                    <a:gd name="connsiteY31" fmla="*/ 3650306 h 3650306"/>
                    <a:gd name="connsiteX32" fmla="*/ 0 w 8601953"/>
                    <a:gd name="connsiteY32" fmla="*/ 3650306 h 3650306"/>
                    <a:gd name="connsiteX33" fmla="*/ 0 w 8601953"/>
                    <a:gd name="connsiteY33" fmla="*/ 3078425 h 3650306"/>
                    <a:gd name="connsiteX34" fmla="*/ 0 w 8601953"/>
                    <a:gd name="connsiteY34" fmla="*/ 2397034 h 3650306"/>
                    <a:gd name="connsiteX35" fmla="*/ 0 w 8601953"/>
                    <a:gd name="connsiteY35" fmla="*/ 1825153 h 3650306"/>
                    <a:gd name="connsiteX36" fmla="*/ 0 w 8601953"/>
                    <a:gd name="connsiteY36" fmla="*/ 1180266 h 3650306"/>
                    <a:gd name="connsiteX37" fmla="*/ 0 w 8601953"/>
                    <a:gd name="connsiteY37" fmla="*/ 535378 h 3650306"/>
                    <a:gd name="connsiteX38" fmla="*/ 0 w 8601953"/>
                    <a:gd name="connsiteY38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156733" y="-5868"/>
                        <a:pt x="326100" y="-18283"/>
                        <a:pt x="575669" y="0"/>
                      </a:cubicBezTo>
                      <a:cubicBezTo>
                        <a:pt x="825238" y="18283"/>
                        <a:pt x="1156070" y="28607"/>
                        <a:pt x="1409397" y="0"/>
                      </a:cubicBezTo>
                      <a:cubicBezTo>
                        <a:pt x="1662724" y="-28607"/>
                        <a:pt x="1875306" y="-38916"/>
                        <a:pt x="2243125" y="0"/>
                      </a:cubicBezTo>
                      <a:cubicBezTo>
                        <a:pt x="2610944" y="38916"/>
                        <a:pt x="2797078" y="-27127"/>
                        <a:pt x="2990833" y="0"/>
                      </a:cubicBezTo>
                      <a:cubicBezTo>
                        <a:pt x="3184588" y="27127"/>
                        <a:pt x="3469135" y="30791"/>
                        <a:pt x="3652522" y="0"/>
                      </a:cubicBezTo>
                      <a:cubicBezTo>
                        <a:pt x="3835909" y="-30791"/>
                        <a:pt x="3967111" y="10935"/>
                        <a:pt x="4142171" y="0"/>
                      </a:cubicBezTo>
                      <a:cubicBezTo>
                        <a:pt x="4317231" y="-10935"/>
                        <a:pt x="4480210" y="-5346"/>
                        <a:pt x="4717840" y="0"/>
                      </a:cubicBezTo>
                      <a:cubicBezTo>
                        <a:pt x="4955470" y="5346"/>
                        <a:pt x="5280671" y="-720"/>
                        <a:pt x="5551568" y="0"/>
                      </a:cubicBezTo>
                      <a:cubicBezTo>
                        <a:pt x="5822465" y="720"/>
                        <a:pt x="5859739" y="22439"/>
                        <a:pt x="6041218" y="0"/>
                      </a:cubicBezTo>
                      <a:cubicBezTo>
                        <a:pt x="6222697" y="-22439"/>
                        <a:pt x="6400764" y="4884"/>
                        <a:pt x="6530867" y="0"/>
                      </a:cubicBezTo>
                      <a:cubicBezTo>
                        <a:pt x="6660970" y="-4884"/>
                        <a:pt x="6906842" y="-8970"/>
                        <a:pt x="7106537" y="0"/>
                      </a:cubicBezTo>
                      <a:cubicBezTo>
                        <a:pt x="7306232" y="8970"/>
                        <a:pt x="7395511" y="-8609"/>
                        <a:pt x="7510167" y="0"/>
                      </a:cubicBezTo>
                      <a:cubicBezTo>
                        <a:pt x="7624823" y="8609"/>
                        <a:pt x="8201533" y="39950"/>
                        <a:pt x="8601953" y="0"/>
                      </a:cubicBezTo>
                      <a:cubicBezTo>
                        <a:pt x="8588971" y="286260"/>
                        <a:pt x="8607225" y="480374"/>
                        <a:pt x="8601953" y="644887"/>
                      </a:cubicBezTo>
                      <a:cubicBezTo>
                        <a:pt x="8596681" y="809400"/>
                        <a:pt x="8621989" y="1047443"/>
                        <a:pt x="8601953" y="1180266"/>
                      </a:cubicBezTo>
                      <a:cubicBezTo>
                        <a:pt x="8581917" y="1313089"/>
                        <a:pt x="8628041" y="1654710"/>
                        <a:pt x="8601953" y="1861656"/>
                      </a:cubicBezTo>
                      <a:cubicBezTo>
                        <a:pt x="8575866" y="2068602"/>
                        <a:pt x="8579721" y="2236305"/>
                        <a:pt x="8601953" y="2397034"/>
                      </a:cubicBezTo>
                      <a:cubicBezTo>
                        <a:pt x="8624185" y="2557763"/>
                        <a:pt x="8595518" y="2729534"/>
                        <a:pt x="8601953" y="2968916"/>
                      </a:cubicBezTo>
                      <a:cubicBezTo>
                        <a:pt x="8608388" y="3208298"/>
                        <a:pt x="8594531" y="3420203"/>
                        <a:pt x="8601953" y="3650306"/>
                      </a:cubicBezTo>
                      <a:cubicBezTo>
                        <a:pt x="8329790" y="3670771"/>
                        <a:pt x="8246833" y="3665446"/>
                        <a:pt x="8026284" y="3650306"/>
                      </a:cubicBezTo>
                      <a:cubicBezTo>
                        <a:pt x="7805735" y="3635166"/>
                        <a:pt x="7472412" y="3642384"/>
                        <a:pt x="7192556" y="3650306"/>
                      </a:cubicBezTo>
                      <a:cubicBezTo>
                        <a:pt x="6912700" y="3658228"/>
                        <a:pt x="6865837" y="3629127"/>
                        <a:pt x="6702906" y="3650306"/>
                      </a:cubicBezTo>
                      <a:cubicBezTo>
                        <a:pt x="6539975" y="3671486"/>
                        <a:pt x="6334274" y="3638534"/>
                        <a:pt x="6213257" y="3650306"/>
                      </a:cubicBezTo>
                      <a:cubicBezTo>
                        <a:pt x="6092240" y="3662078"/>
                        <a:pt x="5828981" y="3679121"/>
                        <a:pt x="5551568" y="3650306"/>
                      </a:cubicBezTo>
                      <a:cubicBezTo>
                        <a:pt x="5274155" y="3621491"/>
                        <a:pt x="5185817" y="3657340"/>
                        <a:pt x="4889879" y="3650306"/>
                      </a:cubicBezTo>
                      <a:cubicBezTo>
                        <a:pt x="4593941" y="3643272"/>
                        <a:pt x="4375381" y="3612699"/>
                        <a:pt x="4056152" y="3650306"/>
                      </a:cubicBezTo>
                      <a:cubicBezTo>
                        <a:pt x="3736923" y="3687913"/>
                        <a:pt x="3600619" y="3631766"/>
                        <a:pt x="3480483" y="3650306"/>
                      </a:cubicBezTo>
                      <a:cubicBezTo>
                        <a:pt x="3360347" y="3668846"/>
                        <a:pt x="3136195" y="3646678"/>
                        <a:pt x="2904813" y="3650306"/>
                      </a:cubicBezTo>
                      <a:cubicBezTo>
                        <a:pt x="2673431" y="3653935"/>
                        <a:pt x="2241227" y="3624848"/>
                        <a:pt x="2071086" y="3650306"/>
                      </a:cubicBezTo>
                      <a:cubicBezTo>
                        <a:pt x="1900945" y="3675764"/>
                        <a:pt x="1780915" y="3624842"/>
                        <a:pt x="1495416" y="3650306"/>
                      </a:cubicBezTo>
                      <a:cubicBezTo>
                        <a:pt x="1209917" y="3675771"/>
                        <a:pt x="835926" y="3640857"/>
                        <a:pt x="661689" y="3650306"/>
                      </a:cubicBezTo>
                      <a:cubicBezTo>
                        <a:pt x="487452" y="3659755"/>
                        <a:pt x="186522" y="3649152"/>
                        <a:pt x="0" y="3650306"/>
                      </a:cubicBezTo>
                      <a:cubicBezTo>
                        <a:pt x="-27459" y="3479789"/>
                        <a:pt x="25128" y="3313691"/>
                        <a:pt x="0" y="3078425"/>
                      </a:cubicBezTo>
                      <a:cubicBezTo>
                        <a:pt x="-25128" y="2843159"/>
                        <a:pt x="-25120" y="2691125"/>
                        <a:pt x="0" y="2397034"/>
                      </a:cubicBezTo>
                      <a:cubicBezTo>
                        <a:pt x="25120" y="2102943"/>
                        <a:pt x="-7502" y="2105869"/>
                        <a:pt x="0" y="1825153"/>
                      </a:cubicBezTo>
                      <a:cubicBezTo>
                        <a:pt x="7502" y="1544437"/>
                        <a:pt x="18033" y="1317778"/>
                        <a:pt x="0" y="1180266"/>
                      </a:cubicBezTo>
                      <a:cubicBezTo>
                        <a:pt x="-18033" y="1042754"/>
                        <a:pt x="-12134" y="843020"/>
                        <a:pt x="0" y="535378"/>
                      </a:cubicBezTo>
                      <a:cubicBezTo>
                        <a:pt x="12134" y="227736"/>
                        <a:pt x="-5259" y="150331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68741" y="-31311"/>
                        <a:pt x="496136" y="1138"/>
                        <a:pt x="833728" y="0"/>
                      </a:cubicBezTo>
                      <a:cubicBezTo>
                        <a:pt x="1171320" y="-1138"/>
                        <a:pt x="1048188" y="-17155"/>
                        <a:pt x="1237358" y="0"/>
                      </a:cubicBezTo>
                      <a:cubicBezTo>
                        <a:pt x="1426528" y="17155"/>
                        <a:pt x="1634684" y="-19967"/>
                        <a:pt x="1813027" y="0"/>
                      </a:cubicBezTo>
                      <a:cubicBezTo>
                        <a:pt x="1991370" y="19967"/>
                        <a:pt x="2118572" y="-1393"/>
                        <a:pt x="2302677" y="0"/>
                      </a:cubicBezTo>
                      <a:cubicBezTo>
                        <a:pt x="2486782" y="1393"/>
                        <a:pt x="2681453" y="-28"/>
                        <a:pt x="2792326" y="0"/>
                      </a:cubicBezTo>
                      <a:cubicBezTo>
                        <a:pt x="2903199" y="28"/>
                        <a:pt x="3259753" y="-10710"/>
                        <a:pt x="3540035" y="0"/>
                      </a:cubicBezTo>
                      <a:cubicBezTo>
                        <a:pt x="3820317" y="10710"/>
                        <a:pt x="3913660" y="4659"/>
                        <a:pt x="4029684" y="0"/>
                      </a:cubicBezTo>
                      <a:cubicBezTo>
                        <a:pt x="4145708" y="-4659"/>
                        <a:pt x="4267611" y="-7937"/>
                        <a:pt x="4433314" y="0"/>
                      </a:cubicBezTo>
                      <a:cubicBezTo>
                        <a:pt x="4599017" y="7937"/>
                        <a:pt x="4902639" y="14016"/>
                        <a:pt x="5095003" y="0"/>
                      </a:cubicBezTo>
                      <a:cubicBezTo>
                        <a:pt x="5287367" y="-14016"/>
                        <a:pt x="5555773" y="-12814"/>
                        <a:pt x="5928731" y="0"/>
                      </a:cubicBezTo>
                      <a:cubicBezTo>
                        <a:pt x="6301689" y="12814"/>
                        <a:pt x="6307212" y="-13745"/>
                        <a:pt x="6504400" y="0"/>
                      </a:cubicBezTo>
                      <a:cubicBezTo>
                        <a:pt x="6701588" y="13745"/>
                        <a:pt x="6900638" y="-27587"/>
                        <a:pt x="7166089" y="0"/>
                      </a:cubicBezTo>
                      <a:cubicBezTo>
                        <a:pt x="7431540" y="27587"/>
                        <a:pt x="7613901" y="2748"/>
                        <a:pt x="7741758" y="0"/>
                      </a:cubicBezTo>
                      <a:cubicBezTo>
                        <a:pt x="7869615" y="-2748"/>
                        <a:pt x="8245801" y="27669"/>
                        <a:pt x="8601953" y="0"/>
                      </a:cubicBezTo>
                      <a:cubicBezTo>
                        <a:pt x="8616962" y="277035"/>
                        <a:pt x="8629984" y="400438"/>
                        <a:pt x="8601953" y="644887"/>
                      </a:cubicBezTo>
                      <a:cubicBezTo>
                        <a:pt x="8573922" y="889336"/>
                        <a:pt x="8594503" y="913030"/>
                        <a:pt x="8601953" y="1143763"/>
                      </a:cubicBezTo>
                      <a:cubicBezTo>
                        <a:pt x="8609403" y="1374496"/>
                        <a:pt x="8588137" y="1503631"/>
                        <a:pt x="8601953" y="1715644"/>
                      </a:cubicBezTo>
                      <a:cubicBezTo>
                        <a:pt x="8615769" y="1927657"/>
                        <a:pt x="8624661" y="2056037"/>
                        <a:pt x="8601953" y="2251022"/>
                      </a:cubicBezTo>
                      <a:cubicBezTo>
                        <a:pt x="8579245" y="2446007"/>
                        <a:pt x="8602259" y="2601996"/>
                        <a:pt x="8601953" y="2932412"/>
                      </a:cubicBezTo>
                      <a:cubicBezTo>
                        <a:pt x="8601648" y="3262828"/>
                        <a:pt x="8571424" y="3439244"/>
                        <a:pt x="8601953" y="3650306"/>
                      </a:cubicBezTo>
                      <a:cubicBezTo>
                        <a:pt x="8191092" y="3658849"/>
                        <a:pt x="7992223" y="3609492"/>
                        <a:pt x="7768225" y="3650306"/>
                      </a:cubicBezTo>
                      <a:cubicBezTo>
                        <a:pt x="7544227" y="3691120"/>
                        <a:pt x="7272840" y="3643397"/>
                        <a:pt x="7106537" y="3650306"/>
                      </a:cubicBezTo>
                      <a:cubicBezTo>
                        <a:pt x="6940234" y="3657215"/>
                        <a:pt x="6721845" y="3643104"/>
                        <a:pt x="6358828" y="3650306"/>
                      </a:cubicBezTo>
                      <a:cubicBezTo>
                        <a:pt x="5995811" y="3657508"/>
                        <a:pt x="6117164" y="3633126"/>
                        <a:pt x="5955198" y="3650306"/>
                      </a:cubicBezTo>
                      <a:cubicBezTo>
                        <a:pt x="5793232" y="3667487"/>
                        <a:pt x="5684325" y="3630784"/>
                        <a:pt x="5465549" y="3650306"/>
                      </a:cubicBezTo>
                      <a:cubicBezTo>
                        <a:pt x="5246773" y="3669828"/>
                        <a:pt x="5084763" y="3664050"/>
                        <a:pt x="4889879" y="3650306"/>
                      </a:cubicBezTo>
                      <a:cubicBezTo>
                        <a:pt x="4694995" y="3636563"/>
                        <a:pt x="4514256" y="3652970"/>
                        <a:pt x="4400230" y="3650306"/>
                      </a:cubicBezTo>
                      <a:cubicBezTo>
                        <a:pt x="4286204" y="3647642"/>
                        <a:pt x="4127000" y="3647535"/>
                        <a:pt x="3996600" y="3650306"/>
                      </a:cubicBezTo>
                      <a:cubicBezTo>
                        <a:pt x="3866200" y="3653078"/>
                        <a:pt x="3427239" y="3617027"/>
                        <a:pt x="3162872" y="3650306"/>
                      </a:cubicBezTo>
                      <a:cubicBezTo>
                        <a:pt x="2898505" y="3683585"/>
                        <a:pt x="2919951" y="3632666"/>
                        <a:pt x="2759242" y="3650306"/>
                      </a:cubicBezTo>
                      <a:cubicBezTo>
                        <a:pt x="2598533" y="3667947"/>
                        <a:pt x="2423129" y="3651483"/>
                        <a:pt x="2269592" y="3650306"/>
                      </a:cubicBezTo>
                      <a:cubicBezTo>
                        <a:pt x="2116055" y="3649130"/>
                        <a:pt x="1846573" y="3629763"/>
                        <a:pt x="1521884" y="3650306"/>
                      </a:cubicBezTo>
                      <a:cubicBezTo>
                        <a:pt x="1197195" y="3670849"/>
                        <a:pt x="1243406" y="3652862"/>
                        <a:pt x="1118254" y="3650306"/>
                      </a:cubicBezTo>
                      <a:cubicBezTo>
                        <a:pt x="993102" y="3647751"/>
                        <a:pt x="518065" y="3602899"/>
                        <a:pt x="0" y="3650306"/>
                      </a:cubicBezTo>
                      <a:cubicBezTo>
                        <a:pt x="18777" y="3460275"/>
                        <a:pt x="5905" y="3325376"/>
                        <a:pt x="0" y="3151431"/>
                      </a:cubicBezTo>
                      <a:cubicBezTo>
                        <a:pt x="-5905" y="2977487"/>
                        <a:pt x="-6373" y="2815576"/>
                        <a:pt x="0" y="2506543"/>
                      </a:cubicBezTo>
                      <a:cubicBezTo>
                        <a:pt x="6373" y="2197510"/>
                        <a:pt x="-25389" y="2043315"/>
                        <a:pt x="0" y="1825153"/>
                      </a:cubicBezTo>
                      <a:cubicBezTo>
                        <a:pt x="25389" y="1606991"/>
                        <a:pt x="23562" y="1505079"/>
                        <a:pt x="0" y="1326278"/>
                      </a:cubicBezTo>
                      <a:cubicBezTo>
                        <a:pt x="-23562" y="1147477"/>
                        <a:pt x="-12862" y="952900"/>
                        <a:pt x="0" y="754397"/>
                      </a:cubicBezTo>
                      <a:cubicBezTo>
                        <a:pt x="12862" y="555894"/>
                        <a:pt x="-7080" y="213348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Rectangle 6">
                  <a:extLst>
                    <a:ext uri="{FF2B5EF4-FFF2-40B4-BE49-F238E27FC236}">
                      <a16:creationId xmlns:a16="http://schemas.microsoft.com/office/drawing/2014/main" id="{B2CF51A2-E6AB-9DE9-B1AB-D8761D1E278D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8601953 w 8601953"/>
                    <a:gd name="connsiteY1" fmla="*/ 0 h 3650306"/>
                    <a:gd name="connsiteX2" fmla="*/ 8601953 w 8601953"/>
                    <a:gd name="connsiteY2" fmla="*/ 3650306 h 3650306"/>
                    <a:gd name="connsiteX3" fmla="*/ 0 w 8601953"/>
                    <a:gd name="connsiteY3" fmla="*/ 3650306 h 3650306"/>
                    <a:gd name="connsiteX4" fmla="*/ 0 w 8601953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2122232" y="106216"/>
                        <a:pt x="5580352" y="-142119"/>
                        <a:pt x="8601953" y="0"/>
                      </a:cubicBezTo>
                      <a:cubicBezTo>
                        <a:pt x="8601442" y="1813123"/>
                        <a:pt x="8601183" y="2771284"/>
                        <a:pt x="8601953" y="3650306"/>
                      </a:cubicBezTo>
                      <a:cubicBezTo>
                        <a:pt x="4746086" y="3621078"/>
                        <a:pt x="257730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592206" y="-71603"/>
                        <a:pt x="4319308" y="126493"/>
                        <a:pt x="8601953" y="0"/>
                      </a:cubicBezTo>
                      <a:cubicBezTo>
                        <a:pt x="8512763" y="1130472"/>
                        <a:pt x="8757737" y="2576448"/>
                        <a:pt x="8601953" y="3650306"/>
                      </a:cubicBezTo>
                      <a:cubicBezTo>
                        <a:pt x="6973996" y="3695150"/>
                        <a:pt x="389056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20737987-91F0-2E56-6C72-02030495045C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94C72E50-ED86-C0FB-E9C2-A238B399A86A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9008F94-C624-EC21-F222-98D652B18AB3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10015C92-52AB-8F94-1F57-A447D110BB4F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B92C7C2C-26C4-7ECF-B05E-8D8A7C66313A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C78983-4321-E0E9-10E6-9675D4DF9B1B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F3C32F7-8030-3F79-286A-D8379B32A47F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AC47692B-9C3C-A457-7A8C-35E9CCC0ED09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A75CB4-98B6-81C3-035B-6270D80D234B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M: Số bị trừ là 68, số trừ là 25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166BA3B-5796-5132-40F7-F7BD95D46769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EA44AC-1A40-CEBC-9F1C-532D899967E4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FAFD20D-7B8A-2933-F222-8D6BB9F4233B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3BA36B0-C91B-41D3-85B9-BC41CBFF9B06}"/>
              </a:ext>
            </a:extLst>
          </p:cNvPr>
          <p:cNvSpPr/>
          <p:nvPr/>
        </p:nvSpPr>
        <p:spPr>
          <a:xfrm>
            <a:off x="5558869" y="3037018"/>
            <a:ext cx="755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97A3DE-D020-082E-360E-8E1C74AB94F9}"/>
              </a:ext>
            </a:extLst>
          </p:cNvPr>
          <p:cNvSpPr/>
          <p:nvPr/>
        </p:nvSpPr>
        <p:spPr>
          <a:xfrm>
            <a:off x="5121939" y="3450256"/>
            <a:ext cx="3577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A5ED6E-32E2-4FF4-0FEC-DE99CC0EDADA}"/>
              </a:ext>
            </a:extLst>
          </p:cNvPr>
          <p:cNvSpPr/>
          <p:nvPr/>
        </p:nvSpPr>
        <p:spPr>
          <a:xfrm>
            <a:off x="5571243" y="3815668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2DEA35-CB91-4D68-D3EA-EECDF18A73E4}"/>
              </a:ext>
            </a:extLst>
          </p:cNvPr>
          <p:cNvCxnSpPr/>
          <p:nvPr/>
        </p:nvCxnSpPr>
        <p:spPr>
          <a:xfrm>
            <a:off x="5225477" y="4592877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1A01F7C-F2A3-C584-529F-6E6EB08EC0B8}"/>
              </a:ext>
            </a:extLst>
          </p:cNvPr>
          <p:cNvSpPr/>
          <p:nvPr/>
        </p:nvSpPr>
        <p:spPr>
          <a:xfrm>
            <a:off x="5879991" y="461111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CA53C2-6064-3CF6-BEBE-7783C5D8346D}"/>
              </a:ext>
            </a:extLst>
          </p:cNvPr>
          <p:cNvSpPr/>
          <p:nvPr/>
        </p:nvSpPr>
        <p:spPr>
          <a:xfrm>
            <a:off x="5546759" y="460580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DF37CB-82E9-E857-D030-030192A91A8E}"/>
              </a:ext>
            </a:extLst>
          </p:cNvPr>
          <p:cNvSpPr txBox="1"/>
          <p:nvPr/>
        </p:nvSpPr>
        <p:spPr>
          <a:xfrm>
            <a:off x="1595534" y="906549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 tính rồi tính hiệu, biết: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865BDC-416A-EB91-BB3D-51A510492F87}"/>
              </a:ext>
            </a:extLst>
          </p:cNvPr>
          <p:cNvGrpSpPr/>
          <p:nvPr/>
        </p:nvGrpSpPr>
        <p:grpSpPr>
          <a:xfrm>
            <a:off x="963069" y="807149"/>
            <a:ext cx="605826" cy="769441"/>
            <a:chOff x="3174278" y="298018"/>
            <a:chExt cx="605826" cy="76944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E2608C3-DBF5-CCDE-DC33-FF4D9B142F3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2DAFDD-8639-B90D-6345-156207B8D0CD}"/>
                </a:ext>
              </a:extLst>
            </p:cNvPr>
            <p:cNvSpPr txBox="1"/>
            <p:nvPr/>
          </p:nvSpPr>
          <p:spPr>
            <a:xfrm>
              <a:off x="3248967" y="298018"/>
              <a:ext cx="301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8878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9" cy="6372532"/>
          </a:xfrm>
          <a:custGeom>
            <a:avLst/>
            <a:gdLst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9" h="6372532" fill="none" extrusionOk="0">
                <a:moveTo>
                  <a:pt x="0" y="1062110"/>
                </a:moveTo>
                <a:cubicBezTo>
                  <a:pt x="-167117" y="485980"/>
                  <a:pt x="432986" y="198198"/>
                  <a:pt x="1044698" y="0"/>
                </a:cubicBezTo>
                <a:cubicBezTo>
                  <a:pt x="2595127" y="974842"/>
                  <a:pt x="7182127" y="-946446"/>
                  <a:pt x="10481840" y="0"/>
                </a:cubicBezTo>
                <a:cubicBezTo>
                  <a:pt x="11141016" y="-108665"/>
                  <a:pt x="11737685" y="538138"/>
                  <a:pt x="11526539" y="1062110"/>
                </a:cubicBezTo>
                <a:cubicBezTo>
                  <a:pt x="11572850" y="1673705"/>
                  <a:pt x="11511438" y="4513068"/>
                  <a:pt x="11526539" y="5310421"/>
                </a:cubicBezTo>
                <a:cubicBezTo>
                  <a:pt x="11369226" y="5834969"/>
                  <a:pt x="10831142" y="6473462"/>
                  <a:pt x="10481840" y="6372532"/>
                </a:cubicBezTo>
                <a:cubicBezTo>
                  <a:pt x="6682752" y="6814095"/>
                  <a:pt x="2512884" y="6166273"/>
                  <a:pt x="1044698" y="6372532"/>
                </a:cubicBezTo>
                <a:cubicBezTo>
                  <a:pt x="453734" y="6480919"/>
                  <a:pt x="-225481" y="6091730"/>
                  <a:pt x="0" y="5310421"/>
                </a:cubicBezTo>
                <a:cubicBezTo>
                  <a:pt x="85918" y="3385977"/>
                  <a:pt x="63993" y="2628985"/>
                  <a:pt x="0" y="1062110"/>
                </a:cubicBezTo>
                <a:close/>
              </a:path>
              <a:path w="11526539" h="6372532" stroke="0" extrusionOk="0">
                <a:moveTo>
                  <a:pt x="0" y="1062110"/>
                </a:moveTo>
                <a:cubicBezTo>
                  <a:pt x="54235" y="617781"/>
                  <a:pt x="619442" y="37775"/>
                  <a:pt x="1044698" y="0"/>
                </a:cubicBezTo>
                <a:cubicBezTo>
                  <a:pt x="3101123" y="-449967"/>
                  <a:pt x="6745082" y="27812"/>
                  <a:pt x="10481840" y="0"/>
                </a:cubicBezTo>
                <a:cubicBezTo>
                  <a:pt x="11094089" y="58679"/>
                  <a:pt x="11410409" y="508312"/>
                  <a:pt x="11526539" y="1062110"/>
                </a:cubicBezTo>
                <a:cubicBezTo>
                  <a:pt x="11605473" y="1942782"/>
                  <a:pt x="11605341" y="4345571"/>
                  <a:pt x="11526539" y="5310421"/>
                </a:cubicBezTo>
                <a:cubicBezTo>
                  <a:pt x="11581571" y="6023261"/>
                  <a:pt x="11046738" y="6305125"/>
                  <a:pt x="10481840" y="6372532"/>
                </a:cubicBezTo>
                <a:cubicBezTo>
                  <a:pt x="7949572" y="6573235"/>
                  <a:pt x="2848244" y="6179382"/>
                  <a:pt x="1044698" y="6372532"/>
                </a:cubicBezTo>
                <a:cubicBezTo>
                  <a:pt x="310666" y="6379158"/>
                  <a:pt x="-176411" y="5866892"/>
                  <a:pt x="0" y="5310421"/>
                </a:cubicBezTo>
                <a:cubicBezTo>
                  <a:pt x="-201451" y="3155887"/>
                  <a:pt x="-73733" y="2736956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85184" y="391784"/>
                  <a:pt x="443340" y="40610"/>
                  <a:pt x="1044698" y="0"/>
                </a:cubicBezTo>
                <a:cubicBezTo>
                  <a:pt x="3146620" y="-316580"/>
                  <a:pt x="7367194" y="87345"/>
                  <a:pt x="10481840" y="0"/>
                </a:cubicBezTo>
                <a:cubicBezTo>
                  <a:pt x="11025580" y="-80972"/>
                  <a:pt x="11623996" y="618455"/>
                  <a:pt x="11526539" y="1062110"/>
                </a:cubicBezTo>
                <a:cubicBezTo>
                  <a:pt x="11653011" y="1412815"/>
                  <a:pt x="11520420" y="4181211"/>
                  <a:pt x="11526539" y="5310421"/>
                </a:cubicBezTo>
                <a:cubicBezTo>
                  <a:pt x="11506040" y="5881972"/>
                  <a:pt x="10931807" y="6433872"/>
                  <a:pt x="10481840" y="6372532"/>
                </a:cubicBezTo>
                <a:cubicBezTo>
                  <a:pt x="6773764" y="6391283"/>
                  <a:pt x="2549410" y="5968858"/>
                  <a:pt x="1044698" y="6372532"/>
                </a:cubicBezTo>
                <a:cubicBezTo>
                  <a:pt x="446146" y="6293889"/>
                  <a:pt x="-24545" y="5980547"/>
                  <a:pt x="0" y="5310421"/>
                </a:cubicBezTo>
                <a:cubicBezTo>
                  <a:pt x="8293" y="3226149"/>
                  <a:pt x="74794" y="2752748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61661" y="476716"/>
                  <a:pt x="513882" y="140279"/>
                  <a:pt x="1044698" y="0"/>
                </a:cubicBezTo>
                <a:cubicBezTo>
                  <a:pt x="2910146" y="363045"/>
                  <a:pt x="7368121" y="-471106"/>
                  <a:pt x="10481840" y="0"/>
                </a:cubicBezTo>
                <a:cubicBezTo>
                  <a:pt x="11105215" y="-193777"/>
                  <a:pt x="11658892" y="578077"/>
                  <a:pt x="11526539" y="1062110"/>
                </a:cubicBezTo>
                <a:cubicBezTo>
                  <a:pt x="11598949" y="1539950"/>
                  <a:pt x="11473401" y="4404106"/>
                  <a:pt x="11526539" y="5310421"/>
                </a:cubicBezTo>
                <a:cubicBezTo>
                  <a:pt x="11459699" y="5924318"/>
                  <a:pt x="10859679" y="6455936"/>
                  <a:pt x="10481840" y="6372532"/>
                </a:cubicBezTo>
                <a:cubicBezTo>
                  <a:pt x="6850303" y="6492981"/>
                  <a:pt x="2434728" y="5982100"/>
                  <a:pt x="1044698" y="6372532"/>
                </a:cubicBezTo>
                <a:cubicBezTo>
                  <a:pt x="435495" y="6397912"/>
                  <a:pt x="-175286" y="5993191"/>
                  <a:pt x="0" y="5310421"/>
                </a:cubicBezTo>
                <a:cubicBezTo>
                  <a:pt x="24644" y="3240681"/>
                  <a:pt x="29717" y="2687838"/>
                  <a:pt x="0" y="10621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539" h="6372532" fill="none" extrusionOk="0">
                        <a:moveTo>
                          <a:pt x="0" y="1062110"/>
                        </a:moveTo>
                        <a:cubicBezTo>
                          <a:pt x="-113605" y="482653"/>
                          <a:pt x="442345" y="145052"/>
                          <a:pt x="1044698" y="0"/>
                        </a:cubicBezTo>
                        <a:cubicBezTo>
                          <a:pt x="2669317" y="708834"/>
                          <a:pt x="7048831" y="-507627"/>
                          <a:pt x="10481840" y="0"/>
                        </a:cubicBezTo>
                        <a:cubicBezTo>
                          <a:pt x="11134577" y="-100171"/>
                          <a:pt x="11669309" y="518009"/>
                          <a:pt x="11526539" y="1062110"/>
                        </a:cubicBezTo>
                        <a:cubicBezTo>
                          <a:pt x="11592495" y="1644151"/>
                          <a:pt x="11481223" y="4496550"/>
                          <a:pt x="11526539" y="5310421"/>
                        </a:cubicBezTo>
                        <a:cubicBezTo>
                          <a:pt x="11428287" y="5858073"/>
                          <a:pt x="10908512" y="6439340"/>
                          <a:pt x="10481840" y="6372532"/>
                        </a:cubicBezTo>
                        <a:cubicBezTo>
                          <a:pt x="6701406" y="6704236"/>
                          <a:pt x="2601710" y="6186504"/>
                          <a:pt x="1044698" y="6372532"/>
                        </a:cubicBezTo>
                        <a:cubicBezTo>
                          <a:pt x="454856" y="6472300"/>
                          <a:pt x="-124632" y="6004898"/>
                          <a:pt x="0" y="5310421"/>
                        </a:cubicBezTo>
                        <a:cubicBezTo>
                          <a:pt x="69869" y="3285053"/>
                          <a:pt x="121375" y="2686346"/>
                          <a:pt x="0" y="1062110"/>
                        </a:cubicBezTo>
                        <a:close/>
                      </a:path>
                      <a:path w="11526539" h="6372532" stroke="0" extrusionOk="0">
                        <a:moveTo>
                          <a:pt x="0" y="1062110"/>
                        </a:moveTo>
                        <a:cubicBezTo>
                          <a:pt x="29091" y="536325"/>
                          <a:pt x="601807" y="30663"/>
                          <a:pt x="1044698" y="0"/>
                        </a:cubicBezTo>
                        <a:cubicBezTo>
                          <a:pt x="3141087" y="-411131"/>
                          <a:pt x="6886596" y="-36252"/>
                          <a:pt x="10481840" y="0"/>
                        </a:cubicBezTo>
                        <a:cubicBezTo>
                          <a:pt x="11065993" y="-1039"/>
                          <a:pt x="11452639" y="504778"/>
                          <a:pt x="11526539" y="1062110"/>
                        </a:cubicBezTo>
                        <a:cubicBezTo>
                          <a:pt x="11615356" y="1977543"/>
                          <a:pt x="11642075" y="4254558"/>
                          <a:pt x="11526539" y="5310421"/>
                        </a:cubicBezTo>
                        <a:cubicBezTo>
                          <a:pt x="11564992" y="5982569"/>
                          <a:pt x="11030910" y="6361176"/>
                          <a:pt x="10481840" y="6372532"/>
                        </a:cubicBezTo>
                        <a:cubicBezTo>
                          <a:pt x="8087662" y="6484157"/>
                          <a:pt x="2951033" y="6215591"/>
                          <a:pt x="1044698" y="6372532"/>
                        </a:cubicBezTo>
                        <a:cubicBezTo>
                          <a:pt x="350123" y="6363672"/>
                          <a:pt x="-115048" y="5875667"/>
                          <a:pt x="0" y="5310421"/>
                        </a:cubicBezTo>
                        <a:cubicBezTo>
                          <a:pt x="-206551" y="3212982"/>
                          <a:pt x="-59103" y="2736052"/>
                          <a:pt x="0" y="1062110"/>
                        </a:cubicBezTo>
                        <a:close/>
                      </a:path>
                      <a:path w="11526539" h="6372532" fill="none" stroke="0" extrusionOk="0">
                        <a:moveTo>
                          <a:pt x="0" y="1062110"/>
                        </a:moveTo>
                        <a:cubicBezTo>
                          <a:pt x="-47134" y="477643"/>
                          <a:pt x="522023" y="52038"/>
                          <a:pt x="1044698" y="0"/>
                        </a:cubicBezTo>
                        <a:cubicBezTo>
                          <a:pt x="2930757" y="-28461"/>
                          <a:pt x="7597134" y="42104"/>
                          <a:pt x="10481840" y="0"/>
                        </a:cubicBezTo>
                        <a:cubicBezTo>
                          <a:pt x="11050452" y="-72421"/>
                          <a:pt x="11602948" y="600005"/>
                          <a:pt x="11526539" y="1062110"/>
                        </a:cubicBezTo>
                        <a:cubicBezTo>
                          <a:pt x="11675129" y="1472157"/>
                          <a:pt x="11407909" y="4294717"/>
                          <a:pt x="11526539" y="5310421"/>
                        </a:cubicBezTo>
                        <a:cubicBezTo>
                          <a:pt x="11491664" y="5954808"/>
                          <a:pt x="10939335" y="6420853"/>
                          <a:pt x="10481840" y="6372532"/>
                        </a:cubicBezTo>
                        <a:cubicBezTo>
                          <a:pt x="6791817" y="6374769"/>
                          <a:pt x="2540460" y="6025360"/>
                          <a:pt x="1044698" y="6372532"/>
                        </a:cubicBezTo>
                        <a:cubicBezTo>
                          <a:pt x="453302" y="6400645"/>
                          <a:pt x="-81539" y="5922942"/>
                          <a:pt x="0" y="5310421"/>
                        </a:cubicBezTo>
                        <a:cubicBezTo>
                          <a:pt x="-3338" y="3175156"/>
                          <a:pt x="61158" y="2705663"/>
                          <a:pt x="0" y="10621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02280E-4AF0-2B9C-50C3-93A4632EC8BA}"/>
              </a:ext>
            </a:extLst>
          </p:cNvPr>
          <p:cNvSpPr/>
          <p:nvPr/>
        </p:nvSpPr>
        <p:spPr>
          <a:xfrm>
            <a:off x="522804" y="976614"/>
            <a:ext cx="5602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 là 49, số trừ là 16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08708D-11E1-BE4C-48E9-50FF3CBEBF37}"/>
              </a:ext>
            </a:extLst>
          </p:cNvPr>
          <p:cNvGrpSpPr/>
          <p:nvPr/>
        </p:nvGrpSpPr>
        <p:grpSpPr>
          <a:xfrm>
            <a:off x="2192099" y="1911206"/>
            <a:ext cx="1467795" cy="1470086"/>
            <a:chOff x="1155435" y="2301436"/>
            <a:chExt cx="1614574" cy="116464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9BDADB9-307D-D543-3B6E-4F0D98F58637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90F72B-169A-B965-6607-E70D4A91DBE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45832AD-CD6F-1252-C9BF-F981ABA9C79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B043710-D462-578F-EC65-F7B3D5BAD762}"/>
              </a:ext>
            </a:extLst>
          </p:cNvPr>
          <p:cNvSpPr/>
          <p:nvPr/>
        </p:nvSpPr>
        <p:spPr>
          <a:xfrm>
            <a:off x="2548001" y="1423079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43AE8E-BD83-4B31-956C-8DFB5D17FBE3}"/>
              </a:ext>
            </a:extLst>
          </p:cNvPr>
          <p:cNvSpPr/>
          <p:nvPr/>
        </p:nvSpPr>
        <p:spPr>
          <a:xfrm>
            <a:off x="2235682" y="1791108"/>
            <a:ext cx="325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0BF8A8-D2A1-3BF5-1DE4-67E0FC1ABA04}"/>
              </a:ext>
            </a:extLst>
          </p:cNvPr>
          <p:cNvSpPr/>
          <p:nvPr/>
        </p:nvSpPr>
        <p:spPr>
          <a:xfrm>
            <a:off x="2530731" y="2139217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F79296-6F80-4C7F-6DF3-98C09545289E}"/>
              </a:ext>
            </a:extLst>
          </p:cNvPr>
          <p:cNvCxnSpPr/>
          <p:nvPr/>
        </p:nvCxnSpPr>
        <p:spPr>
          <a:xfrm>
            <a:off x="2392597" y="2796680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B55BD92-D1F5-5DD6-DB67-DA5AD4E92BE1}"/>
              </a:ext>
            </a:extLst>
          </p:cNvPr>
          <p:cNvSpPr/>
          <p:nvPr/>
        </p:nvSpPr>
        <p:spPr>
          <a:xfrm>
            <a:off x="2804482" y="2892188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7DDB0E-1BA5-865F-7D7A-83BDF8F57128}"/>
              </a:ext>
            </a:extLst>
          </p:cNvPr>
          <p:cNvSpPr/>
          <p:nvPr/>
        </p:nvSpPr>
        <p:spPr>
          <a:xfrm>
            <a:off x="2548001" y="2891785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A900F88-C617-BD77-F3AC-79CE60905579}"/>
              </a:ext>
            </a:extLst>
          </p:cNvPr>
          <p:cNvSpPr/>
          <p:nvPr/>
        </p:nvSpPr>
        <p:spPr>
          <a:xfrm>
            <a:off x="6337989" y="965770"/>
            <a:ext cx="5623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 là 85, số trừ là 52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3B3B69-5832-3AA0-7DC2-17D6CD359AF5}"/>
              </a:ext>
            </a:extLst>
          </p:cNvPr>
          <p:cNvGrpSpPr/>
          <p:nvPr/>
        </p:nvGrpSpPr>
        <p:grpSpPr>
          <a:xfrm>
            <a:off x="7852560" y="1911206"/>
            <a:ext cx="1467795" cy="1470086"/>
            <a:chOff x="1155435" y="2301436"/>
            <a:chExt cx="1614574" cy="116464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E8D285B-24B9-EB68-E259-CBC52BA59D7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643B989-46C9-8760-78B0-C7EA0B0B104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0F089E7-CF73-7D9B-C2C4-85C107803763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0FBEE829-9A19-9154-E806-E549C6E9B45C}"/>
              </a:ext>
            </a:extLst>
          </p:cNvPr>
          <p:cNvSpPr/>
          <p:nvPr/>
        </p:nvSpPr>
        <p:spPr>
          <a:xfrm>
            <a:off x="8208462" y="1423079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109587A-3643-07F1-2E2C-51DEB1A0A7D3}"/>
              </a:ext>
            </a:extLst>
          </p:cNvPr>
          <p:cNvSpPr/>
          <p:nvPr/>
        </p:nvSpPr>
        <p:spPr>
          <a:xfrm>
            <a:off x="7896143" y="1791108"/>
            <a:ext cx="325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3787148-F154-DA3E-7C6E-930F3B59FDB0}"/>
              </a:ext>
            </a:extLst>
          </p:cNvPr>
          <p:cNvSpPr/>
          <p:nvPr/>
        </p:nvSpPr>
        <p:spPr>
          <a:xfrm>
            <a:off x="8191192" y="2139217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52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2505939-E164-1C6E-4C61-5FF0092D7C09}"/>
              </a:ext>
            </a:extLst>
          </p:cNvPr>
          <p:cNvCxnSpPr/>
          <p:nvPr/>
        </p:nvCxnSpPr>
        <p:spPr>
          <a:xfrm>
            <a:off x="8053058" y="2796680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9B8C1EE6-6105-531F-88D2-BD62C0C37FEB}"/>
              </a:ext>
            </a:extLst>
          </p:cNvPr>
          <p:cNvSpPr/>
          <p:nvPr/>
        </p:nvSpPr>
        <p:spPr>
          <a:xfrm>
            <a:off x="8464943" y="2892188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99498E2-4527-33EF-1F86-880C96CC5FDE}"/>
              </a:ext>
            </a:extLst>
          </p:cNvPr>
          <p:cNvSpPr/>
          <p:nvPr/>
        </p:nvSpPr>
        <p:spPr>
          <a:xfrm>
            <a:off x="8208462" y="2891785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B47E7C8-9231-B8BA-854C-2DF93706B7C2}"/>
              </a:ext>
            </a:extLst>
          </p:cNvPr>
          <p:cNvSpPr/>
          <p:nvPr/>
        </p:nvSpPr>
        <p:spPr>
          <a:xfrm>
            <a:off x="3591830" y="3633220"/>
            <a:ext cx="5577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bị trừ là 76, số trừ là 34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E69144-B5A6-80BD-BD8F-68A3013D0B70}"/>
              </a:ext>
            </a:extLst>
          </p:cNvPr>
          <p:cNvGrpSpPr/>
          <p:nvPr/>
        </p:nvGrpSpPr>
        <p:grpSpPr>
          <a:xfrm>
            <a:off x="5106401" y="4578656"/>
            <a:ext cx="1467795" cy="1470086"/>
            <a:chOff x="1155435" y="2301436"/>
            <a:chExt cx="1614574" cy="116464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5EA8166-2CFB-244A-4985-0AAF5B08BD51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F7F6DE9-45E6-BD05-9730-2588986653F4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958EBC4-5CE1-2484-2071-13ABCC833B68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5CD2F215-BCAF-EC86-2C0E-A59A62955B12}"/>
              </a:ext>
            </a:extLst>
          </p:cNvPr>
          <p:cNvSpPr/>
          <p:nvPr/>
        </p:nvSpPr>
        <p:spPr>
          <a:xfrm>
            <a:off x="5462303" y="4090529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C22A65-A334-9C61-E884-21D8B05AB97B}"/>
              </a:ext>
            </a:extLst>
          </p:cNvPr>
          <p:cNvSpPr/>
          <p:nvPr/>
        </p:nvSpPr>
        <p:spPr>
          <a:xfrm>
            <a:off x="5149984" y="4458558"/>
            <a:ext cx="325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2CA44F-30B0-C11D-BFAE-CCB5F21CFEC0}"/>
              </a:ext>
            </a:extLst>
          </p:cNvPr>
          <p:cNvSpPr/>
          <p:nvPr/>
        </p:nvSpPr>
        <p:spPr>
          <a:xfrm>
            <a:off x="5445033" y="4806667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6037305-F463-FC59-A860-0D9A55E72AEF}"/>
              </a:ext>
            </a:extLst>
          </p:cNvPr>
          <p:cNvCxnSpPr/>
          <p:nvPr/>
        </p:nvCxnSpPr>
        <p:spPr>
          <a:xfrm>
            <a:off x="5306899" y="5464130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AB70896C-E9BB-703F-B467-AB96BE5CACEA}"/>
              </a:ext>
            </a:extLst>
          </p:cNvPr>
          <p:cNvSpPr/>
          <p:nvPr/>
        </p:nvSpPr>
        <p:spPr>
          <a:xfrm>
            <a:off x="5706916" y="5481543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AB85E70-CBE8-5CA8-07F1-A4617ED2A760}"/>
              </a:ext>
            </a:extLst>
          </p:cNvPr>
          <p:cNvSpPr/>
          <p:nvPr/>
        </p:nvSpPr>
        <p:spPr>
          <a:xfrm>
            <a:off x="5450435" y="5481140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91868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4" grpId="0"/>
      <p:bldP spid="40" grpId="0"/>
      <p:bldP spid="41" grpId="0"/>
      <p:bldP spid="42" grpId="0"/>
      <p:bldP spid="47" grpId="0"/>
      <p:bldP spid="48" grpId="0"/>
      <p:bldP spid="49" grpId="0"/>
      <p:bldP spid="51" grpId="0"/>
      <p:bldP spid="52" grpId="0"/>
      <p:bldP spid="53" grpId="0"/>
      <p:bldP spid="58" grpId="0"/>
      <p:bldP spid="59" grpId="0"/>
      <p:bldP spid="60" grpId="0"/>
      <p:bldP spid="62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9" cy="6372532"/>
          </a:xfrm>
          <a:custGeom>
            <a:avLst/>
            <a:gdLst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9" h="6372532" fill="none" extrusionOk="0">
                <a:moveTo>
                  <a:pt x="0" y="1062110"/>
                </a:moveTo>
                <a:cubicBezTo>
                  <a:pt x="-167117" y="485980"/>
                  <a:pt x="432986" y="198198"/>
                  <a:pt x="1044698" y="0"/>
                </a:cubicBezTo>
                <a:cubicBezTo>
                  <a:pt x="2595127" y="974842"/>
                  <a:pt x="7182127" y="-946446"/>
                  <a:pt x="10481840" y="0"/>
                </a:cubicBezTo>
                <a:cubicBezTo>
                  <a:pt x="11141016" y="-108665"/>
                  <a:pt x="11737685" y="538138"/>
                  <a:pt x="11526539" y="1062110"/>
                </a:cubicBezTo>
                <a:cubicBezTo>
                  <a:pt x="11572850" y="1673705"/>
                  <a:pt x="11511438" y="4513068"/>
                  <a:pt x="11526539" y="5310421"/>
                </a:cubicBezTo>
                <a:cubicBezTo>
                  <a:pt x="11369226" y="5834969"/>
                  <a:pt x="10831142" y="6473462"/>
                  <a:pt x="10481840" y="6372532"/>
                </a:cubicBezTo>
                <a:cubicBezTo>
                  <a:pt x="6682752" y="6814095"/>
                  <a:pt x="2512884" y="6166273"/>
                  <a:pt x="1044698" y="6372532"/>
                </a:cubicBezTo>
                <a:cubicBezTo>
                  <a:pt x="453734" y="6480919"/>
                  <a:pt x="-225481" y="6091730"/>
                  <a:pt x="0" y="5310421"/>
                </a:cubicBezTo>
                <a:cubicBezTo>
                  <a:pt x="85918" y="3385977"/>
                  <a:pt x="63993" y="2628985"/>
                  <a:pt x="0" y="1062110"/>
                </a:cubicBezTo>
                <a:close/>
              </a:path>
              <a:path w="11526539" h="6372532" stroke="0" extrusionOk="0">
                <a:moveTo>
                  <a:pt x="0" y="1062110"/>
                </a:moveTo>
                <a:cubicBezTo>
                  <a:pt x="54235" y="617781"/>
                  <a:pt x="619442" y="37775"/>
                  <a:pt x="1044698" y="0"/>
                </a:cubicBezTo>
                <a:cubicBezTo>
                  <a:pt x="3101123" y="-449967"/>
                  <a:pt x="6745082" y="27812"/>
                  <a:pt x="10481840" y="0"/>
                </a:cubicBezTo>
                <a:cubicBezTo>
                  <a:pt x="11094089" y="58679"/>
                  <a:pt x="11410409" y="508312"/>
                  <a:pt x="11526539" y="1062110"/>
                </a:cubicBezTo>
                <a:cubicBezTo>
                  <a:pt x="11605473" y="1942782"/>
                  <a:pt x="11605341" y="4345571"/>
                  <a:pt x="11526539" y="5310421"/>
                </a:cubicBezTo>
                <a:cubicBezTo>
                  <a:pt x="11581571" y="6023261"/>
                  <a:pt x="11046738" y="6305125"/>
                  <a:pt x="10481840" y="6372532"/>
                </a:cubicBezTo>
                <a:cubicBezTo>
                  <a:pt x="7949572" y="6573235"/>
                  <a:pt x="2848244" y="6179382"/>
                  <a:pt x="1044698" y="6372532"/>
                </a:cubicBezTo>
                <a:cubicBezTo>
                  <a:pt x="310666" y="6379158"/>
                  <a:pt x="-176411" y="5866892"/>
                  <a:pt x="0" y="5310421"/>
                </a:cubicBezTo>
                <a:cubicBezTo>
                  <a:pt x="-201451" y="3155887"/>
                  <a:pt x="-73733" y="2736956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85184" y="391784"/>
                  <a:pt x="443340" y="40610"/>
                  <a:pt x="1044698" y="0"/>
                </a:cubicBezTo>
                <a:cubicBezTo>
                  <a:pt x="3146620" y="-316580"/>
                  <a:pt x="7367194" y="87345"/>
                  <a:pt x="10481840" y="0"/>
                </a:cubicBezTo>
                <a:cubicBezTo>
                  <a:pt x="11025580" y="-80972"/>
                  <a:pt x="11623996" y="618455"/>
                  <a:pt x="11526539" y="1062110"/>
                </a:cubicBezTo>
                <a:cubicBezTo>
                  <a:pt x="11653011" y="1412815"/>
                  <a:pt x="11520420" y="4181211"/>
                  <a:pt x="11526539" y="5310421"/>
                </a:cubicBezTo>
                <a:cubicBezTo>
                  <a:pt x="11506040" y="5881972"/>
                  <a:pt x="10931807" y="6433872"/>
                  <a:pt x="10481840" y="6372532"/>
                </a:cubicBezTo>
                <a:cubicBezTo>
                  <a:pt x="6773764" y="6391283"/>
                  <a:pt x="2549410" y="5968858"/>
                  <a:pt x="1044698" y="6372532"/>
                </a:cubicBezTo>
                <a:cubicBezTo>
                  <a:pt x="446146" y="6293889"/>
                  <a:pt x="-24545" y="5980547"/>
                  <a:pt x="0" y="5310421"/>
                </a:cubicBezTo>
                <a:cubicBezTo>
                  <a:pt x="8293" y="3226149"/>
                  <a:pt x="74794" y="2752748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61661" y="476716"/>
                  <a:pt x="513882" y="140279"/>
                  <a:pt x="1044698" y="0"/>
                </a:cubicBezTo>
                <a:cubicBezTo>
                  <a:pt x="2910146" y="363045"/>
                  <a:pt x="7368121" y="-471106"/>
                  <a:pt x="10481840" y="0"/>
                </a:cubicBezTo>
                <a:cubicBezTo>
                  <a:pt x="11105215" y="-193777"/>
                  <a:pt x="11658892" y="578077"/>
                  <a:pt x="11526539" y="1062110"/>
                </a:cubicBezTo>
                <a:cubicBezTo>
                  <a:pt x="11598949" y="1539950"/>
                  <a:pt x="11473401" y="4404106"/>
                  <a:pt x="11526539" y="5310421"/>
                </a:cubicBezTo>
                <a:cubicBezTo>
                  <a:pt x="11459699" y="5924318"/>
                  <a:pt x="10859679" y="6455936"/>
                  <a:pt x="10481840" y="6372532"/>
                </a:cubicBezTo>
                <a:cubicBezTo>
                  <a:pt x="6850303" y="6492981"/>
                  <a:pt x="2434728" y="5982100"/>
                  <a:pt x="1044698" y="6372532"/>
                </a:cubicBezTo>
                <a:cubicBezTo>
                  <a:pt x="435495" y="6397912"/>
                  <a:pt x="-175286" y="5993191"/>
                  <a:pt x="0" y="5310421"/>
                </a:cubicBezTo>
                <a:cubicBezTo>
                  <a:pt x="24644" y="3240681"/>
                  <a:pt x="29717" y="2687838"/>
                  <a:pt x="0" y="10621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539" h="6372532" fill="none" extrusionOk="0">
                        <a:moveTo>
                          <a:pt x="0" y="1062110"/>
                        </a:moveTo>
                        <a:cubicBezTo>
                          <a:pt x="-113605" y="482653"/>
                          <a:pt x="442345" y="145052"/>
                          <a:pt x="1044698" y="0"/>
                        </a:cubicBezTo>
                        <a:cubicBezTo>
                          <a:pt x="2669317" y="708834"/>
                          <a:pt x="7048831" y="-507627"/>
                          <a:pt x="10481840" y="0"/>
                        </a:cubicBezTo>
                        <a:cubicBezTo>
                          <a:pt x="11134577" y="-100171"/>
                          <a:pt x="11669309" y="518009"/>
                          <a:pt x="11526539" y="1062110"/>
                        </a:cubicBezTo>
                        <a:cubicBezTo>
                          <a:pt x="11592495" y="1644151"/>
                          <a:pt x="11481223" y="4496550"/>
                          <a:pt x="11526539" y="5310421"/>
                        </a:cubicBezTo>
                        <a:cubicBezTo>
                          <a:pt x="11428287" y="5858073"/>
                          <a:pt x="10908512" y="6439340"/>
                          <a:pt x="10481840" y="6372532"/>
                        </a:cubicBezTo>
                        <a:cubicBezTo>
                          <a:pt x="6701406" y="6704236"/>
                          <a:pt x="2601710" y="6186504"/>
                          <a:pt x="1044698" y="6372532"/>
                        </a:cubicBezTo>
                        <a:cubicBezTo>
                          <a:pt x="454856" y="6472300"/>
                          <a:pt x="-124632" y="6004898"/>
                          <a:pt x="0" y="5310421"/>
                        </a:cubicBezTo>
                        <a:cubicBezTo>
                          <a:pt x="69869" y="3285053"/>
                          <a:pt x="121375" y="2686346"/>
                          <a:pt x="0" y="1062110"/>
                        </a:cubicBezTo>
                        <a:close/>
                      </a:path>
                      <a:path w="11526539" h="6372532" stroke="0" extrusionOk="0">
                        <a:moveTo>
                          <a:pt x="0" y="1062110"/>
                        </a:moveTo>
                        <a:cubicBezTo>
                          <a:pt x="29091" y="536325"/>
                          <a:pt x="601807" y="30663"/>
                          <a:pt x="1044698" y="0"/>
                        </a:cubicBezTo>
                        <a:cubicBezTo>
                          <a:pt x="3141087" y="-411131"/>
                          <a:pt x="6886596" y="-36252"/>
                          <a:pt x="10481840" y="0"/>
                        </a:cubicBezTo>
                        <a:cubicBezTo>
                          <a:pt x="11065993" y="-1039"/>
                          <a:pt x="11452639" y="504778"/>
                          <a:pt x="11526539" y="1062110"/>
                        </a:cubicBezTo>
                        <a:cubicBezTo>
                          <a:pt x="11615356" y="1977543"/>
                          <a:pt x="11642075" y="4254558"/>
                          <a:pt x="11526539" y="5310421"/>
                        </a:cubicBezTo>
                        <a:cubicBezTo>
                          <a:pt x="11564992" y="5982569"/>
                          <a:pt x="11030910" y="6361176"/>
                          <a:pt x="10481840" y="6372532"/>
                        </a:cubicBezTo>
                        <a:cubicBezTo>
                          <a:pt x="8087662" y="6484157"/>
                          <a:pt x="2951033" y="6215591"/>
                          <a:pt x="1044698" y="6372532"/>
                        </a:cubicBezTo>
                        <a:cubicBezTo>
                          <a:pt x="350123" y="6363672"/>
                          <a:pt x="-115048" y="5875667"/>
                          <a:pt x="0" y="5310421"/>
                        </a:cubicBezTo>
                        <a:cubicBezTo>
                          <a:pt x="-206551" y="3212982"/>
                          <a:pt x="-59103" y="2736052"/>
                          <a:pt x="0" y="1062110"/>
                        </a:cubicBezTo>
                        <a:close/>
                      </a:path>
                      <a:path w="11526539" h="6372532" fill="none" stroke="0" extrusionOk="0">
                        <a:moveTo>
                          <a:pt x="0" y="1062110"/>
                        </a:moveTo>
                        <a:cubicBezTo>
                          <a:pt x="-47134" y="477643"/>
                          <a:pt x="522023" y="52038"/>
                          <a:pt x="1044698" y="0"/>
                        </a:cubicBezTo>
                        <a:cubicBezTo>
                          <a:pt x="2930757" y="-28461"/>
                          <a:pt x="7597134" y="42104"/>
                          <a:pt x="10481840" y="0"/>
                        </a:cubicBezTo>
                        <a:cubicBezTo>
                          <a:pt x="11050452" y="-72421"/>
                          <a:pt x="11602948" y="600005"/>
                          <a:pt x="11526539" y="1062110"/>
                        </a:cubicBezTo>
                        <a:cubicBezTo>
                          <a:pt x="11675129" y="1472157"/>
                          <a:pt x="11407909" y="4294717"/>
                          <a:pt x="11526539" y="5310421"/>
                        </a:cubicBezTo>
                        <a:cubicBezTo>
                          <a:pt x="11491664" y="5954808"/>
                          <a:pt x="10939335" y="6420853"/>
                          <a:pt x="10481840" y="6372532"/>
                        </a:cubicBezTo>
                        <a:cubicBezTo>
                          <a:pt x="6791817" y="6374769"/>
                          <a:pt x="2540460" y="6025360"/>
                          <a:pt x="1044698" y="6372532"/>
                        </a:cubicBezTo>
                        <a:cubicBezTo>
                          <a:pt x="453302" y="6400645"/>
                          <a:pt x="-81539" y="5922942"/>
                          <a:pt x="0" y="5310421"/>
                        </a:cubicBezTo>
                        <a:cubicBezTo>
                          <a:pt x="-3338" y="3175156"/>
                          <a:pt x="61158" y="2705663"/>
                          <a:pt x="0" y="10621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EF9B3E-A4B0-7DC1-BBE7-2B949D5606C1}"/>
              </a:ext>
            </a:extLst>
          </p:cNvPr>
          <p:cNvSpPr txBox="1"/>
          <p:nvPr/>
        </p:nvSpPr>
        <p:spPr>
          <a:xfrm>
            <a:off x="1492024" y="922917"/>
            <a:ext cx="9687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F0F147-3BBC-4714-38F5-4FC1C9CBB6CB}"/>
              </a:ext>
            </a:extLst>
          </p:cNvPr>
          <p:cNvGrpSpPr/>
          <p:nvPr/>
        </p:nvGrpSpPr>
        <p:grpSpPr>
          <a:xfrm>
            <a:off x="771682" y="801156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9635F89-85CD-6956-6C8E-6CE65414946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FED110-7614-DD7D-3FE1-632689E0B50C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20E26A-0DBC-A61A-A6AB-14BAC46F5590}"/>
              </a:ext>
            </a:extLst>
          </p:cNvPr>
          <p:cNvGrpSpPr/>
          <p:nvPr/>
        </p:nvGrpSpPr>
        <p:grpSpPr>
          <a:xfrm>
            <a:off x="3372632" y="2473220"/>
            <a:ext cx="5467999" cy="1200329"/>
            <a:chOff x="2881820" y="1869132"/>
            <a:chExt cx="5467999" cy="1200329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CEA0B688-9A23-B2AB-59BA-DF4163633407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C972A3-393F-56E2-8820-B5CAF9F05077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FB36F7-DD5A-6CC2-A484-9CCDFF80AF0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9" name="Rounded Rectangle 9">
              <a:extLst>
                <a:ext uri="{FF2B5EF4-FFF2-40B4-BE49-F238E27FC236}">
                  <a16:creationId xmlns:a16="http://schemas.microsoft.com/office/drawing/2014/main" id="{909FD89E-1423-583A-8D87-93281A529C37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0" name="Rounded Rectangle 10">
              <a:extLst>
                <a:ext uri="{FF2B5EF4-FFF2-40B4-BE49-F238E27FC236}">
                  <a16:creationId xmlns:a16="http://schemas.microsoft.com/office/drawing/2014/main" id="{E63C21AA-4F66-52B3-E803-66B09DBE648C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90B7D99-0BCB-3664-6F92-EB070445CB51}"/>
              </a:ext>
            </a:extLst>
          </p:cNvPr>
          <p:cNvGrpSpPr/>
          <p:nvPr/>
        </p:nvGrpSpPr>
        <p:grpSpPr>
          <a:xfrm>
            <a:off x="4572781" y="3978524"/>
            <a:ext cx="5352785" cy="964665"/>
            <a:chOff x="1532353" y="3253282"/>
            <a:chExt cx="4728748" cy="964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1090A8-5C88-05AE-7C87-6F345E622AA8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F766DDC5-9AB9-DDE1-ECD3-6225C47200B4}"/>
                </a:ext>
              </a:extLst>
            </p:cNvPr>
            <p:cNvSpPr/>
            <p:nvPr/>
          </p:nvSpPr>
          <p:spPr>
            <a:xfrm>
              <a:off x="3721877" y="3253282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2791E2F-237C-F854-3971-20D871590531}"/>
              </a:ext>
            </a:extLst>
          </p:cNvPr>
          <p:cNvSpPr/>
          <p:nvPr/>
        </p:nvSpPr>
        <p:spPr>
          <a:xfrm>
            <a:off x="3458991" y="2846062"/>
            <a:ext cx="81304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AF46EF3-59C3-B54A-E4A8-3FC5EE0565E5}"/>
              </a:ext>
            </a:extLst>
          </p:cNvPr>
          <p:cNvSpPr/>
          <p:nvPr/>
        </p:nvSpPr>
        <p:spPr>
          <a:xfrm>
            <a:off x="5851099" y="2825676"/>
            <a:ext cx="498855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A22FC80-B41C-128C-4AFB-F56677512396}"/>
              </a:ext>
            </a:extLst>
          </p:cNvPr>
          <p:cNvSpPr/>
          <p:nvPr/>
        </p:nvSpPr>
        <p:spPr>
          <a:xfrm>
            <a:off x="7941228" y="2825676"/>
            <a:ext cx="81304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B7BA6E7-FF70-7539-AF05-D23401BDDD28}"/>
              </a:ext>
            </a:extLst>
          </p:cNvPr>
          <p:cNvSpPr/>
          <p:nvPr/>
        </p:nvSpPr>
        <p:spPr>
          <a:xfrm>
            <a:off x="7143582" y="4088322"/>
            <a:ext cx="81304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0" name="Freeform 2">
            <a:extLst>
              <a:ext uri="{FF2B5EF4-FFF2-40B4-BE49-F238E27FC236}">
                <a16:creationId xmlns:a16="http://schemas.microsoft.com/office/drawing/2014/main" id="{AC95CD75-546F-003D-700E-B474021FDF0D}"/>
              </a:ext>
            </a:extLst>
          </p:cNvPr>
          <p:cNvSpPr/>
          <p:nvPr/>
        </p:nvSpPr>
        <p:spPr>
          <a:xfrm>
            <a:off x="252611" y="4305299"/>
            <a:ext cx="3690739" cy="2333625"/>
          </a:xfrm>
          <a:custGeom>
            <a:avLst/>
            <a:gdLst/>
            <a:ahLst/>
            <a:cxnLst/>
            <a:rect l="l" t="t" r="r" b="b"/>
            <a:pathLst>
              <a:path w="6318311" h="4114800">
                <a:moveTo>
                  <a:pt x="0" y="0"/>
                </a:moveTo>
                <a:lnTo>
                  <a:pt x="6318311" y="0"/>
                </a:lnTo>
                <a:lnTo>
                  <a:pt x="6318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884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63908-9A9B-4A56-38A8-8425AC007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872696"/>
            <a:ext cx="4096634" cy="33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9" cy="6372532"/>
          </a:xfrm>
          <a:custGeom>
            <a:avLst/>
            <a:gdLst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  <a:gd name="connsiteX0" fmla="*/ 0 w 11526539"/>
              <a:gd name="connsiteY0" fmla="*/ 1062110 h 6372532"/>
              <a:gd name="connsiteX1" fmla="*/ 1044698 w 11526539"/>
              <a:gd name="connsiteY1" fmla="*/ 0 h 6372532"/>
              <a:gd name="connsiteX2" fmla="*/ 10481840 w 11526539"/>
              <a:gd name="connsiteY2" fmla="*/ 0 h 6372532"/>
              <a:gd name="connsiteX3" fmla="*/ 11526539 w 11526539"/>
              <a:gd name="connsiteY3" fmla="*/ 1062110 h 6372532"/>
              <a:gd name="connsiteX4" fmla="*/ 11526539 w 11526539"/>
              <a:gd name="connsiteY4" fmla="*/ 5310421 h 6372532"/>
              <a:gd name="connsiteX5" fmla="*/ 10481840 w 11526539"/>
              <a:gd name="connsiteY5" fmla="*/ 6372532 h 6372532"/>
              <a:gd name="connsiteX6" fmla="*/ 1044698 w 11526539"/>
              <a:gd name="connsiteY6" fmla="*/ 6372532 h 6372532"/>
              <a:gd name="connsiteX7" fmla="*/ 0 w 11526539"/>
              <a:gd name="connsiteY7" fmla="*/ 5310421 h 6372532"/>
              <a:gd name="connsiteX8" fmla="*/ 0 w 11526539"/>
              <a:gd name="connsiteY8" fmla="*/ 1062110 h 637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9" h="6372532" fill="none" extrusionOk="0">
                <a:moveTo>
                  <a:pt x="0" y="1062110"/>
                </a:moveTo>
                <a:cubicBezTo>
                  <a:pt x="-167117" y="485980"/>
                  <a:pt x="432986" y="198198"/>
                  <a:pt x="1044698" y="0"/>
                </a:cubicBezTo>
                <a:cubicBezTo>
                  <a:pt x="2595127" y="974842"/>
                  <a:pt x="7182127" y="-946446"/>
                  <a:pt x="10481840" y="0"/>
                </a:cubicBezTo>
                <a:cubicBezTo>
                  <a:pt x="11141016" y="-108665"/>
                  <a:pt x="11737685" y="538138"/>
                  <a:pt x="11526539" y="1062110"/>
                </a:cubicBezTo>
                <a:cubicBezTo>
                  <a:pt x="11572850" y="1673705"/>
                  <a:pt x="11511438" y="4513068"/>
                  <a:pt x="11526539" y="5310421"/>
                </a:cubicBezTo>
                <a:cubicBezTo>
                  <a:pt x="11369226" y="5834969"/>
                  <a:pt x="10831142" y="6473462"/>
                  <a:pt x="10481840" y="6372532"/>
                </a:cubicBezTo>
                <a:cubicBezTo>
                  <a:pt x="6682752" y="6814095"/>
                  <a:pt x="2512884" y="6166273"/>
                  <a:pt x="1044698" y="6372532"/>
                </a:cubicBezTo>
                <a:cubicBezTo>
                  <a:pt x="453734" y="6480919"/>
                  <a:pt x="-225481" y="6091730"/>
                  <a:pt x="0" y="5310421"/>
                </a:cubicBezTo>
                <a:cubicBezTo>
                  <a:pt x="85918" y="3385977"/>
                  <a:pt x="63993" y="2628985"/>
                  <a:pt x="0" y="1062110"/>
                </a:cubicBezTo>
                <a:close/>
              </a:path>
              <a:path w="11526539" h="6372532" stroke="0" extrusionOk="0">
                <a:moveTo>
                  <a:pt x="0" y="1062110"/>
                </a:moveTo>
                <a:cubicBezTo>
                  <a:pt x="54235" y="617781"/>
                  <a:pt x="619442" y="37775"/>
                  <a:pt x="1044698" y="0"/>
                </a:cubicBezTo>
                <a:cubicBezTo>
                  <a:pt x="3101123" y="-449967"/>
                  <a:pt x="6745082" y="27812"/>
                  <a:pt x="10481840" y="0"/>
                </a:cubicBezTo>
                <a:cubicBezTo>
                  <a:pt x="11094089" y="58679"/>
                  <a:pt x="11410409" y="508312"/>
                  <a:pt x="11526539" y="1062110"/>
                </a:cubicBezTo>
                <a:cubicBezTo>
                  <a:pt x="11605473" y="1942782"/>
                  <a:pt x="11605341" y="4345571"/>
                  <a:pt x="11526539" y="5310421"/>
                </a:cubicBezTo>
                <a:cubicBezTo>
                  <a:pt x="11581571" y="6023261"/>
                  <a:pt x="11046738" y="6305125"/>
                  <a:pt x="10481840" y="6372532"/>
                </a:cubicBezTo>
                <a:cubicBezTo>
                  <a:pt x="7949572" y="6573235"/>
                  <a:pt x="2848244" y="6179382"/>
                  <a:pt x="1044698" y="6372532"/>
                </a:cubicBezTo>
                <a:cubicBezTo>
                  <a:pt x="310666" y="6379158"/>
                  <a:pt x="-176411" y="5866892"/>
                  <a:pt x="0" y="5310421"/>
                </a:cubicBezTo>
                <a:cubicBezTo>
                  <a:pt x="-201451" y="3155887"/>
                  <a:pt x="-73733" y="2736956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85184" y="391784"/>
                  <a:pt x="443340" y="40610"/>
                  <a:pt x="1044698" y="0"/>
                </a:cubicBezTo>
                <a:cubicBezTo>
                  <a:pt x="3146620" y="-316580"/>
                  <a:pt x="7367194" y="87345"/>
                  <a:pt x="10481840" y="0"/>
                </a:cubicBezTo>
                <a:cubicBezTo>
                  <a:pt x="11025580" y="-80972"/>
                  <a:pt x="11623996" y="618455"/>
                  <a:pt x="11526539" y="1062110"/>
                </a:cubicBezTo>
                <a:cubicBezTo>
                  <a:pt x="11653011" y="1412815"/>
                  <a:pt x="11520420" y="4181211"/>
                  <a:pt x="11526539" y="5310421"/>
                </a:cubicBezTo>
                <a:cubicBezTo>
                  <a:pt x="11506040" y="5881972"/>
                  <a:pt x="10931807" y="6433872"/>
                  <a:pt x="10481840" y="6372532"/>
                </a:cubicBezTo>
                <a:cubicBezTo>
                  <a:pt x="6773764" y="6391283"/>
                  <a:pt x="2549410" y="5968858"/>
                  <a:pt x="1044698" y="6372532"/>
                </a:cubicBezTo>
                <a:cubicBezTo>
                  <a:pt x="446146" y="6293889"/>
                  <a:pt x="-24545" y="5980547"/>
                  <a:pt x="0" y="5310421"/>
                </a:cubicBezTo>
                <a:cubicBezTo>
                  <a:pt x="8293" y="3226149"/>
                  <a:pt x="74794" y="2752748"/>
                  <a:pt x="0" y="1062110"/>
                </a:cubicBezTo>
                <a:close/>
              </a:path>
              <a:path w="11526539" h="6372532" fill="none" stroke="0" extrusionOk="0">
                <a:moveTo>
                  <a:pt x="0" y="1062110"/>
                </a:moveTo>
                <a:cubicBezTo>
                  <a:pt x="-61661" y="476716"/>
                  <a:pt x="513882" y="140279"/>
                  <a:pt x="1044698" y="0"/>
                </a:cubicBezTo>
                <a:cubicBezTo>
                  <a:pt x="2910146" y="363045"/>
                  <a:pt x="7368121" y="-471106"/>
                  <a:pt x="10481840" y="0"/>
                </a:cubicBezTo>
                <a:cubicBezTo>
                  <a:pt x="11105215" y="-193777"/>
                  <a:pt x="11658892" y="578077"/>
                  <a:pt x="11526539" y="1062110"/>
                </a:cubicBezTo>
                <a:cubicBezTo>
                  <a:pt x="11598949" y="1539950"/>
                  <a:pt x="11473401" y="4404106"/>
                  <a:pt x="11526539" y="5310421"/>
                </a:cubicBezTo>
                <a:cubicBezTo>
                  <a:pt x="11459699" y="5924318"/>
                  <a:pt x="10859679" y="6455936"/>
                  <a:pt x="10481840" y="6372532"/>
                </a:cubicBezTo>
                <a:cubicBezTo>
                  <a:pt x="6850303" y="6492981"/>
                  <a:pt x="2434728" y="5982100"/>
                  <a:pt x="1044698" y="6372532"/>
                </a:cubicBezTo>
                <a:cubicBezTo>
                  <a:pt x="435495" y="6397912"/>
                  <a:pt x="-175286" y="5993191"/>
                  <a:pt x="0" y="5310421"/>
                </a:cubicBezTo>
                <a:cubicBezTo>
                  <a:pt x="24644" y="3240681"/>
                  <a:pt x="29717" y="2687838"/>
                  <a:pt x="0" y="106211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  <a:gd name="connsiteX0" fmla="*/ 0 w 11526539"/>
                      <a:gd name="connsiteY0" fmla="*/ 1062110 h 6372532"/>
                      <a:gd name="connsiteX1" fmla="*/ 1044698 w 11526539"/>
                      <a:gd name="connsiteY1" fmla="*/ 0 h 6372532"/>
                      <a:gd name="connsiteX2" fmla="*/ 10481840 w 11526539"/>
                      <a:gd name="connsiteY2" fmla="*/ 0 h 6372532"/>
                      <a:gd name="connsiteX3" fmla="*/ 11526539 w 11526539"/>
                      <a:gd name="connsiteY3" fmla="*/ 1062110 h 6372532"/>
                      <a:gd name="connsiteX4" fmla="*/ 11526539 w 11526539"/>
                      <a:gd name="connsiteY4" fmla="*/ 5310421 h 6372532"/>
                      <a:gd name="connsiteX5" fmla="*/ 10481840 w 11526539"/>
                      <a:gd name="connsiteY5" fmla="*/ 6372532 h 6372532"/>
                      <a:gd name="connsiteX6" fmla="*/ 1044698 w 11526539"/>
                      <a:gd name="connsiteY6" fmla="*/ 6372532 h 6372532"/>
                      <a:gd name="connsiteX7" fmla="*/ 0 w 11526539"/>
                      <a:gd name="connsiteY7" fmla="*/ 5310421 h 6372532"/>
                      <a:gd name="connsiteX8" fmla="*/ 0 w 11526539"/>
                      <a:gd name="connsiteY8" fmla="*/ 1062110 h 637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539" h="6372532" fill="none" extrusionOk="0">
                        <a:moveTo>
                          <a:pt x="0" y="1062110"/>
                        </a:moveTo>
                        <a:cubicBezTo>
                          <a:pt x="-113605" y="482653"/>
                          <a:pt x="442345" y="145052"/>
                          <a:pt x="1044698" y="0"/>
                        </a:cubicBezTo>
                        <a:cubicBezTo>
                          <a:pt x="2669317" y="708834"/>
                          <a:pt x="7048831" y="-507627"/>
                          <a:pt x="10481840" y="0"/>
                        </a:cubicBezTo>
                        <a:cubicBezTo>
                          <a:pt x="11134577" y="-100171"/>
                          <a:pt x="11669309" y="518009"/>
                          <a:pt x="11526539" y="1062110"/>
                        </a:cubicBezTo>
                        <a:cubicBezTo>
                          <a:pt x="11592495" y="1644151"/>
                          <a:pt x="11481223" y="4496550"/>
                          <a:pt x="11526539" y="5310421"/>
                        </a:cubicBezTo>
                        <a:cubicBezTo>
                          <a:pt x="11428287" y="5858073"/>
                          <a:pt x="10908512" y="6439340"/>
                          <a:pt x="10481840" y="6372532"/>
                        </a:cubicBezTo>
                        <a:cubicBezTo>
                          <a:pt x="6701406" y="6704236"/>
                          <a:pt x="2601710" y="6186504"/>
                          <a:pt x="1044698" y="6372532"/>
                        </a:cubicBezTo>
                        <a:cubicBezTo>
                          <a:pt x="454856" y="6472300"/>
                          <a:pt x="-124632" y="6004898"/>
                          <a:pt x="0" y="5310421"/>
                        </a:cubicBezTo>
                        <a:cubicBezTo>
                          <a:pt x="69869" y="3285053"/>
                          <a:pt x="121375" y="2686346"/>
                          <a:pt x="0" y="1062110"/>
                        </a:cubicBezTo>
                        <a:close/>
                      </a:path>
                      <a:path w="11526539" h="6372532" stroke="0" extrusionOk="0">
                        <a:moveTo>
                          <a:pt x="0" y="1062110"/>
                        </a:moveTo>
                        <a:cubicBezTo>
                          <a:pt x="29091" y="536325"/>
                          <a:pt x="601807" y="30663"/>
                          <a:pt x="1044698" y="0"/>
                        </a:cubicBezTo>
                        <a:cubicBezTo>
                          <a:pt x="3141087" y="-411131"/>
                          <a:pt x="6886596" y="-36252"/>
                          <a:pt x="10481840" y="0"/>
                        </a:cubicBezTo>
                        <a:cubicBezTo>
                          <a:pt x="11065993" y="-1039"/>
                          <a:pt x="11452639" y="504778"/>
                          <a:pt x="11526539" y="1062110"/>
                        </a:cubicBezTo>
                        <a:cubicBezTo>
                          <a:pt x="11615356" y="1977543"/>
                          <a:pt x="11642075" y="4254558"/>
                          <a:pt x="11526539" y="5310421"/>
                        </a:cubicBezTo>
                        <a:cubicBezTo>
                          <a:pt x="11564992" y="5982569"/>
                          <a:pt x="11030910" y="6361176"/>
                          <a:pt x="10481840" y="6372532"/>
                        </a:cubicBezTo>
                        <a:cubicBezTo>
                          <a:pt x="8087662" y="6484157"/>
                          <a:pt x="2951033" y="6215591"/>
                          <a:pt x="1044698" y="6372532"/>
                        </a:cubicBezTo>
                        <a:cubicBezTo>
                          <a:pt x="350123" y="6363672"/>
                          <a:pt x="-115048" y="5875667"/>
                          <a:pt x="0" y="5310421"/>
                        </a:cubicBezTo>
                        <a:cubicBezTo>
                          <a:pt x="-206551" y="3212982"/>
                          <a:pt x="-59103" y="2736052"/>
                          <a:pt x="0" y="1062110"/>
                        </a:cubicBezTo>
                        <a:close/>
                      </a:path>
                      <a:path w="11526539" h="6372532" fill="none" stroke="0" extrusionOk="0">
                        <a:moveTo>
                          <a:pt x="0" y="1062110"/>
                        </a:moveTo>
                        <a:cubicBezTo>
                          <a:pt x="-47134" y="477643"/>
                          <a:pt x="522023" y="52038"/>
                          <a:pt x="1044698" y="0"/>
                        </a:cubicBezTo>
                        <a:cubicBezTo>
                          <a:pt x="2930757" y="-28461"/>
                          <a:pt x="7597134" y="42104"/>
                          <a:pt x="10481840" y="0"/>
                        </a:cubicBezTo>
                        <a:cubicBezTo>
                          <a:pt x="11050452" y="-72421"/>
                          <a:pt x="11602948" y="600005"/>
                          <a:pt x="11526539" y="1062110"/>
                        </a:cubicBezTo>
                        <a:cubicBezTo>
                          <a:pt x="11675129" y="1472157"/>
                          <a:pt x="11407909" y="4294717"/>
                          <a:pt x="11526539" y="5310421"/>
                        </a:cubicBezTo>
                        <a:cubicBezTo>
                          <a:pt x="11491664" y="5954808"/>
                          <a:pt x="10939335" y="6420853"/>
                          <a:pt x="10481840" y="6372532"/>
                        </a:cubicBezTo>
                        <a:cubicBezTo>
                          <a:pt x="6791817" y="6374769"/>
                          <a:pt x="2540460" y="6025360"/>
                          <a:pt x="1044698" y="6372532"/>
                        </a:cubicBezTo>
                        <a:cubicBezTo>
                          <a:pt x="453302" y="6400645"/>
                          <a:pt x="-81539" y="5922942"/>
                          <a:pt x="0" y="5310421"/>
                        </a:cubicBezTo>
                        <a:cubicBezTo>
                          <a:pt x="-3338" y="3175156"/>
                          <a:pt x="61158" y="2705663"/>
                          <a:pt x="0" y="10621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50F4C30-A871-4C38-844A-91922FD4D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633600"/>
            <a:ext cx="3883025" cy="39208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60B7EA-23A2-9DDA-3BB9-B7A312746719}"/>
              </a:ext>
            </a:extLst>
          </p:cNvPr>
          <p:cNvGrpSpPr/>
          <p:nvPr/>
        </p:nvGrpSpPr>
        <p:grpSpPr>
          <a:xfrm>
            <a:off x="1855020" y="1021439"/>
            <a:ext cx="9389806" cy="1510124"/>
            <a:chOff x="2684208" y="3285664"/>
            <a:chExt cx="7796980" cy="10772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E5B1F9-ED91-98B6-2DDB-3385C01C90E5}"/>
                </a:ext>
              </a:extLst>
            </p:cNvPr>
            <p:cNvSpPr/>
            <p:nvPr/>
          </p:nvSpPr>
          <p:spPr>
            <a:xfrm>
              <a:off x="2684208" y="3285664"/>
              <a:ext cx="7796980" cy="10772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1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5A668E-C3AA-9109-5AFD-C89905FF016D}"/>
                </a:ext>
              </a:extLst>
            </p:cNvPr>
            <p:cNvSpPr txBox="1"/>
            <p:nvPr/>
          </p:nvSpPr>
          <p:spPr>
            <a:xfrm>
              <a:off x="2859302" y="3354258"/>
              <a:ext cx="7463665" cy="971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hãy gọi tên các thành phần trong phép cộng và phép trừ.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290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6" y="1"/>
            <a:ext cx="5981935" cy="7723164"/>
          </a:xfrm>
          <a:prstGeom prst="rect">
            <a:avLst/>
          </a:prstGeom>
        </p:spPr>
      </p:pic>
      <p:pic>
        <p:nvPicPr>
          <p:cNvPr id="8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2"/>
            <a:ext cx="6319559" cy="7723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62D662-D731-43ED-BE07-E295BCACA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041351" y="2210968"/>
            <a:ext cx="7881171" cy="21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2272" y="1731680"/>
            <a:ext cx="3413760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71778" y="1261534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defTabSz="1659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3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4444" y="1126067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1219170">
              <a:spcBef>
                <a:spcPts val="800"/>
              </a:spcBef>
            </a:pPr>
            <a:r>
              <a:rPr lang="en-US" sz="5333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715" y="2887132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defTabSz="1659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3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8381" y="2751665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1219170"/>
            <a:r>
              <a:rPr lang="en-US" sz="5333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1778" y="4512734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defTabSz="1659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3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33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33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733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3733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733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33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(tr.15)</a:t>
            </a:r>
          </a:p>
        </p:txBody>
      </p:sp>
      <p:sp>
        <p:nvSpPr>
          <p:cNvPr id="11" name="Oval 10"/>
          <p:cNvSpPr/>
          <p:nvPr/>
        </p:nvSpPr>
        <p:spPr>
          <a:xfrm>
            <a:off x="2294444" y="4377267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1219170"/>
            <a:r>
              <a:rPr lang="en-US" sz="4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122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Hình ảnh 2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B1D1767-774B-5A8D-2332-119C9CD691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12386092" y="-100330"/>
            <a:ext cx="6073359" cy="7723164"/>
          </a:xfrm>
          <a:prstGeom prst="rect">
            <a:avLst/>
          </a:prstGeom>
        </p:spPr>
      </p:pic>
      <p:pic>
        <p:nvPicPr>
          <p:cNvPr id="26" name="Hình ảnh 25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4710CEE-3FE8-12CD-730F-5A08A5F11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6436408" y="-100330"/>
            <a:ext cx="6319559" cy="7723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D5A694-4928-0D04-59FE-BC8AA36B2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954" y="1048305"/>
            <a:ext cx="9126503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1836 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50846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041791B-11F6-883F-A758-9A9798CDC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49C09D1-647C-2E62-6415-ACF4B3E9D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1" y="203362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127290" y="2900629"/>
            <a:ext cx="9937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đội chơi, mỗi đội gồm 3 HS thi viết kết quả đúng vào mỗi phép tính của đội mình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  <a:endParaRPr lang="vi-VN" sz="4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36809-CF6B-4321-1C22-6E0DA82BB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25" y="520276"/>
            <a:ext cx="12192000" cy="19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9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041791B-11F6-883F-A758-9A9798CDC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677" y="2858176"/>
            <a:ext cx="7338795" cy="3839869"/>
          </a:xfrm>
          <a:prstGeom prst="rect">
            <a:avLst/>
          </a:prstGeom>
        </p:spPr>
      </p:pic>
      <p:pic>
        <p:nvPicPr>
          <p:cNvPr id="33" name="Hình ảnh 2" descr="Ảnh có chứa mũi tên&#10;&#10;Mô tả được tạo tự động">
            <a:extLst>
              <a:ext uri="{FF2B5EF4-FFF2-40B4-BE49-F238E27FC236}">
                <a16:creationId xmlns:a16="http://schemas.microsoft.com/office/drawing/2014/main" id="{2BCE0C72-2E21-8A4C-397D-EC58EAEA23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14583" r="19871" b="22497"/>
          <a:stretch/>
        </p:blipFill>
        <p:spPr>
          <a:xfrm rot="3936349">
            <a:off x="8443322" y="5851582"/>
            <a:ext cx="1956183" cy="11719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80241" y="849572"/>
            <a:ext cx="11350498" cy="1857941"/>
            <a:chOff x="274957" y="-1309887"/>
            <a:chExt cx="11224105" cy="5173821"/>
          </a:xfrm>
        </p:grpSpPr>
        <p:sp>
          <p:nvSpPr>
            <p:cNvPr id="43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694563" y="-1309887"/>
              <a:ext cx="10191825" cy="5173821"/>
            </a:xfrm>
            <a:custGeom>
              <a:avLst/>
              <a:gdLst>
                <a:gd name="connsiteX0" fmla="*/ 0 w 10191825"/>
                <a:gd name="connsiteY0" fmla="*/ 862320 h 5173821"/>
                <a:gd name="connsiteX1" fmla="*/ 306214 w 10191825"/>
                <a:gd name="connsiteY1" fmla="*/ 0 h 5173821"/>
                <a:gd name="connsiteX2" fmla="*/ 9885610 w 10191825"/>
                <a:gd name="connsiteY2" fmla="*/ 0 h 5173821"/>
                <a:gd name="connsiteX3" fmla="*/ 10191825 w 10191825"/>
                <a:gd name="connsiteY3" fmla="*/ 862320 h 5173821"/>
                <a:gd name="connsiteX4" fmla="*/ 10191825 w 10191825"/>
                <a:gd name="connsiteY4" fmla="*/ 4311500 h 5173821"/>
                <a:gd name="connsiteX5" fmla="*/ 9885610 w 10191825"/>
                <a:gd name="connsiteY5" fmla="*/ 5173821 h 5173821"/>
                <a:gd name="connsiteX6" fmla="*/ 306214 w 10191825"/>
                <a:gd name="connsiteY6" fmla="*/ 5173821 h 5173821"/>
                <a:gd name="connsiteX7" fmla="*/ 0 w 10191825"/>
                <a:gd name="connsiteY7" fmla="*/ 4311500 h 5173821"/>
                <a:gd name="connsiteX8" fmla="*/ 0 w 10191825"/>
                <a:gd name="connsiteY8" fmla="*/ 862320 h 5173821"/>
                <a:gd name="connsiteX0" fmla="*/ 0 w 10191825"/>
                <a:gd name="connsiteY0" fmla="*/ 862320 h 5173821"/>
                <a:gd name="connsiteX1" fmla="*/ 306214 w 10191825"/>
                <a:gd name="connsiteY1" fmla="*/ 0 h 5173821"/>
                <a:gd name="connsiteX2" fmla="*/ 9885610 w 10191825"/>
                <a:gd name="connsiteY2" fmla="*/ 0 h 5173821"/>
                <a:gd name="connsiteX3" fmla="*/ 10191825 w 10191825"/>
                <a:gd name="connsiteY3" fmla="*/ 862320 h 5173821"/>
                <a:gd name="connsiteX4" fmla="*/ 10191825 w 10191825"/>
                <a:gd name="connsiteY4" fmla="*/ 4311500 h 5173821"/>
                <a:gd name="connsiteX5" fmla="*/ 9885610 w 10191825"/>
                <a:gd name="connsiteY5" fmla="*/ 5173821 h 5173821"/>
                <a:gd name="connsiteX6" fmla="*/ 306214 w 10191825"/>
                <a:gd name="connsiteY6" fmla="*/ 5173821 h 5173821"/>
                <a:gd name="connsiteX7" fmla="*/ 0 w 10191825"/>
                <a:gd name="connsiteY7" fmla="*/ 4311500 h 5173821"/>
                <a:gd name="connsiteX8" fmla="*/ 0 w 10191825"/>
                <a:gd name="connsiteY8" fmla="*/ 862320 h 51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91825" h="5173821" fill="none" extrusionOk="0">
                  <a:moveTo>
                    <a:pt x="0" y="862320"/>
                  </a:moveTo>
                  <a:cubicBezTo>
                    <a:pt x="-24545" y="388123"/>
                    <a:pt x="131393" y="82652"/>
                    <a:pt x="306214" y="0"/>
                  </a:cubicBezTo>
                  <a:cubicBezTo>
                    <a:pt x="2004561" y="605168"/>
                    <a:pt x="6315098" y="-120444"/>
                    <a:pt x="9885610" y="0"/>
                  </a:cubicBezTo>
                  <a:cubicBezTo>
                    <a:pt x="10081993" y="-83620"/>
                    <a:pt x="10285724" y="427027"/>
                    <a:pt x="10191825" y="862320"/>
                  </a:cubicBezTo>
                  <a:cubicBezTo>
                    <a:pt x="10197880" y="2091960"/>
                    <a:pt x="10189726" y="3735541"/>
                    <a:pt x="10191825" y="4311500"/>
                  </a:cubicBezTo>
                  <a:cubicBezTo>
                    <a:pt x="10169939" y="4770513"/>
                    <a:pt x="10021332" y="5198722"/>
                    <a:pt x="9885610" y="5173821"/>
                  </a:cubicBezTo>
                  <a:cubicBezTo>
                    <a:pt x="6396049" y="5901856"/>
                    <a:pt x="3117947" y="4793857"/>
                    <a:pt x="306214" y="5173821"/>
                  </a:cubicBezTo>
                  <a:cubicBezTo>
                    <a:pt x="126315" y="5300345"/>
                    <a:pt x="-57342" y="4855239"/>
                    <a:pt x="0" y="4311500"/>
                  </a:cubicBezTo>
                  <a:cubicBezTo>
                    <a:pt x="5025" y="3389684"/>
                    <a:pt x="61809" y="1818970"/>
                    <a:pt x="0" y="862320"/>
                  </a:cubicBezTo>
                  <a:close/>
                </a:path>
                <a:path w="10191825" h="5173821" stroke="0" extrusionOk="0">
                  <a:moveTo>
                    <a:pt x="0" y="862320"/>
                  </a:moveTo>
                  <a:cubicBezTo>
                    <a:pt x="21556" y="393215"/>
                    <a:pt x="149046" y="-1076"/>
                    <a:pt x="306214" y="0"/>
                  </a:cubicBezTo>
                  <a:cubicBezTo>
                    <a:pt x="4163483" y="-416125"/>
                    <a:pt x="7456731" y="-77360"/>
                    <a:pt x="9885610" y="0"/>
                  </a:cubicBezTo>
                  <a:cubicBezTo>
                    <a:pt x="10063932" y="-23064"/>
                    <a:pt x="10157941" y="478271"/>
                    <a:pt x="10191825" y="862320"/>
                  </a:cubicBezTo>
                  <a:cubicBezTo>
                    <a:pt x="10045659" y="1375935"/>
                    <a:pt x="10123862" y="3230026"/>
                    <a:pt x="10191825" y="4311500"/>
                  </a:cubicBezTo>
                  <a:cubicBezTo>
                    <a:pt x="10204233" y="4849608"/>
                    <a:pt x="10044596" y="5163586"/>
                    <a:pt x="9885610" y="5173821"/>
                  </a:cubicBezTo>
                  <a:cubicBezTo>
                    <a:pt x="7827076" y="5430865"/>
                    <a:pt x="4551349" y="4974306"/>
                    <a:pt x="306214" y="5173821"/>
                  </a:cubicBezTo>
                  <a:cubicBezTo>
                    <a:pt x="124792" y="5139531"/>
                    <a:pt x="-71549" y="4765179"/>
                    <a:pt x="0" y="4311500"/>
                  </a:cubicBezTo>
                  <a:cubicBezTo>
                    <a:pt x="94152" y="2752682"/>
                    <a:pt x="8993" y="2000786"/>
                    <a:pt x="0" y="862320"/>
                  </a:cubicBezTo>
                  <a:close/>
                </a:path>
                <a:path w="10191825" h="5173821" fill="none" stroke="0" extrusionOk="0">
                  <a:moveTo>
                    <a:pt x="0" y="862320"/>
                  </a:moveTo>
                  <a:cubicBezTo>
                    <a:pt x="32128" y="382683"/>
                    <a:pt x="161083" y="76015"/>
                    <a:pt x="306214" y="0"/>
                  </a:cubicBezTo>
                  <a:cubicBezTo>
                    <a:pt x="2413946" y="-215909"/>
                    <a:pt x="6430892" y="-61146"/>
                    <a:pt x="9885610" y="0"/>
                  </a:cubicBezTo>
                  <a:cubicBezTo>
                    <a:pt x="10071224" y="-84716"/>
                    <a:pt x="10214299" y="420660"/>
                    <a:pt x="10191825" y="862320"/>
                  </a:cubicBezTo>
                  <a:cubicBezTo>
                    <a:pt x="10227480" y="1995205"/>
                    <a:pt x="10100097" y="3639125"/>
                    <a:pt x="10191825" y="4311500"/>
                  </a:cubicBezTo>
                  <a:cubicBezTo>
                    <a:pt x="10183444" y="4782367"/>
                    <a:pt x="10023284" y="5195965"/>
                    <a:pt x="9885610" y="5173821"/>
                  </a:cubicBezTo>
                  <a:cubicBezTo>
                    <a:pt x="6778417" y="4910660"/>
                    <a:pt x="3058147" y="4553222"/>
                    <a:pt x="306214" y="5173821"/>
                  </a:cubicBezTo>
                  <a:cubicBezTo>
                    <a:pt x="116248" y="5173554"/>
                    <a:pt x="-50443" y="4806864"/>
                    <a:pt x="0" y="4311500"/>
                  </a:cubicBezTo>
                  <a:cubicBezTo>
                    <a:pt x="-36750" y="3262802"/>
                    <a:pt x="-67146" y="1862521"/>
                    <a:pt x="0" y="86232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0306594"/>
                        <a:gd name="connsiteY0" fmla="*/ 309663 h 1857941"/>
                        <a:gd name="connsiteX1" fmla="*/ 309663 w 10306594"/>
                        <a:gd name="connsiteY1" fmla="*/ 0 h 1857941"/>
                        <a:gd name="connsiteX2" fmla="*/ 9996931 w 10306594"/>
                        <a:gd name="connsiteY2" fmla="*/ 0 h 1857941"/>
                        <a:gd name="connsiteX3" fmla="*/ 10306594 w 10306594"/>
                        <a:gd name="connsiteY3" fmla="*/ 309663 h 1857941"/>
                        <a:gd name="connsiteX4" fmla="*/ 10306594 w 10306594"/>
                        <a:gd name="connsiteY4" fmla="*/ 1548278 h 1857941"/>
                        <a:gd name="connsiteX5" fmla="*/ 9996931 w 10306594"/>
                        <a:gd name="connsiteY5" fmla="*/ 1857941 h 1857941"/>
                        <a:gd name="connsiteX6" fmla="*/ 309663 w 10306594"/>
                        <a:gd name="connsiteY6" fmla="*/ 1857941 h 1857941"/>
                        <a:gd name="connsiteX7" fmla="*/ 0 w 10306594"/>
                        <a:gd name="connsiteY7" fmla="*/ 1548278 h 1857941"/>
                        <a:gd name="connsiteX8" fmla="*/ 0 w 10306594"/>
                        <a:gd name="connsiteY8" fmla="*/ 309663 h 1857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6594" h="1857941" fill="none" extrusionOk="0">
                          <a:moveTo>
                            <a:pt x="0" y="309663"/>
                          </a:moveTo>
                          <a:cubicBezTo>
                            <a:pt x="-4676" y="138932"/>
                            <a:pt x="133712" y="27989"/>
                            <a:pt x="309663" y="0"/>
                          </a:cubicBezTo>
                          <a:cubicBezTo>
                            <a:pt x="2136870" y="77600"/>
                            <a:pt x="6372540" y="-27269"/>
                            <a:pt x="9996931" y="0"/>
                          </a:cubicBezTo>
                          <a:cubicBezTo>
                            <a:pt x="10188069" y="-26535"/>
                            <a:pt x="10331768" y="146052"/>
                            <a:pt x="10306594" y="309663"/>
                          </a:cubicBezTo>
                          <a:cubicBezTo>
                            <a:pt x="10339044" y="737168"/>
                            <a:pt x="10218088" y="1324679"/>
                            <a:pt x="10306594" y="1548278"/>
                          </a:cubicBezTo>
                          <a:cubicBezTo>
                            <a:pt x="10294250" y="1714471"/>
                            <a:pt x="10155108" y="1863606"/>
                            <a:pt x="9996931" y="1857941"/>
                          </a:cubicBezTo>
                          <a:cubicBezTo>
                            <a:pt x="6569570" y="1907118"/>
                            <a:pt x="3322997" y="1735239"/>
                            <a:pt x="309663" y="1857941"/>
                          </a:cubicBezTo>
                          <a:cubicBezTo>
                            <a:pt x="135471" y="1882286"/>
                            <a:pt x="-11718" y="1729390"/>
                            <a:pt x="0" y="1548278"/>
                          </a:cubicBezTo>
                          <a:cubicBezTo>
                            <a:pt x="-11284" y="1180703"/>
                            <a:pt x="103769" y="667847"/>
                            <a:pt x="0" y="309663"/>
                          </a:cubicBezTo>
                          <a:close/>
                        </a:path>
                        <a:path w="10306594" h="1857941" stroke="0" extrusionOk="0">
                          <a:moveTo>
                            <a:pt x="0" y="309663"/>
                          </a:moveTo>
                          <a:cubicBezTo>
                            <a:pt x="17801" y="136606"/>
                            <a:pt x="148723" y="-673"/>
                            <a:pt x="309663" y="0"/>
                          </a:cubicBezTo>
                          <a:cubicBezTo>
                            <a:pt x="4268778" y="-129276"/>
                            <a:pt x="7851713" y="-77778"/>
                            <a:pt x="9996931" y="0"/>
                          </a:cubicBezTo>
                          <a:cubicBezTo>
                            <a:pt x="10161662" y="-20056"/>
                            <a:pt x="10301000" y="170897"/>
                            <a:pt x="10306594" y="309663"/>
                          </a:cubicBezTo>
                          <a:cubicBezTo>
                            <a:pt x="10206837" y="554126"/>
                            <a:pt x="10261455" y="1139162"/>
                            <a:pt x="10306594" y="1548278"/>
                          </a:cubicBezTo>
                          <a:cubicBezTo>
                            <a:pt x="10315710" y="1738524"/>
                            <a:pt x="10149909" y="1864073"/>
                            <a:pt x="9996931" y="1857941"/>
                          </a:cubicBezTo>
                          <a:cubicBezTo>
                            <a:pt x="8125135" y="1902161"/>
                            <a:pt x="4940471" y="1828559"/>
                            <a:pt x="309663" y="1857941"/>
                          </a:cubicBezTo>
                          <a:cubicBezTo>
                            <a:pt x="135113" y="1844385"/>
                            <a:pt x="-24562" y="1713623"/>
                            <a:pt x="0" y="1548278"/>
                          </a:cubicBezTo>
                          <a:cubicBezTo>
                            <a:pt x="79003" y="1052940"/>
                            <a:pt x="98514" y="716528"/>
                            <a:pt x="0" y="30966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Hộp Văn bản 25">
              <a:extLst>
                <a:ext uri="{FF2B5EF4-FFF2-40B4-BE49-F238E27FC236}">
                  <a16:creationId xmlns:a16="http://schemas.microsoft.com/office/drawing/2014/main" id="{0ADF44AD-C3AA-915D-6251-5DA41C4D3A2D}"/>
                </a:ext>
              </a:extLst>
            </p:cNvPr>
            <p:cNvSpPr txBox="1"/>
            <p:nvPr/>
          </p:nvSpPr>
          <p:spPr>
            <a:xfrm>
              <a:off x="274957" y="-994204"/>
              <a:ext cx="11224105" cy="4028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Trong </a:t>
              </a:r>
              <a:r>
                <a:rPr lang="en-US" sz="4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phép</a:t>
              </a:r>
              <a:r>
                <a:rPr lang="en-US" sz="4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cộng</a:t>
              </a:r>
              <a:r>
                <a:rPr lang="en-US" sz="4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25 + 12, </a:t>
              </a:r>
            </a:p>
            <a:p>
              <a:pPr algn="ctr"/>
              <a:r>
                <a:rPr lang="en-US" sz="4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12 </a:t>
              </a:r>
              <a:r>
                <a:rPr lang="en-US" sz="4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được</a:t>
              </a:r>
              <a:r>
                <a:rPr lang="en-US" sz="4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gọi</a:t>
              </a:r>
              <a:r>
                <a:rPr lang="en-US" sz="4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:</a:t>
              </a:r>
            </a:p>
          </p:txBody>
        </p:sp>
      </p:grpSp>
      <p:sp>
        <p:nvSpPr>
          <p:cNvPr id="49" name="TextBox 2">
            <a:extLst>
              <a:ext uri="{FF2B5EF4-FFF2-40B4-BE49-F238E27FC236}">
                <a16:creationId xmlns:a16="http://schemas.microsoft.com/office/drawing/2014/main" id="{93F4883A-112F-DC80-A23A-B1BF466F8395}"/>
              </a:ext>
            </a:extLst>
          </p:cNvPr>
          <p:cNvSpPr txBox="1"/>
          <p:nvPr/>
        </p:nvSpPr>
        <p:spPr>
          <a:xfrm>
            <a:off x="4543426" y="4492392"/>
            <a:ext cx="4025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8000" b="1" dirty="0" err="1">
                <a:solidFill>
                  <a:prstClr val="white"/>
                </a:solidFill>
                <a:latin typeface="Calibri" panose="020F0502020204030204"/>
                <a:ea typeface="Cambria Math" panose="02040503050406030204" pitchFamily="18" charset="0"/>
              </a:rPr>
              <a:t>Số</a:t>
            </a:r>
            <a:r>
              <a:rPr lang="en-US" sz="8000" b="1" dirty="0">
                <a:solidFill>
                  <a:prstClr val="white"/>
                </a:solidFill>
                <a:latin typeface="Calibri" panose="020F0502020204030204"/>
                <a:ea typeface="Cambria Math" panose="02040503050406030204" pitchFamily="18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Calibri" panose="020F0502020204030204"/>
                <a:ea typeface="Cambria Math" panose="02040503050406030204" pitchFamily="18" charset="0"/>
              </a:rPr>
              <a:t>hạng</a:t>
            </a:r>
            <a:endParaRPr lang="en-US" sz="8000" b="1" dirty="0">
              <a:solidFill>
                <a:prstClr val="white"/>
              </a:solidFill>
              <a:latin typeface="Calibri" panose="020F0502020204030204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041791B-11F6-883F-A758-9A9798CDC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677" y="2858176"/>
            <a:ext cx="7338795" cy="3839869"/>
          </a:xfrm>
          <a:prstGeom prst="rect">
            <a:avLst/>
          </a:prstGeom>
        </p:spPr>
      </p:pic>
      <p:pic>
        <p:nvPicPr>
          <p:cNvPr id="33" name="Hình ảnh 2" descr="Ảnh có chứa mũi tên&#10;&#10;Mô tả được tạo tự động">
            <a:extLst>
              <a:ext uri="{FF2B5EF4-FFF2-40B4-BE49-F238E27FC236}">
                <a16:creationId xmlns:a16="http://schemas.microsoft.com/office/drawing/2014/main" id="{2BCE0C72-2E21-8A4C-397D-EC58EAEA23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14583" r="19871" b="22497"/>
          <a:stretch/>
        </p:blipFill>
        <p:spPr>
          <a:xfrm rot="3936349">
            <a:off x="8443322" y="5851582"/>
            <a:ext cx="1956183" cy="11719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308791" y="849572"/>
            <a:ext cx="11350498" cy="1867689"/>
            <a:chOff x="105416" y="-1309887"/>
            <a:chExt cx="11224105" cy="5200966"/>
          </a:xfrm>
        </p:grpSpPr>
        <p:sp>
          <p:nvSpPr>
            <p:cNvPr id="43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694563" y="-1309887"/>
              <a:ext cx="10191825" cy="5173821"/>
            </a:xfrm>
            <a:custGeom>
              <a:avLst/>
              <a:gdLst>
                <a:gd name="connsiteX0" fmla="*/ 0 w 10191825"/>
                <a:gd name="connsiteY0" fmla="*/ 862320 h 5173821"/>
                <a:gd name="connsiteX1" fmla="*/ 306214 w 10191825"/>
                <a:gd name="connsiteY1" fmla="*/ 0 h 5173821"/>
                <a:gd name="connsiteX2" fmla="*/ 9885610 w 10191825"/>
                <a:gd name="connsiteY2" fmla="*/ 0 h 5173821"/>
                <a:gd name="connsiteX3" fmla="*/ 10191825 w 10191825"/>
                <a:gd name="connsiteY3" fmla="*/ 862320 h 5173821"/>
                <a:gd name="connsiteX4" fmla="*/ 10191825 w 10191825"/>
                <a:gd name="connsiteY4" fmla="*/ 4311500 h 5173821"/>
                <a:gd name="connsiteX5" fmla="*/ 9885610 w 10191825"/>
                <a:gd name="connsiteY5" fmla="*/ 5173821 h 5173821"/>
                <a:gd name="connsiteX6" fmla="*/ 306214 w 10191825"/>
                <a:gd name="connsiteY6" fmla="*/ 5173821 h 5173821"/>
                <a:gd name="connsiteX7" fmla="*/ 0 w 10191825"/>
                <a:gd name="connsiteY7" fmla="*/ 4311500 h 5173821"/>
                <a:gd name="connsiteX8" fmla="*/ 0 w 10191825"/>
                <a:gd name="connsiteY8" fmla="*/ 862320 h 5173821"/>
                <a:gd name="connsiteX0" fmla="*/ 0 w 10191825"/>
                <a:gd name="connsiteY0" fmla="*/ 862320 h 5173821"/>
                <a:gd name="connsiteX1" fmla="*/ 306214 w 10191825"/>
                <a:gd name="connsiteY1" fmla="*/ 0 h 5173821"/>
                <a:gd name="connsiteX2" fmla="*/ 9885610 w 10191825"/>
                <a:gd name="connsiteY2" fmla="*/ 0 h 5173821"/>
                <a:gd name="connsiteX3" fmla="*/ 10191825 w 10191825"/>
                <a:gd name="connsiteY3" fmla="*/ 862320 h 5173821"/>
                <a:gd name="connsiteX4" fmla="*/ 10191825 w 10191825"/>
                <a:gd name="connsiteY4" fmla="*/ 4311500 h 5173821"/>
                <a:gd name="connsiteX5" fmla="*/ 9885610 w 10191825"/>
                <a:gd name="connsiteY5" fmla="*/ 5173821 h 5173821"/>
                <a:gd name="connsiteX6" fmla="*/ 306214 w 10191825"/>
                <a:gd name="connsiteY6" fmla="*/ 5173821 h 5173821"/>
                <a:gd name="connsiteX7" fmla="*/ 0 w 10191825"/>
                <a:gd name="connsiteY7" fmla="*/ 4311500 h 5173821"/>
                <a:gd name="connsiteX8" fmla="*/ 0 w 10191825"/>
                <a:gd name="connsiteY8" fmla="*/ 862320 h 51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91825" h="5173821" fill="none" extrusionOk="0">
                  <a:moveTo>
                    <a:pt x="0" y="862320"/>
                  </a:moveTo>
                  <a:cubicBezTo>
                    <a:pt x="-24545" y="388123"/>
                    <a:pt x="131393" y="82652"/>
                    <a:pt x="306214" y="0"/>
                  </a:cubicBezTo>
                  <a:cubicBezTo>
                    <a:pt x="2004561" y="605168"/>
                    <a:pt x="6315098" y="-120444"/>
                    <a:pt x="9885610" y="0"/>
                  </a:cubicBezTo>
                  <a:cubicBezTo>
                    <a:pt x="10081993" y="-83620"/>
                    <a:pt x="10285724" y="427027"/>
                    <a:pt x="10191825" y="862320"/>
                  </a:cubicBezTo>
                  <a:cubicBezTo>
                    <a:pt x="10197880" y="2091960"/>
                    <a:pt x="10189726" y="3735541"/>
                    <a:pt x="10191825" y="4311500"/>
                  </a:cubicBezTo>
                  <a:cubicBezTo>
                    <a:pt x="10169939" y="4770513"/>
                    <a:pt x="10021332" y="5198722"/>
                    <a:pt x="9885610" y="5173821"/>
                  </a:cubicBezTo>
                  <a:cubicBezTo>
                    <a:pt x="6396049" y="5901856"/>
                    <a:pt x="3117947" y="4793857"/>
                    <a:pt x="306214" y="5173821"/>
                  </a:cubicBezTo>
                  <a:cubicBezTo>
                    <a:pt x="126315" y="5300345"/>
                    <a:pt x="-57342" y="4855239"/>
                    <a:pt x="0" y="4311500"/>
                  </a:cubicBezTo>
                  <a:cubicBezTo>
                    <a:pt x="5025" y="3389684"/>
                    <a:pt x="61809" y="1818970"/>
                    <a:pt x="0" y="862320"/>
                  </a:cubicBezTo>
                  <a:close/>
                </a:path>
                <a:path w="10191825" h="5173821" stroke="0" extrusionOk="0">
                  <a:moveTo>
                    <a:pt x="0" y="862320"/>
                  </a:moveTo>
                  <a:cubicBezTo>
                    <a:pt x="21556" y="393215"/>
                    <a:pt x="149046" y="-1076"/>
                    <a:pt x="306214" y="0"/>
                  </a:cubicBezTo>
                  <a:cubicBezTo>
                    <a:pt x="4163483" y="-416125"/>
                    <a:pt x="7456731" y="-77360"/>
                    <a:pt x="9885610" y="0"/>
                  </a:cubicBezTo>
                  <a:cubicBezTo>
                    <a:pt x="10063932" y="-23064"/>
                    <a:pt x="10157941" y="478271"/>
                    <a:pt x="10191825" y="862320"/>
                  </a:cubicBezTo>
                  <a:cubicBezTo>
                    <a:pt x="10045659" y="1375935"/>
                    <a:pt x="10123862" y="3230026"/>
                    <a:pt x="10191825" y="4311500"/>
                  </a:cubicBezTo>
                  <a:cubicBezTo>
                    <a:pt x="10204233" y="4849608"/>
                    <a:pt x="10044596" y="5163586"/>
                    <a:pt x="9885610" y="5173821"/>
                  </a:cubicBezTo>
                  <a:cubicBezTo>
                    <a:pt x="7827076" y="5430865"/>
                    <a:pt x="4551349" y="4974306"/>
                    <a:pt x="306214" y="5173821"/>
                  </a:cubicBezTo>
                  <a:cubicBezTo>
                    <a:pt x="124792" y="5139531"/>
                    <a:pt x="-71549" y="4765179"/>
                    <a:pt x="0" y="4311500"/>
                  </a:cubicBezTo>
                  <a:cubicBezTo>
                    <a:pt x="94152" y="2752682"/>
                    <a:pt x="8993" y="2000786"/>
                    <a:pt x="0" y="862320"/>
                  </a:cubicBezTo>
                  <a:close/>
                </a:path>
                <a:path w="10191825" h="5173821" fill="none" stroke="0" extrusionOk="0">
                  <a:moveTo>
                    <a:pt x="0" y="862320"/>
                  </a:moveTo>
                  <a:cubicBezTo>
                    <a:pt x="32128" y="382683"/>
                    <a:pt x="161083" y="76015"/>
                    <a:pt x="306214" y="0"/>
                  </a:cubicBezTo>
                  <a:cubicBezTo>
                    <a:pt x="2413946" y="-215909"/>
                    <a:pt x="6430892" y="-61146"/>
                    <a:pt x="9885610" y="0"/>
                  </a:cubicBezTo>
                  <a:cubicBezTo>
                    <a:pt x="10071224" y="-84716"/>
                    <a:pt x="10214299" y="420660"/>
                    <a:pt x="10191825" y="862320"/>
                  </a:cubicBezTo>
                  <a:cubicBezTo>
                    <a:pt x="10227480" y="1995205"/>
                    <a:pt x="10100097" y="3639125"/>
                    <a:pt x="10191825" y="4311500"/>
                  </a:cubicBezTo>
                  <a:cubicBezTo>
                    <a:pt x="10183444" y="4782367"/>
                    <a:pt x="10023284" y="5195965"/>
                    <a:pt x="9885610" y="5173821"/>
                  </a:cubicBezTo>
                  <a:cubicBezTo>
                    <a:pt x="6778417" y="4910660"/>
                    <a:pt x="3058147" y="4553222"/>
                    <a:pt x="306214" y="5173821"/>
                  </a:cubicBezTo>
                  <a:cubicBezTo>
                    <a:pt x="116248" y="5173554"/>
                    <a:pt x="-50443" y="4806864"/>
                    <a:pt x="0" y="4311500"/>
                  </a:cubicBezTo>
                  <a:cubicBezTo>
                    <a:pt x="-36750" y="3262802"/>
                    <a:pt x="-67146" y="1862521"/>
                    <a:pt x="0" y="86232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0306594"/>
                        <a:gd name="connsiteY0" fmla="*/ 309663 h 1857941"/>
                        <a:gd name="connsiteX1" fmla="*/ 309663 w 10306594"/>
                        <a:gd name="connsiteY1" fmla="*/ 0 h 1857941"/>
                        <a:gd name="connsiteX2" fmla="*/ 9996931 w 10306594"/>
                        <a:gd name="connsiteY2" fmla="*/ 0 h 1857941"/>
                        <a:gd name="connsiteX3" fmla="*/ 10306594 w 10306594"/>
                        <a:gd name="connsiteY3" fmla="*/ 309663 h 1857941"/>
                        <a:gd name="connsiteX4" fmla="*/ 10306594 w 10306594"/>
                        <a:gd name="connsiteY4" fmla="*/ 1548278 h 1857941"/>
                        <a:gd name="connsiteX5" fmla="*/ 9996931 w 10306594"/>
                        <a:gd name="connsiteY5" fmla="*/ 1857941 h 1857941"/>
                        <a:gd name="connsiteX6" fmla="*/ 309663 w 10306594"/>
                        <a:gd name="connsiteY6" fmla="*/ 1857941 h 1857941"/>
                        <a:gd name="connsiteX7" fmla="*/ 0 w 10306594"/>
                        <a:gd name="connsiteY7" fmla="*/ 1548278 h 1857941"/>
                        <a:gd name="connsiteX8" fmla="*/ 0 w 10306594"/>
                        <a:gd name="connsiteY8" fmla="*/ 309663 h 1857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6594" h="1857941" fill="none" extrusionOk="0">
                          <a:moveTo>
                            <a:pt x="0" y="309663"/>
                          </a:moveTo>
                          <a:cubicBezTo>
                            <a:pt x="-4676" y="138932"/>
                            <a:pt x="133712" y="27989"/>
                            <a:pt x="309663" y="0"/>
                          </a:cubicBezTo>
                          <a:cubicBezTo>
                            <a:pt x="2136870" y="77600"/>
                            <a:pt x="6372540" y="-27269"/>
                            <a:pt x="9996931" y="0"/>
                          </a:cubicBezTo>
                          <a:cubicBezTo>
                            <a:pt x="10188069" y="-26535"/>
                            <a:pt x="10331768" y="146052"/>
                            <a:pt x="10306594" y="309663"/>
                          </a:cubicBezTo>
                          <a:cubicBezTo>
                            <a:pt x="10339044" y="737168"/>
                            <a:pt x="10218088" y="1324679"/>
                            <a:pt x="10306594" y="1548278"/>
                          </a:cubicBezTo>
                          <a:cubicBezTo>
                            <a:pt x="10294250" y="1714471"/>
                            <a:pt x="10155108" y="1863606"/>
                            <a:pt x="9996931" y="1857941"/>
                          </a:cubicBezTo>
                          <a:cubicBezTo>
                            <a:pt x="6569570" y="1907118"/>
                            <a:pt x="3322997" y="1735239"/>
                            <a:pt x="309663" y="1857941"/>
                          </a:cubicBezTo>
                          <a:cubicBezTo>
                            <a:pt x="135471" y="1882286"/>
                            <a:pt x="-11718" y="1729390"/>
                            <a:pt x="0" y="1548278"/>
                          </a:cubicBezTo>
                          <a:cubicBezTo>
                            <a:pt x="-11284" y="1180703"/>
                            <a:pt x="103769" y="667847"/>
                            <a:pt x="0" y="309663"/>
                          </a:cubicBezTo>
                          <a:close/>
                        </a:path>
                        <a:path w="10306594" h="1857941" stroke="0" extrusionOk="0">
                          <a:moveTo>
                            <a:pt x="0" y="309663"/>
                          </a:moveTo>
                          <a:cubicBezTo>
                            <a:pt x="17801" y="136606"/>
                            <a:pt x="148723" y="-673"/>
                            <a:pt x="309663" y="0"/>
                          </a:cubicBezTo>
                          <a:cubicBezTo>
                            <a:pt x="4268778" y="-129276"/>
                            <a:pt x="7851713" y="-77778"/>
                            <a:pt x="9996931" y="0"/>
                          </a:cubicBezTo>
                          <a:cubicBezTo>
                            <a:pt x="10161662" y="-20056"/>
                            <a:pt x="10301000" y="170897"/>
                            <a:pt x="10306594" y="309663"/>
                          </a:cubicBezTo>
                          <a:cubicBezTo>
                            <a:pt x="10206837" y="554126"/>
                            <a:pt x="10261455" y="1139162"/>
                            <a:pt x="10306594" y="1548278"/>
                          </a:cubicBezTo>
                          <a:cubicBezTo>
                            <a:pt x="10315710" y="1738524"/>
                            <a:pt x="10149909" y="1864073"/>
                            <a:pt x="9996931" y="1857941"/>
                          </a:cubicBezTo>
                          <a:cubicBezTo>
                            <a:pt x="8125135" y="1902161"/>
                            <a:pt x="4940471" y="1828559"/>
                            <a:pt x="309663" y="1857941"/>
                          </a:cubicBezTo>
                          <a:cubicBezTo>
                            <a:pt x="135113" y="1844385"/>
                            <a:pt x="-24562" y="1713623"/>
                            <a:pt x="0" y="1548278"/>
                          </a:cubicBezTo>
                          <a:cubicBezTo>
                            <a:pt x="79003" y="1052940"/>
                            <a:pt x="98514" y="716528"/>
                            <a:pt x="0" y="30966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Hộp Văn bản 25">
              <a:extLst>
                <a:ext uri="{FF2B5EF4-FFF2-40B4-BE49-F238E27FC236}">
                  <a16:creationId xmlns:a16="http://schemas.microsoft.com/office/drawing/2014/main" id="{0ADF44AD-C3AA-915D-6251-5DA41C4D3A2D}"/>
                </a:ext>
              </a:extLst>
            </p:cNvPr>
            <p:cNvSpPr txBox="1"/>
            <p:nvPr/>
          </p:nvSpPr>
          <p:spPr>
            <a:xfrm>
              <a:off x="105416" y="-994204"/>
              <a:ext cx="11224105" cy="48852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Trong </a:t>
              </a:r>
              <a:r>
                <a:rPr lang="en-US" sz="5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phép</a:t>
              </a:r>
              <a:r>
                <a:rPr lang="en-US" sz="5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cộng</a:t>
              </a:r>
              <a:r>
                <a:rPr lang="en-US" sz="5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12 + 23 = 35, </a:t>
              </a:r>
            </a:p>
            <a:p>
              <a:pPr algn="ctr"/>
              <a:r>
                <a:rPr lang="en-US" sz="5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số</a:t>
              </a:r>
              <a:r>
                <a:rPr lang="en-US" sz="5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35 </a:t>
              </a:r>
              <a:r>
                <a:rPr lang="en-US" sz="5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được</a:t>
              </a:r>
              <a:r>
                <a:rPr lang="en-US" sz="5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gọi</a:t>
              </a:r>
              <a:r>
                <a:rPr lang="en-US" sz="5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là</a:t>
              </a:r>
              <a:r>
                <a:rPr lang="en-US" sz="5400" b="1" dirty="0">
                  <a:solidFill>
                    <a:srgbClr val="002060"/>
                  </a:solidFill>
                  <a:ea typeface="AvantGarde" pitchFamily="2" charset="0"/>
                  <a:cs typeface="Arial" pitchFamily="34" charset="0"/>
                </a:rPr>
                <a:t>:</a:t>
              </a:r>
            </a:p>
          </p:txBody>
        </p:sp>
      </p:grpSp>
      <p:sp>
        <p:nvSpPr>
          <p:cNvPr id="49" name="TextBox 2">
            <a:extLst>
              <a:ext uri="{FF2B5EF4-FFF2-40B4-BE49-F238E27FC236}">
                <a16:creationId xmlns:a16="http://schemas.microsoft.com/office/drawing/2014/main" id="{93F4883A-112F-DC80-A23A-B1BF466F8395}"/>
              </a:ext>
            </a:extLst>
          </p:cNvPr>
          <p:cNvSpPr txBox="1"/>
          <p:nvPr/>
        </p:nvSpPr>
        <p:spPr>
          <a:xfrm>
            <a:off x="5352061" y="4444767"/>
            <a:ext cx="3321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8000" b="1" dirty="0" err="1">
                <a:solidFill>
                  <a:prstClr val="white"/>
                </a:solidFill>
                <a:latin typeface="Calibri" panose="020F0502020204030204"/>
                <a:ea typeface="Cambria Math" panose="02040503050406030204" pitchFamily="18" charset="0"/>
              </a:rPr>
              <a:t>Tổng</a:t>
            </a:r>
            <a:endParaRPr lang="en-US" sz="8000" b="1" dirty="0">
              <a:solidFill>
                <a:prstClr val="white"/>
              </a:solidFill>
              <a:latin typeface="Calibri" panose="020F0502020204030204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403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041791B-11F6-883F-A758-9A9798CDC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677" y="2858176"/>
            <a:ext cx="7338795" cy="3839869"/>
          </a:xfrm>
          <a:prstGeom prst="rect">
            <a:avLst/>
          </a:prstGeom>
        </p:spPr>
      </p:pic>
      <p:pic>
        <p:nvPicPr>
          <p:cNvPr id="33" name="Hình ảnh 2" descr="Ảnh có chứa mũi tên&#10;&#10;Mô tả được tạo tự động">
            <a:extLst>
              <a:ext uri="{FF2B5EF4-FFF2-40B4-BE49-F238E27FC236}">
                <a16:creationId xmlns:a16="http://schemas.microsoft.com/office/drawing/2014/main" id="{2BCE0C72-2E21-8A4C-397D-EC58EAEA2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14583" r="19871" b="22497"/>
          <a:stretch/>
        </p:blipFill>
        <p:spPr>
          <a:xfrm rot="3936349">
            <a:off x="8443322" y="5851582"/>
            <a:ext cx="1956183" cy="11719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361950" y="849571"/>
            <a:ext cx="11704999" cy="1857941"/>
            <a:chOff x="157983" y="-1309887"/>
            <a:chExt cx="11574658" cy="5173821"/>
          </a:xfrm>
        </p:grpSpPr>
        <p:sp>
          <p:nvSpPr>
            <p:cNvPr id="43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157983" y="-1309887"/>
              <a:ext cx="11114343" cy="5173821"/>
            </a:xfrm>
            <a:custGeom>
              <a:avLst/>
              <a:gdLst>
                <a:gd name="connsiteX0" fmla="*/ 0 w 11114343"/>
                <a:gd name="connsiteY0" fmla="*/ 862320 h 5173821"/>
                <a:gd name="connsiteX1" fmla="*/ 306214 w 11114343"/>
                <a:gd name="connsiteY1" fmla="*/ 0 h 5173821"/>
                <a:gd name="connsiteX2" fmla="*/ 10808128 w 11114343"/>
                <a:gd name="connsiteY2" fmla="*/ 0 h 5173821"/>
                <a:gd name="connsiteX3" fmla="*/ 11114343 w 11114343"/>
                <a:gd name="connsiteY3" fmla="*/ 862320 h 5173821"/>
                <a:gd name="connsiteX4" fmla="*/ 11114343 w 11114343"/>
                <a:gd name="connsiteY4" fmla="*/ 4311500 h 5173821"/>
                <a:gd name="connsiteX5" fmla="*/ 10808128 w 11114343"/>
                <a:gd name="connsiteY5" fmla="*/ 5173821 h 5173821"/>
                <a:gd name="connsiteX6" fmla="*/ 306214 w 11114343"/>
                <a:gd name="connsiteY6" fmla="*/ 5173821 h 5173821"/>
                <a:gd name="connsiteX7" fmla="*/ 0 w 11114343"/>
                <a:gd name="connsiteY7" fmla="*/ 4311500 h 5173821"/>
                <a:gd name="connsiteX8" fmla="*/ 0 w 11114343"/>
                <a:gd name="connsiteY8" fmla="*/ 862320 h 5173821"/>
                <a:gd name="connsiteX0" fmla="*/ 0 w 11114343"/>
                <a:gd name="connsiteY0" fmla="*/ 862320 h 5173821"/>
                <a:gd name="connsiteX1" fmla="*/ 306214 w 11114343"/>
                <a:gd name="connsiteY1" fmla="*/ 0 h 5173821"/>
                <a:gd name="connsiteX2" fmla="*/ 10808128 w 11114343"/>
                <a:gd name="connsiteY2" fmla="*/ 0 h 5173821"/>
                <a:gd name="connsiteX3" fmla="*/ 11114343 w 11114343"/>
                <a:gd name="connsiteY3" fmla="*/ 862320 h 5173821"/>
                <a:gd name="connsiteX4" fmla="*/ 11114343 w 11114343"/>
                <a:gd name="connsiteY4" fmla="*/ 4311500 h 5173821"/>
                <a:gd name="connsiteX5" fmla="*/ 10808128 w 11114343"/>
                <a:gd name="connsiteY5" fmla="*/ 5173821 h 5173821"/>
                <a:gd name="connsiteX6" fmla="*/ 306214 w 11114343"/>
                <a:gd name="connsiteY6" fmla="*/ 5173821 h 5173821"/>
                <a:gd name="connsiteX7" fmla="*/ 0 w 11114343"/>
                <a:gd name="connsiteY7" fmla="*/ 4311500 h 5173821"/>
                <a:gd name="connsiteX8" fmla="*/ 0 w 11114343"/>
                <a:gd name="connsiteY8" fmla="*/ 862320 h 51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14343" h="5173821" fill="none" extrusionOk="0">
                  <a:moveTo>
                    <a:pt x="0" y="862320"/>
                  </a:moveTo>
                  <a:cubicBezTo>
                    <a:pt x="-24545" y="388123"/>
                    <a:pt x="131393" y="82652"/>
                    <a:pt x="306214" y="0"/>
                  </a:cubicBezTo>
                  <a:cubicBezTo>
                    <a:pt x="5507226" y="345940"/>
                    <a:pt x="9156329" y="-395084"/>
                    <a:pt x="10808128" y="0"/>
                  </a:cubicBezTo>
                  <a:cubicBezTo>
                    <a:pt x="11004511" y="-83620"/>
                    <a:pt x="11208242" y="427027"/>
                    <a:pt x="11114343" y="862320"/>
                  </a:cubicBezTo>
                  <a:cubicBezTo>
                    <a:pt x="11120398" y="2091960"/>
                    <a:pt x="11112244" y="3735541"/>
                    <a:pt x="11114343" y="4311500"/>
                  </a:cubicBezTo>
                  <a:cubicBezTo>
                    <a:pt x="11092457" y="4770513"/>
                    <a:pt x="10943850" y="5198722"/>
                    <a:pt x="10808128" y="5173821"/>
                  </a:cubicBezTo>
                  <a:cubicBezTo>
                    <a:pt x="6881499" y="5658989"/>
                    <a:pt x="3335219" y="4775867"/>
                    <a:pt x="306214" y="5173821"/>
                  </a:cubicBezTo>
                  <a:cubicBezTo>
                    <a:pt x="126315" y="5300345"/>
                    <a:pt x="-57342" y="4855239"/>
                    <a:pt x="0" y="4311500"/>
                  </a:cubicBezTo>
                  <a:cubicBezTo>
                    <a:pt x="5025" y="3389684"/>
                    <a:pt x="61809" y="1818970"/>
                    <a:pt x="0" y="862320"/>
                  </a:cubicBezTo>
                  <a:close/>
                </a:path>
                <a:path w="11114343" h="5173821" stroke="0" extrusionOk="0">
                  <a:moveTo>
                    <a:pt x="0" y="862320"/>
                  </a:moveTo>
                  <a:cubicBezTo>
                    <a:pt x="21556" y="393215"/>
                    <a:pt x="149046" y="-1076"/>
                    <a:pt x="306214" y="0"/>
                  </a:cubicBezTo>
                  <a:cubicBezTo>
                    <a:pt x="3782371" y="-496203"/>
                    <a:pt x="7213157" y="-56453"/>
                    <a:pt x="10808128" y="0"/>
                  </a:cubicBezTo>
                  <a:cubicBezTo>
                    <a:pt x="10986450" y="-23064"/>
                    <a:pt x="11080459" y="478271"/>
                    <a:pt x="11114343" y="862320"/>
                  </a:cubicBezTo>
                  <a:cubicBezTo>
                    <a:pt x="10968177" y="1375935"/>
                    <a:pt x="11046380" y="3230026"/>
                    <a:pt x="11114343" y="4311500"/>
                  </a:cubicBezTo>
                  <a:cubicBezTo>
                    <a:pt x="11126751" y="4849608"/>
                    <a:pt x="10967114" y="5163586"/>
                    <a:pt x="10808128" y="5173821"/>
                  </a:cubicBezTo>
                  <a:cubicBezTo>
                    <a:pt x="6898259" y="5313226"/>
                    <a:pt x="1624222" y="5065737"/>
                    <a:pt x="306214" y="5173821"/>
                  </a:cubicBezTo>
                  <a:cubicBezTo>
                    <a:pt x="124792" y="5139531"/>
                    <a:pt x="-71549" y="4765179"/>
                    <a:pt x="0" y="4311500"/>
                  </a:cubicBezTo>
                  <a:cubicBezTo>
                    <a:pt x="94152" y="2752682"/>
                    <a:pt x="8993" y="2000786"/>
                    <a:pt x="0" y="862320"/>
                  </a:cubicBezTo>
                  <a:close/>
                </a:path>
                <a:path w="11114343" h="5173821" fill="none" stroke="0" extrusionOk="0">
                  <a:moveTo>
                    <a:pt x="0" y="862320"/>
                  </a:moveTo>
                  <a:cubicBezTo>
                    <a:pt x="32128" y="382683"/>
                    <a:pt x="161083" y="76015"/>
                    <a:pt x="306214" y="0"/>
                  </a:cubicBezTo>
                  <a:cubicBezTo>
                    <a:pt x="5731077" y="-53322"/>
                    <a:pt x="9201391" y="-59694"/>
                    <a:pt x="10808128" y="0"/>
                  </a:cubicBezTo>
                  <a:cubicBezTo>
                    <a:pt x="10993742" y="-84716"/>
                    <a:pt x="11136817" y="420660"/>
                    <a:pt x="11114343" y="862320"/>
                  </a:cubicBezTo>
                  <a:cubicBezTo>
                    <a:pt x="11149998" y="1995205"/>
                    <a:pt x="11022615" y="3639125"/>
                    <a:pt x="11114343" y="4311500"/>
                  </a:cubicBezTo>
                  <a:cubicBezTo>
                    <a:pt x="11105962" y="4782367"/>
                    <a:pt x="10945802" y="5195965"/>
                    <a:pt x="10808128" y="5173821"/>
                  </a:cubicBezTo>
                  <a:cubicBezTo>
                    <a:pt x="7062458" y="5137909"/>
                    <a:pt x="3195471" y="4358672"/>
                    <a:pt x="306214" y="5173821"/>
                  </a:cubicBezTo>
                  <a:cubicBezTo>
                    <a:pt x="116248" y="5173554"/>
                    <a:pt x="-50443" y="4806864"/>
                    <a:pt x="0" y="4311500"/>
                  </a:cubicBezTo>
                  <a:cubicBezTo>
                    <a:pt x="-36750" y="3262802"/>
                    <a:pt x="-67146" y="1862521"/>
                    <a:pt x="0" y="86232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1239501"/>
                        <a:gd name="connsiteY0" fmla="*/ 309663 h 1857941"/>
                        <a:gd name="connsiteX1" fmla="*/ 309663 w 11239501"/>
                        <a:gd name="connsiteY1" fmla="*/ 0 h 1857941"/>
                        <a:gd name="connsiteX2" fmla="*/ 10929838 w 11239501"/>
                        <a:gd name="connsiteY2" fmla="*/ 0 h 1857941"/>
                        <a:gd name="connsiteX3" fmla="*/ 11239501 w 11239501"/>
                        <a:gd name="connsiteY3" fmla="*/ 309663 h 1857941"/>
                        <a:gd name="connsiteX4" fmla="*/ 11239501 w 11239501"/>
                        <a:gd name="connsiteY4" fmla="*/ 1548278 h 1857941"/>
                        <a:gd name="connsiteX5" fmla="*/ 10929838 w 11239501"/>
                        <a:gd name="connsiteY5" fmla="*/ 1857941 h 1857941"/>
                        <a:gd name="connsiteX6" fmla="*/ 309663 w 11239501"/>
                        <a:gd name="connsiteY6" fmla="*/ 1857941 h 1857941"/>
                        <a:gd name="connsiteX7" fmla="*/ 0 w 11239501"/>
                        <a:gd name="connsiteY7" fmla="*/ 1548278 h 1857941"/>
                        <a:gd name="connsiteX8" fmla="*/ 0 w 11239501"/>
                        <a:gd name="connsiteY8" fmla="*/ 309663 h 1857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39501" h="1857941" fill="none" extrusionOk="0">
                          <a:moveTo>
                            <a:pt x="0" y="309663"/>
                          </a:moveTo>
                          <a:cubicBezTo>
                            <a:pt x="-4676" y="138932"/>
                            <a:pt x="133712" y="27989"/>
                            <a:pt x="309663" y="0"/>
                          </a:cubicBezTo>
                          <a:cubicBezTo>
                            <a:pt x="5605865" y="77600"/>
                            <a:pt x="9161402" y="-27269"/>
                            <a:pt x="10929838" y="0"/>
                          </a:cubicBezTo>
                          <a:cubicBezTo>
                            <a:pt x="11120976" y="-26535"/>
                            <a:pt x="11264675" y="146052"/>
                            <a:pt x="11239501" y="309663"/>
                          </a:cubicBezTo>
                          <a:cubicBezTo>
                            <a:pt x="11271951" y="737168"/>
                            <a:pt x="11150995" y="1324679"/>
                            <a:pt x="11239501" y="1548278"/>
                          </a:cubicBezTo>
                          <a:cubicBezTo>
                            <a:pt x="11227157" y="1714471"/>
                            <a:pt x="11088015" y="1863606"/>
                            <a:pt x="10929838" y="1857941"/>
                          </a:cubicBezTo>
                          <a:cubicBezTo>
                            <a:pt x="7018785" y="1907118"/>
                            <a:pt x="3622589" y="1735239"/>
                            <a:pt x="309663" y="1857941"/>
                          </a:cubicBezTo>
                          <a:cubicBezTo>
                            <a:pt x="135471" y="1882286"/>
                            <a:pt x="-11718" y="1729390"/>
                            <a:pt x="0" y="1548278"/>
                          </a:cubicBezTo>
                          <a:cubicBezTo>
                            <a:pt x="-11284" y="1180703"/>
                            <a:pt x="103769" y="667847"/>
                            <a:pt x="0" y="309663"/>
                          </a:cubicBezTo>
                          <a:close/>
                        </a:path>
                        <a:path w="11239501" h="1857941" stroke="0" extrusionOk="0">
                          <a:moveTo>
                            <a:pt x="0" y="309663"/>
                          </a:moveTo>
                          <a:cubicBezTo>
                            <a:pt x="17801" y="136606"/>
                            <a:pt x="148723" y="-673"/>
                            <a:pt x="309663" y="0"/>
                          </a:cubicBezTo>
                          <a:cubicBezTo>
                            <a:pt x="3966707" y="-129276"/>
                            <a:pt x="7652101" y="-77778"/>
                            <a:pt x="10929838" y="0"/>
                          </a:cubicBezTo>
                          <a:cubicBezTo>
                            <a:pt x="11094569" y="-20056"/>
                            <a:pt x="11233907" y="170897"/>
                            <a:pt x="11239501" y="309663"/>
                          </a:cubicBezTo>
                          <a:cubicBezTo>
                            <a:pt x="11139744" y="554126"/>
                            <a:pt x="11194362" y="1139162"/>
                            <a:pt x="11239501" y="1548278"/>
                          </a:cubicBezTo>
                          <a:cubicBezTo>
                            <a:pt x="11248617" y="1738524"/>
                            <a:pt x="11082816" y="1864073"/>
                            <a:pt x="10929838" y="1857941"/>
                          </a:cubicBezTo>
                          <a:cubicBezTo>
                            <a:pt x="7001439" y="1902161"/>
                            <a:pt x="1717907" y="1828559"/>
                            <a:pt x="309663" y="1857941"/>
                          </a:cubicBezTo>
                          <a:cubicBezTo>
                            <a:pt x="135113" y="1844385"/>
                            <a:pt x="-24562" y="1713623"/>
                            <a:pt x="0" y="1548278"/>
                          </a:cubicBezTo>
                          <a:cubicBezTo>
                            <a:pt x="79003" y="1052940"/>
                            <a:pt x="98514" y="716528"/>
                            <a:pt x="0" y="30966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Hộp Văn bản 25">
              <a:extLst>
                <a:ext uri="{FF2B5EF4-FFF2-40B4-BE49-F238E27FC236}">
                  <a16:creationId xmlns:a16="http://schemas.microsoft.com/office/drawing/2014/main" id="{0ADF44AD-C3AA-915D-6251-5DA41C4D3A2D}"/>
                </a:ext>
              </a:extLst>
            </p:cNvPr>
            <p:cNvSpPr txBox="1"/>
            <p:nvPr/>
          </p:nvSpPr>
          <p:spPr>
            <a:xfrm>
              <a:off x="508536" y="-752308"/>
              <a:ext cx="11224105" cy="4028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4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4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 defTabSz="914377">
                <a:defRPr/>
              </a:pPr>
              <a:r>
                <a:rPr lang="en-US" sz="4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34 </a:t>
              </a:r>
              <a:r>
                <a:rPr lang="en-US" sz="4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25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57139A-7AE2-7D50-DA42-42C6840E7F72}"/>
              </a:ext>
            </a:extLst>
          </p:cNvPr>
          <p:cNvGrpSpPr/>
          <p:nvPr/>
        </p:nvGrpSpPr>
        <p:grpSpPr>
          <a:xfrm>
            <a:off x="5019675" y="3213336"/>
            <a:ext cx="3089447" cy="2554545"/>
            <a:chOff x="5019675" y="3213336"/>
            <a:chExt cx="3089447" cy="2554545"/>
          </a:xfrm>
        </p:grpSpPr>
        <p:sp>
          <p:nvSpPr>
            <p:cNvPr id="49" name="TextBox 2">
              <a:extLst>
                <a:ext uri="{FF2B5EF4-FFF2-40B4-BE49-F238E27FC236}">
                  <a16:creationId xmlns:a16="http://schemas.microsoft.com/office/drawing/2014/main" id="{93F4883A-112F-DC80-A23A-B1BF466F8395}"/>
                </a:ext>
              </a:extLst>
            </p:cNvPr>
            <p:cNvSpPr txBox="1"/>
            <p:nvPr/>
          </p:nvSpPr>
          <p:spPr>
            <a:xfrm>
              <a:off x="5619750" y="3213336"/>
              <a:ext cx="248937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8000" b="1" dirty="0">
                  <a:solidFill>
                    <a:prstClr val="white"/>
                  </a:solidFill>
                  <a:latin typeface="Calibri" panose="020F0502020204030204"/>
                  <a:ea typeface="Cambria Math" panose="02040503050406030204" pitchFamily="18" charset="0"/>
                </a:rPr>
                <a:t>34</a:t>
              </a:r>
            </a:p>
            <a:p>
              <a:pPr defTabSz="914377">
                <a:defRPr/>
              </a:pPr>
              <a:r>
                <a:rPr lang="en-US" sz="8000" b="1" dirty="0">
                  <a:solidFill>
                    <a:prstClr val="white"/>
                  </a:solidFill>
                  <a:latin typeface="Calibri" panose="020F0502020204030204"/>
                  <a:ea typeface="Cambria Math" panose="02040503050406030204" pitchFamily="18" charset="0"/>
                </a:rPr>
                <a:t>25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0145E7A-6524-C457-DA2C-F657FB4CA774}"/>
                </a:ext>
              </a:extLst>
            </p:cNvPr>
            <p:cNvCxnSpPr/>
            <p:nvPr/>
          </p:nvCxnSpPr>
          <p:spPr>
            <a:xfrm>
              <a:off x="5295900" y="5524500"/>
              <a:ext cx="173355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F2535E-6BAE-DB92-A6BC-CC88ED1F1573}"/>
                </a:ext>
              </a:extLst>
            </p:cNvPr>
            <p:cNvSpPr txBox="1"/>
            <p:nvPr/>
          </p:nvSpPr>
          <p:spPr>
            <a:xfrm>
              <a:off x="5019675" y="3943350"/>
              <a:ext cx="6477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BCED9A9-3A53-2AE2-3AE3-F53ECA0DB1E9}"/>
              </a:ext>
            </a:extLst>
          </p:cNvPr>
          <p:cNvSpPr txBox="1"/>
          <p:nvPr/>
        </p:nvSpPr>
        <p:spPr>
          <a:xfrm>
            <a:off x="5619750" y="5457825"/>
            <a:ext cx="1533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1342285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041791B-11F6-883F-A758-9A9798CDC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677" y="2858176"/>
            <a:ext cx="7338795" cy="3839869"/>
          </a:xfrm>
          <a:prstGeom prst="rect">
            <a:avLst/>
          </a:prstGeom>
        </p:spPr>
      </p:pic>
      <p:pic>
        <p:nvPicPr>
          <p:cNvPr id="33" name="Hình ảnh 2" descr="Ảnh có chứa mũi tên&#10;&#10;Mô tả được tạo tự động">
            <a:extLst>
              <a:ext uri="{FF2B5EF4-FFF2-40B4-BE49-F238E27FC236}">
                <a16:creationId xmlns:a16="http://schemas.microsoft.com/office/drawing/2014/main" id="{2BCE0C72-2E21-8A4C-397D-EC58EAEA2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14583" r="19871" b="22497"/>
          <a:stretch/>
        </p:blipFill>
        <p:spPr>
          <a:xfrm rot="3936349">
            <a:off x="8443322" y="5851582"/>
            <a:ext cx="1956183" cy="11719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361950" y="849571"/>
            <a:ext cx="11704999" cy="1857941"/>
            <a:chOff x="157983" y="-1309887"/>
            <a:chExt cx="11574658" cy="5173821"/>
          </a:xfrm>
        </p:grpSpPr>
        <p:sp>
          <p:nvSpPr>
            <p:cNvPr id="43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157983" y="-1309887"/>
              <a:ext cx="11114343" cy="5173821"/>
            </a:xfrm>
            <a:custGeom>
              <a:avLst/>
              <a:gdLst>
                <a:gd name="connsiteX0" fmla="*/ 0 w 11114343"/>
                <a:gd name="connsiteY0" fmla="*/ 862320 h 5173821"/>
                <a:gd name="connsiteX1" fmla="*/ 306214 w 11114343"/>
                <a:gd name="connsiteY1" fmla="*/ 0 h 5173821"/>
                <a:gd name="connsiteX2" fmla="*/ 10808128 w 11114343"/>
                <a:gd name="connsiteY2" fmla="*/ 0 h 5173821"/>
                <a:gd name="connsiteX3" fmla="*/ 11114343 w 11114343"/>
                <a:gd name="connsiteY3" fmla="*/ 862320 h 5173821"/>
                <a:gd name="connsiteX4" fmla="*/ 11114343 w 11114343"/>
                <a:gd name="connsiteY4" fmla="*/ 4311500 h 5173821"/>
                <a:gd name="connsiteX5" fmla="*/ 10808128 w 11114343"/>
                <a:gd name="connsiteY5" fmla="*/ 5173821 h 5173821"/>
                <a:gd name="connsiteX6" fmla="*/ 306214 w 11114343"/>
                <a:gd name="connsiteY6" fmla="*/ 5173821 h 5173821"/>
                <a:gd name="connsiteX7" fmla="*/ 0 w 11114343"/>
                <a:gd name="connsiteY7" fmla="*/ 4311500 h 5173821"/>
                <a:gd name="connsiteX8" fmla="*/ 0 w 11114343"/>
                <a:gd name="connsiteY8" fmla="*/ 862320 h 5173821"/>
                <a:gd name="connsiteX0" fmla="*/ 0 w 11114343"/>
                <a:gd name="connsiteY0" fmla="*/ 862320 h 5173821"/>
                <a:gd name="connsiteX1" fmla="*/ 306214 w 11114343"/>
                <a:gd name="connsiteY1" fmla="*/ 0 h 5173821"/>
                <a:gd name="connsiteX2" fmla="*/ 10808128 w 11114343"/>
                <a:gd name="connsiteY2" fmla="*/ 0 h 5173821"/>
                <a:gd name="connsiteX3" fmla="*/ 11114343 w 11114343"/>
                <a:gd name="connsiteY3" fmla="*/ 862320 h 5173821"/>
                <a:gd name="connsiteX4" fmla="*/ 11114343 w 11114343"/>
                <a:gd name="connsiteY4" fmla="*/ 4311500 h 5173821"/>
                <a:gd name="connsiteX5" fmla="*/ 10808128 w 11114343"/>
                <a:gd name="connsiteY5" fmla="*/ 5173821 h 5173821"/>
                <a:gd name="connsiteX6" fmla="*/ 306214 w 11114343"/>
                <a:gd name="connsiteY6" fmla="*/ 5173821 h 5173821"/>
                <a:gd name="connsiteX7" fmla="*/ 0 w 11114343"/>
                <a:gd name="connsiteY7" fmla="*/ 4311500 h 5173821"/>
                <a:gd name="connsiteX8" fmla="*/ 0 w 11114343"/>
                <a:gd name="connsiteY8" fmla="*/ 862320 h 51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14343" h="5173821" fill="none" extrusionOk="0">
                  <a:moveTo>
                    <a:pt x="0" y="862320"/>
                  </a:moveTo>
                  <a:cubicBezTo>
                    <a:pt x="-24545" y="388123"/>
                    <a:pt x="131393" y="82652"/>
                    <a:pt x="306214" y="0"/>
                  </a:cubicBezTo>
                  <a:cubicBezTo>
                    <a:pt x="5507226" y="345940"/>
                    <a:pt x="9156329" y="-395084"/>
                    <a:pt x="10808128" y="0"/>
                  </a:cubicBezTo>
                  <a:cubicBezTo>
                    <a:pt x="11004511" y="-83620"/>
                    <a:pt x="11208242" y="427027"/>
                    <a:pt x="11114343" y="862320"/>
                  </a:cubicBezTo>
                  <a:cubicBezTo>
                    <a:pt x="11120398" y="2091960"/>
                    <a:pt x="11112244" y="3735541"/>
                    <a:pt x="11114343" y="4311500"/>
                  </a:cubicBezTo>
                  <a:cubicBezTo>
                    <a:pt x="11092457" y="4770513"/>
                    <a:pt x="10943850" y="5198722"/>
                    <a:pt x="10808128" y="5173821"/>
                  </a:cubicBezTo>
                  <a:cubicBezTo>
                    <a:pt x="6881499" y="5658989"/>
                    <a:pt x="3335219" y="4775867"/>
                    <a:pt x="306214" y="5173821"/>
                  </a:cubicBezTo>
                  <a:cubicBezTo>
                    <a:pt x="126315" y="5300345"/>
                    <a:pt x="-57342" y="4855239"/>
                    <a:pt x="0" y="4311500"/>
                  </a:cubicBezTo>
                  <a:cubicBezTo>
                    <a:pt x="5025" y="3389684"/>
                    <a:pt x="61809" y="1818970"/>
                    <a:pt x="0" y="862320"/>
                  </a:cubicBezTo>
                  <a:close/>
                </a:path>
                <a:path w="11114343" h="5173821" stroke="0" extrusionOk="0">
                  <a:moveTo>
                    <a:pt x="0" y="862320"/>
                  </a:moveTo>
                  <a:cubicBezTo>
                    <a:pt x="21556" y="393215"/>
                    <a:pt x="149046" y="-1076"/>
                    <a:pt x="306214" y="0"/>
                  </a:cubicBezTo>
                  <a:cubicBezTo>
                    <a:pt x="3782371" y="-496203"/>
                    <a:pt x="7213157" y="-56453"/>
                    <a:pt x="10808128" y="0"/>
                  </a:cubicBezTo>
                  <a:cubicBezTo>
                    <a:pt x="10986450" y="-23064"/>
                    <a:pt x="11080459" y="478271"/>
                    <a:pt x="11114343" y="862320"/>
                  </a:cubicBezTo>
                  <a:cubicBezTo>
                    <a:pt x="10968177" y="1375935"/>
                    <a:pt x="11046380" y="3230026"/>
                    <a:pt x="11114343" y="4311500"/>
                  </a:cubicBezTo>
                  <a:cubicBezTo>
                    <a:pt x="11126751" y="4849608"/>
                    <a:pt x="10967114" y="5163586"/>
                    <a:pt x="10808128" y="5173821"/>
                  </a:cubicBezTo>
                  <a:cubicBezTo>
                    <a:pt x="6898259" y="5313226"/>
                    <a:pt x="1624222" y="5065737"/>
                    <a:pt x="306214" y="5173821"/>
                  </a:cubicBezTo>
                  <a:cubicBezTo>
                    <a:pt x="124792" y="5139531"/>
                    <a:pt x="-71549" y="4765179"/>
                    <a:pt x="0" y="4311500"/>
                  </a:cubicBezTo>
                  <a:cubicBezTo>
                    <a:pt x="94152" y="2752682"/>
                    <a:pt x="8993" y="2000786"/>
                    <a:pt x="0" y="862320"/>
                  </a:cubicBezTo>
                  <a:close/>
                </a:path>
                <a:path w="11114343" h="5173821" fill="none" stroke="0" extrusionOk="0">
                  <a:moveTo>
                    <a:pt x="0" y="862320"/>
                  </a:moveTo>
                  <a:cubicBezTo>
                    <a:pt x="32128" y="382683"/>
                    <a:pt x="161083" y="76015"/>
                    <a:pt x="306214" y="0"/>
                  </a:cubicBezTo>
                  <a:cubicBezTo>
                    <a:pt x="5731077" y="-53322"/>
                    <a:pt x="9201391" y="-59694"/>
                    <a:pt x="10808128" y="0"/>
                  </a:cubicBezTo>
                  <a:cubicBezTo>
                    <a:pt x="10993742" y="-84716"/>
                    <a:pt x="11136817" y="420660"/>
                    <a:pt x="11114343" y="862320"/>
                  </a:cubicBezTo>
                  <a:cubicBezTo>
                    <a:pt x="11149998" y="1995205"/>
                    <a:pt x="11022615" y="3639125"/>
                    <a:pt x="11114343" y="4311500"/>
                  </a:cubicBezTo>
                  <a:cubicBezTo>
                    <a:pt x="11105962" y="4782367"/>
                    <a:pt x="10945802" y="5195965"/>
                    <a:pt x="10808128" y="5173821"/>
                  </a:cubicBezTo>
                  <a:cubicBezTo>
                    <a:pt x="7062458" y="5137909"/>
                    <a:pt x="3195471" y="4358672"/>
                    <a:pt x="306214" y="5173821"/>
                  </a:cubicBezTo>
                  <a:cubicBezTo>
                    <a:pt x="116248" y="5173554"/>
                    <a:pt x="-50443" y="4806864"/>
                    <a:pt x="0" y="4311500"/>
                  </a:cubicBezTo>
                  <a:cubicBezTo>
                    <a:pt x="-36750" y="3262802"/>
                    <a:pt x="-67146" y="1862521"/>
                    <a:pt x="0" y="86232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1239501"/>
                        <a:gd name="connsiteY0" fmla="*/ 309663 h 1857941"/>
                        <a:gd name="connsiteX1" fmla="*/ 309663 w 11239501"/>
                        <a:gd name="connsiteY1" fmla="*/ 0 h 1857941"/>
                        <a:gd name="connsiteX2" fmla="*/ 10929838 w 11239501"/>
                        <a:gd name="connsiteY2" fmla="*/ 0 h 1857941"/>
                        <a:gd name="connsiteX3" fmla="*/ 11239501 w 11239501"/>
                        <a:gd name="connsiteY3" fmla="*/ 309663 h 1857941"/>
                        <a:gd name="connsiteX4" fmla="*/ 11239501 w 11239501"/>
                        <a:gd name="connsiteY4" fmla="*/ 1548278 h 1857941"/>
                        <a:gd name="connsiteX5" fmla="*/ 10929838 w 11239501"/>
                        <a:gd name="connsiteY5" fmla="*/ 1857941 h 1857941"/>
                        <a:gd name="connsiteX6" fmla="*/ 309663 w 11239501"/>
                        <a:gd name="connsiteY6" fmla="*/ 1857941 h 1857941"/>
                        <a:gd name="connsiteX7" fmla="*/ 0 w 11239501"/>
                        <a:gd name="connsiteY7" fmla="*/ 1548278 h 1857941"/>
                        <a:gd name="connsiteX8" fmla="*/ 0 w 11239501"/>
                        <a:gd name="connsiteY8" fmla="*/ 309663 h 1857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39501" h="1857941" fill="none" extrusionOk="0">
                          <a:moveTo>
                            <a:pt x="0" y="309663"/>
                          </a:moveTo>
                          <a:cubicBezTo>
                            <a:pt x="-4676" y="138932"/>
                            <a:pt x="133712" y="27989"/>
                            <a:pt x="309663" y="0"/>
                          </a:cubicBezTo>
                          <a:cubicBezTo>
                            <a:pt x="5605865" y="77600"/>
                            <a:pt x="9161402" y="-27269"/>
                            <a:pt x="10929838" y="0"/>
                          </a:cubicBezTo>
                          <a:cubicBezTo>
                            <a:pt x="11120976" y="-26535"/>
                            <a:pt x="11264675" y="146052"/>
                            <a:pt x="11239501" y="309663"/>
                          </a:cubicBezTo>
                          <a:cubicBezTo>
                            <a:pt x="11271951" y="737168"/>
                            <a:pt x="11150995" y="1324679"/>
                            <a:pt x="11239501" y="1548278"/>
                          </a:cubicBezTo>
                          <a:cubicBezTo>
                            <a:pt x="11227157" y="1714471"/>
                            <a:pt x="11088015" y="1863606"/>
                            <a:pt x="10929838" y="1857941"/>
                          </a:cubicBezTo>
                          <a:cubicBezTo>
                            <a:pt x="7018785" y="1907118"/>
                            <a:pt x="3622589" y="1735239"/>
                            <a:pt x="309663" y="1857941"/>
                          </a:cubicBezTo>
                          <a:cubicBezTo>
                            <a:pt x="135471" y="1882286"/>
                            <a:pt x="-11718" y="1729390"/>
                            <a:pt x="0" y="1548278"/>
                          </a:cubicBezTo>
                          <a:cubicBezTo>
                            <a:pt x="-11284" y="1180703"/>
                            <a:pt x="103769" y="667847"/>
                            <a:pt x="0" y="309663"/>
                          </a:cubicBezTo>
                          <a:close/>
                        </a:path>
                        <a:path w="11239501" h="1857941" stroke="0" extrusionOk="0">
                          <a:moveTo>
                            <a:pt x="0" y="309663"/>
                          </a:moveTo>
                          <a:cubicBezTo>
                            <a:pt x="17801" y="136606"/>
                            <a:pt x="148723" y="-673"/>
                            <a:pt x="309663" y="0"/>
                          </a:cubicBezTo>
                          <a:cubicBezTo>
                            <a:pt x="3966707" y="-129276"/>
                            <a:pt x="7652101" y="-77778"/>
                            <a:pt x="10929838" y="0"/>
                          </a:cubicBezTo>
                          <a:cubicBezTo>
                            <a:pt x="11094569" y="-20056"/>
                            <a:pt x="11233907" y="170897"/>
                            <a:pt x="11239501" y="309663"/>
                          </a:cubicBezTo>
                          <a:cubicBezTo>
                            <a:pt x="11139744" y="554126"/>
                            <a:pt x="11194362" y="1139162"/>
                            <a:pt x="11239501" y="1548278"/>
                          </a:cubicBezTo>
                          <a:cubicBezTo>
                            <a:pt x="11248617" y="1738524"/>
                            <a:pt x="11082816" y="1864073"/>
                            <a:pt x="10929838" y="1857941"/>
                          </a:cubicBezTo>
                          <a:cubicBezTo>
                            <a:pt x="7001439" y="1902161"/>
                            <a:pt x="1717907" y="1828559"/>
                            <a:pt x="309663" y="1857941"/>
                          </a:cubicBezTo>
                          <a:cubicBezTo>
                            <a:pt x="135113" y="1844385"/>
                            <a:pt x="-24562" y="1713623"/>
                            <a:pt x="0" y="1548278"/>
                          </a:cubicBezTo>
                          <a:cubicBezTo>
                            <a:pt x="79003" y="1052940"/>
                            <a:pt x="98514" y="716528"/>
                            <a:pt x="0" y="30966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ộp Văn bản 25">
              <a:extLst>
                <a:ext uri="{FF2B5EF4-FFF2-40B4-BE49-F238E27FC236}">
                  <a16:creationId xmlns:a16="http://schemas.microsoft.com/office/drawing/2014/main" id="{0ADF44AD-C3AA-915D-6251-5DA41C4D3A2D}"/>
                </a:ext>
              </a:extLst>
            </p:cNvPr>
            <p:cNvSpPr txBox="1"/>
            <p:nvPr/>
          </p:nvSpPr>
          <p:spPr>
            <a:xfrm>
              <a:off x="508536" y="-752308"/>
              <a:ext cx="11224105" cy="4028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57139A-7AE2-7D50-DA42-42C6840E7F72}"/>
              </a:ext>
            </a:extLst>
          </p:cNvPr>
          <p:cNvGrpSpPr/>
          <p:nvPr/>
        </p:nvGrpSpPr>
        <p:grpSpPr>
          <a:xfrm>
            <a:off x="5019675" y="3213336"/>
            <a:ext cx="3089447" cy="2554545"/>
            <a:chOff x="5019675" y="3213336"/>
            <a:chExt cx="3089447" cy="2554545"/>
          </a:xfrm>
        </p:grpSpPr>
        <p:sp>
          <p:nvSpPr>
            <p:cNvPr id="49" name="TextBox 2">
              <a:extLst>
                <a:ext uri="{FF2B5EF4-FFF2-40B4-BE49-F238E27FC236}">
                  <a16:creationId xmlns:a16="http://schemas.microsoft.com/office/drawing/2014/main" id="{93F4883A-112F-DC80-A23A-B1BF466F8395}"/>
                </a:ext>
              </a:extLst>
            </p:cNvPr>
            <p:cNvSpPr txBox="1"/>
            <p:nvPr/>
          </p:nvSpPr>
          <p:spPr>
            <a:xfrm>
              <a:off x="5619750" y="3213336"/>
              <a:ext cx="248937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rPr>
                <a:t>52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rPr>
                <a:t>16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0145E7A-6524-C457-DA2C-F657FB4CA774}"/>
                </a:ext>
              </a:extLst>
            </p:cNvPr>
            <p:cNvCxnSpPr/>
            <p:nvPr/>
          </p:nvCxnSpPr>
          <p:spPr>
            <a:xfrm>
              <a:off x="5295900" y="5524500"/>
              <a:ext cx="173355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F2535E-6BAE-DB92-A6BC-CC88ED1F1573}"/>
                </a:ext>
              </a:extLst>
            </p:cNvPr>
            <p:cNvSpPr txBox="1"/>
            <p:nvPr/>
          </p:nvSpPr>
          <p:spPr>
            <a:xfrm>
              <a:off x="5019675" y="3943350"/>
              <a:ext cx="6477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BCED9A9-3A53-2AE2-3AE3-F53ECA0DB1E9}"/>
              </a:ext>
            </a:extLst>
          </p:cNvPr>
          <p:cNvSpPr txBox="1"/>
          <p:nvPr/>
        </p:nvSpPr>
        <p:spPr>
          <a:xfrm>
            <a:off x="5619750" y="5457825"/>
            <a:ext cx="1533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40355633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9EB7C-AAAC-417E-5E12-B77D7E68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169" y="-685800"/>
            <a:ext cx="13266454" cy="91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ội dung đoạn văn bản của bạn (1)">
            <a:hlinkClick r:id="" action="ppaction://media"/>
            <a:extLst>
              <a:ext uri="{FF2B5EF4-FFF2-40B4-BE49-F238E27FC236}">
                <a16:creationId xmlns:a16="http://schemas.microsoft.com/office/drawing/2014/main" id="{31AA649C-F1EE-BD03-1A17-8AAC90BD6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4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396</Words>
  <Application>Microsoft Office PowerPoint</Application>
  <PresentationFormat>Widescreen</PresentationFormat>
  <Paragraphs>137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微软雅黑</vt:lpstr>
      <vt:lpstr>Arial</vt:lpstr>
      <vt:lpstr>AvantGarde</vt:lpstr>
      <vt:lpstr>Calibri</vt:lpstr>
      <vt:lpstr>Cambria</vt:lpstr>
      <vt:lpstr>字魂105号-简雅黑</vt:lpstr>
      <vt:lpstr>4_Office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2024-04-25T04:02:40Z</dcterms:created>
  <dcterms:modified xsi:type="dcterms:W3CDTF">2025-12-20T16:00:09Z</dcterms:modified>
</cp:coreProperties>
</file>