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77" r:id="rId3"/>
    <p:sldId id="260" r:id="rId4"/>
    <p:sldId id="281" r:id="rId5"/>
    <p:sldId id="278" r:id="rId6"/>
    <p:sldId id="282" r:id="rId7"/>
    <p:sldId id="262" r:id="rId8"/>
    <p:sldId id="279" r:id="rId9"/>
    <p:sldId id="287" r:id="rId10"/>
    <p:sldId id="337" r:id="rId11"/>
    <p:sldId id="340" r:id="rId12"/>
    <p:sldId id="338" r:id="rId13"/>
    <p:sldId id="33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D75D-171D-470E-969E-2D1788721A1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D24A-28D0-413B-8620-B2F65C23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3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7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30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fd8ccc017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fd8ccc017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75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 </a:t>
            </a:r>
            <a:r>
              <a:rPr lang="en-US" dirty="0" err="1"/>
              <a:t>làm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57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8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4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51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3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rgbClr val="6FA8DC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7"/>
          <p:cNvSpPr/>
          <p:nvPr/>
        </p:nvSpPr>
        <p:spPr>
          <a:xfrm rot="-338559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-848969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flipH="1">
            <a:off x="0" y="340127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flipH="1">
            <a:off x="-729354" y="3770731"/>
            <a:ext cx="12930978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0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4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198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microsoft.com/office/2007/relationships/hdphoto" Target="../media/hdphoto3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337">
            <a:extLst>
              <a:ext uri="{FF2B5EF4-FFF2-40B4-BE49-F238E27FC236}">
                <a16:creationId xmlns:a16="http://schemas.microsoft.com/office/drawing/2014/main" id="{8808C792-2E41-4511-9136-5053F7EE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28283"/>
            <a:ext cx="10276534" cy="36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337">
            <a:extLst>
              <a:ext uri="{FF2B5EF4-FFF2-40B4-BE49-F238E27FC236}">
                <a16:creationId xmlns:a16="http://schemas.microsoft.com/office/drawing/2014/main" id="{41BF6ED1-2252-4B68-B9C1-3591311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025" y="383227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64;p2">
            <a:extLst>
              <a:ext uri="{FF2B5EF4-FFF2-40B4-BE49-F238E27FC236}">
                <a16:creationId xmlns:a16="http://schemas.microsoft.com/office/drawing/2014/main" id="{4118FC62-BA53-482A-818F-C3B6C5F3318D}"/>
              </a:ext>
            </a:extLst>
          </p:cNvPr>
          <p:cNvGrpSpPr/>
          <p:nvPr/>
        </p:nvGrpSpPr>
        <p:grpSpPr>
          <a:xfrm>
            <a:off x="3987808" y="4436928"/>
            <a:ext cx="4106700" cy="2470042"/>
            <a:chOff x="5582189" y="-750031"/>
            <a:chExt cx="1442805" cy="1021869"/>
          </a:xfrm>
        </p:grpSpPr>
        <p:sp>
          <p:nvSpPr>
            <p:cNvPr id="220" name="Google Shape;65;p2">
              <a:extLst>
                <a:ext uri="{FF2B5EF4-FFF2-40B4-BE49-F238E27FC236}">
                  <a16:creationId xmlns:a16="http://schemas.microsoft.com/office/drawing/2014/main" id="{26ECBAFC-E488-4203-99BE-0B6BB3A32BC5}"/>
                </a:ext>
              </a:extLst>
            </p:cNvPr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66;p2">
              <a:extLst>
                <a:ext uri="{FF2B5EF4-FFF2-40B4-BE49-F238E27FC236}">
                  <a16:creationId xmlns:a16="http://schemas.microsoft.com/office/drawing/2014/main" id="{348A05AB-412F-42B6-A630-191B4C8B586E}"/>
                </a:ext>
              </a:extLst>
            </p:cNvPr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62;p2">
            <a:extLst>
              <a:ext uri="{FF2B5EF4-FFF2-40B4-BE49-F238E27FC236}">
                <a16:creationId xmlns:a16="http://schemas.microsoft.com/office/drawing/2014/main" id="{78E1AEE1-64FC-4019-BF9D-C0782AC2441C}"/>
              </a:ext>
            </a:extLst>
          </p:cNvPr>
          <p:cNvSpPr/>
          <p:nvPr/>
        </p:nvSpPr>
        <p:spPr>
          <a:xfrm rot="583655">
            <a:off x="934140" y="1439143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63;p2">
            <a:extLst>
              <a:ext uri="{FF2B5EF4-FFF2-40B4-BE49-F238E27FC236}">
                <a16:creationId xmlns:a16="http://schemas.microsoft.com/office/drawing/2014/main" id="{3B454927-DF47-43DE-993E-4FCCDB1C6835}"/>
              </a:ext>
            </a:extLst>
          </p:cNvPr>
          <p:cNvSpPr/>
          <p:nvPr/>
        </p:nvSpPr>
        <p:spPr>
          <a:xfrm rot="20751031">
            <a:off x="10622762" y="937391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67;p2">
            <a:extLst>
              <a:ext uri="{FF2B5EF4-FFF2-40B4-BE49-F238E27FC236}">
                <a16:creationId xmlns:a16="http://schemas.microsoft.com/office/drawing/2014/main" id="{C417DA1F-61BE-4887-A56C-A2E6AECE6E22}"/>
              </a:ext>
            </a:extLst>
          </p:cNvPr>
          <p:cNvSpPr/>
          <p:nvPr/>
        </p:nvSpPr>
        <p:spPr>
          <a:xfrm rot="238541">
            <a:off x="1832166" y="2039749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68;p2">
            <a:extLst>
              <a:ext uri="{FF2B5EF4-FFF2-40B4-BE49-F238E27FC236}">
                <a16:creationId xmlns:a16="http://schemas.microsoft.com/office/drawing/2014/main" id="{A0E0EA92-7FA2-4BA8-A537-AAE75BAF8486}"/>
              </a:ext>
            </a:extLst>
          </p:cNvPr>
          <p:cNvSpPr/>
          <p:nvPr/>
        </p:nvSpPr>
        <p:spPr>
          <a:xfrm rot="19151366">
            <a:off x="4033039" y="4771028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FCC48214-17ED-45BA-96D6-6FAA454A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8" y="2088844"/>
            <a:ext cx="2877136" cy="36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ttle horse unicorn PNG - Similar PNG">
            <a:extLst>
              <a:ext uri="{FF2B5EF4-FFF2-40B4-BE49-F238E27FC236}">
                <a16:creationId xmlns:a16="http://schemas.microsoft.com/office/drawing/2014/main" id="{50134737-A0EA-4EB9-B7D9-E561C2CB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30" y="3281214"/>
            <a:ext cx="3468379" cy="35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2DE91-DEF5-3A82-6CF5-673BBF9FE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361" y="-138428"/>
            <a:ext cx="265808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AA6CD-EE28-38B4-6498-B4F718A24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393" y="2024143"/>
            <a:ext cx="7529213" cy="252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6247C-F815-8BDE-99C9-09A8CED7D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668" y="974565"/>
            <a:ext cx="278611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61D969EF-6C26-3221-96C1-20560BAAD3BF}"/>
              </a:ext>
            </a:extLst>
          </p:cNvPr>
          <p:cNvSpPr/>
          <p:nvPr/>
        </p:nvSpPr>
        <p:spPr>
          <a:xfrm>
            <a:off x="1317236" y="596455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4C333A-D779-E2A6-419B-C670D14B6F7A}"/>
              </a:ext>
            </a:extLst>
          </p:cNvPr>
          <p:cNvGrpSpPr/>
          <p:nvPr/>
        </p:nvGrpSpPr>
        <p:grpSpPr>
          <a:xfrm>
            <a:off x="636258" y="39039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1E569-B638-AC80-BBBC-71B1B79758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DFEAD-F2C0-0878-321F-2379FCEECCC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5A2C8D-393D-C0BC-0085-12EEBA78F07F}"/>
              </a:ext>
            </a:extLst>
          </p:cNvPr>
          <p:cNvSpPr txBox="1"/>
          <p:nvPr/>
        </p:nvSpPr>
        <p:spPr>
          <a:xfrm>
            <a:off x="2147952" y="1755577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en-VN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9D8B34-0A70-E862-123C-42E423E03755}"/>
              </a:ext>
            </a:extLst>
          </p:cNvPr>
          <p:cNvSpPr txBox="1"/>
          <p:nvPr/>
        </p:nvSpPr>
        <p:spPr>
          <a:xfrm>
            <a:off x="1487078" y="615505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4" name="Curved Down Arrow 29">
            <a:extLst>
              <a:ext uri="{FF2B5EF4-FFF2-40B4-BE49-F238E27FC236}">
                <a16:creationId xmlns:a16="http://schemas.microsoft.com/office/drawing/2014/main" id="{9F61E3D0-66B9-03BD-BFF6-BD67B000806C}"/>
              </a:ext>
            </a:extLst>
          </p:cNvPr>
          <p:cNvSpPr/>
          <p:nvPr/>
        </p:nvSpPr>
        <p:spPr>
          <a:xfrm>
            <a:off x="3201922" y="1697035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Curved Down Arrow 30">
            <a:extLst>
              <a:ext uri="{FF2B5EF4-FFF2-40B4-BE49-F238E27FC236}">
                <a16:creationId xmlns:a16="http://schemas.microsoft.com/office/drawing/2014/main" id="{752357F9-2866-4DA3-A08C-D91604CF1AF5}"/>
              </a:ext>
            </a:extLst>
          </p:cNvPr>
          <p:cNvSpPr/>
          <p:nvPr/>
        </p:nvSpPr>
        <p:spPr>
          <a:xfrm>
            <a:off x="4785267" y="1678998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9BF66C95-17A5-61D3-5394-039498418FA0}"/>
              </a:ext>
            </a:extLst>
          </p:cNvPr>
          <p:cNvSpPr/>
          <p:nvPr/>
        </p:nvSpPr>
        <p:spPr>
          <a:xfrm>
            <a:off x="7611347" y="180107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909ED6F5-FB31-476E-B9AA-59CCA27DC6D0}"/>
              </a:ext>
            </a:extLst>
          </p:cNvPr>
          <p:cNvSpPr/>
          <p:nvPr/>
        </p:nvSpPr>
        <p:spPr>
          <a:xfrm>
            <a:off x="7611347" y="288241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84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74E3A-719B-AB0C-B6C3-CE45E5E75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88DDF-A534-BCD7-F677-05BCBE4D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DBDC477-EE0D-70F6-CEA3-546CF9B0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A5130D-1AE7-6033-ABEC-2AC8576710F1}"/>
              </a:ext>
            </a:extLst>
          </p:cNvPr>
          <p:cNvGrpSpPr/>
          <p:nvPr/>
        </p:nvGrpSpPr>
        <p:grpSpPr>
          <a:xfrm>
            <a:off x="1106076" y="35088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FABD00-A4CC-583F-492F-C4B1CAE4177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DF253B-F67E-CD3A-9A89-8A2E2A6DBB7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754690-E215-3A7E-E5B8-3F532811666A}"/>
              </a:ext>
            </a:extLst>
          </p:cNvPr>
          <p:cNvSpPr txBox="1"/>
          <p:nvPr/>
        </p:nvSpPr>
        <p:spPr>
          <a:xfrm>
            <a:off x="1766271" y="132753"/>
            <a:ext cx="1052855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96 </a:t>
            </a:r>
            <a:r>
              <a:rPr lang="en-US" sz="3200" dirty="0" err="1"/>
              <a:t>ghế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62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khán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? </a:t>
            </a:r>
            <a:endParaRPr lang="en-VN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E041B2-4B59-6403-E524-2F12D084B169}"/>
              </a:ext>
            </a:extLst>
          </p:cNvPr>
          <p:cNvGrpSpPr/>
          <p:nvPr/>
        </p:nvGrpSpPr>
        <p:grpSpPr>
          <a:xfrm>
            <a:off x="5864142" y="2553142"/>
            <a:ext cx="6017521" cy="2932926"/>
            <a:chOff x="752918" y="3254202"/>
            <a:chExt cx="7066964" cy="2932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BCFE87-6A90-1429-7366-4E93EEC1366A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EC96CD9-B62A-C518-2DE4-4733A49C6DE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0E18E08A-B265-FA21-FF18-DECAAAF94D41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7BAB32B6-BF5A-DDAB-83C6-5ECA1EE20FC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7EC9D8F1-9288-9F96-9B13-CCBBD2BACC2A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9E16D1FF-6F89-4C5A-BB3A-0056A28BD864}"/>
              </a:ext>
            </a:extLst>
          </p:cNvPr>
          <p:cNvSpPr/>
          <p:nvPr/>
        </p:nvSpPr>
        <p:spPr>
          <a:xfrm>
            <a:off x="6102709" y="387325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616E294-F6C8-F08D-B3D8-ED7F2CC7B8C2}"/>
              </a:ext>
            </a:extLst>
          </p:cNvPr>
          <p:cNvSpPr/>
          <p:nvPr/>
        </p:nvSpPr>
        <p:spPr>
          <a:xfrm>
            <a:off x="7356574" y="387163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C15606C2-9ECF-2116-E8D2-172F93EBA0C0}"/>
              </a:ext>
            </a:extLst>
          </p:cNvPr>
          <p:cNvSpPr/>
          <p:nvPr/>
        </p:nvSpPr>
        <p:spPr>
          <a:xfrm>
            <a:off x="8716065" y="38484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67A23205-57DD-BBEB-56F9-D4937081E5CC}"/>
              </a:ext>
            </a:extLst>
          </p:cNvPr>
          <p:cNvSpPr/>
          <p:nvPr/>
        </p:nvSpPr>
        <p:spPr>
          <a:xfrm>
            <a:off x="8783944" y="48087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9F3E-4FAC-822D-627E-A8B32ECB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6312"/>
            <a:ext cx="4954588" cy="4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6ABD30-8396-8A26-4545-8F955BAD017A}"/>
              </a:ext>
            </a:extLst>
          </p:cNvPr>
          <p:cNvGrpSpPr/>
          <p:nvPr/>
        </p:nvGrpSpPr>
        <p:grpSpPr>
          <a:xfrm>
            <a:off x="1117315" y="25139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E03911-8A10-449F-66FF-B620FC7525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3B8738-491D-037D-A9BC-3B749F788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DB91E4F0-F75F-1643-98A6-6FF8E5607BF8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AEA1B-55C6-E870-A95F-70C16A0F3654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DFE90C-E26C-231D-29EB-95C6DABB6200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AE91B9-7E2B-33D2-6905-1A3067585AA5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7A0242B-D798-04CB-97BA-55436CECF323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68EE859-D76A-E0A9-CE8B-3CAAD4299CCC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B3B567-2848-4056-36D7-BA8DD0707C9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BF1B6F-1146-5B9F-0B3E-F154F44FCD33}"/>
                  </a:ext>
                </a:extLst>
              </p:cNvPr>
              <p:cNvCxnSpPr>
                <a:stCxn id="27" idx="0"/>
                <a:endCxn id="26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E4D427-5D65-9DDC-C31D-71CEC6BF5AFA}"/>
                  </a:ext>
                </a:extLst>
              </p:cNvPr>
              <p:cNvCxnSpPr>
                <a:cxnSpLocks/>
                <a:stCxn id="28" idx="0"/>
                <a:endCxn id="26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B483902-22DB-DE08-2E04-75697F9A019E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50B5FE-CD53-B537-3A6F-9CC55992C0AE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54B23D-6F91-9750-E15C-149324947CBD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459C07-8841-B624-481C-FE01514D84AB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293A52E-C39A-2733-32DA-4EABAD9E6088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CB2244-B951-9721-FB12-A56DC4AA2AA5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ECB6B68-4D87-E2E3-B9F8-D622AFF2207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BE0143E-5BD9-12E4-E1BC-480ACE9D4C4B}"/>
                  </a:ext>
                </a:extLst>
              </p:cNvPr>
              <p:cNvCxnSpPr>
                <a:stCxn id="36" idx="0"/>
                <a:endCxn id="35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E0493-8AB0-6F27-E6D3-2221C449671C}"/>
                  </a:ext>
                </a:extLst>
              </p:cNvPr>
              <p:cNvCxnSpPr>
                <a:cxnSpLocks/>
                <a:stCxn id="37" idx="0"/>
                <a:endCxn id="35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4029D07-8B2B-C0C3-2919-8E15C24E6F80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33B43-370A-0D5E-F173-2640024F481D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4896C-5F15-BF6C-5EF5-9F73EDB91BF3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5F514-FF93-07B8-FE61-E5FA30A73A1B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98BFA8-1620-64F6-64DF-40A0F053FF89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346618-9BA0-4344-2C13-735C6851165D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59EB0F-FA8B-53B9-24FA-530031C27B2A}"/>
                </a:ext>
              </a:extLst>
            </p:cNvPr>
            <p:cNvCxnSpPr>
              <a:stCxn id="43" idx="0"/>
              <a:endCxn id="42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8AF592-8D34-4801-5E3F-BA9ACAD38834}"/>
                </a:ext>
              </a:extLst>
            </p:cNvPr>
            <p:cNvCxnSpPr>
              <a:cxnSpLocks/>
              <a:stCxn id="44" idx="0"/>
              <a:endCxn id="42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5A95998-4ABA-2FEE-3550-E627898142D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22AF5E-1E7C-EEFA-7AC2-448AD7A10C15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B280E6-F821-FAE3-ACF6-3939F1737FEF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3286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8" grpId="0"/>
      <p:bldP spid="48" grpId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5"/>
          <p:cNvSpPr txBox="1">
            <a:spLocks noGrp="1"/>
          </p:cNvSpPr>
          <p:nvPr>
            <p:ph type="subTitle" idx="2"/>
          </p:nvPr>
        </p:nvSpPr>
        <p:spPr>
          <a:xfrm>
            <a:off x="286298" y="3729741"/>
            <a:ext cx="503499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Hoàn thành 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bài tập	</a:t>
            </a:r>
            <a:endParaRPr sz="4800" dirty="0">
              <a:solidFill>
                <a:srgbClr val="CD2D66"/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6"/>
          </p:nvPr>
        </p:nvSpPr>
        <p:spPr>
          <a:xfrm>
            <a:off x="6582056" y="3346704"/>
            <a:ext cx="4341976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Chuẩn bị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 bài sau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pic>
        <p:nvPicPr>
          <p:cNvPr id="33" name="Picture 32" descr="Transparent Background Unicorn Png Clipart (#5613213) - PinClipart">
            <a:extLst>
              <a:ext uri="{FF2B5EF4-FFF2-40B4-BE49-F238E27FC236}">
                <a16:creationId xmlns:a16="http://schemas.microsoft.com/office/drawing/2014/main" id="{AB2FD95F-742D-4438-B183-07E2B28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74" y="3346704"/>
            <a:ext cx="2925367" cy="36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82787D-00F5-483A-AA50-3369280E3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77" y="3793538"/>
            <a:ext cx="986255" cy="11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2D0937-2D4F-4F81-BA5B-F427C2AFD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8" y="690165"/>
            <a:ext cx="2198775" cy="21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991AB0-31F2-9DB9-B6FD-84DCBC3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91F4B-E752-29A9-6AE0-909F629D3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3" y="84420"/>
            <a:ext cx="11363929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uiExpand="1" build="p"/>
      <p:bldP spid="62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9"/>
          <p:cNvGrpSpPr/>
          <p:nvPr/>
        </p:nvGrpSpPr>
        <p:grpSpPr>
          <a:xfrm>
            <a:off x="434484" y="2103735"/>
            <a:ext cx="4332588" cy="4495057"/>
            <a:chOff x="5901071" y="3095975"/>
            <a:chExt cx="2944965" cy="3565376"/>
          </a:xfrm>
        </p:grpSpPr>
        <p:sp>
          <p:nvSpPr>
            <p:cNvPr id="837" name="Google Shape;837;p29"/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6" name="Google Shape;876;p29"/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877" name="Google Shape;877;p29"/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29"/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9"/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884" name="Google Shape;884;p29"/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885" name="Google Shape;885;p29"/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29"/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29"/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8" name="Google Shape;888;p29"/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9"/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961B71AF-6191-4B31-96A4-DDC02291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1" y="4891282"/>
            <a:ext cx="1602293" cy="18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0C9AD-9EF0-42CA-B931-AA12435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13" y="3170153"/>
            <a:ext cx="3995261" cy="39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Google Shape;276;p7">
            <a:extLst>
              <a:ext uri="{FF2B5EF4-FFF2-40B4-BE49-F238E27FC236}">
                <a16:creationId xmlns:a16="http://schemas.microsoft.com/office/drawing/2014/main" id="{B9E8FFB1-2EA6-4F0A-995C-18CD1B406CD3}"/>
              </a:ext>
            </a:extLst>
          </p:cNvPr>
          <p:cNvSpPr/>
          <p:nvPr/>
        </p:nvSpPr>
        <p:spPr>
          <a:xfrm rot="21261441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277;p7">
            <a:extLst>
              <a:ext uri="{FF2B5EF4-FFF2-40B4-BE49-F238E27FC236}">
                <a16:creationId xmlns:a16="http://schemas.microsoft.com/office/drawing/2014/main" id="{ED4D0128-6DAC-4574-9997-BB7B2E9BF5C9}"/>
              </a:ext>
            </a:extLst>
          </p:cNvPr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278;p7">
            <a:extLst>
              <a:ext uri="{FF2B5EF4-FFF2-40B4-BE49-F238E27FC236}">
                <a16:creationId xmlns:a16="http://schemas.microsoft.com/office/drawing/2014/main" id="{AA5DFFA8-FE68-4FE5-BABE-FF428BCEF621}"/>
              </a:ext>
            </a:extLst>
          </p:cNvPr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279;p7">
            <a:extLst>
              <a:ext uri="{FF2B5EF4-FFF2-40B4-BE49-F238E27FC236}">
                <a16:creationId xmlns:a16="http://schemas.microsoft.com/office/drawing/2014/main" id="{5D38BC91-7551-47AF-8CAA-9DFDD43B44A8}"/>
              </a:ext>
            </a:extLst>
          </p:cNvPr>
          <p:cNvSpPr/>
          <p:nvPr/>
        </p:nvSpPr>
        <p:spPr>
          <a:xfrm rot="20751031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BABBA-9FB0-D8F3-74B5-A71B625E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9" y="330885"/>
            <a:ext cx="11357832" cy="32616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16A9A-04FB-E9AE-8183-CA200D9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37">
            <a:extLst>
              <a:ext uri="{FF2B5EF4-FFF2-40B4-BE49-F238E27FC236}">
                <a16:creationId xmlns:a16="http://schemas.microsoft.com/office/drawing/2014/main" id="{30D0EFB7-1829-4F81-9624-BFA3A589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39" y="512500"/>
            <a:ext cx="10954138" cy="297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38E38FF7-1223-4C24-A41C-97B3A32E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4" y="4082902"/>
            <a:ext cx="2406938" cy="30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" name="Google Shape;578;p20"/>
          <p:cNvSpPr txBox="1">
            <a:spLocks noGrp="1"/>
          </p:cNvSpPr>
          <p:nvPr>
            <p:ph type="title"/>
          </p:nvPr>
        </p:nvSpPr>
        <p:spPr>
          <a:xfrm>
            <a:off x="589914" y="564975"/>
            <a:ext cx="11661179" cy="4300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7000">
                      <a:schemeClr val="accent1">
                        <a:lumMod val="50000"/>
                      </a:schemeClr>
                    </a:gs>
                    <a:gs pos="0">
                      <a:schemeClr val="accent4">
                        <a:lumMod val="20000"/>
                        <a:lumOff val="80000"/>
                      </a:schemeClr>
                    </a:gs>
                    <a:gs pos="65000">
                      <a:schemeClr val="accent1">
                        <a:lumMod val="75000"/>
                      </a:schemeClr>
                    </a:gs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UNICOR RACING</a:t>
            </a:r>
            <a:endParaRPr sz="12000" b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gradFill>
                <a:gsLst>
                  <a:gs pos="37000">
                    <a:schemeClr val="accent1">
                      <a:lumMod val="50000"/>
                    </a:schemeClr>
                  </a:gs>
                  <a:gs pos="0">
                    <a:schemeClr val="accent4">
                      <a:lumMod val="20000"/>
                      <a:lumOff val="80000"/>
                    </a:schemeClr>
                  </a:gs>
                  <a:gs pos="65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Little horse unicorn PNG - Similar PNG">
            <a:extLst>
              <a:ext uri="{FF2B5EF4-FFF2-40B4-BE49-F238E27FC236}">
                <a16:creationId xmlns:a16="http://schemas.microsoft.com/office/drawing/2014/main" id="{07BB3CE2-07B7-44F0-9FD8-ECC93CB3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3538" y="3932199"/>
            <a:ext cx="3256225" cy="27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1BC00A95-C6FD-4500-ABB9-A6DE76B7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1740" y="3625457"/>
            <a:ext cx="3513658" cy="30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DABAD5-3E38-FD6F-3B7E-0739A162E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392" y="0"/>
            <a:ext cx="7193903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Little horse unicorn PNG - Similar PNG">
            <a:extLst>
              <a:ext uri="{FF2B5EF4-FFF2-40B4-BE49-F238E27FC236}">
                <a16:creationId xmlns:a16="http://schemas.microsoft.com/office/drawing/2014/main" id="{520B971C-97C2-4591-B37C-7D7F13D9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7976" y="935336"/>
            <a:ext cx="3472173" cy="29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12421249-254F-4FC6-BD28-13D2A13F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00" y="4104483"/>
            <a:ext cx="3304220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CBBDC6-30F9-44A8-B3B1-10911D873FBB}"/>
              </a:ext>
            </a:extLst>
          </p:cNvPr>
          <p:cNvGrpSpPr/>
          <p:nvPr/>
        </p:nvGrpSpPr>
        <p:grpSpPr>
          <a:xfrm>
            <a:off x="4316933" y="-96119"/>
            <a:ext cx="1741320" cy="1569660"/>
            <a:chOff x="4316933" y="-96119"/>
            <a:chExt cx="1741320" cy="1569660"/>
          </a:xfrm>
        </p:grpSpPr>
        <p:grpSp>
          <p:nvGrpSpPr>
            <p:cNvPr id="172" name="Google Shape;64;p2">
              <a:extLst>
                <a:ext uri="{FF2B5EF4-FFF2-40B4-BE49-F238E27FC236}">
                  <a16:creationId xmlns:a16="http://schemas.microsoft.com/office/drawing/2014/main" id="{79802D61-FBFF-4154-A9E3-32A86D9454DE}"/>
                </a:ext>
              </a:extLst>
            </p:cNvPr>
            <p:cNvGrpSpPr/>
            <p:nvPr/>
          </p:nvGrpSpPr>
          <p:grpSpPr>
            <a:xfrm>
              <a:off x="4316933" y="216684"/>
              <a:ext cx="1741320" cy="1111978"/>
              <a:chOff x="5582189" y="-750031"/>
              <a:chExt cx="1442805" cy="1021869"/>
            </a:xfrm>
          </p:grpSpPr>
          <p:sp>
            <p:nvSpPr>
              <p:cNvPr id="173" name="Google Shape;65;p2">
                <a:extLst>
                  <a:ext uri="{FF2B5EF4-FFF2-40B4-BE49-F238E27FC236}">
                    <a16:creationId xmlns:a16="http://schemas.microsoft.com/office/drawing/2014/main" id="{5AFF2F2B-CFC5-4779-95B1-CDDFEBB6DD25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66;p2">
                <a:extLst>
                  <a:ext uri="{FF2B5EF4-FFF2-40B4-BE49-F238E27FC236}">
                    <a16:creationId xmlns:a16="http://schemas.microsoft.com/office/drawing/2014/main" id="{7A740C59-9BE0-4C0F-BA2F-27020C55D6E8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" name="TextBox 181">
              <a:hlinkClick r:id="rId7" action="ppaction://hlinksldjump"/>
              <a:extLst>
                <a:ext uri="{FF2B5EF4-FFF2-40B4-BE49-F238E27FC236}">
                  <a16:creationId xmlns:a16="http://schemas.microsoft.com/office/drawing/2014/main" id="{408A5BB4-8C2D-44EF-B8B4-EFB8C7B5C884}"/>
                </a:ext>
              </a:extLst>
            </p:cNvPr>
            <p:cNvSpPr txBox="1"/>
            <p:nvPr/>
          </p:nvSpPr>
          <p:spPr>
            <a:xfrm>
              <a:off x="4843938" y="-96119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1</a:t>
              </a:r>
              <a:endPara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4A635295-7225-46ED-990A-915A5678BB4B}"/>
              </a:ext>
            </a:extLst>
          </p:cNvPr>
          <p:cNvGrpSpPr/>
          <p:nvPr/>
        </p:nvGrpSpPr>
        <p:grpSpPr>
          <a:xfrm>
            <a:off x="6738512" y="-161433"/>
            <a:ext cx="1663094" cy="1569660"/>
            <a:chOff x="6738512" y="-161433"/>
            <a:chExt cx="1663094" cy="1569660"/>
          </a:xfrm>
        </p:grpSpPr>
        <p:grpSp>
          <p:nvGrpSpPr>
            <p:cNvPr id="178" name="Google Shape;64;p2">
              <a:extLst>
                <a:ext uri="{FF2B5EF4-FFF2-40B4-BE49-F238E27FC236}">
                  <a16:creationId xmlns:a16="http://schemas.microsoft.com/office/drawing/2014/main" id="{F32DCAD2-2A46-4D58-88AC-DCB3170BAE8C}"/>
                </a:ext>
              </a:extLst>
            </p:cNvPr>
            <p:cNvGrpSpPr/>
            <p:nvPr/>
          </p:nvGrpSpPr>
          <p:grpSpPr>
            <a:xfrm>
              <a:off x="6738512" y="132722"/>
              <a:ext cx="1663094" cy="1111978"/>
              <a:chOff x="5582189" y="-750031"/>
              <a:chExt cx="1442805" cy="1021869"/>
            </a:xfrm>
          </p:grpSpPr>
          <p:sp>
            <p:nvSpPr>
              <p:cNvPr id="179" name="Google Shape;65;p2">
                <a:extLst>
                  <a:ext uri="{FF2B5EF4-FFF2-40B4-BE49-F238E27FC236}">
                    <a16:creationId xmlns:a16="http://schemas.microsoft.com/office/drawing/2014/main" id="{1A97B8F8-6225-4E77-B000-58FAAB75F9EB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66;p2">
                <a:extLst>
                  <a:ext uri="{FF2B5EF4-FFF2-40B4-BE49-F238E27FC236}">
                    <a16:creationId xmlns:a16="http://schemas.microsoft.com/office/drawing/2014/main" id="{766FA7ED-0535-4EA9-9663-DA278CAB486E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TextBox 182">
              <a:hlinkClick r:id="rId8" action="ppaction://hlinksldjump"/>
              <a:extLst>
                <a:ext uri="{FF2B5EF4-FFF2-40B4-BE49-F238E27FC236}">
                  <a16:creationId xmlns:a16="http://schemas.microsoft.com/office/drawing/2014/main" id="{5A5B3D1D-9B0E-4CD4-9C7C-B764F1C953F4}"/>
                </a:ext>
              </a:extLst>
            </p:cNvPr>
            <p:cNvSpPr txBox="1"/>
            <p:nvPr/>
          </p:nvSpPr>
          <p:spPr>
            <a:xfrm>
              <a:off x="7147018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F6364CF0-37DB-46D2-978C-E7D5DA135EFB}"/>
              </a:ext>
            </a:extLst>
          </p:cNvPr>
          <p:cNvGrpSpPr/>
          <p:nvPr/>
        </p:nvGrpSpPr>
        <p:grpSpPr>
          <a:xfrm>
            <a:off x="9395925" y="-161433"/>
            <a:ext cx="1472883" cy="1569660"/>
            <a:chOff x="9395925" y="-161433"/>
            <a:chExt cx="1472883" cy="1569660"/>
          </a:xfrm>
        </p:grpSpPr>
        <p:grpSp>
          <p:nvGrpSpPr>
            <p:cNvPr id="175" name="Google Shape;64;p2">
              <a:extLst>
                <a:ext uri="{FF2B5EF4-FFF2-40B4-BE49-F238E27FC236}">
                  <a16:creationId xmlns:a16="http://schemas.microsoft.com/office/drawing/2014/main" id="{6AF94AAE-9DCC-4871-BD25-CFD2F2BE59CA}"/>
                </a:ext>
              </a:extLst>
            </p:cNvPr>
            <p:cNvGrpSpPr/>
            <p:nvPr/>
          </p:nvGrpSpPr>
          <p:grpSpPr>
            <a:xfrm>
              <a:off x="9395925" y="132722"/>
              <a:ext cx="1472883" cy="1139390"/>
              <a:chOff x="5582189" y="-750031"/>
              <a:chExt cx="1442805" cy="1021869"/>
            </a:xfrm>
          </p:grpSpPr>
          <p:sp>
            <p:nvSpPr>
              <p:cNvPr id="176" name="Google Shape;65;p2">
                <a:extLst>
                  <a:ext uri="{FF2B5EF4-FFF2-40B4-BE49-F238E27FC236}">
                    <a16:creationId xmlns:a16="http://schemas.microsoft.com/office/drawing/2014/main" id="{2669E3E7-5D49-4918-901B-D9520B5E77DF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66;p2">
                <a:extLst>
                  <a:ext uri="{FF2B5EF4-FFF2-40B4-BE49-F238E27FC236}">
                    <a16:creationId xmlns:a16="http://schemas.microsoft.com/office/drawing/2014/main" id="{A0B96C7B-29A4-41F3-8A81-E059E5FEF236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TextBox 183">
              <a:hlinkClick r:id="rId9" action="ppaction://hlinksldjump"/>
              <a:extLst>
                <a:ext uri="{FF2B5EF4-FFF2-40B4-BE49-F238E27FC236}">
                  <a16:creationId xmlns:a16="http://schemas.microsoft.com/office/drawing/2014/main" id="{EB82E6B6-E1A8-462B-87B6-4AF42E355362}"/>
                </a:ext>
              </a:extLst>
            </p:cNvPr>
            <p:cNvSpPr txBox="1"/>
            <p:nvPr/>
          </p:nvSpPr>
          <p:spPr>
            <a:xfrm>
              <a:off x="9702357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3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AD632524-AD58-2057-0E1D-7C3E65F20168}"/>
              </a:ext>
            </a:extLst>
          </p:cNvPr>
          <p:cNvSpPr/>
          <p:nvPr/>
        </p:nvSpPr>
        <p:spPr>
          <a:xfrm>
            <a:off x="74428" y="0"/>
            <a:ext cx="1414130" cy="5528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7239 0.011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39 0.01157 L 0.78008 0.02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879 L 0.36575 -0.005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75 -0.00533 L 0.72044 -0.01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731B5B0-0EC4-4D99-A2E1-3D3BF884E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20 + 8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D2484-0CD8-4466-9495-AF6C7D2ADED2}"/>
              </a:ext>
            </a:extLst>
          </p:cNvPr>
          <p:cNvSpPr txBox="1"/>
          <p:nvPr/>
        </p:nvSpPr>
        <p:spPr>
          <a:xfrm>
            <a:off x="4668954" y="23149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F31D8-9B95-47D4-B96E-2C2C942909AC}"/>
              </a:ext>
            </a:extLst>
          </p:cNvPr>
          <p:cNvSpPr txBox="1"/>
          <p:nvPr/>
        </p:nvSpPr>
        <p:spPr>
          <a:xfrm>
            <a:off x="4757473" y="344107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23417-8CBA-4C83-8AAC-496825444A3F}"/>
              </a:ext>
            </a:extLst>
          </p:cNvPr>
          <p:cNvSpPr txBox="1"/>
          <p:nvPr/>
        </p:nvSpPr>
        <p:spPr>
          <a:xfrm>
            <a:off x="4683506" y="458643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26</a:t>
            </a:r>
          </a:p>
        </p:txBody>
      </p:sp>
      <p:pic>
        <p:nvPicPr>
          <p:cNvPr id="12" name="Picture 2" descr="Little horse unicorn PNG - Similar PNG">
            <a:extLst>
              <a:ext uri="{FF2B5EF4-FFF2-40B4-BE49-F238E27FC236}">
                <a16:creationId xmlns:a16="http://schemas.microsoft.com/office/drawing/2014/main" id="{C53C516B-3507-460A-B91B-A04097F3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6502" y="2415245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627;p25">
            <a:extLst>
              <a:ext uri="{FF2B5EF4-FFF2-40B4-BE49-F238E27FC236}">
                <a16:creationId xmlns:a16="http://schemas.microsoft.com/office/drawing/2014/main" id="{47D71200-A102-4775-9EB1-012EA325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6842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2" animBg="1"/>
      <p:bldP spid="8" grpId="0" animBg="1"/>
      <p:bldP spid="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Little horse unicorn PNG - Similar PNG">
            <a:extLst>
              <a:ext uri="{FF2B5EF4-FFF2-40B4-BE49-F238E27FC236}">
                <a16:creationId xmlns:a16="http://schemas.microsoft.com/office/drawing/2014/main" id="{42552C19-C6C4-4A9F-A661-141400C5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9698" y="2273843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27;p25">
            <a:extLst>
              <a:ext uri="{FF2B5EF4-FFF2-40B4-BE49-F238E27FC236}">
                <a16:creationId xmlns:a16="http://schemas.microsoft.com/office/drawing/2014/main" id="{24E44FE8-218F-4659-AAB4-7CDF59D3F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CE8A9D7-F634-5CAB-F47F-C7CA03DA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67 – 7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4660C-FE5F-8E22-1917-3BC93365BD81}"/>
              </a:ext>
            </a:extLst>
          </p:cNvPr>
          <p:cNvSpPr txBox="1"/>
          <p:nvPr/>
        </p:nvSpPr>
        <p:spPr>
          <a:xfrm>
            <a:off x="4716579" y="45628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2A356-3C8E-4F66-2303-1F15B750D1DC}"/>
              </a:ext>
            </a:extLst>
          </p:cNvPr>
          <p:cNvSpPr txBox="1"/>
          <p:nvPr/>
        </p:nvSpPr>
        <p:spPr>
          <a:xfrm>
            <a:off x="4814623" y="231712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58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122F7-C698-0F65-E540-BE6C495D326B}"/>
              </a:ext>
            </a:extLst>
          </p:cNvPr>
          <p:cNvSpPr txBox="1"/>
          <p:nvPr/>
        </p:nvSpPr>
        <p:spPr>
          <a:xfrm>
            <a:off x="4740656" y="346248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59</a:t>
            </a:r>
          </a:p>
        </p:txBody>
      </p:sp>
    </p:spTree>
    <p:extLst>
      <p:ext uri="{BB962C8B-B14F-4D97-AF65-F5344CB8AC3E}">
        <p14:creationId xmlns:p14="http://schemas.microsoft.com/office/powerpoint/2010/main" val="10337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>
            <a:extLst>
              <a:ext uri="{FF2B5EF4-FFF2-40B4-BE49-F238E27FC236}">
                <a16:creationId xmlns:a16="http://schemas.microsoft.com/office/drawing/2014/main" id="{265D4020-4B98-473B-87E7-0D1C7FC30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96" y="255215"/>
            <a:ext cx="10818943" cy="2349579"/>
          </a:xfrm>
          <a:prstGeom prst="roundRect">
            <a:avLst/>
          </a:prstGeom>
          <a:solidFill>
            <a:schemeClr val="accent4">
              <a:lumMod val="75000"/>
              <a:alpha val="71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Đàn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36 con. Trong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14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bò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966B4010-359B-4D35-AE8A-856EA552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641458"/>
            <a:ext cx="6840218" cy="830997"/>
          </a:xfrm>
          <a:prstGeom prst="rect">
            <a:avLst/>
          </a:prstGeom>
          <a:solidFill>
            <a:schemeClr val="accent4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Đáp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án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: 12 con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bò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7F944AF9-E71B-4BEC-90CD-A48905EF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71" y="3849268"/>
            <a:ext cx="3492502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627;p25">
            <a:extLst>
              <a:ext uri="{FF2B5EF4-FFF2-40B4-BE49-F238E27FC236}">
                <a16:creationId xmlns:a16="http://schemas.microsoft.com/office/drawing/2014/main" id="{76F39812-FB98-4299-A51E-5233D8F78D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3519" y="6024045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0602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3;p21">
            <a:extLst>
              <a:ext uri="{FF2B5EF4-FFF2-40B4-BE49-F238E27FC236}">
                <a16:creationId xmlns:a16="http://schemas.microsoft.com/office/drawing/2014/main" id="{33D2B234-419D-4E3F-BF6C-54C232FDE558}"/>
              </a:ext>
            </a:extLst>
          </p:cNvPr>
          <p:cNvSpPr txBox="1">
            <a:spLocks/>
          </p:cNvSpPr>
          <p:nvPr/>
        </p:nvSpPr>
        <p:spPr>
          <a:xfrm>
            <a:off x="578489" y="-154348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4" name="Google Shape;583;p21">
            <a:extLst>
              <a:ext uri="{FF2B5EF4-FFF2-40B4-BE49-F238E27FC236}">
                <a16:creationId xmlns:a16="http://schemas.microsoft.com/office/drawing/2014/main" id="{744B5B9F-914E-4194-9B27-9DABB41BD629}"/>
              </a:ext>
            </a:extLst>
          </p:cNvPr>
          <p:cNvSpPr txBox="1">
            <a:spLocks/>
          </p:cNvSpPr>
          <p:nvPr/>
        </p:nvSpPr>
        <p:spPr>
          <a:xfrm>
            <a:off x="531770" y="-71087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EA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443631" y="32580"/>
            <a:ext cx="10317735" cy="4736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rgbClr val="CD2D66"/>
                    </a:gs>
                    <a:gs pos="72000">
                      <a:srgbClr val="DB6B96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</a:rPr>
              <a:t>Luyện tập</a:t>
            </a:r>
            <a:endParaR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CD2D66"/>
                  </a:gs>
                  <a:gs pos="72000">
                    <a:srgbClr val="DB6B96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</a:endParaRPr>
          </a:p>
        </p:txBody>
      </p:sp>
      <p:grpSp>
        <p:nvGrpSpPr>
          <p:cNvPr id="5" name="Google Shape;1264;p32">
            <a:extLst>
              <a:ext uri="{FF2B5EF4-FFF2-40B4-BE49-F238E27FC236}">
                <a16:creationId xmlns:a16="http://schemas.microsoft.com/office/drawing/2014/main" id="{BF7D813D-DBDA-4A28-8819-D3800C826C05}"/>
              </a:ext>
            </a:extLst>
          </p:cNvPr>
          <p:cNvGrpSpPr/>
          <p:nvPr/>
        </p:nvGrpSpPr>
        <p:grpSpPr>
          <a:xfrm>
            <a:off x="2038587" y="4014269"/>
            <a:ext cx="2179909" cy="2633256"/>
            <a:chOff x="5901071" y="3095975"/>
            <a:chExt cx="2944965" cy="3565376"/>
          </a:xfrm>
        </p:grpSpPr>
        <p:sp>
          <p:nvSpPr>
            <p:cNvPr id="6" name="Google Shape;1265;p32">
              <a:extLst>
                <a:ext uri="{FF2B5EF4-FFF2-40B4-BE49-F238E27FC236}">
                  <a16:creationId xmlns:a16="http://schemas.microsoft.com/office/drawing/2014/main" id="{56D0F7A9-75DA-4542-86F3-32FFD09E50F1}"/>
                </a:ext>
              </a:extLst>
            </p:cNvPr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66;p32">
              <a:extLst>
                <a:ext uri="{FF2B5EF4-FFF2-40B4-BE49-F238E27FC236}">
                  <a16:creationId xmlns:a16="http://schemas.microsoft.com/office/drawing/2014/main" id="{897F3DCD-1454-4074-A70E-AB75C0B6C1C3}"/>
                </a:ext>
              </a:extLst>
            </p:cNvPr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67;p32">
              <a:extLst>
                <a:ext uri="{FF2B5EF4-FFF2-40B4-BE49-F238E27FC236}">
                  <a16:creationId xmlns:a16="http://schemas.microsoft.com/office/drawing/2014/main" id="{72099433-82C1-4352-BF19-B4C973A19322}"/>
                </a:ext>
              </a:extLst>
            </p:cNvPr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2">
              <a:extLst>
                <a:ext uri="{FF2B5EF4-FFF2-40B4-BE49-F238E27FC236}">
                  <a16:creationId xmlns:a16="http://schemas.microsoft.com/office/drawing/2014/main" id="{06C72183-A73F-4EF0-8D55-28822C2BC286}"/>
                </a:ext>
              </a:extLst>
            </p:cNvPr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2">
              <a:extLst>
                <a:ext uri="{FF2B5EF4-FFF2-40B4-BE49-F238E27FC236}">
                  <a16:creationId xmlns:a16="http://schemas.microsoft.com/office/drawing/2014/main" id="{1B3D1C6A-1B70-44F9-819C-44A9EEAF0692}"/>
                </a:ext>
              </a:extLst>
            </p:cNvPr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2">
              <a:extLst>
                <a:ext uri="{FF2B5EF4-FFF2-40B4-BE49-F238E27FC236}">
                  <a16:creationId xmlns:a16="http://schemas.microsoft.com/office/drawing/2014/main" id="{8684BB42-A269-4908-A9FE-204F5200A768}"/>
                </a:ext>
              </a:extLst>
            </p:cNvPr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2">
              <a:extLst>
                <a:ext uri="{FF2B5EF4-FFF2-40B4-BE49-F238E27FC236}">
                  <a16:creationId xmlns:a16="http://schemas.microsoft.com/office/drawing/2014/main" id="{AB80772C-F225-4095-9DC8-345341DA46EC}"/>
                </a:ext>
              </a:extLst>
            </p:cNvPr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2">
              <a:extLst>
                <a:ext uri="{FF2B5EF4-FFF2-40B4-BE49-F238E27FC236}">
                  <a16:creationId xmlns:a16="http://schemas.microsoft.com/office/drawing/2014/main" id="{FC214F11-7479-4E32-A7BC-C35FF37994BD}"/>
                </a:ext>
              </a:extLst>
            </p:cNvPr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2">
              <a:extLst>
                <a:ext uri="{FF2B5EF4-FFF2-40B4-BE49-F238E27FC236}">
                  <a16:creationId xmlns:a16="http://schemas.microsoft.com/office/drawing/2014/main" id="{D7CD76DE-3717-4E66-A6AC-F1963BD39DE1}"/>
                </a:ext>
              </a:extLst>
            </p:cNvPr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2">
              <a:extLst>
                <a:ext uri="{FF2B5EF4-FFF2-40B4-BE49-F238E27FC236}">
                  <a16:creationId xmlns:a16="http://schemas.microsoft.com/office/drawing/2014/main" id="{D9F4BC4D-E3CA-48B6-8444-72CB180208F6}"/>
                </a:ext>
              </a:extLst>
            </p:cNvPr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2">
              <a:extLst>
                <a:ext uri="{FF2B5EF4-FFF2-40B4-BE49-F238E27FC236}">
                  <a16:creationId xmlns:a16="http://schemas.microsoft.com/office/drawing/2014/main" id="{2FD0039B-CD8F-403C-996A-3E6A954D95BA}"/>
                </a:ext>
              </a:extLst>
            </p:cNvPr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2">
              <a:extLst>
                <a:ext uri="{FF2B5EF4-FFF2-40B4-BE49-F238E27FC236}">
                  <a16:creationId xmlns:a16="http://schemas.microsoft.com/office/drawing/2014/main" id="{F682B34E-06CD-4323-B304-7A87E8CDF674}"/>
                </a:ext>
              </a:extLst>
            </p:cNvPr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2">
              <a:extLst>
                <a:ext uri="{FF2B5EF4-FFF2-40B4-BE49-F238E27FC236}">
                  <a16:creationId xmlns:a16="http://schemas.microsoft.com/office/drawing/2014/main" id="{C8414D50-BBFB-49EC-9637-BA95CFF9E1F3}"/>
                </a:ext>
              </a:extLst>
            </p:cNvPr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2">
              <a:extLst>
                <a:ext uri="{FF2B5EF4-FFF2-40B4-BE49-F238E27FC236}">
                  <a16:creationId xmlns:a16="http://schemas.microsoft.com/office/drawing/2014/main" id="{8F9E9434-C948-44FA-96C1-A9E34DA96170}"/>
                </a:ext>
              </a:extLst>
            </p:cNvPr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79;p32">
              <a:extLst>
                <a:ext uri="{FF2B5EF4-FFF2-40B4-BE49-F238E27FC236}">
                  <a16:creationId xmlns:a16="http://schemas.microsoft.com/office/drawing/2014/main" id="{DFDB7B60-5189-4981-ADC5-E3EC8A8383FD}"/>
                </a:ext>
              </a:extLst>
            </p:cNvPr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80;p32">
              <a:extLst>
                <a:ext uri="{FF2B5EF4-FFF2-40B4-BE49-F238E27FC236}">
                  <a16:creationId xmlns:a16="http://schemas.microsoft.com/office/drawing/2014/main" id="{7C97A4D5-E0E1-40C6-A84A-81D9DBC0F931}"/>
                </a:ext>
              </a:extLst>
            </p:cNvPr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81;p32">
              <a:extLst>
                <a:ext uri="{FF2B5EF4-FFF2-40B4-BE49-F238E27FC236}">
                  <a16:creationId xmlns:a16="http://schemas.microsoft.com/office/drawing/2014/main" id="{317748C2-8E23-4D54-95D5-A52A75C768DE}"/>
                </a:ext>
              </a:extLst>
            </p:cNvPr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82;p32">
              <a:extLst>
                <a:ext uri="{FF2B5EF4-FFF2-40B4-BE49-F238E27FC236}">
                  <a16:creationId xmlns:a16="http://schemas.microsoft.com/office/drawing/2014/main" id="{859A8A59-6814-4782-9ECF-305C1967B6F4}"/>
                </a:ext>
              </a:extLst>
            </p:cNvPr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3;p32">
              <a:extLst>
                <a:ext uri="{FF2B5EF4-FFF2-40B4-BE49-F238E27FC236}">
                  <a16:creationId xmlns:a16="http://schemas.microsoft.com/office/drawing/2014/main" id="{F2902744-D90F-479A-9F30-B93A4F438336}"/>
                </a:ext>
              </a:extLst>
            </p:cNvPr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84;p32">
              <a:extLst>
                <a:ext uri="{FF2B5EF4-FFF2-40B4-BE49-F238E27FC236}">
                  <a16:creationId xmlns:a16="http://schemas.microsoft.com/office/drawing/2014/main" id="{A46C50F5-0904-4311-B0D0-8B1D8204C6B3}"/>
                </a:ext>
              </a:extLst>
            </p:cNvPr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85;p32">
              <a:extLst>
                <a:ext uri="{FF2B5EF4-FFF2-40B4-BE49-F238E27FC236}">
                  <a16:creationId xmlns:a16="http://schemas.microsoft.com/office/drawing/2014/main" id="{C2B04C12-D2D6-40BA-9279-BC5BBAE6DF30}"/>
                </a:ext>
              </a:extLst>
            </p:cNvPr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86;p32">
              <a:extLst>
                <a:ext uri="{FF2B5EF4-FFF2-40B4-BE49-F238E27FC236}">
                  <a16:creationId xmlns:a16="http://schemas.microsoft.com/office/drawing/2014/main" id="{25DBCB68-8322-46D2-A651-72B5A64805A6}"/>
                </a:ext>
              </a:extLst>
            </p:cNvPr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87;p32">
              <a:extLst>
                <a:ext uri="{FF2B5EF4-FFF2-40B4-BE49-F238E27FC236}">
                  <a16:creationId xmlns:a16="http://schemas.microsoft.com/office/drawing/2014/main" id="{8BC3EAF9-47D6-4170-BF05-ED50EE8C143E}"/>
                </a:ext>
              </a:extLst>
            </p:cNvPr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88;p32">
              <a:extLst>
                <a:ext uri="{FF2B5EF4-FFF2-40B4-BE49-F238E27FC236}">
                  <a16:creationId xmlns:a16="http://schemas.microsoft.com/office/drawing/2014/main" id="{2AA2DAE3-8EFE-4CC8-BCC4-B895076BE1EB}"/>
                </a:ext>
              </a:extLst>
            </p:cNvPr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89;p32">
              <a:extLst>
                <a:ext uri="{FF2B5EF4-FFF2-40B4-BE49-F238E27FC236}">
                  <a16:creationId xmlns:a16="http://schemas.microsoft.com/office/drawing/2014/main" id="{DA577D0C-5F0D-42A3-B2AA-9BA76E1C7383}"/>
                </a:ext>
              </a:extLst>
            </p:cNvPr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90;p32">
              <a:extLst>
                <a:ext uri="{FF2B5EF4-FFF2-40B4-BE49-F238E27FC236}">
                  <a16:creationId xmlns:a16="http://schemas.microsoft.com/office/drawing/2014/main" id="{B06E9199-0D75-4F2D-8F11-C06F768110ED}"/>
                </a:ext>
              </a:extLst>
            </p:cNvPr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91;p32">
              <a:extLst>
                <a:ext uri="{FF2B5EF4-FFF2-40B4-BE49-F238E27FC236}">
                  <a16:creationId xmlns:a16="http://schemas.microsoft.com/office/drawing/2014/main" id="{7E0B4E24-18E2-44BA-85FE-208939B9FFE1}"/>
                </a:ext>
              </a:extLst>
            </p:cNvPr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92;p32">
              <a:extLst>
                <a:ext uri="{FF2B5EF4-FFF2-40B4-BE49-F238E27FC236}">
                  <a16:creationId xmlns:a16="http://schemas.microsoft.com/office/drawing/2014/main" id="{77F417DB-475C-4DE0-95C7-8BABB0B4705F}"/>
                </a:ext>
              </a:extLst>
            </p:cNvPr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93;p32">
              <a:extLst>
                <a:ext uri="{FF2B5EF4-FFF2-40B4-BE49-F238E27FC236}">
                  <a16:creationId xmlns:a16="http://schemas.microsoft.com/office/drawing/2014/main" id="{3CD97D08-F284-4FF1-9C74-178C29E5998A}"/>
                </a:ext>
              </a:extLst>
            </p:cNvPr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294;p32">
              <a:extLst>
                <a:ext uri="{FF2B5EF4-FFF2-40B4-BE49-F238E27FC236}">
                  <a16:creationId xmlns:a16="http://schemas.microsoft.com/office/drawing/2014/main" id="{9185AB7B-E14B-4E18-8895-EF2B34266238}"/>
                </a:ext>
              </a:extLst>
            </p:cNvPr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95;p32">
              <a:extLst>
                <a:ext uri="{FF2B5EF4-FFF2-40B4-BE49-F238E27FC236}">
                  <a16:creationId xmlns:a16="http://schemas.microsoft.com/office/drawing/2014/main" id="{F036C4A2-0A5C-482C-BD6C-A6D93F803F12}"/>
                </a:ext>
              </a:extLst>
            </p:cNvPr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296;p32">
              <a:extLst>
                <a:ext uri="{FF2B5EF4-FFF2-40B4-BE49-F238E27FC236}">
                  <a16:creationId xmlns:a16="http://schemas.microsoft.com/office/drawing/2014/main" id="{20E961F5-C7CE-4CD5-8F89-E50B4C0D0CD8}"/>
                </a:ext>
              </a:extLst>
            </p:cNvPr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297;p32">
              <a:extLst>
                <a:ext uri="{FF2B5EF4-FFF2-40B4-BE49-F238E27FC236}">
                  <a16:creationId xmlns:a16="http://schemas.microsoft.com/office/drawing/2014/main" id="{24DAD82E-8C4A-4AD0-A711-49CE025352C4}"/>
                </a:ext>
              </a:extLst>
            </p:cNvPr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298;p32">
              <a:extLst>
                <a:ext uri="{FF2B5EF4-FFF2-40B4-BE49-F238E27FC236}">
                  <a16:creationId xmlns:a16="http://schemas.microsoft.com/office/drawing/2014/main" id="{FDFEF1EF-B87D-4EA3-8F6F-7B4B5E8782AF}"/>
                </a:ext>
              </a:extLst>
            </p:cNvPr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299;p32">
              <a:extLst>
                <a:ext uri="{FF2B5EF4-FFF2-40B4-BE49-F238E27FC236}">
                  <a16:creationId xmlns:a16="http://schemas.microsoft.com/office/drawing/2014/main" id="{0CDF0238-7187-4976-9A2A-DB54F0F54AAB}"/>
                </a:ext>
              </a:extLst>
            </p:cNvPr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00;p32">
              <a:extLst>
                <a:ext uri="{FF2B5EF4-FFF2-40B4-BE49-F238E27FC236}">
                  <a16:creationId xmlns:a16="http://schemas.microsoft.com/office/drawing/2014/main" id="{0732B802-B5F3-4CA5-81D1-07E1BB7E59CD}"/>
                </a:ext>
              </a:extLst>
            </p:cNvPr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01;p32">
              <a:extLst>
                <a:ext uri="{FF2B5EF4-FFF2-40B4-BE49-F238E27FC236}">
                  <a16:creationId xmlns:a16="http://schemas.microsoft.com/office/drawing/2014/main" id="{2CD08A04-DD13-4503-B79D-1D237B3206CE}"/>
                </a:ext>
              </a:extLst>
            </p:cNvPr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02;p32">
              <a:extLst>
                <a:ext uri="{FF2B5EF4-FFF2-40B4-BE49-F238E27FC236}">
                  <a16:creationId xmlns:a16="http://schemas.microsoft.com/office/drawing/2014/main" id="{A4E047D9-E183-441B-8300-3538D97DD801}"/>
                </a:ext>
              </a:extLst>
            </p:cNvPr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03;p32">
              <a:extLst>
                <a:ext uri="{FF2B5EF4-FFF2-40B4-BE49-F238E27FC236}">
                  <a16:creationId xmlns:a16="http://schemas.microsoft.com/office/drawing/2014/main" id="{30D275F1-5203-4CE1-B530-AEC21CAB460C}"/>
                </a:ext>
              </a:extLst>
            </p:cNvPr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1304;p32">
              <a:extLst>
                <a:ext uri="{FF2B5EF4-FFF2-40B4-BE49-F238E27FC236}">
                  <a16:creationId xmlns:a16="http://schemas.microsoft.com/office/drawing/2014/main" id="{B341630D-1943-4589-82B9-152200C74A51}"/>
                </a:ext>
              </a:extLst>
            </p:cNvPr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63" name="Google Shape;1305;p32">
                <a:extLst>
                  <a:ext uri="{FF2B5EF4-FFF2-40B4-BE49-F238E27FC236}">
                    <a16:creationId xmlns:a16="http://schemas.microsoft.com/office/drawing/2014/main" id="{30A10258-1449-4486-899C-C3F2387E2A80}"/>
                  </a:ext>
                </a:extLst>
              </p:cNvPr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306;p32">
                <a:extLst>
                  <a:ext uri="{FF2B5EF4-FFF2-40B4-BE49-F238E27FC236}">
                    <a16:creationId xmlns:a16="http://schemas.microsoft.com/office/drawing/2014/main" id="{18A24AA0-15B6-4F47-8AE7-2F6D938AA683}"/>
                  </a:ext>
                </a:extLst>
              </p:cNvPr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307;p32">
                <a:extLst>
                  <a:ext uri="{FF2B5EF4-FFF2-40B4-BE49-F238E27FC236}">
                    <a16:creationId xmlns:a16="http://schemas.microsoft.com/office/drawing/2014/main" id="{9FBBB5B2-F9E8-4F01-84B7-682817163B91}"/>
                  </a:ext>
                </a:extLst>
              </p:cNvPr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1308;p32">
              <a:extLst>
                <a:ext uri="{FF2B5EF4-FFF2-40B4-BE49-F238E27FC236}">
                  <a16:creationId xmlns:a16="http://schemas.microsoft.com/office/drawing/2014/main" id="{02BBAA24-02A7-45CB-B9C4-CCB567B51907}"/>
                </a:ext>
              </a:extLst>
            </p:cNvPr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09;p32">
              <a:extLst>
                <a:ext uri="{FF2B5EF4-FFF2-40B4-BE49-F238E27FC236}">
                  <a16:creationId xmlns:a16="http://schemas.microsoft.com/office/drawing/2014/main" id="{35563333-7E6C-4F49-9EEE-FEA39BB37739}"/>
                </a:ext>
              </a:extLst>
            </p:cNvPr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10;p32">
              <a:extLst>
                <a:ext uri="{FF2B5EF4-FFF2-40B4-BE49-F238E27FC236}">
                  <a16:creationId xmlns:a16="http://schemas.microsoft.com/office/drawing/2014/main" id="{A48AD596-E0E0-4601-8F53-740ED0A4D198}"/>
                </a:ext>
              </a:extLst>
            </p:cNvPr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311;p32">
              <a:extLst>
                <a:ext uri="{FF2B5EF4-FFF2-40B4-BE49-F238E27FC236}">
                  <a16:creationId xmlns:a16="http://schemas.microsoft.com/office/drawing/2014/main" id="{098A3AF0-2FF6-40B5-B098-596D6F6EF2FD}"/>
                </a:ext>
              </a:extLst>
            </p:cNvPr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56" name="Google Shape;1312;p32">
                <a:extLst>
                  <a:ext uri="{FF2B5EF4-FFF2-40B4-BE49-F238E27FC236}">
                    <a16:creationId xmlns:a16="http://schemas.microsoft.com/office/drawing/2014/main" id="{B0F1CD58-AB31-45A7-9DFD-BB661D1D9781}"/>
                  </a:ext>
                </a:extLst>
              </p:cNvPr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60" name="Google Shape;1313;p32">
                  <a:extLst>
                    <a:ext uri="{FF2B5EF4-FFF2-40B4-BE49-F238E27FC236}">
                      <a16:creationId xmlns:a16="http://schemas.microsoft.com/office/drawing/2014/main" id="{8C0B0473-1361-4237-8B89-9E269A32284D}"/>
                    </a:ext>
                  </a:extLst>
                </p:cNvPr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314;p32">
                  <a:extLst>
                    <a:ext uri="{FF2B5EF4-FFF2-40B4-BE49-F238E27FC236}">
                      <a16:creationId xmlns:a16="http://schemas.microsoft.com/office/drawing/2014/main" id="{A20AC540-2D1C-4183-AE34-CCE03A49199D}"/>
                    </a:ext>
                  </a:extLst>
                </p:cNvPr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315;p32">
                  <a:extLst>
                    <a:ext uri="{FF2B5EF4-FFF2-40B4-BE49-F238E27FC236}">
                      <a16:creationId xmlns:a16="http://schemas.microsoft.com/office/drawing/2014/main" id="{33D7FB98-9A25-46A4-907E-FE85122DB7F3}"/>
                    </a:ext>
                  </a:extLst>
                </p:cNvPr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1316;p32">
                <a:extLst>
                  <a:ext uri="{FF2B5EF4-FFF2-40B4-BE49-F238E27FC236}">
                    <a16:creationId xmlns:a16="http://schemas.microsoft.com/office/drawing/2014/main" id="{7A25DF6B-CAC4-4FEF-A196-CD59513BF3FF}"/>
                  </a:ext>
                </a:extLst>
              </p:cNvPr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17;p32">
                <a:extLst>
                  <a:ext uri="{FF2B5EF4-FFF2-40B4-BE49-F238E27FC236}">
                    <a16:creationId xmlns:a16="http://schemas.microsoft.com/office/drawing/2014/main" id="{F5CE3CBF-4880-4182-A42F-17E781792B22}"/>
                  </a:ext>
                </a:extLst>
              </p:cNvPr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18;p32">
                <a:extLst>
                  <a:ext uri="{FF2B5EF4-FFF2-40B4-BE49-F238E27FC236}">
                    <a16:creationId xmlns:a16="http://schemas.microsoft.com/office/drawing/2014/main" id="{EF95EB64-8BBD-4D68-B930-75D4BAE38BB1}"/>
                  </a:ext>
                </a:extLst>
              </p:cNvPr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319;p32">
              <a:extLst>
                <a:ext uri="{FF2B5EF4-FFF2-40B4-BE49-F238E27FC236}">
                  <a16:creationId xmlns:a16="http://schemas.microsoft.com/office/drawing/2014/main" id="{C3C381AB-9DE9-4B52-A74F-171F444C51D9}"/>
                </a:ext>
              </a:extLst>
            </p:cNvPr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20;p32">
              <a:extLst>
                <a:ext uri="{FF2B5EF4-FFF2-40B4-BE49-F238E27FC236}">
                  <a16:creationId xmlns:a16="http://schemas.microsoft.com/office/drawing/2014/main" id="{ECCEFFB1-6EBB-4A87-B842-C0AC5EB14C33}"/>
                </a:ext>
              </a:extLst>
            </p:cNvPr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321;p32">
              <a:extLst>
                <a:ext uri="{FF2B5EF4-FFF2-40B4-BE49-F238E27FC236}">
                  <a16:creationId xmlns:a16="http://schemas.microsoft.com/office/drawing/2014/main" id="{F2589C9A-4EF4-4A0D-89B1-03C69530AF98}"/>
                </a:ext>
              </a:extLst>
            </p:cNvPr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322;p32">
              <a:extLst>
                <a:ext uri="{FF2B5EF4-FFF2-40B4-BE49-F238E27FC236}">
                  <a16:creationId xmlns:a16="http://schemas.microsoft.com/office/drawing/2014/main" id="{B510E901-AE13-4EAF-BFAF-2FFA899B9F0F}"/>
                </a:ext>
              </a:extLst>
            </p:cNvPr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323;p32">
              <a:extLst>
                <a:ext uri="{FF2B5EF4-FFF2-40B4-BE49-F238E27FC236}">
                  <a16:creationId xmlns:a16="http://schemas.microsoft.com/office/drawing/2014/main" id="{3BF287FC-D07B-401D-8DF2-309750E60D46}"/>
                </a:ext>
              </a:extLst>
            </p:cNvPr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324;p32">
              <a:extLst>
                <a:ext uri="{FF2B5EF4-FFF2-40B4-BE49-F238E27FC236}">
                  <a16:creationId xmlns:a16="http://schemas.microsoft.com/office/drawing/2014/main" id="{AE5EFBAF-D018-4FD4-A3FA-504D74F881AC}"/>
                </a:ext>
              </a:extLst>
            </p:cNvPr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1325;p32">
            <a:extLst>
              <a:ext uri="{FF2B5EF4-FFF2-40B4-BE49-F238E27FC236}">
                <a16:creationId xmlns:a16="http://schemas.microsoft.com/office/drawing/2014/main" id="{0DE5F2E1-8329-4B82-AEBF-2BEF24B867A7}"/>
              </a:ext>
            </a:extLst>
          </p:cNvPr>
          <p:cNvGrpSpPr/>
          <p:nvPr/>
        </p:nvGrpSpPr>
        <p:grpSpPr>
          <a:xfrm>
            <a:off x="7539103" y="3761021"/>
            <a:ext cx="2343423" cy="2759151"/>
            <a:chOff x="153418" y="3042888"/>
            <a:chExt cx="2261347" cy="2857768"/>
          </a:xfrm>
        </p:grpSpPr>
        <p:sp>
          <p:nvSpPr>
            <p:cNvPr id="67" name="Google Shape;1326;p32">
              <a:extLst>
                <a:ext uri="{FF2B5EF4-FFF2-40B4-BE49-F238E27FC236}">
                  <a16:creationId xmlns:a16="http://schemas.microsoft.com/office/drawing/2014/main" id="{C36631F5-2B60-4E3A-8AE5-63015A7DE09F}"/>
                </a:ext>
              </a:extLst>
            </p:cNvPr>
            <p:cNvSpPr/>
            <p:nvPr/>
          </p:nvSpPr>
          <p:spPr>
            <a:xfrm rot="10138173">
              <a:off x="213213" y="4968214"/>
              <a:ext cx="882490" cy="59671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7;p32">
              <a:extLst>
                <a:ext uri="{FF2B5EF4-FFF2-40B4-BE49-F238E27FC236}">
                  <a16:creationId xmlns:a16="http://schemas.microsoft.com/office/drawing/2014/main" id="{99D50464-2369-4AFF-841D-7015A560333E}"/>
                </a:ext>
              </a:extLst>
            </p:cNvPr>
            <p:cNvSpPr/>
            <p:nvPr/>
          </p:nvSpPr>
          <p:spPr>
            <a:xfrm rot="8705698">
              <a:off x="244420" y="5193820"/>
              <a:ext cx="728836" cy="547498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328;p32">
              <a:extLst>
                <a:ext uri="{FF2B5EF4-FFF2-40B4-BE49-F238E27FC236}">
                  <a16:creationId xmlns:a16="http://schemas.microsoft.com/office/drawing/2014/main" id="{3FAA344B-C6C5-4705-B945-61FE7428EC1C}"/>
                </a:ext>
              </a:extLst>
            </p:cNvPr>
            <p:cNvSpPr/>
            <p:nvPr/>
          </p:nvSpPr>
          <p:spPr>
            <a:xfrm rot="10212745">
              <a:off x="423000" y="5106848"/>
              <a:ext cx="635676" cy="52932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329;p32">
              <a:extLst>
                <a:ext uri="{FF2B5EF4-FFF2-40B4-BE49-F238E27FC236}">
                  <a16:creationId xmlns:a16="http://schemas.microsoft.com/office/drawing/2014/main" id="{B20C5BE8-22AD-43EF-918E-46A38EAC37C2}"/>
                </a:ext>
              </a:extLst>
            </p:cNvPr>
            <p:cNvSpPr/>
            <p:nvPr/>
          </p:nvSpPr>
          <p:spPr>
            <a:xfrm rot="-10277470">
              <a:off x="601264" y="5084828"/>
              <a:ext cx="591026" cy="511713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0;p32">
              <a:extLst>
                <a:ext uri="{FF2B5EF4-FFF2-40B4-BE49-F238E27FC236}">
                  <a16:creationId xmlns:a16="http://schemas.microsoft.com/office/drawing/2014/main" id="{D050D264-8599-47A2-A199-231B73DF8235}"/>
                </a:ext>
              </a:extLst>
            </p:cNvPr>
            <p:cNvSpPr/>
            <p:nvPr/>
          </p:nvSpPr>
          <p:spPr>
            <a:xfrm rot="8703874">
              <a:off x="497222" y="5325584"/>
              <a:ext cx="560217" cy="3807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331;p32">
              <a:extLst>
                <a:ext uri="{FF2B5EF4-FFF2-40B4-BE49-F238E27FC236}">
                  <a16:creationId xmlns:a16="http://schemas.microsoft.com/office/drawing/2014/main" id="{82A16D5E-BF82-4147-BE95-88564A8FAC28}"/>
                </a:ext>
              </a:extLst>
            </p:cNvPr>
            <p:cNvSpPr/>
            <p:nvPr/>
          </p:nvSpPr>
          <p:spPr>
            <a:xfrm rot="-344122">
              <a:off x="933359" y="4742014"/>
              <a:ext cx="1355242" cy="1047731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332;p32">
              <a:extLst>
                <a:ext uri="{FF2B5EF4-FFF2-40B4-BE49-F238E27FC236}">
                  <a16:creationId xmlns:a16="http://schemas.microsoft.com/office/drawing/2014/main" id="{5C0425A8-4256-4521-9828-6C25A228B3C8}"/>
                </a:ext>
              </a:extLst>
            </p:cNvPr>
            <p:cNvSpPr/>
            <p:nvPr/>
          </p:nvSpPr>
          <p:spPr>
            <a:xfrm rot="-853146" flipH="1">
              <a:off x="807151" y="4112790"/>
              <a:ext cx="496129" cy="1116571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3;p32">
              <a:extLst>
                <a:ext uri="{FF2B5EF4-FFF2-40B4-BE49-F238E27FC236}">
                  <a16:creationId xmlns:a16="http://schemas.microsoft.com/office/drawing/2014/main" id="{A8B6C5C3-6108-476B-9726-643A352B306D}"/>
                </a:ext>
              </a:extLst>
            </p:cNvPr>
            <p:cNvSpPr/>
            <p:nvPr/>
          </p:nvSpPr>
          <p:spPr>
            <a:xfrm rot="-1018397" flipH="1">
              <a:off x="698952" y="3820820"/>
              <a:ext cx="576631" cy="111005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334;p32">
              <a:extLst>
                <a:ext uri="{FF2B5EF4-FFF2-40B4-BE49-F238E27FC236}">
                  <a16:creationId xmlns:a16="http://schemas.microsoft.com/office/drawing/2014/main" id="{F7FF8E57-0C01-4895-8201-84A11BB3219E}"/>
                </a:ext>
              </a:extLst>
            </p:cNvPr>
            <p:cNvSpPr/>
            <p:nvPr/>
          </p:nvSpPr>
          <p:spPr>
            <a:xfrm rot="257843">
              <a:off x="1925544" y="4734820"/>
              <a:ext cx="192618" cy="593819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335;p32">
              <a:extLst>
                <a:ext uri="{FF2B5EF4-FFF2-40B4-BE49-F238E27FC236}">
                  <a16:creationId xmlns:a16="http://schemas.microsoft.com/office/drawing/2014/main" id="{292BE3CC-355E-4E0F-A9D8-05314E693E5A}"/>
                </a:ext>
              </a:extLst>
            </p:cNvPr>
            <p:cNvSpPr/>
            <p:nvPr/>
          </p:nvSpPr>
          <p:spPr>
            <a:xfrm rot="1333056">
              <a:off x="1713753" y="4024482"/>
              <a:ext cx="515196" cy="1083988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336;p32">
              <a:extLst>
                <a:ext uri="{FF2B5EF4-FFF2-40B4-BE49-F238E27FC236}">
                  <a16:creationId xmlns:a16="http://schemas.microsoft.com/office/drawing/2014/main" id="{6AF19B84-D94C-4D84-8CA7-466C7326DD1A}"/>
                </a:ext>
              </a:extLst>
            </p:cNvPr>
            <p:cNvSpPr/>
            <p:nvPr/>
          </p:nvSpPr>
          <p:spPr>
            <a:xfrm rot="693275">
              <a:off x="1710557" y="3682973"/>
              <a:ext cx="508664" cy="10030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337;p32">
              <a:extLst>
                <a:ext uri="{FF2B5EF4-FFF2-40B4-BE49-F238E27FC236}">
                  <a16:creationId xmlns:a16="http://schemas.microsoft.com/office/drawing/2014/main" id="{1507FF6C-99B1-4D18-9449-C15B387F8582}"/>
                </a:ext>
              </a:extLst>
            </p:cNvPr>
            <p:cNvSpPr/>
            <p:nvPr/>
          </p:nvSpPr>
          <p:spPr>
            <a:xfrm rot="769583" flipH="1">
              <a:off x="981417" y="3543513"/>
              <a:ext cx="211043" cy="35002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338;p32">
              <a:extLst>
                <a:ext uri="{FF2B5EF4-FFF2-40B4-BE49-F238E27FC236}">
                  <a16:creationId xmlns:a16="http://schemas.microsoft.com/office/drawing/2014/main" id="{13AD7DB7-1531-40F3-B17C-05B0C63DD5FD}"/>
                </a:ext>
              </a:extLst>
            </p:cNvPr>
            <p:cNvSpPr/>
            <p:nvPr/>
          </p:nvSpPr>
          <p:spPr>
            <a:xfrm rot="239802">
              <a:off x="1868463" y="3653662"/>
              <a:ext cx="210883" cy="34975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339;p32">
              <a:extLst>
                <a:ext uri="{FF2B5EF4-FFF2-40B4-BE49-F238E27FC236}">
                  <a16:creationId xmlns:a16="http://schemas.microsoft.com/office/drawing/2014/main" id="{4ACA4F69-47F0-48CD-A047-759B346724C5}"/>
                </a:ext>
              </a:extLst>
            </p:cNvPr>
            <p:cNvSpPr/>
            <p:nvPr/>
          </p:nvSpPr>
          <p:spPr>
            <a:xfrm rot="239802">
              <a:off x="1223000" y="5177769"/>
              <a:ext cx="361815" cy="59947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340;p32">
              <a:extLst>
                <a:ext uri="{FF2B5EF4-FFF2-40B4-BE49-F238E27FC236}">
                  <a16:creationId xmlns:a16="http://schemas.microsoft.com/office/drawing/2014/main" id="{C6821A0B-B082-46CD-88E4-21F468C7B13D}"/>
                </a:ext>
              </a:extLst>
            </p:cNvPr>
            <p:cNvSpPr/>
            <p:nvPr/>
          </p:nvSpPr>
          <p:spPr>
            <a:xfrm rot="-940265" flipH="1">
              <a:off x="1603430" y="5151099"/>
              <a:ext cx="361774" cy="59940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341;p32">
              <a:extLst>
                <a:ext uri="{FF2B5EF4-FFF2-40B4-BE49-F238E27FC236}">
                  <a16:creationId xmlns:a16="http://schemas.microsoft.com/office/drawing/2014/main" id="{102028E1-1E86-4574-ACD9-06B66E33AE7A}"/>
                </a:ext>
              </a:extLst>
            </p:cNvPr>
            <p:cNvSpPr/>
            <p:nvPr/>
          </p:nvSpPr>
          <p:spPr>
            <a:xfrm rot="232974">
              <a:off x="942702" y="3608397"/>
              <a:ext cx="1042927" cy="1318565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342;p32">
              <a:extLst>
                <a:ext uri="{FF2B5EF4-FFF2-40B4-BE49-F238E27FC236}">
                  <a16:creationId xmlns:a16="http://schemas.microsoft.com/office/drawing/2014/main" id="{05A377AD-1B4E-4CF1-8BA7-D62B77DADDD2}"/>
                </a:ext>
              </a:extLst>
            </p:cNvPr>
            <p:cNvSpPr/>
            <p:nvPr/>
          </p:nvSpPr>
          <p:spPr>
            <a:xfrm rot="241908">
              <a:off x="923016" y="4444161"/>
              <a:ext cx="1002728" cy="4911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343;p32">
              <a:extLst>
                <a:ext uri="{FF2B5EF4-FFF2-40B4-BE49-F238E27FC236}">
                  <a16:creationId xmlns:a16="http://schemas.microsoft.com/office/drawing/2014/main" id="{EC841845-7563-4364-894C-FEC28119B84D}"/>
                </a:ext>
              </a:extLst>
            </p:cNvPr>
            <p:cNvSpPr/>
            <p:nvPr/>
          </p:nvSpPr>
          <p:spPr>
            <a:xfrm rot="3069485">
              <a:off x="1076421" y="5435592"/>
              <a:ext cx="162156" cy="303792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344;p32">
              <a:extLst>
                <a:ext uri="{FF2B5EF4-FFF2-40B4-BE49-F238E27FC236}">
                  <a16:creationId xmlns:a16="http://schemas.microsoft.com/office/drawing/2014/main" id="{23DCF060-5F67-4C7F-A97A-AC6185777A79}"/>
                </a:ext>
              </a:extLst>
            </p:cNvPr>
            <p:cNvSpPr/>
            <p:nvPr/>
          </p:nvSpPr>
          <p:spPr>
            <a:xfrm rot="-377012">
              <a:off x="1090047" y="5530104"/>
              <a:ext cx="301511" cy="332885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345;p32">
              <a:extLst>
                <a:ext uri="{FF2B5EF4-FFF2-40B4-BE49-F238E27FC236}">
                  <a16:creationId xmlns:a16="http://schemas.microsoft.com/office/drawing/2014/main" id="{87CED96C-4EFF-4C3E-9FB8-9CB01F55AA09}"/>
                </a:ext>
              </a:extLst>
            </p:cNvPr>
            <p:cNvSpPr/>
            <p:nvPr/>
          </p:nvSpPr>
          <p:spPr>
            <a:xfrm rot="10422913">
              <a:off x="1660798" y="5597412"/>
              <a:ext cx="269601" cy="16760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346;p32">
              <a:extLst>
                <a:ext uri="{FF2B5EF4-FFF2-40B4-BE49-F238E27FC236}">
                  <a16:creationId xmlns:a16="http://schemas.microsoft.com/office/drawing/2014/main" id="{EABF071C-7ADB-41BA-978D-74BCBA4A54AB}"/>
                </a:ext>
              </a:extLst>
            </p:cNvPr>
            <p:cNvSpPr/>
            <p:nvPr/>
          </p:nvSpPr>
          <p:spPr>
            <a:xfrm rot="239802">
              <a:off x="1137195" y="3566470"/>
              <a:ext cx="463517" cy="497150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347;p32">
              <a:extLst>
                <a:ext uri="{FF2B5EF4-FFF2-40B4-BE49-F238E27FC236}">
                  <a16:creationId xmlns:a16="http://schemas.microsoft.com/office/drawing/2014/main" id="{1EEA7273-ED0D-436A-8EF6-A0758EBC1F61}"/>
                </a:ext>
              </a:extLst>
            </p:cNvPr>
            <p:cNvSpPr/>
            <p:nvPr/>
          </p:nvSpPr>
          <p:spPr>
            <a:xfrm rot="2580127" flipH="1">
              <a:off x="890520" y="3895102"/>
              <a:ext cx="285407" cy="467220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348;p32">
              <a:extLst>
                <a:ext uri="{FF2B5EF4-FFF2-40B4-BE49-F238E27FC236}">
                  <a16:creationId xmlns:a16="http://schemas.microsoft.com/office/drawing/2014/main" id="{C131B678-2C37-4FD2-B34F-94009E0940EA}"/>
                </a:ext>
              </a:extLst>
            </p:cNvPr>
            <p:cNvSpPr/>
            <p:nvPr/>
          </p:nvSpPr>
          <p:spPr>
            <a:xfrm rot="255039">
              <a:off x="1202268" y="4622919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349;p32">
              <a:extLst>
                <a:ext uri="{FF2B5EF4-FFF2-40B4-BE49-F238E27FC236}">
                  <a16:creationId xmlns:a16="http://schemas.microsoft.com/office/drawing/2014/main" id="{7C12CE17-413F-4CC5-AF48-9262BD96D310}"/>
                </a:ext>
              </a:extLst>
            </p:cNvPr>
            <p:cNvSpPr/>
            <p:nvPr/>
          </p:nvSpPr>
          <p:spPr>
            <a:xfrm rot="255039">
              <a:off x="1574564" y="4661762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350;p32">
              <a:extLst>
                <a:ext uri="{FF2B5EF4-FFF2-40B4-BE49-F238E27FC236}">
                  <a16:creationId xmlns:a16="http://schemas.microsoft.com/office/drawing/2014/main" id="{C6347E3B-7554-414F-BEE6-F56D652BD31A}"/>
                </a:ext>
              </a:extLst>
            </p:cNvPr>
            <p:cNvSpPr/>
            <p:nvPr/>
          </p:nvSpPr>
          <p:spPr>
            <a:xfrm rot="-649507">
              <a:off x="1636765" y="4178719"/>
              <a:ext cx="118203" cy="197521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351;p32">
              <a:extLst>
                <a:ext uri="{FF2B5EF4-FFF2-40B4-BE49-F238E27FC236}">
                  <a16:creationId xmlns:a16="http://schemas.microsoft.com/office/drawing/2014/main" id="{ECB6548D-155E-4F9A-8878-12EE3CA5735A}"/>
                </a:ext>
              </a:extLst>
            </p:cNvPr>
            <p:cNvSpPr/>
            <p:nvPr/>
          </p:nvSpPr>
          <p:spPr>
            <a:xfrm rot="1122704" flipH="1">
              <a:off x="1189749" y="4130206"/>
              <a:ext cx="117828" cy="197517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52;p32">
              <a:extLst>
                <a:ext uri="{FF2B5EF4-FFF2-40B4-BE49-F238E27FC236}">
                  <a16:creationId xmlns:a16="http://schemas.microsoft.com/office/drawing/2014/main" id="{2ADABBA2-9904-43F2-A1BD-C83036147B3B}"/>
                </a:ext>
              </a:extLst>
            </p:cNvPr>
            <p:cNvSpPr/>
            <p:nvPr/>
          </p:nvSpPr>
          <p:spPr>
            <a:xfrm rot="252321" flipH="1">
              <a:off x="1644486" y="4217643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353;p32">
              <a:extLst>
                <a:ext uri="{FF2B5EF4-FFF2-40B4-BE49-F238E27FC236}">
                  <a16:creationId xmlns:a16="http://schemas.microsoft.com/office/drawing/2014/main" id="{F823DFAB-3E5F-4653-B923-AE17D9C16468}"/>
                </a:ext>
              </a:extLst>
            </p:cNvPr>
            <p:cNvSpPr/>
            <p:nvPr/>
          </p:nvSpPr>
          <p:spPr>
            <a:xfrm rot="231408" flipH="1">
              <a:off x="1702108" y="430532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354;p32">
              <a:extLst>
                <a:ext uri="{FF2B5EF4-FFF2-40B4-BE49-F238E27FC236}">
                  <a16:creationId xmlns:a16="http://schemas.microsoft.com/office/drawing/2014/main" id="{09A0CAE2-5013-41B5-BD91-3CC342BA872A}"/>
                </a:ext>
              </a:extLst>
            </p:cNvPr>
            <p:cNvSpPr/>
            <p:nvPr/>
          </p:nvSpPr>
          <p:spPr>
            <a:xfrm rot="252321" flipH="1">
              <a:off x="1247902" y="4183557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55;p32">
              <a:extLst>
                <a:ext uri="{FF2B5EF4-FFF2-40B4-BE49-F238E27FC236}">
                  <a16:creationId xmlns:a16="http://schemas.microsoft.com/office/drawing/2014/main" id="{1ACC821A-4A50-4AE8-BA2C-3D654DE86401}"/>
                </a:ext>
              </a:extLst>
            </p:cNvPr>
            <p:cNvSpPr/>
            <p:nvPr/>
          </p:nvSpPr>
          <p:spPr>
            <a:xfrm rot="231408" flipH="1">
              <a:off x="1211038" y="427847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356;p32">
              <a:extLst>
                <a:ext uri="{FF2B5EF4-FFF2-40B4-BE49-F238E27FC236}">
                  <a16:creationId xmlns:a16="http://schemas.microsoft.com/office/drawing/2014/main" id="{B7BF48C0-B56A-4F55-A95F-5BD473430BE9}"/>
                </a:ext>
              </a:extLst>
            </p:cNvPr>
            <p:cNvSpPr/>
            <p:nvPr/>
          </p:nvSpPr>
          <p:spPr>
            <a:xfrm rot="5832363">
              <a:off x="1417535" y="4265472"/>
              <a:ext cx="26308" cy="466100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357;p32">
              <a:extLst>
                <a:ext uri="{FF2B5EF4-FFF2-40B4-BE49-F238E27FC236}">
                  <a16:creationId xmlns:a16="http://schemas.microsoft.com/office/drawing/2014/main" id="{4833A882-527D-4A8A-A9A9-3377F81455D6}"/>
                </a:ext>
              </a:extLst>
            </p:cNvPr>
            <p:cNvSpPr/>
            <p:nvPr/>
          </p:nvSpPr>
          <p:spPr>
            <a:xfrm rot="6189948">
              <a:off x="1201771" y="5496632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58;p32">
              <a:extLst>
                <a:ext uri="{FF2B5EF4-FFF2-40B4-BE49-F238E27FC236}">
                  <a16:creationId xmlns:a16="http://schemas.microsoft.com/office/drawing/2014/main" id="{7914F648-4CC4-4FA9-8BC7-CF06ECCEABA7}"/>
                </a:ext>
              </a:extLst>
            </p:cNvPr>
            <p:cNvSpPr/>
            <p:nvPr/>
          </p:nvSpPr>
          <p:spPr>
            <a:xfrm rot="-8082371" flipH="1">
              <a:off x="1903345" y="3702828"/>
              <a:ext cx="41366" cy="208535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359;p32">
              <a:extLst>
                <a:ext uri="{FF2B5EF4-FFF2-40B4-BE49-F238E27FC236}">
                  <a16:creationId xmlns:a16="http://schemas.microsoft.com/office/drawing/2014/main" id="{5BD65B7C-080C-4759-9C51-5A9E8B67A609}"/>
                </a:ext>
              </a:extLst>
            </p:cNvPr>
            <p:cNvSpPr/>
            <p:nvPr/>
          </p:nvSpPr>
          <p:spPr>
            <a:xfrm rot="-1501014" flipH="1">
              <a:off x="1113281" y="3612259"/>
              <a:ext cx="49659" cy="20150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360;p32">
              <a:extLst>
                <a:ext uri="{FF2B5EF4-FFF2-40B4-BE49-F238E27FC236}">
                  <a16:creationId xmlns:a16="http://schemas.microsoft.com/office/drawing/2014/main" id="{22CF7BCB-6236-49CF-80F5-2A4D7C6E24A2}"/>
                </a:ext>
              </a:extLst>
            </p:cNvPr>
            <p:cNvSpPr/>
            <p:nvPr/>
          </p:nvSpPr>
          <p:spPr>
            <a:xfrm rot="-2102516">
              <a:off x="1539758" y="3519783"/>
              <a:ext cx="366842" cy="535608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361;p32">
              <a:extLst>
                <a:ext uri="{FF2B5EF4-FFF2-40B4-BE49-F238E27FC236}">
                  <a16:creationId xmlns:a16="http://schemas.microsoft.com/office/drawing/2014/main" id="{C594F0BB-0861-4706-8C4D-D37A20A3EB55}"/>
                </a:ext>
              </a:extLst>
            </p:cNvPr>
            <p:cNvSpPr/>
            <p:nvPr/>
          </p:nvSpPr>
          <p:spPr>
            <a:xfrm rot="239802">
              <a:off x="967823" y="3516692"/>
              <a:ext cx="484592" cy="50396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362;p32">
              <a:extLst>
                <a:ext uri="{FF2B5EF4-FFF2-40B4-BE49-F238E27FC236}">
                  <a16:creationId xmlns:a16="http://schemas.microsoft.com/office/drawing/2014/main" id="{D39FD430-89E4-44C0-BDC2-6C5D13DACA41}"/>
                </a:ext>
              </a:extLst>
            </p:cNvPr>
            <p:cNvSpPr/>
            <p:nvPr/>
          </p:nvSpPr>
          <p:spPr>
            <a:xfrm rot="-36766">
              <a:off x="1353354" y="3548038"/>
              <a:ext cx="377093" cy="5253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363;p32">
              <a:extLst>
                <a:ext uri="{FF2B5EF4-FFF2-40B4-BE49-F238E27FC236}">
                  <a16:creationId xmlns:a16="http://schemas.microsoft.com/office/drawing/2014/main" id="{05D1B794-A319-4843-86EF-7A416F09DEB1}"/>
                </a:ext>
              </a:extLst>
            </p:cNvPr>
            <p:cNvSpPr/>
            <p:nvPr/>
          </p:nvSpPr>
          <p:spPr>
            <a:xfrm rot="-10432615">
              <a:off x="1380010" y="3501637"/>
              <a:ext cx="308912" cy="182643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364;p32">
              <a:extLst>
                <a:ext uri="{FF2B5EF4-FFF2-40B4-BE49-F238E27FC236}">
                  <a16:creationId xmlns:a16="http://schemas.microsoft.com/office/drawing/2014/main" id="{1233CC44-44C7-4A0A-A787-9C7F1B210D56}"/>
                </a:ext>
              </a:extLst>
            </p:cNvPr>
            <p:cNvSpPr/>
            <p:nvPr/>
          </p:nvSpPr>
          <p:spPr>
            <a:xfrm rot="-10432583">
              <a:off x="1431101" y="3382608"/>
              <a:ext cx="231608" cy="15295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365;p32">
              <a:extLst>
                <a:ext uri="{FF2B5EF4-FFF2-40B4-BE49-F238E27FC236}">
                  <a16:creationId xmlns:a16="http://schemas.microsoft.com/office/drawing/2014/main" id="{CADEE38E-19F7-4437-AAE9-28CCF72ECBD7}"/>
                </a:ext>
              </a:extLst>
            </p:cNvPr>
            <p:cNvSpPr/>
            <p:nvPr/>
          </p:nvSpPr>
          <p:spPr>
            <a:xfrm rot="-10432885">
              <a:off x="1468061" y="3275322"/>
              <a:ext cx="192328" cy="13053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366;p32">
              <a:extLst>
                <a:ext uri="{FF2B5EF4-FFF2-40B4-BE49-F238E27FC236}">
                  <a16:creationId xmlns:a16="http://schemas.microsoft.com/office/drawing/2014/main" id="{791FB91A-4EEB-4FD8-A0E9-08BB16D5F3CF}"/>
                </a:ext>
              </a:extLst>
            </p:cNvPr>
            <p:cNvSpPr/>
            <p:nvPr/>
          </p:nvSpPr>
          <p:spPr>
            <a:xfrm rot="-10432822">
              <a:off x="1499216" y="3164823"/>
              <a:ext cx="155570" cy="12869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367;p32">
              <a:extLst>
                <a:ext uri="{FF2B5EF4-FFF2-40B4-BE49-F238E27FC236}">
                  <a16:creationId xmlns:a16="http://schemas.microsoft.com/office/drawing/2014/main" id="{5B5E8C7A-7A4B-4905-A632-1E6934C8DE5B}"/>
                </a:ext>
              </a:extLst>
            </p:cNvPr>
            <p:cNvSpPr/>
            <p:nvPr/>
          </p:nvSpPr>
          <p:spPr>
            <a:xfrm rot="-10431814">
              <a:off x="1530904" y="3048330"/>
              <a:ext cx="108739" cy="129579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368;p32">
              <a:extLst>
                <a:ext uri="{FF2B5EF4-FFF2-40B4-BE49-F238E27FC236}">
                  <a16:creationId xmlns:a16="http://schemas.microsoft.com/office/drawing/2014/main" id="{562C640B-29F6-4AE6-B180-4909268FAE82}"/>
                </a:ext>
              </a:extLst>
            </p:cNvPr>
            <p:cNvSpPr/>
            <p:nvPr/>
          </p:nvSpPr>
          <p:spPr>
            <a:xfrm rot="3067566">
              <a:off x="2026336" y="5318890"/>
              <a:ext cx="163000" cy="31812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369;p32">
              <a:extLst>
                <a:ext uri="{FF2B5EF4-FFF2-40B4-BE49-F238E27FC236}">
                  <a16:creationId xmlns:a16="http://schemas.microsoft.com/office/drawing/2014/main" id="{0011AAD6-6CB4-4A53-8625-7E879AF82736}"/>
                </a:ext>
              </a:extLst>
            </p:cNvPr>
            <p:cNvSpPr/>
            <p:nvPr/>
          </p:nvSpPr>
          <p:spPr>
            <a:xfrm rot="-221590">
              <a:off x="2036959" y="5409900"/>
              <a:ext cx="312048" cy="33308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370;p32">
              <a:extLst>
                <a:ext uri="{FF2B5EF4-FFF2-40B4-BE49-F238E27FC236}">
                  <a16:creationId xmlns:a16="http://schemas.microsoft.com/office/drawing/2014/main" id="{E18F0352-8A22-4A92-8E79-A46D40A8F1CC}"/>
                </a:ext>
              </a:extLst>
            </p:cNvPr>
            <p:cNvSpPr/>
            <p:nvPr/>
          </p:nvSpPr>
          <p:spPr>
            <a:xfrm rot="6189948">
              <a:off x="2165152" y="5383173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371;p32">
              <a:extLst>
                <a:ext uri="{FF2B5EF4-FFF2-40B4-BE49-F238E27FC236}">
                  <a16:creationId xmlns:a16="http://schemas.microsoft.com/office/drawing/2014/main" id="{C97EDF0D-31CE-4FD4-BCD1-EDF92ADADBFE}"/>
                </a:ext>
              </a:extLst>
            </p:cNvPr>
            <p:cNvSpPr/>
            <p:nvPr/>
          </p:nvSpPr>
          <p:spPr>
            <a:xfrm>
              <a:off x="988698" y="4509403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372;p32">
              <a:extLst>
                <a:ext uri="{FF2B5EF4-FFF2-40B4-BE49-F238E27FC236}">
                  <a16:creationId xmlns:a16="http://schemas.microsoft.com/office/drawing/2014/main" id="{9F06FD2C-83BF-4868-870C-D159C1400C2C}"/>
                </a:ext>
              </a:extLst>
            </p:cNvPr>
            <p:cNvSpPr/>
            <p:nvPr/>
          </p:nvSpPr>
          <p:spPr>
            <a:xfrm>
              <a:off x="1693165" y="4606247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374;p32">
            <a:extLst>
              <a:ext uri="{FF2B5EF4-FFF2-40B4-BE49-F238E27FC236}">
                <a16:creationId xmlns:a16="http://schemas.microsoft.com/office/drawing/2014/main" id="{E42B938E-A9FB-460B-89DD-7E57E91A2043}"/>
              </a:ext>
            </a:extLst>
          </p:cNvPr>
          <p:cNvGrpSpPr/>
          <p:nvPr/>
        </p:nvGrpSpPr>
        <p:grpSpPr>
          <a:xfrm flipH="1">
            <a:off x="9552655" y="2398573"/>
            <a:ext cx="2740364" cy="3463006"/>
            <a:chOff x="2140370" y="2821443"/>
            <a:chExt cx="2740364" cy="3463006"/>
          </a:xfrm>
        </p:grpSpPr>
        <p:sp>
          <p:nvSpPr>
            <p:cNvPr id="115" name="Google Shape;1375;p32">
              <a:extLst>
                <a:ext uri="{FF2B5EF4-FFF2-40B4-BE49-F238E27FC236}">
                  <a16:creationId xmlns:a16="http://schemas.microsoft.com/office/drawing/2014/main" id="{5B3D69CD-05BD-4B84-BBF9-324B95188C14}"/>
                </a:ext>
              </a:extLst>
            </p:cNvPr>
            <p:cNvSpPr/>
            <p:nvPr/>
          </p:nvSpPr>
          <p:spPr>
            <a:xfrm rot="10133122">
              <a:off x="2214478" y="5154849"/>
              <a:ext cx="1068584" cy="72386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376;p32">
              <a:extLst>
                <a:ext uri="{FF2B5EF4-FFF2-40B4-BE49-F238E27FC236}">
                  <a16:creationId xmlns:a16="http://schemas.microsoft.com/office/drawing/2014/main" id="{E9F9B765-B811-4146-84A8-5C3E84FAD05F}"/>
                </a:ext>
              </a:extLst>
            </p:cNvPr>
            <p:cNvSpPr/>
            <p:nvPr/>
          </p:nvSpPr>
          <p:spPr>
            <a:xfrm rot="8707480">
              <a:off x="2250852" y="5428360"/>
              <a:ext cx="882931" cy="66331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377;p32">
              <a:extLst>
                <a:ext uri="{FF2B5EF4-FFF2-40B4-BE49-F238E27FC236}">
                  <a16:creationId xmlns:a16="http://schemas.microsoft.com/office/drawing/2014/main" id="{2D6E8393-9FD8-415C-B978-E1E684925060}"/>
                </a:ext>
              </a:extLst>
            </p:cNvPr>
            <p:cNvSpPr/>
            <p:nvPr/>
          </p:nvSpPr>
          <p:spPr>
            <a:xfrm rot="10217406">
              <a:off x="2467247" y="5322542"/>
              <a:ext cx="770856" cy="64137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378;p32">
              <a:extLst>
                <a:ext uri="{FF2B5EF4-FFF2-40B4-BE49-F238E27FC236}">
                  <a16:creationId xmlns:a16="http://schemas.microsoft.com/office/drawing/2014/main" id="{79A3503D-A3DA-47F7-AD21-E10D5AE4A5F5}"/>
                </a:ext>
              </a:extLst>
            </p:cNvPr>
            <p:cNvSpPr/>
            <p:nvPr/>
          </p:nvSpPr>
          <p:spPr>
            <a:xfrm rot="-10280152">
              <a:off x="2682710" y="5296132"/>
              <a:ext cx="717345" cy="62064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379;p32">
              <a:extLst>
                <a:ext uri="{FF2B5EF4-FFF2-40B4-BE49-F238E27FC236}">
                  <a16:creationId xmlns:a16="http://schemas.microsoft.com/office/drawing/2014/main" id="{BCA0FF85-665D-4E99-B1C0-564A878D8854}"/>
                </a:ext>
              </a:extLst>
            </p:cNvPr>
            <p:cNvSpPr/>
            <p:nvPr/>
          </p:nvSpPr>
          <p:spPr>
            <a:xfrm rot="8702584">
              <a:off x="2557417" y="5587375"/>
              <a:ext cx="677793" cy="46238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0;p32">
              <a:extLst>
                <a:ext uri="{FF2B5EF4-FFF2-40B4-BE49-F238E27FC236}">
                  <a16:creationId xmlns:a16="http://schemas.microsoft.com/office/drawing/2014/main" id="{19429149-99C5-4941-8E5B-FD6718190ECF}"/>
                </a:ext>
              </a:extLst>
            </p:cNvPr>
            <p:cNvSpPr/>
            <p:nvPr/>
          </p:nvSpPr>
          <p:spPr>
            <a:xfrm rot="-346322">
              <a:off x="3085852" y="4880382"/>
              <a:ext cx="1639416" cy="126742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381;p32">
              <a:extLst>
                <a:ext uri="{FF2B5EF4-FFF2-40B4-BE49-F238E27FC236}">
                  <a16:creationId xmlns:a16="http://schemas.microsoft.com/office/drawing/2014/main" id="{2566577A-EE55-46B5-AABE-0C8EAB3BB9EF}"/>
                </a:ext>
              </a:extLst>
            </p:cNvPr>
            <p:cNvSpPr/>
            <p:nvPr/>
          </p:nvSpPr>
          <p:spPr>
            <a:xfrm rot="-839167" flipH="1">
              <a:off x="2928286" y="4117808"/>
              <a:ext cx="603269" cy="1357696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82;p32">
              <a:extLst>
                <a:ext uri="{FF2B5EF4-FFF2-40B4-BE49-F238E27FC236}">
                  <a16:creationId xmlns:a16="http://schemas.microsoft.com/office/drawing/2014/main" id="{D210D1E3-82A3-4E12-8099-9A61FDC63E10}"/>
                </a:ext>
              </a:extLst>
            </p:cNvPr>
            <p:cNvSpPr/>
            <p:nvPr/>
          </p:nvSpPr>
          <p:spPr>
            <a:xfrm rot="-1016557" flipH="1">
              <a:off x="2801775" y="3763926"/>
              <a:ext cx="699254" cy="1344517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383;p32">
              <a:extLst>
                <a:ext uri="{FF2B5EF4-FFF2-40B4-BE49-F238E27FC236}">
                  <a16:creationId xmlns:a16="http://schemas.microsoft.com/office/drawing/2014/main" id="{0D2897B9-3A90-49C7-887F-23863318723C}"/>
                </a:ext>
              </a:extLst>
            </p:cNvPr>
            <p:cNvSpPr/>
            <p:nvPr/>
          </p:nvSpPr>
          <p:spPr>
            <a:xfrm rot="245137">
              <a:off x="4288685" y="4871675"/>
              <a:ext cx="233750" cy="718224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84;p32">
              <a:extLst>
                <a:ext uri="{FF2B5EF4-FFF2-40B4-BE49-F238E27FC236}">
                  <a16:creationId xmlns:a16="http://schemas.microsoft.com/office/drawing/2014/main" id="{FBB4542E-7DBD-4AD1-B0E4-8EF902D7A25D}"/>
                </a:ext>
              </a:extLst>
            </p:cNvPr>
            <p:cNvSpPr/>
            <p:nvPr/>
          </p:nvSpPr>
          <p:spPr>
            <a:xfrm rot="1328711">
              <a:off x="4032677" y="4010991"/>
              <a:ext cx="623719" cy="1312323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385;p32">
              <a:extLst>
                <a:ext uri="{FF2B5EF4-FFF2-40B4-BE49-F238E27FC236}">
                  <a16:creationId xmlns:a16="http://schemas.microsoft.com/office/drawing/2014/main" id="{32176524-6E1F-4245-BC73-3213ACDE571E}"/>
                </a:ext>
              </a:extLst>
            </p:cNvPr>
            <p:cNvSpPr/>
            <p:nvPr/>
          </p:nvSpPr>
          <p:spPr>
            <a:xfrm rot="698018">
              <a:off x="4026968" y="3597351"/>
              <a:ext cx="615093" cy="1213863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386;p32">
              <a:extLst>
                <a:ext uri="{FF2B5EF4-FFF2-40B4-BE49-F238E27FC236}">
                  <a16:creationId xmlns:a16="http://schemas.microsoft.com/office/drawing/2014/main" id="{EF3AB17C-EDCE-4F13-9DB3-DDDDF3AD3E3C}"/>
                </a:ext>
              </a:extLst>
            </p:cNvPr>
            <p:cNvSpPr/>
            <p:nvPr/>
          </p:nvSpPr>
          <p:spPr>
            <a:xfrm rot="761125" flipH="1">
              <a:off x="3145006" y="3428682"/>
              <a:ext cx="255182" cy="42322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387;p32">
              <a:extLst>
                <a:ext uri="{FF2B5EF4-FFF2-40B4-BE49-F238E27FC236}">
                  <a16:creationId xmlns:a16="http://schemas.microsoft.com/office/drawing/2014/main" id="{77A48CA0-689B-4AAE-9586-41427722CD3E}"/>
                </a:ext>
              </a:extLst>
            </p:cNvPr>
            <p:cNvSpPr/>
            <p:nvPr/>
          </p:nvSpPr>
          <p:spPr>
            <a:xfrm rot="235433">
              <a:off x="4219275" y="3561523"/>
              <a:ext cx="255063" cy="423030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388;p32">
              <a:extLst>
                <a:ext uri="{FF2B5EF4-FFF2-40B4-BE49-F238E27FC236}">
                  <a16:creationId xmlns:a16="http://schemas.microsoft.com/office/drawing/2014/main" id="{AE05B514-E80B-4013-B925-2105B3BF11A3}"/>
                </a:ext>
              </a:extLst>
            </p:cNvPr>
            <p:cNvSpPr/>
            <p:nvPr/>
          </p:nvSpPr>
          <p:spPr>
            <a:xfrm rot="235433">
              <a:off x="3437192" y="5408645"/>
              <a:ext cx="437615" cy="72506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389;p32">
              <a:extLst>
                <a:ext uri="{FF2B5EF4-FFF2-40B4-BE49-F238E27FC236}">
                  <a16:creationId xmlns:a16="http://schemas.microsoft.com/office/drawing/2014/main" id="{163FC956-8178-47E6-9378-FC6D0E8EF5F1}"/>
                </a:ext>
              </a:extLst>
            </p:cNvPr>
            <p:cNvSpPr/>
            <p:nvPr/>
          </p:nvSpPr>
          <p:spPr>
            <a:xfrm rot="-938059" flipH="1">
              <a:off x="3897358" y="5376540"/>
              <a:ext cx="438633" cy="726749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90;p32">
              <a:extLst>
                <a:ext uri="{FF2B5EF4-FFF2-40B4-BE49-F238E27FC236}">
                  <a16:creationId xmlns:a16="http://schemas.microsoft.com/office/drawing/2014/main" id="{AEFD0428-E729-4E42-97D4-FDA1F5DF1322}"/>
                </a:ext>
              </a:extLst>
            </p:cNvPr>
            <p:cNvSpPr/>
            <p:nvPr/>
          </p:nvSpPr>
          <p:spPr>
            <a:xfrm rot="230547">
              <a:off x="3098094" y="3506471"/>
              <a:ext cx="1264665" cy="1594806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91;p32">
              <a:extLst>
                <a:ext uri="{FF2B5EF4-FFF2-40B4-BE49-F238E27FC236}">
                  <a16:creationId xmlns:a16="http://schemas.microsoft.com/office/drawing/2014/main" id="{DF28BA91-0469-47B1-AECB-148D9A11415B}"/>
                </a:ext>
              </a:extLst>
            </p:cNvPr>
            <p:cNvSpPr/>
            <p:nvPr/>
          </p:nvSpPr>
          <p:spPr>
            <a:xfrm rot="238003">
              <a:off x="3073552" y="4518942"/>
              <a:ext cx="1210245" cy="5940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92;p32">
              <a:extLst>
                <a:ext uri="{FF2B5EF4-FFF2-40B4-BE49-F238E27FC236}">
                  <a16:creationId xmlns:a16="http://schemas.microsoft.com/office/drawing/2014/main" id="{7FDEEA00-B6E9-419D-BDAA-E1F8A0600FE6}"/>
                </a:ext>
              </a:extLst>
            </p:cNvPr>
            <p:cNvSpPr/>
            <p:nvPr/>
          </p:nvSpPr>
          <p:spPr>
            <a:xfrm rot="3068911">
              <a:off x="3258963" y="5721061"/>
              <a:ext cx="196077" cy="368260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93;p32">
              <a:extLst>
                <a:ext uri="{FF2B5EF4-FFF2-40B4-BE49-F238E27FC236}">
                  <a16:creationId xmlns:a16="http://schemas.microsoft.com/office/drawing/2014/main" id="{F70A0C94-5847-4812-991E-C23F52DC0899}"/>
                </a:ext>
              </a:extLst>
            </p:cNvPr>
            <p:cNvSpPr/>
            <p:nvPr/>
          </p:nvSpPr>
          <p:spPr>
            <a:xfrm rot="10401762">
              <a:off x="3553929" y="5945431"/>
              <a:ext cx="311531" cy="203191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94;p32">
              <a:extLst>
                <a:ext uri="{FF2B5EF4-FFF2-40B4-BE49-F238E27FC236}">
                  <a16:creationId xmlns:a16="http://schemas.microsoft.com/office/drawing/2014/main" id="{55D449C3-B353-47D4-B76D-E682C731CC6E}"/>
                </a:ext>
              </a:extLst>
            </p:cNvPr>
            <p:cNvSpPr/>
            <p:nvPr/>
          </p:nvSpPr>
          <p:spPr>
            <a:xfrm rot="-376049">
              <a:off x="3275729" y="5835981"/>
              <a:ext cx="365484" cy="403550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95;p32">
              <a:extLst>
                <a:ext uri="{FF2B5EF4-FFF2-40B4-BE49-F238E27FC236}">
                  <a16:creationId xmlns:a16="http://schemas.microsoft.com/office/drawing/2014/main" id="{86127F5D-A399-4746-9FBD-E51B9BDDB350}"/>
                </a:ext>
              </a:extLst>
            </p:cNvPr>
            <p:cNvSpPr/>
            <p:nvPr/>
          </p:nvSpPr>
          <p:spPr>
            <a:xfrm rot="10401762">
              <a:off x="3966684" y="5918559"/>
              <a:ext cx="326837" cy="203191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96;p32">
              <a:extLst>
                <a:ext uri="{FF2B5EF4-FFF2-40B4-BE49-F238E27FC236}">
                  <a16:creationId xmlns:a16="http://schemas.microsoft.com/office/drawing/2014/main" id="{BD2A1837-EF0A-4ADD-86F5-83B20984368F}"/>
                </a:ext>
              </a:extLst>
            </p:cNvPr>
            <p:cNvSpPr/>
            <p:nvPr/>
          </p:nvSpPr>
          <p:spPr>
            <a:xfrm rot="235433">
              <a:off x="3333115" y="3455637"/>
              <a:ext cx="560624" cy="6013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97;p32">
              <a:extLst>
                <a:ext uri="{FF2B5EF4-FFF2-40B4-BE49-F238E27FC236}">
                  <a16:creationId xmlns:a16="http://schemas.microsoft.com/office/drawing/2014/main" id="{36C0FE64-5B35-4FFF-8F90-375EE0BC32A2}"/>
                </a:ext>
              </a:extLst>
            </p:cNvPr>
            <p:cNvSpPr/>
            <p:nvPr/>
          </p:nvSpPr>
          <p:spPr>
            <a:xfrm rot="2584903" flipH="1">
              <a:off x="3032654" y="3853684"/>
              <a:ext cx="346786" cy="56770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98;p32">
              <a:extLst>
                <a:ext uri="{FF2B5EF4-FFF2-40B4-BE49-F238E27FC236}">
                  <a16:creationId xmlns:a16="http://schemas.microsoft.com/office/drawing/2014/main" id="{2C682A52-80DE-447A-BBA8-A2E482B1E5CC}"/>
                </a:ext>
              </a:extLst>
            </p:cNvPr>
            <p:cNvSpPr/>
            <p:nvPr/>
          </p:nvSpPr>
          <p:spPr>
            <a:xfrm rot="250626">
              <a:off x="3411477" y="4736382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9;p32">
              <a:extLst>
                <a:ext uri="{FF2B5EF4-FFF2-40B4-BE49-F238E27FC236}">
                  <a16:creationId xmlns:a16="http://schemas.microsoft.com/office/drawing/2014/main" id="{325AD901-646A-4803-8017-B21769324C8C}"/>
                </a:ext>
              </a:extLst>
            </p:cNvPr>
            <p:cNvSpPr/>
            <p:nvPr/>
          </p:nvSpPr>
          <p:spPr>
            <a:xfrm rot="250626">
              <a:off x="3862702" y="4783461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0;p32">
              <a:extLst>
                <a:ext uri="{FF2B5EF4-FFF2-40B4-BE49-F238E27FC236}">
                  <a16:creationId xmlns:a16="http://schemas.microsoft.com/office/drawing/2014/main" id="{390C7C3D-C628-41BE-8E96-945495DCC443}"/>
                </a:ext>
              </a:extLst>
            </p:cNvPr>
            <p:cNvSpPr/>
            <p:nvPr/>
          </p:nvSpPr>
          <p:spPr>
            <a:xfrm rot="-644700">
              <a:off x="3938185" y="4198161"/>
              <a:ext cx="143211" cy="239649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01;p32">
              <a:extLst>
                <a:ext uri="{FF2B5EF4-FFF2-40B4-BE49-F238E27FC236}">
                  <a16:creationId xmlns:a16="http://schemas.microsoft.com/office/drawing/2014/main" id="{A8CA7E56-9322-4C78-86F8-72D808594433}"/>
                </a:ext>
              </a:extLst>
            </p:cNvPr>
            <p:cNvSpPr/>
            <p:nvPr/>
          </p:nvSpPr>
          <p:spPr>
            <a:xfrm rot="1122044" flipH="1">
              <a:off x="3395943" y="4139184"/>
              <a:ext cx="143158" cy="23907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02;p32">
              <a:extLst>
                <a:ext uri="{FF2B5EF4-FFF2-40B4-BE49-F238E27FC236}">
                  <a16:creationId xmlns:a16="http://schemas.microsoft.com/office/drawing/2014/main" id="{17A924D9-4C15-4AB9-8A5D-87737D38AD6B}"/>
                </a:ext>
              </a:extLst>
            </p:cNvPr>
            <p:cNvSpPr/>
            <p:nvPr/>
          </p:nvSpPr>
          <p:spPr>
            <a:xfrm rot="236234" flipH="1">
              <a:off x="3947768" y="4245425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03;p32">
              <a:extLst>
                <a:ext uri="{FF2B5EF4-FFF2-40B4-BE49-F238E27FC236}">
                  <a16:creationId xmlns:a16="http://schemas.microsoft.com/office/drawing/2014/main" id="{D1383D9E-B3BA-47AC-9808-87205DFCF0ED}"/>
                </a:ext>
              </a:extLst>
            </p:cNvPr>
            <p:cNvSpPr/>
            <p:nvPr/>
          </p:nvSpPr>
          <p:spPr>
            <a:xfrm rot="222506" flipH="1">
              <a:off x="4017346" y="4351554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04;p32">
              <a:extLst>
                <a:ext uri="{FF2B5EF4-FFF2-40B4-BE49-F238E27FC236}">
                  <a16:creationId xmlns:a16="http://schemas.microsoft.com/office/drawing/2014/main" id="{08D7C61C-BEA7-421B-9022-3EC47F576F6F}"/>
                </a:ext>
              </a:extLst>
            </p:cNvPr>
            <p:cNvSpPr/>
            <p:nvPr/>
          </p:nvSpPr>
          <p:spPr>
            <a:xfrm rot="236234" flipH="1">
              <a:off x="3467107" y="4204113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05;p32">
              <a:extLst>
                <a:ext uri="{FF2B5EF4-FFF2-40B4-BE49-F238E27FC236}">
                  <a16:creationId xmlns:a16="http://schemas.microsoft.com/office/drawing/2014/main" id="{425E5908-2B44-4F17-9283-A054F16DBDAD}"/>
                </a:ext>
              </a:extLst>
            </p:cNvPr>
            <p:cNvSpPr/>
            <p:nvPr/>
          </p:nvSpPr>
          <p:spPr>
            <a:xfrm rot="222506" flipH="1">
              <a:off x="3422167" y="4319013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06;p32">
              <a:extLst>
                <a:ext uri="{FF2B5EF4-FFF2-40B4-BE49-F238E27FC236}">
                  <a16:creationId xmlns:a16="http://schemas.microsoft.com/office/drawing/2014/main" id="{4DDC506A-F7A4-4DAF-A7A7-5C4A393A6DDE}"/>
                </a:ext>
              </a:extLst>
            </p:cNvPr>
            <p:cNvSpPr/>
            <p:nvPr/>
          </p:nvSpPr>
          <p:spPr>
            <a:xfrm rot="5823471">
              <a:off x="3672665" y="4303071"/>
              <a:ext cx="31741" cy="564747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07;p32">
              <a:extLst>
                <a:ext uri="{FF2B5EF4-FFF2-40B4-BE49-F238E27FC236}">
                  <a16:creationId xmlns:a16="http://schemas.microsoft.com/office/drawing/2014/main" id="{B083DF49-2804-4DDE-99EE-978944AF0FDE}"/>
                </a:ext>
              </a:extLst>
            </p:cNvPr>
            <p:cNvSpPr/>
            <p:nvPr/>
          </p:nvSpPr>
          <p:spPr>
            <a:xfrm rot="6181492">
              <a:off x="3411108" y="5795496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08;p32">
              <a:extLst>
                <a:ext uri="{FF2B5EF4-FFF2-40B4-BE49-F238E27FC236}">
                  <a16:creationId xmlns:a16="http://schemas.microsoft.com/office/drawing/2014/main" id="{B177E869-FA8F-4B8C-A33E-7D0A4DA25C8E}"/>
                </a:ext>
              </a:extLst>
            </p:cNvPr>
            <p:cNvSpPr/>
            <p:nvPr/>
          </p:nvSpPr>
          <p:spPr>
            <a:xfrm rot="-8056487" flipH="1">
              <a:off x="4260912" y="3621645"/>
              <a:ext cx="50279" cy="25244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09;p32">
              <a:extLst>
                <a:ext uri="{FF2B5EF4-FFF2-40B4-BE49-F238E27FC236}">
                  <a16:creationId xmlns:a16="http://schemas.microsoft.com/office/drawing/2014/main" id="{6DB634EF-89B7-48C4-8C78-72EF6ECC3C6D}"/>
                </a:ext>
              </a:extLst>
            </p:cNvPr>
            <p:cNvSpPr/>
            <p:nvPr/>
          </p:nvSpPr>
          <p:spPr>
            <a:xfrm rot="-1486508" flipH="1">
              <a:off x="3303805" y="3511315"/>
              <a:ext cx="60135" cy="24418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410;p32">
              <a:extLst>
                <a:ext uri="{FF2B5EF4-FFF2-40B4-BE49-F238E27FC236}">
                  <a16:creationId xmlns:a16="http://schemas.microsoft.com/office/drawing/2014/main" id="{DF36F34F-8DA0-4391-9045-B56BFC1FB97F}"/>
                </a:ext>
              </a:extLst>
            </p:cNvPr>
            <p:cNvSpPr/>
            <p:nvPr/>
          </p:nvSpPr>
          <p:spPr>
            <a:xfrm rot="-2097039">
              <a:off x="3821131" y="3400272"/>
              <a:ext cx="442575" cy="650025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411;p32">
              <a:extLst>
                <a:ext uri="{FF2B5EF4-FFF2-40B4-BE49-F238E27FC236}">
                  <a16:creationId xmlns:a16="http://schemas.microsoft.com/office/drawing/2014/main" id="{8C7F969F-0DA9-435C-A581-FD2B0F990F62}"/>
                </a:ext>
              </a:extLst>
            </p:cNvPr>
            <p:cNvSpPr/>
            <p:nvPr/>
          </p:nvSpPr>
          <p:spPr>
            <a:xfrm rot="235433">
              <a:off x="3127843" y="3395288"/>
              <a:ext cx="586114" cy="60954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412;p32">
              <a:extLst>
                <a:ext uri="{FF2B5EF4-FFF2-40B4-BE49-F238E27FC236}">
                  <a16:creationId xmlns:a16="http://schemas.microsoft.com/office/drawing/2014/main" id="{7EA02644-AB96-4AEA-BDCD-217E611D5C81}"/>
                </a:ext>
              </a:extLst>
            </p:cNvPr>
            <p:cNvSpPr/>
            <p:nvPr/>
          </p:nvSpPr>
          <p:spPr>
            <a:xfrm rot="-30288">
              <a:off x="3594131" y="3434097"/>
              <a:ext cx="457746" cy="636277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413;p32">
              <a:extLst>
                <a:ext uri="{FF2B5EF4-FFF2-40B4-BE49-F238E27FC236}">
                  <a16:creationId xmlns:a16="http://schemas.microsoft.com/office/drawing/2014/main" id="{CCDBDAB5-1A88-4632-935A-426E14357BC2}"/>
                </a:ext>
              </a:extLst>
            </p:cNvPr>
            <p:cNvSpPr/>
            <p:nvPr/>
          </p:nvSpPr>
          <p:spPr>
            <a:xfrm rot="-10432516">
              <a:off x="3626913" y="3377425"/>
              <a:ext cx="374437" cy="221359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414;p32">
              <a:extLst>
                <a:ext uri="{FF2B5EF4-FFF2-40B4-BE49-F238E27FC236}">
                  <a16:creationId xmlns:a16="http://schemas.microsoft.com/office/drawing/2014/main" id="{666564BB-C3CD-4822-B0A4-8C2AF3B97CD8}"/>
                </a:ext>
              </a:extLst>
            </p:cNvPr>
            <p:cNvSpPr/>
            <p:nvPr/>
          </p:nvSpPr>
          <p:spPr>
            <a:xfrm rot="-10432710">
              <a:off x="3688862" y="3233189"/>
              <a:ext cx="280717" cy="18536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415;p32">
              <a:extLst>
                <a:ext uri="{FF2B5EF4-FFF2-40B4-BE49-F238E27FC236}">
                  <a16:creationId xmlns:a16="http://schemas.microsoft.com/office/drawing/2014/main" id="{421054AE-7F39-4DB9-A0AC-FBEF296253F8}"/>
                </a:ext>
              </a:extLst>
            </p:cNvPr>
            <p:cNvSpPr/>
            <p:nvPr/>
          </p:nvSpPr>
          <p:spPr>
            <a:xfrm rot="-10432420">
              <a:off x="3733680" y="3103103"/>
              <a:ext cx="233101" cy="158217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416;p32">
              <a:extLst>
                <a:ext uri="{FF2B5EF4-FFF2-40B4-BE49-F238E27FC236}">
                  <a16:creationId xmlns:a16="http://schemas.microsoft.com/office/drawing/2014/main" id="{A31E5FCD-1007-4119-882F-C5A2029DBD9A}"/>
                </a:ext>
              </a:extLst>
            </p:cNvPr>
            <p:cNvSpPr/>
            <p:nvPr/>
          </p:nvSpPr>
          <p:spPr>
            <a:xfrm rot="-10432613">
              <a:off x="3771446" y="2969212"/>
              <a:ext cx="188539" cy="155970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417;p32">
              <a:extLst>
                <a:ext uri="{FF2B5EF4-FFF2-40B4-BE49-F238E27FC236}">
                  <a16:creationId xmlns:a16="http://schemas.microsoft.com/office/drawing/2014/main" id="{AB897315-5E17-4FB8-B433-E933B1D7B857}"/>
                </a:ext>
              </a:extLst>
            </p:cNvPr>
            <p:cNvSpPr/>
            <p:nvPr/>
          </p:nvSpPr>
          <p:spPr>
            <a:xfrm rot="-10432687">
              <a:off x="3809830" y="2828023"/>
              <a:ext cx="131799" cy="15705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418;p32">
              <a:extLst>
                <a:ext uri="{FF2B5EF4-FFF2-40B4-BE49-F238E27FC236}">
                  <a16:creationId xmlns:a16="http://schemas.microsoft.com/office/drawing/2014/main" id="{8F0E083B-C9C5-49FD-BC39-2D187A1AB23D}"/>
                </a:ext>
              </a:extLst>
            </p:cNvPr>
            <p:cNvSpPr/>
            <p:nvPr/>
          </p:nvSpPr>
          <p:spPr>
            <a:xfrm rot="3066537">
              <a:off x="4410537" y="5579991"/>
              <a:ext cx="197343" cy="385314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419;p32">
              <a:extLst>
                <a:ext uri="{FF2B5EF4-FFF2-40B4-BE49-F238E27FC236}">
                  <a16:creationId xmlns:a16="http://schemas.microsoft.com/office/drawing/2014/main" id="{5EB7CBA9-2CB5-409C-A288-C843522ED7CA}"/>
                </a:ext>
              </a:extLst>
            </p:cNvPr>
            <p:cNvSpPr/>
            <p:nvPr/>
          </p:nvSpPr>
          <p:spPr>
            <a:xfrm rot="-221220">
              <a:off x="4423176" y="5690298"/>
              <a:ext cx="377882" cy="403426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420;p32">
              <a:extLst>
                <a:ext uri="{FF2B5EF4-FFF2-40B4-BE49-F238E27FC236}">
                  <a16:creationId xmlns:a16="http://schemas.microsoft.com/office/drawing/2014/main" id="{7006AAD4-8171-4D8B-BBE8-B2E8CE9C33CF}"/>
                </a:ext>
              </a:extLst>
            </p:cNvPr>
            <p:cNvSpPr/>
            <p:nvPr/>
          </p:nvSpPr>
          <p:spPr>
            <a:xfrm rot="6181492">
              <a:off x="4578729" y="5657981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421;p32">
              <a:extLst>
                <a:ext uri="{FF2B5EF4-FFF2-40B4-BE49-F238E27FC236}">
                  <a16:creationId xmlns:a16="http://schemas.microsoft.com/office/drawing/2014/main" id="{2489B4A6-9AFA-494C-8A72-74D7AD5C8A31}"/>
                </a:ext>
              </a:extLst>
            </p:cNvPr>
            <p:cNvSpPr/>
            <p:nvPr/>
          </p:nvSpPr>
          <p:spPr>
            <a:xfrm>
              <a:off x="3152686" y="4598853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422;p32">
              <a:extLst>
                <a:ext uri="{FF2B5EF4-FFF2-40B4-BE49-F238E27FC236}">
                  <a16:creationId xmlns:a16="http://schemas.microsoft.com/office/drawing/2014/main" id="{ED1F1E5F-F78E-4D9D-A3E1-A58893E8875B}"/>
                </a:ext>
              </a:extLst>
            </p:cNvPr>
            <p:cNvSpPr/>
            <p:nvPr/>
          </p:nvSpPr>
          <p:spPr>
            <a:xfrm>
              <a:off x="4006503" y="4716229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208;p32">
            <a:extLst>
              <a:ext uri="{FF2B5EF4-FFF2-40B4-BE49-F238E27FC236}">
                <a16:creationId xmlns:a16="http://schemas.microsoft.com/office/drawing/2014/main" id="{DD6176FB-F838-4C9A-BCC6-850D988DB1E1}"/>
              </a:ext>
            </a:extLst>
          </p:cNvPr>
          <p:cNvGrpSpPr/>
          <p:nvPr/>
        </p:nvGrpSpPr>
        <p:grpSpPr>
          <a:xfrm>
            <a:off x="-206011" y="2412783"/>
            <a:ext cx="2549637" cy="3160896"/>
            <a:chOff x="52548" y="3107240"/>
            <a:chExt cx="2875172" cy="3634043"/>
          </a:xfrm>
        </p:grpSpPr>
        <p:sp>
          <p:nvSpPr>
            <p:cNvPr id="164" name="Google Shape;1209;p32">
              <a:extLst>
                <a:ext uri="{FF2B5EF4-FFF2-40B4-BE49-F238E27FC236}">
                  <a16:creationId xmlns:a16="http://schemas.microsoft.com/office/drawing/2014/main" id="{0B034D1A-EE2A-4BFD-BCC0-595B154C9171}"/>
                </a:ext>
              </a:extLst>
            </p:cNvPr>
            <p:cNvSpPr/>
            <p:nvPr/>
          </p:nvSpPr>
          <p:spPr>
            <a:xfrm rot="10131496">
              <a:off x="130885" y="5556789"/>
              <a:ext cx="1121536" cy="759152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210;p32">
              <a:extLst>
                <a:ext uri="{FF2B5EF4-FFF2-40B4-BE49-F238E27FC236}">
                  <a16:creationId xmlns:a16="http://schemas.microsoft.com/office/drawing/2014/main" id="{29689E17-4F1C-47E9-96E2-0043212CDE83}"/>
                </a:ext>
              </a:extLst>
            </p:cNvPr>
            <p:cNvSpPr/>
            <p:nvPr/>
          </p:nvSpPr>
          <p:spPr>
            <a:xfrm rot="8707903">
              <a:off x="168799" y="5843337"/>
              <a:ext cx="926364" cy="69595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211;p32">
              <a:extLst>
                <a:ext uri="{FF2B5EF4-FFF2-40B4-BE49-F238E27FC236}">
                  <a16:creationId xmlns:a16="http://schemas.microsoft.com/office/drawing/2014/main" id="{C8ADF437-3011-4B1D-ACCA-2DAF46F14C0C}"/>
                </a:ext>
              </a:extLst>
            </p:cNvPr>
            <p:cNvSpPr/>
            <p:nvPr/>
          </p:nvSpPr>
          <p:spPr>
            <a:xfrm rot="10219453">
              <a:off x="395859" y="5732166"/>
              <a:ext cx="808178" cy="672804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212;p32">
              <a:extLst>
                <a:ext uri="{FF2B5EF4-FFF2-40B4-BE49-F238E27FC236}">
                  <a16:creationId xmlns:a16="http://schemas.microsoft.com/office/drawing/2014/main" id="{EF0679F2-3559-4ECF-A5B2-EAE4598C639F}"/>
                </a:ext>
              </a:extLst>
            </p:cNvPr>
            <p:cNvSpPr/>
            <p:nvPr/>
          </p:nvSpPr>
          <p:spPr>
            <a:xfrm rot="-10275760">
              <a:off x="621809" y="5704411"/>
              <a:ext cx="753535" cy="65076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213;p32">
              <a:extLst>
                <a:ext uri="{FF2B5EF4-FFF2-40B4-BE49-F238E27FC236}">
                  <a16:creationId xmlns:a16="http://schemas.microsoft.com/office/drawing/2014/main" id="{82CE3A94-9A73-4FBA-8167-836B4014A3EC}"/>
                </a:ext>
              </a:extLst>
            </p:cNvPr>
            <p:cNvSpPr/>
            <p:nvPr/>
          </p:nvSpPr>
          <p:spPr>
            <a:xfrm rot="8708949">
              <a:off x="490946" y="6008666"/>
              <a:ext cx="710434" cy="48575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214;p32">
              <a:extLst>
                <a:ext uri="{FF2B5EF4-FFF2-40B4-BE49-F238E27FC236}">
                  <a16:creationId xmlns:a16="http://schemas.microsoft.com/office/drawing/2014/main" id="{52B1518D-2D1A-40C4-A647-4A8A1DE555C2}"/>
                </a:ext>
              </a:extLst>
            </p:cNvPr>
            <p:cNvSpPr/>
            <p:nvPr/>
          </p:nvSpPr>
          <p:spPr>
            <a:xfrm rot="-341575">
              <a:off x="1044247" y="5269461"/>
              <a:ext cx="1717017" cy="1327417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15;p32">
              <a:extLst>
                <a:ext uri="{FF2B5EF4-FFF2-40B4-BE49-F238E27FC236}">
                  <a16:creationId xmlns:a16="http://schemas.microsoft.com/office/drawing/2014/main" id="{06602E68-FDF9-45D1-95A7-45C9768B3327}"/>
                </a:ext>
              </a:extLst>
            </p:cNvPr>
            <p:cNvSpPr/>
            <p:nvPr/>
          </p:nvSpPr>
          <p:spPr>
            <a:xfrm rot="-852537" flipH="1">
              <a:off x="882816" y="4468244"/>
              <a:ext cx="633079" cy="1424785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216;p32">
              <a:extLst>
                <a:ext uri="{FF2B5EF4-FFF2-40B4-BE49-F238E27FC236}">
                  <a16:creationId xmlns:a16="http://schemas.microsoft.com/office/drawing/2014/main" id="{113BEA83-92FA-4771-AEAA-D36481957464}"/>
                </a:ext>
              </a:extLst>
            </p:cNvPr>
            <p:cNvSpPr/>
            <p:nvPr/>
          </p:nvSpPr>
          <p:spPr>
            <a:xfrm rot="-1017209" flipH="1">
              <a:off x="745289" y="4096802"/>
              <a:ext cx="734650" cy="140974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217;p32">
              <a:extLst>
                <a:ext uri="{FF2B5EF4-FFF2-40B4-BE49-F238E27FC236}">
                  <a16:creationId xmlns:a16="http://schemas.microsoft.com/office/drawing/2014/main" id="{9126A45E-0A4A-461C-A11C-AB3968F9C785}"/>
                </a:ext>
              </a:extLst>
            </p:cNvPr>
            <p:cNvSpPr/>
            <p:nvPr/>
          </p:nvSpPr>
          <p:spPr>
            <a:xfrm rot="238156">
              <a:off x="2307581" y="5258668"/>
              <a:ext cx="246466" cy="754655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218;p32">
              <a:extLst>
                <a:ext uri="{FF2B5EF4-FFF2-40B4-BE49-F238E27FC236}">
                  <a16:creationId xmlns:a16="http://schemas.microsoft.com/office/drawing/2014/main" id="{DBB362C2-F82F-4AAB-9FA2-C95BE7276CDF}"/>
                </a:ext>
              </a:extLst>
            </p:cNvPr>
            <p:cNvSpPr/>
            <p:nvPr/>
          </p:nvSpPr>
          <p:spPr>
            <a:xfrm rot="1331806">
              <a:off x="2038556" y="4355561"/>
              <a:ext cx="653612" cy="1375220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219;p32">
              <a:extLst>
                <a:ext uri="{FF2B5EF4-FFF2-40B4-BE49-F238E27FC236}">
                  <a16:creationId xmlns:a16="http://schemas.microsoft.com/office/drawing/2014/main" id="{DB07EAD3-6645-4F58-9B36-57778F64468A}"/>
                </a:ext>
              </a:extLst>
            </p:cNvPr>
            <p:cNvSpPr/>
            <p:nvPr/>
          </p:nvSpPr>
          <p:spPr>
            <a:xfrm rot="697404">
              <a:off x="2034859" y="3921936"/>
              <a:ext cx="645897" cy="12744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220;p32">
              <a:extLst>
                <a:ext uri="{FF2B5EF4-FFF2-40B4-BE49-F238E27FC236}">
                  <a16:creationId xmlns:a16="http://schemas.microsoft.com/office/drawing/2014/main" id="{7D6FB8EB-BE28-4D51-A155-299475D88E4B}"/>
                </a:ext>
              </a:extLst>
            </p:cNvPr>
            <p:cNvSpPr/>
            <p:nvPr/>
          </p:nvSpPr>
          <p:spPr>
            <a:xfrm rot="762121" flipH="1">
              <a:off x="1106815" y="3744430"/>
              <a:ext cx="268127" cy="44469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21;p32">
              <a:extLst>
                <a:ext uri="{FF2B5EF4-FFF2-40B4-BE49-F238E27FC236}">
                  <a16:creationId xmlns:a16="http://schemas.microsoft.com/office/drawing/2014/main" id="{5637665F-949A-4279-8D86-1B00CFE6F9FB}"/>
                </a:ext>
              </a:extLst>
            </p:cNvPr>
            <p:cNvSpPr/>
            <p:nvPr/>
          </p:nvSpPr>
          <p:spPr>
            <a:xfrm rot="234513">
              <a:off x="2234695" y="3883912"/>
              <a:ext cx="268001" cy="44448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222;p32">
              <a:extLst>
                <a:ext uri="{FF2B5EF4-FFF2-40B4-BE49-F238E27FC236}">
                  <a16:creationId xmlns:a16="http://schemas.microsoft.com/office/drawing/2014/main" id="{8F583D91-355A-40B7-9EC4-B3DFD74C3756}"/>
                </a:ext>
              </a:extLst>
            </p:cNvPr>
            <p:cNvSpPr/>
            <p:nvPr/>
          </p:nvSpPr>
          <p:spPr>
            <a:xfrm rot="234513">
              <a:off x="1413960" y="5822357"/>
              <a:ext cx="459813" cy="761840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223;p32">
              <a:extLst>
                <a:ext uri="{FF2B5EF4-FFF2-40B4-BE49-F238E27FC236}">
                  <a16:creationId xmlns:a16="http://schemas.microsoft.com/office/drawing/2014/main" id="{5EF45B45-CA18-435D-B427-48BE64C5DAC2}"/>
                </a:ext>
              </a:extLst>
            </p:cNvPr>
            <p:cNvSpPr/>
            <p:nvPr/>
          </p:nvSpPr>
          <p:spPr>
            <a:xfrm rot="-927455" flipH="1">
              <a:off x="1895968" y="5788268"/>
              <a:ext cx="459700" cy="76165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224;p32">
              <a:extLst>
                <a:ext uri="{FF2B5EF4-FFF2-40B4-BE49-F238E27FC236}">
                  <a16:creationId xmlns:a16="http://schemas.microsoft.com/office/drawing/2014/main" id="{E4B6F35B-3674-4C84-A710-037C8ADC729F}"/>
                </a:ext>
              </a:extLst>
            </p:cNvPr>
            <p:cNvSpPr/>
            <p:nvPr/>
          </p:nvSpPr>
          <p:spPr>
            <a:xfrm rot="242005">
              <a:off x="1058012" y="3828517"/>
              <a:ext cx="1331114" cy="1675700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225;p32">
              <a:extLst>
                <a:ext uri="{FF2B5EF4-FFF2-40B4-BE49-F238E27FC236}">
                  <a16:creationId xmlns:a16="http://schemas.microsoft.com/office/drawing/2014/main" id="{72352B12-F403-4107-9577-B6AA7DA48BF3}"/>
                </a:ext>
              </a:extLst>
            </p:cNvPr>
            <p:cNvSpPr/>
            <p:nvPr/>
          </p:nvSpPr>
          <p:spPr>
            <a:xfrm rot="236711">
              <a:off x="1032329" y="4888583"/>
              <a:ext cx="1273569" cy="624204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226;p32">
              <a:extLst>
                <a:ext uri="{FF2B5EF4-FFF2-40B4-BE49-F238E27FC236}">
                  <a16:creationId xmlns:a16="http://schemas.microsoft.com/office/drawing/2014/main" id="{632C59A2-6D59-4C6C-B6BF-2DB6A3187CB1}"/>
                </a:ext>
              </a:extLst>
            </p:cNvPr>
            <p:cNvSpPr/>
            <p:nvPr/>
          </p:nvSpPr>
          <p:spPr>
            <a:xfrm rot="3071930">
              <a:off x="1226724" y="6150394"/>
              <a:ext cx="205989" cy="386485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227;p32">
              <a:extLst>
                <a:ext uri="{FF2B5EF4-FFF2-40B4-BE49-F238E27FC236}">
                  <a16:creationId xmlns:a16="http://schemas.microsoft.com/office/drawing/2014/main" id="{86FD6FE2-B783-452C-854D-C996B9AAE249}"/>
                </a:ext>
              </a:extLst>
            </p:cNvPr>
            <p:cNvSpPr/>
            <p:nvPr/>
          </p:nvSpPr>
          <p:spPr>
            <a:xfrm rot="10393670">
              <a:off x="1535341" y="6385646"/>
              <a:ext cx="327762" cy="21377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228;p32">
              <a:extLst>
                <a:ext uri="{FF2B5EF4-FFF2-40B4-BE49-F238E27FC236}">
                  <a16:creationId xmlns:a16="http://schemas.microsoft.com/office/drawing/2014/main" id="{1CE73B29-A065-4627-AE73-604055CE92B0}"/>
                </a:ext>
              </a:extLst>
            </p:cNvPr>
            <p:cNvSpPr/>
            <p:nvPr/>
          </p:nvSpPr>
          <p:spPr>
            <a:xfrm rot="-377459">
              <a:off x="1244314" y="6270794"/>
              <a:ext cx="383575" cy="42340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229;p32">
              <a:extLst>
                <a:ext uri="{FF2B5EF4-FFF2-40B4-BE49-F238E27FC236}">
                  <a16:creationId xmlns:a16="http://schemas.microsoft.com/office/drawing/2014/main" id="{B5EFE71D-5538-4C8D-BB53-B232EA2EBBD2}"/>
                </a:ext>
              </a:extLst>
            </p:cNvPr>
            <p:cNvSpPr/>
            <p:nvPr/>
          </p:nvSpPr>
          <p:spPr>
            <a:xfrm rot="10393670">
              <a:off x="1968474" y="6357467"/>
              <a:ext cx="343866" cy="21377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230;p32">
              <a:extLst>
                <a:ext uri="{FF2B5EF4-FFF2-40B4-BE49-F238E27FC236}">
                  <a16:creationId xmlns:a16="http://schemas.microsoft.com/office/drawing/2014/main" id="{60BE3CAB-E5C9-4102-AEB9-D40D78672F12}"/>
                </a:ext>
              </a:extLst>
            </p:cNvPr>
            <p:cNvSpPr/>
            <p:nvPr/>
          </p:nvSpPr>
          <p:spPr>
            <a:xfrm rot="234513">
              <a:off x="1304723" y="3772763"/>
              <a:ext cx="589061" cy="6318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231;p32">
              <a:extLst>
                <a:ext uri="{FF2B5EF4-FFF2-40B4-BE49-F238E27FC236}">
                  <a16:creationId xmlns:a16="http://schemas.microsoft.com/office/drawing/2014/main" id="{4EE301F7-7D05-4DFF-83F9-4A847D42C09E}"/>
                </a:ext>
              </a:extLst>
            </p:cNvPr>
            <p:cNvSpPr/>
            <p:nvPr/>
          </p:nvSpPr>
          <p:spPr>
            <a:xfrm rot="2586397" flipH="1">
              <a:off x="989618" y="4190625"/>
              <a:ext cx="362949" cy="59792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232;p32">
              <a:extLst>
                <a:ext uri="{FF2B5EF4-FFF2-40B4-BE49-F238E27FC236}">
                  <a16:creationId xmlns:a16="http://schemas.microsoft.com/office/drawing/2014/main" id="{CBC5DCB4-676A-41D5-B737-2AACEE2BF900}"/>
                </a:ext>
              </a:extLst>
            </p:cNvPr>
            <p:cNvSpPr/>
            <p:nvPr/>
          </p:nvSpPr>
          <p:spPr>
            <a:xfrm rot="248677">
              <a:off x="1387086" y="5116889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233;p32">
              <a:extLst>
                <a:ext uri="{FF2B5EF4-FFF2-40B4-BE49-F238E27FC236}">
                  <a16:creationId xmlns:a16="http://schemas.microsoft.com/office/drawing/2014/main" id="{D71388AD-98C9-4212-A134-59117F086860}"/>
                </a:ext>
              </a:extLst>
            </p:cNvPr>
            <p:cNvSpPr/>
            <p:nvPr/>
          </p:nvSpPr>
          <p:spPr>
            <a:xfrm rot="248677">
              <a:off x="1860630" y="5166295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234;p32">
              <a:extLst>
                <a:ext uri="{FF2B5EF4-FFF2-40B4-BE49-F238E27FC236}">
                  <a16:creationId xmlns:a16="http://schemas.microsoft.com/office/drawing/2014/main" id="{2EC2E31D-48AC-4551-9CE9-256807DB7F60}"/>
                </a:ext>
              </a:extLst>
            </p:cNvPr>
            <p:cNvSpPr/>
            <p:nvPr/>
          </p:nvSpPr>
          <p:spPr>
            <a:xfrm rot="-643282">
              <a:off x="1939688" y="4552091"/>
              <a:ext cx="150137" cy="251134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235;p32">
              <a:extLst>
                <a:ext uri="{FF2B5EF4-FFF2-40B4-BE49-F238E27FC236}">
                  <a16:creationId xmlns:a16="http://schemas.microsoft.com/office/drawing/2014/main" id="{919E815F-A72C-44CE-A77A-E12482E26920}"/>
                </a:ext>
              </a:extLst>
            </p:cNvPr>
            <p:cNvSpPr/>
            <p:nvPr/>
          </p:nvSpPr>
          <p:spPr>
            <a:xfrm rot="1117870" flipH="1">
              <a:off x="1370577" y="4490252"/>
              <a:ext cx="150237" cy="25099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236;p32">
              <a:extLst>
                <a:ext uri="{FF2B5EF4-FFF2-40B4-BE49-F238E27FC236}">
                  <a16:creationId xmlns:a16="http://schemas.microsoft.com/office/drawing/2014/main" id="{FC0CB54A-D26E-491D-B83A-0C069531FD96}"/>
                </a:ext>
              </a:extLst>
            </p:cNvPr>
            <p:cNvSpPr/>
            <p:nvPr/>
          </p:nvSpPr>
          <p:spPr>
            <a:xfrm rot="238350" flipH="1">
              <a:off x="1949346" y="4601616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237;p32">
              <a:extLst>
                <a:ext uri="{FF2B5EF4-FFF2-40B4-BE49-F238E27FC236}">
                  <a16:creationId xmlns:a16="http://schemas.microsoft.com/office/drawing/2014/main" id="{CB1F9089-FAAE-40BB-B828-E161F0C2D3CA}"/>
                </a:ext>
              </a:extLst>
            </p:cNvPr>
            <p:cNvSpPr/>
            <p:nvPr/>
          </p:nvSpPr>
          <p:spPr>
            <a:xfrm rot="219716" flipH="1">
              <a:off x="2022860" y="4713050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238;p32">
              <a:extLst>
                <a:ext uri="{FF2B5EF4-FFF2-40B4-BE49-F238E27FC236}">
                  <a16:creationId xmlns:a16="http://schemas.microsoft.com/office/drawing/2014/main" id="{C8547FD5-87E0-4584-9621-E17339658DE1}"/>
                </a:ext>
              </a:extLst>
            </p:cNvPr>
            <p:cNvSpPr/>
            <p:nvPr/>
          </p:nvSpPr>
          <p:spPr>
            <a:xfrm rot="238350" flipH="1">
              <a:off x="1444910" y="4558261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239;p32">
              <a:extLst>
                <a:ext uri="{FF2B5EF4-FFF2-40B4-BE49-F238E27FC236}">
                  <a16:creationId xmlns:a16="http://schemas.microsoft.com/office/drawing/2014/main" id="{57F2871F-C512-4F85-A8F6-FD880168D03E}"/>
                </a:ext>
              </a:extLst>
            </p:cNvPr>
            <p:cNvSpPr/>
            <p:nvPr/>
          </p:nvSpPr>
          <p:spPr>
            <a:xfrm rot="219716" flipH="1">
              <a:off x="1398242" y="4678899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240;p32">
              <a:extLst>
                <a:ext uri="{FF2B5EF4-FFF2-40B4-BE49-F238E27FC236}">
                  <a16:creationId xmlns:a16="http://schemas.microsoft.com/office/drawing/2014/main" id="{07915C0C-2C63-469D-A388-29479542676C}"/>
                </a:ext>
              </a:extLst>
            </p:cNvPr>
            <p:cNvSpPr/>
            <p:nvPr/>
          </p:nvSpPr>
          <p:spPr>
            <a:xfrm rot="5820563">
              <a:off x="1660961" y="4661931"/>
              <a:ext cx="33332" cy="592814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241;p32">
              <a:extLst>
                <a:ext uri="{FF2B5EF4-FFF2-40B4-BE49-F238E27FC236}">
                  <a16:creationId xmlns:a16="http://schemas.microsoft.com/office/drawing/2014/main" id="{9F79F0AE-813D-4366-9AD2-5FF8799CE0D2}"/>
                </a:ext>
              </a:extLst>
            </p:cNvPr>
            <p:cNvSpPr/>
            <p:nvPr/>
          </p:nvSpPr>
          <p:spPr>
            <a:xfrm rot="6186460">
              <a:off x="1386546" y="6228233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242;p32">
              <a:extLst>
                <a:ext uri="{FF2B5EF4-FFF2-40B4-BE49-F238E27FC236}">
                  <a16:creationId xmlns:a16="http://schemas.microsoft.com/office/drawing/2014/main" id="{51E99F55-91FE-425A-BE51-18F4DA64F828}"/>
                </a:ext>
              </a:extLst>
            </p:cNvPr>
            <p:cNvSpPr/>
            <p:nvPr/>
          </p:nvSpPr>
          <p:spPr>
            <a:xfrm rot="-8074153" flipH="1">
              <a:off x="2285667" y="3929269"/>
              <a:ext cx="76509" cy="295488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243;p32">
              <a:extLst>
                <a:ext uri="{FF2B5EF4-FFF2-40B4-BE49-F238E27FC236}">
                  <a16:creationId xmlns:a16="http://schemas.microsoft.com/office/drawing/2014/main" id="{9A619D39-727D-40F8-9840-BFEE8E5DAFF9}"/>
                </a:ext>
              </a:extLst>
            </p:cNvPr>
            <p:cNvSpPr/>
            <p:nvPr/>
          </p:nvSpPr>
          <p:spPr>
            <a:xfrm rot="-1478806" flipH="1">
              <a:off x="1253278" y="3796303"/>
              <a:ext cx="76079" cy="29558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244;p32">
              <a:extLst>
                <a:ext uri="{FF2B5EF4-FFF2-40B4-BE49-F238E27FC236}">
                  <a16:creationId xmlns:a16="http://schemas.microsoft.com/office/drawing/2014/main" id="{AD42D23D-7E05-43F2-9D50-8015CAA62243}"/>
                </a:ext>
              </a:extLst>
            </p:cNvPr>
            <p:cNvSpPr/>
            <p:nvPr/>
          </p:nvSpPr>
          <p:spPr>
            <a:xfrm rot="-2104881">
              <a:off x="1816820" y="3714786"/>
              <a:ext cx="463155" cy="684607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245;p32">
              <a:extLst>
                <a:ext uri="{FF2B5EF4-FFF2-40B4-BE49-F238E27FC236}">
                  <a16:creationId xmlns:a16="http://schemas.microsoft.com/office/drawing/2014/main" id="{FCE0BBD5-9401-4B99-9005-7905555F4BBA}"/>
                </a:ext>
              </a:extLst>
            </p:cNvPr>
            <p:cNvSpPr/>
            <p:nvPr/>
          </p:nvSpPr>
          <p:spPr>
            <a:xfrm rot="234513">
              <a:off x="1089298" y="3709427"/>
              <a:ext cx="615844" cy="640458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246;p32">
              <a:extLst>
                <a:ext uri="{FF2B5EF4-FFF2-40B4-BE49-F238E27FC236}">
                  <a16:creationId xmlns:a16="http://schemas.microsoft.com/office/drawing/2014/main" id="{A34606CC-5C43-46B7-B106-18AD3D14DF04}"/>
                </a:ext>
              </a:extLst>
            </p:cNvPr>
            <p:cNvSpPr/>
            <p:nvPr/>
          </p:nvSpPr>
          <p:spPr>
            <a:xfrm rot="-26142">
              <a:off x="1579345" y="3750494"/>
              <a:ext cx="479369" cy="666541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247;p32">
              <a:extLst>
                <a:ext uri="{FF2B5EF4-FFF2-40B4-BE49-F238E27FC236}">
                  <a16:creationId xmlns:a16="http://schemas.microsoft.com/office/drawing/2014/main" id="{928D9032-7C70-41EC-AC05-7FA09367BC19}"/>
                </a:ext>
              </a:extLst>
            </p:cNvPr>
            <p:cNvSpPr/>
            <p:nvPr/>
          </p:nvSpPr>
          <p:spPr>
            <a:xfrm rot="-10432775">
              <a:off x="1613003" y="3690742"/>
              <a:ext cx="392951" cy="232311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248;p32">
              <a:extLst>
                <a:ext uri="{FF2B5EF4-FFF2-40B4-BE49-F238E27FC236}">
                  <a16:creationId xmlns:a16="http://schemas.microsoft.com/office/drawing/2014/main" id="{9603595A-5CFC-4160-B839-74F8570A97C0}"/>
                </a:ext>
              </a:extLst>
            </p:cNvPr>
            <p:cNvSpPr/>
            <p:nvPr/>
          </p:nvSpPr>
          <p:spPr>
            <a:xfrm rot="-10432760">
              <a:off x="1678012" y="3539362"/>
              <a:ext cx="294593" cy="1945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249;p32">
              <a:extLst>
                <a:ext uri="{FF2B5EF4-FFF2-40B4-BE49-F238E27FC236}">
                  <a16:creationId xmlns:a16="http://schemas.microsoft.com/office/drawing/2014/main" id="{7D92B120-5703-4244-B443-12CD61F79E73}"/>
                </a:ext>
              </a:extLst>
            </p:cNvPr>
            <p:cNvSpPr/>
            <p:nvPr/>
          </p:nvSpPr>
          <p:spPr>
            <a:xfrm rot="-10432653">
              <a:off x="1725038" y="3402863"/>
              <a:ext cx="244633" cy="1660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250;p32">
              <a:extLst>
                <a:ext uri="{FF2B5EF4-FFF2-40B4-BE49-F238E27FC236}">
                  <a16:creationId xmlns:a16="http://schemas.microsoft.com/office/drawing/2014/main" id="{9C4BE89F-D871-4562-B352-E9F76FA2F76B}"/>
                </a:ext>
              </a:extLst>
            </p:cNvPr>
            <p:cNvSpPr/>
            <p:nvPr/>
          </p:nvSpPr>
          <p:spPr>
            <a:xfrm rot="-10432663">
              <a:off x="1764691" y="3262344"/>
              <a:ext cx="197855" cy="16367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251;p32">
              <a:extLst>
                <a:ext uri="{FF2B5EF4-FFF2-40B4-BE49-F238E27FC236}">
                  <a16:creationId xmlns:a16="http://schemas.microsoft.com/office/drawing/2014/main" id="{A2E21CEE-46AC-4617-BCA5-4C402F056BEA}"/>
                </a:ext>
              </a:extLst>
            </p:cNvPr>
            <p:cNvSpPr/>
            <p:nvPr/>
          </p:nvSpPr>
          <p:spPr>
            <a:xfrm rot="-10432740">
              <a:off x="1804949" y="3114144"/>
              <a:ext cx="138321" cy="164844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252;p32">
              <a:extLst>
                <a:ext uri="{FF2B5EF4-FFF2-40B4-BE49-F238E27FC236}">
                  <a16:creationId xmlns:a16="http://schemas.microsoft.com/office/drawing/2014/main" id="{AAE6B03F-BF7C-4303-8BD2-D1E7DCCC954B}"/>
                </a:ext>
              </a:extLst>
            </p:cNvPr>
            <p:cNvSpPr/>
            <p:nvPr/>
          </p:nvSpPr>
          <p:spPr>
            <a:xfrm rot="3069186">
              <a:off x="2435242" y="6002387"/>
              <a:ext cx="207514" cy="40422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253;p32">
              <a:extLst>
                <a:ext uri="{FF2B5EF4-FFF2-40B4-BE49-F238E27FC236}">
                  <a16:creationId xmlns:a16="http://schemas.microsoft.com/office/drawing/2014/main" id="{6ABA7C1F-354E-4024-A761-12176293DC1F}"/>
                </a:ext>
              </a:extLst>
            </p:cNvPr>
            <p:cNvSpPr/>
            <p:nvPr/>
          </p:nvSpPr>
          <p:spPr>
            <a:xfrm rot="-220878">
              <a:off x="2448661" y="6117978"/>
              <a:ext cx="396999" cy="42335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254;p32">
              <a:extLst>
                <a:ext uri="{FF2B5EF4-FFF2-40B4-BE49-F238E27FC236}">
                  <a16:creationId xmlns:a16="http://schemas.microsoft.com/office/drawing/2014/main" id="{F485835B-6D2F-4E62-86A6-DEE4886B0529}"/>
                </a:ext>
              </a:extLst>
            </p:cNvPr>
            <p:cNvSpPr/>
            <p:nvPr/>
          </p:nvSpPr>
          <p:spPr>
            <a:xfrm rot="6186460">
              <a:off x="2611922" y="6083919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255;p32">
              <a:extLst>
                <a:ext uri="{FF2B5EF4-FFF2-40B4-BE49-F238E27FC236}">
                  <a16:creationId xmlns:a16="http://schemas.microsoft.com/office/drawing/2014/main" id="{70E3DA08-9A26-429C-A0FE-6940CF968D42}"/>
                </a:ext>
              </a:extLst>
            </p:cNvPr>
            <p:cNvSpPr/>
            <p:nvPr/>
          </p:nvSpPr>
          <p:spPr>
            <a:xfrm>
              <a:off x="1115307" y="497255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256;p32">
              <a:extLst>
                <a:ext uri="{FF2B5EF4-FFF2-40B4-BE49-F238E27FC236}">
                  <a16:creationId xmlns:a16="http://schemas.microsoft.com/office/drawing/2014/main" id="{BE160233-D89B-42DF-A70E-0E675768C5F5}"/>
                </a:ext>
              </a:extLst>
            </p:cNvPr>
            <p:cNvSpPr/>
            <p:nvPr/>
          </p:nvSpPr>
          <p:spPr>
            <a:xfrm>
              <a:off x="2011356" y="509573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257;p32">
              <a:extLst>
                <a:ext uri="{FF2B5EF4-FFF2-40B4-BE49-F238E27FC236}">
                  <a16:creationId xmlns:a16="http://schemas.microsoft.com/office/drawing/2014/main" id="{5F5DD29A-34D6-4B8D-9E3B-FACDC5F01FB5}"/>
                </a:ext>
              </a:extLst>
            </p:cNvPr>
            <p:cNvSpPr/>
            <p:nvPr/>
          </p:nvSpPr>
          <p:spPr>
            <a:xfrm rot="3825383" flipH="1">
              <a:off x="2010252" y="4496382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258;p32">
              <a:extLst>
                <a:ext uri="{FF2B5EF4-FFF2-40B4-BE49-F238E27FC236}">
                  <a16:creationId xmlns:a16="http://schemas.microsoft.com/office/drawing/2014/main" id="{B62636E2-DF56-4631-B417-00533B0909D5}"/>
                </a:ext>
              </a:extLst>
            </p:cNvPr>
            <p:cNvSpPr/>
            <p:nvPr/>
          </p:nvSpPr>
          <p:spPr>
            <a:xfrm rot="4604951" flipH="1">
              <a:off x="2038876" y="4531062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259;p32">
              <a:extLst>
                <a:ext uri="{FF2B5EF4-FFF2-40B4-BE49-F238E27FC236}">
                  <a16:creationId xmlns:a16="http://schemas.microsoft.com/office/drawing/2014/main" id="{9D409D8C-F34C-46A9-88F6-55D3C4997E48}"/>
                </a:ext>
              </a:extLst>
            </p:cNvPr>
            <p:cNvSpPr/>
            <p:nvPr/>
          </p:nvSpPr>
          <p:spPr>
            <a:xfrm rot="5529259" flipH="1">
              <a:off x="2048387" y="4583048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260;p32">
              <a:extLst>
                <a:ext uri="{FF2B5EF4-FFF2-40B4-BE49-F238E27FC236}">
                  <a16:creationId xmlns:a16="http://schemas.microsoft.com/office/drawing/2014/main" id="{694570C1-D775-48FB-A954-856DDA3BBF7F}"/>
                </a:ext>
              </a:extLst>
            </p:cNvPr>
            <p:cNvSpPr/>
            <p:nvPr/>
          </p:nvSpPr>
          <p:spPr>
            <a:xfrm rot="-3825383">
              <a:off x="1363740" y="4460700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261;p32">
              <a:extLst>
                <a:ext uri="{FF2B5EF4-FFF2-40B4-BE49-F238E27FC236}">
                  <a16:creationId xmlns:a16="http://schemas.microsoft.com/office/drawing/2014/main" id="{426287FD-C638-4013-B46F-93F43FD74C79}"/>
                </a:ext>
              </a:extLst>
            </p:cNvPr>
            <p:cNvSpPr/>
            <p:nvPr/>
          </p:nvSpPr>
          <p:spPr>
            <a:xfrm rot="-4604951">
              <a:off x="1335232" y="4495380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262;p32">
              <a:extLst>
                <a:ext uri="{FF2B5EF4-FFF2-40B4-BE49-F238E27FC236}">
                  <a16:creationId xmlns:a16="http://schemas.microsoft.com/office/drawing/2014/main" id="{96587A60-62BC-4483-9AFB-4654D230DF71}"/>
                </a:ext>
              </a:extLst>
            </p:cNvPr>
            <p:cNvSpPr/>
            <p:nvPr/>
          </p:nvSpPr>
          <p:spPr>
            <a:xfrm rot="-5529259">
              <a:off x="1325500" y="4547367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B9F83F7-9E48-4D46-909B-A40FB9E1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6" y="3745221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E378E-ABDB-B614-2702-87F408D16F05}"/>
              </a:ext>
            </a:extLst>
          </p:cNvPr>
          <p:cNvGrpSpPr/>
          <p:nvPr/>
        </p:nvGrpSpPr>
        <p:grpSpPr>
          <a:xfrm>
            <a:off x="1784264" y="1148765"/>
            <a:ext cx="9322991" cy="2210083"/>
            <a:chOff x="1658031" y="1659910"/>
            <a:chExt cx="9322991" cy="2210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820DBB-8AD3-76D0-357C-363A7C12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D4419F-9045-E5F8-0B3E-28EB828E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6F1EF-72DA-2176-A23D-752E8FFA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AFAB2B-EFBD-7A77-B3B8-7C57CCB68CEB}"/>
              </a:ext>
            </a:extLst>
          </p:cNvPr>
          <p:cNvGrpSpPr/>
          <p:nvPr/>
        </p:nvGrpSpPr>
        <p:grpSpPr>
          <a:xfrm>
            <a:off x="1259037" y="511560"/>
            <a:ext cx="605826" cy="769441"/>
            <a:chOff x="3174278" y="246848"/>
            <a:chExt cx="605826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0FED57-57EF-BCE0-4C51-762664FAF0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967284-EB71-CE4D-40ED-3E473668CA8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364AB1-4813-1775-3778-4C80CBDC15CF}"/>
              </a:ext>
            </a:extLst>
          </p:cNvPr>
          <p:cNvSpPr txBox="1"/>
          <p:nvPr/>
        </p:nvSpPr>
        <p:spPr>
          <a:xfrm>
            <a:off x="1743304" y="62073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1560C-3272-419A-85E0-4AA782554D85}"/>
              </a:ext>
            </a:extLst>
          </p:cNvPr>
          <p:cNvSpPr txBox="1"/>
          <p:nvPr/>
        </p:nvSpPr>
        <p:spPr>
          <a:xfrm>
            <a:off x="2751149" y="2917855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41F11-18E8-64D0-E435-E6A84284C88E}"/>
              </a:ext>
            </a:extLst>
          </p:cNvPr>
          <p:cNvSpPr txBox="1"/>
          <p:nvPr/>
        </p:nvSpPr>
        <p:spPr>
          <a:xfrm>
            <a:off x="5834116" y="2917854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5F1D-6070-11BB-1CE6-D5094473DC44}"/>
              </a:ext>
            </a:extLst>
          </p:cNvPr>
          <p:cNvSpPr txBox="1"/>
          <p:nvPr/>
        </p:nvSpPr>
        <p:spPr>
          <a:xfrm>
            <a:off x="8891351" y="2973923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859D72-1EB2-768F-3CEC-9695D8F3ACB8}"/>
              </a:ext>
            </a:extLst>
          </p:cNvPr>
          <p:cNvSpPr/>
          <p:nvPr/>
        </p:nvSpPr>
        <p:spPr>
          <a:xfrm>
            <a:off x="5317909" y="1278256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FFC8F-F7E1-BB38-EF6A-E2EE17B1B309}"/>
              </a:ext>
            </a:extLst>
          </p:cNvPr>
          <p:cNvSpPr/>
          <p:nvPr/>
        </p:nvSpPr>
        <p:spPr>
          <a:xfrm>
            <a:off x="8378716" y="1274567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27D06D-D205-FEB6-E2FC-D95F28219BC2}"/>
              </a:ext>
            </a:extLst>
          </p:cNvPr>
          <p:cNvSpPr txBox="1"/>
          <p:nvPr/>
        </p:nvSpPr>
        <p:spPr>
          <a:xfrm>
            <a:off x="2154929" y="3620254"/>
            <a:ext cx="853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b) </a:t>
            </a:r>
            <a:r>
              <a:rPr lang="vi-VN" sz="2400" dirty="0"/>
              <a:t>Phép tính nào dưới đây có kết quả bé nhất</a:t>
            </a:r>
            <a:r>
              <a:rPr lang="en-VN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B393E7-E349-B535-DE5A-7A7B95FCB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3" y="4067481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3F1E67-94D6-1CFA-75EE-779A0741B856}"/>
              </a:ext>
            </a:extLst>
          </p:cNvPr>
          <p:cNvSpPr txBox="1"/>
          <p:nvPr/>
        </p:nvSpPr>
        <p:spPr>
          <a:xfrm>
            <a:off x="2807682" y="5759412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C4F0B-DFA8-DF9C-98C6-00C643A31560}"/>
              </a:ext>
            </a:extLst>
          </p:cNvPr>
          <p:cNvSpPr txBox="1"/>
          <p:nvPr/>
        </p:nvSpPr>
        <p:spPr>
          <a:xfrm>
            <a:off x="6009182" y="5742478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BC699-941B-C21F-4555-5C7F897DDB5F}"/>
              </a:ext>
            </a:extLst>
          </p:cNvPr>
          <p:cNvSpPr txBox="1"/>
          <p:nvPr/>
        </p:nvSpPr>
        <p:spPr>
          <a:xfrm>
            <a:off x="9117217" y="5764681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64F6E6-5D49-BE03-58D4-BB9F2A3F4720}"/>
              </a:ext>
            </a:extLst>
          </p:cNvPr>
          <p:cNvSpPr/>
          <p:nvPr/>
        </p:nvSpPr>
        <p:spPr>
          <a:xfrm>
            <a:off x="5538653" y="4115044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</p:spTree>
    <p:extLst>
      <p:ext uri="{BB962C8B-B14F-4D97-AF65-F5344CB8AC3E}">
        <p14:creationId xmlns:p14="http://schemas.microsoft.com/office/powerpoint/2010/main" val="40564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C188C-5307-E498-BBCD-1E458DE06640}"/>
              </a:ext>
            </a:extLst>
          </p:cNvPr>
          <p:cNvGrpSpPr/>
          <p:nvPr/>
        </p:nvGrpSpPr>
        <p:grpSpPr>
          <a:xfrm>
            <a:off x="970740" y="57563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EC707F-5B64-1EB0-D3E2-DBF957649EE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89E3F-9DC6-5BB9-B863-A92EB389A7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C6C6CC-D27F-9E93-058C-E78D63DC5DE3}"/>
              </a:ext>
            </a:extLst>
          </p:cNvPr>
          <p:cNvSpPr/>
          <p:nvPr/>
        </p:nvSpPr>
        <p:spPr>
          <a:xfrm>
            <a:off x="1758538" y="78493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03FEC-D520-9D2E-129D-B2FFD59C45D7}"/>
              </a:ext>
            </a:extLst>
          </p:cNvPr>
          <p:cNvSpPr txBox="1"/>
          <p:nvPr/>
        </p:nvSpPr>
        <p:spPr>
          <a:xfrm>
            <a:off x="1882907" y="753121"/>
            <a:ext cx="129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/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EDF11-AB2C-D896-8E60-34E65512AFA6}"/>
              </a:ext>
            </a:extLst>
          </p:cNvPr>
          <p:cNvGrpSpPr/>
          <p:nvPr/>
        </p:nvGrpSpPr>
        <p:grpSpPr>
          <a:xfrm>
            <a:off x="1263234" y="1880410"/>
            <a:ext cx="10200228" cy="2590581"/>
            <a:chOff x="795402" y="838419"/>
            <a:chExt cx="10200228" cy="2590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E1B1BC-F539-7D73-2F3A-A7BFBD84401D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en-VN" sz="4400" dirty="0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D9FE5555-180B-303D-B8F4-CA7330A6670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C3187F42-FF04-83C6-99F5-FD018D1930D3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4F946903-BA59-2E6D-A43E-9ED9571831F4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1EC261CB-1816-8060-FE99-B2CB6645340F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D05A8C72-6A7B-5889-47D5-00964B262688}"/>
              </a:ext>
            </a:extLst>
          </p:cNvPr>
          <p:cNvSpPr/>
          <p:nvPr/>
        </p:nvSpPr>
        <p:spPr>
          <a:xfrm>
            <a:off x="3302709" y="2258083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6E18E41A-85F0-C5BE-C4A7-82A43370CCCF}"/>
              </a:ext>
            </a:extLst>
          </p:cNvPr>
          <p:cNvSpPr/>
          <p:nvPr/>
        </p:nvSpPr>
        <p:spPr>
          <a:xfrm>
            <a:off x="3302709" y="3632019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177B957-4DDB-9B3E-034D-188E218272E8}"/>
              </a:ext>
            </a:extLst>
          </p:cNvPr>
          <p:cNvSpPr/>
          <p:nvPr/>
        </p:nvSpPr>
        <p:spPr>
          <a:xfrm>
            <a:off x="8738311" y="227501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FAF3DA1D-3AA1-8F95-E7E1-4E393651CB3A}"/>
              </a:ext>
            </a:extLst>
          </p:cNvPr>
          <p:cNvSpPr/>
          <p:nvPr/>
        </p:nvSpPr>
        <p:spPr>
          <a:xfrm>
            <a:off x="8738311" y="36489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649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286</Words>
  <Application>Microsoft Office PowerPoint</Application>
  <PresentationFormat>Widescreen</PresentationFormat>
  <Paragraphs>83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#9Slide05 SVNUT Triumph</vt:lpstr>
      <vt:lpstr>#9Slide07 IcielBC Cubano Normal</vt:lpstr>
      <vt:lpstr>Arial</vt:lpstr>
      <vt:lpstr>Calibri</vt:lpstr>
      <vt:lpstr>Cambria</vt:lpstr>
      <vt:lpstr>SVN-Billo</vt:lpstr>
      <vt:lpstr>Times New Roman</vt:lpstr>
      <vt:lpstr>Unkempt</vt:lpstr>
      <vt:lpstr>UVF TypoSlabserif</vt:lpstr>
      <vt:lpstr>0178 Mateo · SlidesMania</vt:lpstr>
      <vt:lpstr>PowerPoint Presentation</vt:lpstr>
      <vt:lpstr>UNICOR RACING</vt:lpstr>
      <vt:lpstr>PowerPoint Presentation</vt:lpstr>
      <vt:lpstr>TRỞ VỀ</vt:lpstr>
      <vt:lpstr>TRỞ VỀ</vt:lpstr>
      <vt:lpstr>TRỞ VỀ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</cp:revision>
  <dcterms:created xsi:type="dcterms:W3CDTF">2024-04-26T08:51:32Z</dcterms:created>
  <dcterms:modified xsi:type="dcterms:W3CDTF">2025-12-20T16:11:05Z</dcterms:modified>
</cp:coreProperties>
</file>