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6" r:id="rId3"/>
  </p:sldMasterIdLst>
  <p:notesMasterIdLst>
    <p:notesMasterId r:id="rId14"/>
  </p:notesMasterIdLst>
  <p:sldIdLst>
    <p:sldId id="310" r:id="rId4"/>
    <p:sldId id="485" r:id="rId5"/>
    <p:sldId id="467" r:id="rId6"/>
    <p:sldId id="260" r:id="rId7"/>
    <p:sldId id="477" r:id="rId8"/>
    <p:sldId id="478" r:id="rId9"/>
    <p:sldId id="507" r:id="rId10"/>
    <p:sldId id="506" r:id="rId11"/>
    <p:sldId id="479" r:id="rId12"/>
    <p:sldId id="4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5A71C-A490-DD3F-A64E-DC5F23EFA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F2DEB-1CE8-B25E-8C5F-0250A17D0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50204-1AF1-A660-5D5E-13ACF7248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D47D-A6DE-975D-D9D5-C40BCC5C9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9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33DB-4DFA-5E25-628F-B13042ED3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2BA25-0D26-24D4-974C-44E04F20E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47477-CEB2-3B8E-08C9-B80CE7C15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B47F-EEFF-77EF-0195-3AB74829F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9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058145" y="-78491"/>
            <a:ext cx="1133855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B3AC0-712A-251E-ED1C-1F947B8D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23C10B3F-492D-8DEC-3935-6CC58C1DFC20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090AE909-D725-B45E-270F-CB1B94DB9739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8BB91F1A-5A7A-C955-0986-8D4DAA2BFFC0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C406453D-1BF7-1F00-4A1D-F90D6D21F64E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55FC162D-9800-321E-C788-0F2A943563D0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A4274DA3-8192-4C36-090D-5889C55AFF0D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3270C3AC-A9AC-197D-A1FD-1E5273FD94AC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6D0F8843-F26B-326D-4188-25375DA1A9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9892AE-AD83-FC3F-E5D1-7A667E83DD32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A47851-AF35-8800-9294-AEF86535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AF5CCB-ED32-F87D-05F8-B7EE5C7C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06CBD6-542F-73DD-5E6B-E924EB4C7C36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C71668-CCE7-4AEC-A0A8-70BC6ED66C0D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D54411-A7F0-7A09-D810-DFE77E14D01A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758CBF-4E3A-5A74-6322-317D6E1F9AA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167496-77A2-CBE8-A482-6F7685D2DC09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EA3983AC-C6E3-7F27-1949-EDCCA788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AA218AA3-AD9A-B765-5CD9-62003E4E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3BD6643C-27A2-B2D3-81A4-3F582CFD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88F13676-E9C6-B4E5-4881-50A94C07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594503-46DD-FE75-7CDF-E6305E916BF6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D3710B-36BA-832D-83D2-A809C13D753E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B4F3DC-F405-3D23-25E1-020504FD962B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AD01B4-E1AB-1CCD-A016-1951877EFA57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406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F2BA2-CE7B-4233-BF22-7632B9E6D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7A51D0C1-AD08-BACC-4526-3589821C00CC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FD53CF97-F6F7-51D0-D132-80877714865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46156405-452D-151F-5547-ECDD938646D8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FBE8E0B-C5E3-17F6-452C-4566B1403468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563F01D3-F0D4-0138-6599-1D2ABE85693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31135746-0830-14B5-C6EB-AF83AB33AAD0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E024AB2E-0FF8-969D-62C9-D50C80112FE3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AECB3B8E-EE3D-C603-F47B-5BBE980183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2505E3-A33D-DF2F-9DFA-3F61D8DE88AE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411F86-FA62-4433-15C5-6A52166B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92109-7426-F664-EA98-2ECF221FF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93A8EE-909F-A44D-90D9-4B5BBB10FEBC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B49989-287E-DA76-0796-ED29CDF240E2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093F7-E8A2-F847-96C2-E2A07C637293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9AAF61-81C2-83FB-636C-EB469DA7BA4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86C13-6F28-6A0A-2A46-D3274C971AE4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EE4E2565-7F4A-475F-5048-4C88F326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FBD8CC0E-A4B4-DFA1-1F3C-ECA330B9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23DC54FA-2073-0379-BE5F-10513BEA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3541244-9206-8F77-5659-270026BA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36F0C4F-0F9D-A838-EDCD-921B542D8178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F26E90-EED1-2F3D-64E2-A68E60B95AAD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3B711E-94FB-1CA4-4A9F-AA2E7E3BDDF8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736B96-C21E-6BAD-E6B6-C52F774307AF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9215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560</Words>
  <Application>Microsoft Office PowerPoint</Application>
  <PresentationFormat>Widescreen</PresentationFormat>
  <Paragraphs>151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Franklin Gothic Book</vt:lpstr>
      <vt:lpstr>Franklin Gothic Medium</vt:lpstr>
      <vt:lpstr>Verdana</vt:lpstr>
      <vt:lpstr>Wingdings 2</vt:lpstr>
      <vt:lpstr>1_Office Theme</vt:lpstr>
      <vt:lpstr>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35</cp:revision>
  <dcterms:created xsi:type="dcterms:W3CDTF">2021-05-21T10:43:38Z</dcterms:created>
  <dcterms:modified xsi:type="dcterms:W3CDTF">2025-12-20T13:44:49Z</dcterms:modified>
</cp:coreProperties>
</file>