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6" r:id="rId3"/>
  </p:sldMasterIdLst>
  <p:notesMasterIdLst>
    <p:notesMasterId r:id="rId10"/>
  </p:notesMasterIdLst>
  <p:sldIdLst>
    <p:sldId id="310" r:id="rId4"/>
    <p:sldId id="485" r:id="rId5"/>
    <p:sldId id="478" r:id="rId6"/>
    <p:sldId id="340" r:id="rId7"/>
    <p:sldId id="480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060B-6366-4EE4-A7D5-EB757FC7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5BCD-4BAB-4813-ADC7-70B7637F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C3F174-8644-4512-B433-F58853033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92" y="-66554"/>
            <a:ext cx="62942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C5636-C499-464A-B51D-B22AA7FD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54"/>
            <a:ext cx="6467475" cy="115252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350874" y="990692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84E-85ED-4370-9B23-43D36A45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" y="4081565"/>
            <a:ext cx="4410297" cy="937002"/>
          </a:xfrm>
          <a:prstGeom prst="rect">
            <a:avLst/>
          </a:prstGeom>
        </p:spPr>
      </p:pic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133530" y="4900732"/>
            <a:ext cx="5387593" cy="193315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xem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204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Franklin Gothic Book</vt:lpstr>
      <vt:lpstr>Franklin Gothic Medium</vt:lpstr>
      <vt:lpstr>Verdana</vt:lpstr>
      <vt:lpstr>Wingdings 2</vt:lpstr>
      <vt:lpstr>1_Office Theme</vt:lpstr>
      <vt:lpstr>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36</cp:revision>
  <dcterms:created xsi:type="dcterms:W3CDTF">2021-05-21T10:43:38Z</dcterms:created>
  <dcterms:modified xsi:type="dcterms:W3CDTF">2025-12-20T13:45:12Z</dcterms:modified>
</cp:coreProperties>
</file>