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686" r:id="rId4"/>
  </p:sldMasterIdLst>
  <p:notesMasterIdLst>
    <p:notesMasterId r:id="rId16"/>
  </p:notesMasterIdLst>
  <p:sldIdLst>
    <p:sldId id="567" r:id="rId5"/>
    <p:sldId id="474" r:id="rId6"/>
    <p:sldId id="539" r:id="rId7"/>
    <p:sldId id="584" r:id="rId8"/>
    <p:sldId id="602" r:id="rId9"/>
    <p:sldId id="523" r:id="rId10"/>
    <p:sldId id="538" r:id="rId11"/>
    <p:sldId id="532" r:id="rId12"/>
    <p:sldId id="533" r:id="rId13"/>
    <p:sldId id="603" r:id="rId14"/>
    <p:sldId id="60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9999"/>
    <a:srgbClr val="FFD394"/>
    <a:srgbClr val="FFCCCC"/>
    <a:srgbClr val="FFFDEE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2389265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1507588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VIỆC THẬT LÀ VUI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3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1B400-C9D6-8D6A-14BB-D7B22F474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5CC54FD-FE7E-A031-63F8-C2D8C6B39E82}"/>
              </a:ext>
            </a:extLst>
          </p:cNvPr>
          <p:cNvSpPr/>
          <p:nvPr/>
        </p:nvSpPr>
        <p:spPr>
          <a:xfrm>
            <a:off x="92699" y="4214688"/>
            <a:ext cx="12099301" cy="1619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87773E-AC87-4A22-3EF0-1892E423C63D}"/>
              </a:ext>
            </a:extLst>
          </p:cNvPr>
          <p:cNvSpPr/>
          <p:nvPr/>
        </p:nvSpPr>
        <p:spPr>
          <a:xfrm>
            <a:off x="34184" y="433491"/>
            <a:ext cx="12094542" cy="36805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BB5B1D-DE9C-F2E1-2702-268E0A60DB59}"/>
              </a:ext>
            </a:extLst>
          </p:cNvPr>
          <p:cNvSpPr txBox="1"/>
          <p:nvPr/>
        </p:nvSpPr>
        <p:spPr>
          <a:xfrm>
            <a:off x="193957" y="420700"/>
            <a:ext cx="119218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>
              <a:spcAft>
                <a:spcPts val="120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vang ò ó o,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bừng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4D5F9-ACF7-0E58-F6F6-16CB34885870}"/>
              </a:ext>
            </a:extLst>
          </p:cNvPr>
          <p:cNvSpPr txBox="1"/>
          <p:nvPr/>
        </p:nvSpPr>
        <p:spPr>
          <a:xfrm>
            <a:off x="85701" y="4240269"/>
            <a:ext cx="119265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spcAft>
                <a:spcPts val="120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207268-FB73-D3F9-9DD0-621D420BA3B8}"/>
              </a:ext>
            </a:extLst>
          </p:cNvPr>
          <p:cNvSpPr txBox="1"/>
          <p:nvPr/>
        </p:nvSpPr>
        <p:spPr>
          <a:xfrm>
            <a:off x="1103550" y="-67398"/>
            <a:ext cx="1016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VIỆC THẬT LÀ VUI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C1D5C5-345F-F927-3521-FBE387DCB8B0}"/>
              </a:ext>
            </a:extLst>
          </p:cNvPr>
          <p:cNvSpPr txBox="1"/>
          <p:nvPr/>
        </p:nvSpPr>
        <p:spPr>
          <a:xfrm>
            <a:off x="9124951" y="6003445"/>
            <a:ext cx="299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993BC6-7C8D-3B1D-2597-C21327C5BA43}"/>
              </a:ext>
            </a:extLst>
          </p:cNvPr>
          <p:cNvSpPr/>
          <p:nvPr/>
        </p:nvSpPr>
        <p:spPr>
          <a:xfrm>
            <a:off x="265503" y="4209829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53021A-C4A7-46AB-0852-EDE456007E13}"/>
              </a:ext>
            </a:extLst>
          </p:cNvPr>
          <p:cNvSpPr/>
          <p:nvPr/>
        </p:nvSpPr>
        <p:spPr>
          <a:xfrm>
            <a:off x="291252" y="419003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91A2D097-89A4-DCDE-E6F7-63F2E4824B04}"/>
              </a:ext>
            </a:extLst>
          </p:cNvPr>
          <p:cNvSpPr/>
          <p:nvPr/>
        </p:nvSpPr>
        <p:spPr>
          <a:xfrm>
            <a:off x="9144000" y="-20124"/>
            <a:ext cx="2971800" cy="10347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3600" b="1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" grpId="0"/>
      <p:bldP spid="6" grpId="0"/>
      <p:bldP spid="16" grpId="0" animBg="1"/>
      <p:bldP spid="1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6D7B5-C136-3DD9-AFC0-449ADAE84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E5D742-17BF-5439-AF23-1A89738E1917}"/>
              </a:ext>
            </a:extLst>
          </p:cNvPr>
          <p:cNvSpPr/>
          <p:nvPr/>
        </p:nvSpPr>
        <p:spPr>
          <a:xfrm>
            <a:off x="92699" y="4214688"/>
            <a:ext cx="12099301" cy="1619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FC9179-9F34-7257-DE3C-C6E7ED1556E0}"/>
              </a:ext>
            </a:extLst>
          </p:cNvPr>
          <p:cNvSpPr/>
          <p:nvPr/>
        </p:nvSpPr>
        <p:spPr>
          <a:xfrm>
            <a:off x="34184" y="433491"/>
            <a:ext cx="12094542" cy="36805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F991A-0E75-D9F5-EE64-873312E240A6}"/>
              </a:ext>
            </a:extLst>
          </p:cNvPr>
          <p:cNvSpPr txBox="1"/>
          <p:nvPr/>
        </p:nvSpPr>
        <p:spPr>
          <a:xfrm>
            <a:off x="193957" y="420700"/>
            <a:ext cx="119218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>
              <a:spcAft>
                <a:spcPts val="120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vang ò ó o,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bừng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55BA3-44DE-0B0C-713C-303149D69CC4}"/>
              </a:ext>
            </a:extLst>
          </p:cNvPr>
          <p:cNvSpPr txBox="1"/>
          <p:nvPr/>
        </p:nvSpPr>
        <p:spPr>
          <a:xfrm>
            <a:off x="85701" y="4240269"/>
            <a:ext cx="119265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spcAft>
                <a:spcPts val="120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90F252-F8FB-761F-A29A-AC651118E0DE}"/>
              </a:ext>
            </a:extLst>
          </p:cNvPr>
          <p:cNvSpPr txBox="1"/>
          <p:nvPr/>
        </p:nvSpPr>
        <p:spPr>
          <a:xfrm>
            <a:off x="1103550" y="-67398"/>
            <a:ext cx="1016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VIỆC THẬT LÀ VUI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3457C-E5D4-D0F6-E21D-A84D15B41090}"/>
              </a:ext>
            </a:extLst>
          </p:cNvPr>
          <p:cNvSpPr txBox="1"/>
          <p:nvPr/>
        </p:nvSpPr>
        <p:spPr>
          <a:xfrm>
            <a:off x="9124951" y="6003445"/>
            <a:ext cx="299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6E19B9-C166-DB65-83D7-D0676BB6C905}"/>
              </a:ext>
            </a:extLst>
          </p:cNvPr>
          <p:cNvSpPr/>
          <p:nvPr/>
        </p:nvSpPr>
        <p:spPr>
          <a:xfrm>
            <a:off x="265503" y="4209829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1E9D81-95F7-18B1-C0FD-8B6787C55642}"/>
              </a:ext>
            </a:extLst>
          </p:cNvPr>
          <p:cNvSpPr/>
          <p:nvPr/>
        </p:nvSpPr>
        <p:spPr>
          <a:xfrm>
            <a:off x="291252" y="419003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9C653F12-9BAC-3F7A-BD18-147D22A28AD4}"/>
              </a:ext>
            </a:extLst>
          </p:cNvPr>
          <p:cNvSpPr/>
          <p:nvPr/>
        </p:nvSpPr>
        <p:spPr>
          <a:xfrm>
            <a:off x="9144000" y="-20124"/>
            <a:ext cx="2971800" cy="10347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2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" grpId="0"/>
      <p:bldP spid="6" grpId="0"/>
      <p:bldP spid="16" grpId="0" animBg="1"/>
      <p:bldP spid="17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2A661B6F-350E-4FAC-881A-7544224C3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2655" r="6539" b="12087"/>
          <a:stretch/>
        </p:blipFill>
        <p:spPr>
          <a:xfrm>
            <a:off x="-168295" y="1235242"/>
            <a:ext cx="12360295" cy="550845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D7E0AC-D86D-4295-AE8C-B258B015D5CC}"/>
              </a:ext>
            </a:extLst>
          </p:cNvPr>
          <p:cNvSpPr/>
          <p:nvPr/>
        </p:nvSpPr>
        <p:spPr>
          <a:xfrm>
            <a:off x="2526134" y="114300"/>
            <a:ext cx="7709372" cy="7422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 LÀM VIỆC THẬT LÀ VUI</a:t>
            </a:r>
          </a:p>
        </p:txBody>
      </p:sp>
    </p:spTree>
    <p:extLst>
      <p:ext uri="{BB962C8B-B14F-4D97-AF65-F5344CB8AC3E}">
        <p14:creationId xmlns:p14="http://schemas.microsoft.com/office/powerpoint/2010/main" val="24600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47B09F-ABB0-4000-94A7-2D6D1D8C4769}"/>
              </a:ext>
            </a:extLst>
          </p:cNvPr>
          <p:cNvSpPr/>
          <p:nvPr/>
        </p:nvSpPr>
        <p:spPr>
          <a:xfrm>
            <a:off x="92699" y="4214688"/>
            <a:ext cx="12099301" cy="1619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0C5D417-3BC6-40D7-A1E2-A9B7128804EB}"/>
              </a:ext>
            </a:extLst>
          </p:cNvPr>
          <p:cNvSpPr/>
          <p:nvPr/>
        </p:nvSpPr>
        <p:spPr>
          <a:xfrm>
            <a:off x="34184" y="433491"/>
            <a:ext cx="12094542" cy="36805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2F39E-6EFB-4C03-9DC5-4CC834EC5314}"/>
              </a:ext>
            </a:extLst>
          </p:cNvPr>
          <p:cNvSpPr txBox="1"/>
          <p:nvPr/>
        </p:nvSpPr>
        <p:spPr>
          <a:xfrm>
            <a:off x="193957" y="420700"/>
            <a:ext cx="119218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>
              <a:spcAft>
                <a:spcPts val="120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vang ò ó o,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bừng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ECA9E-8442-417E-8A88-C6236269A505}"/>
              </a:ext>
            </a:extLst>
          </p:cNvPr>
          <p:cNvSpPr txBox="1"/>
          <p:nvPr/>
        </p:nvSpPr>
        <p:spPr>
          <a:xfrm>
            <a:off x="85701" y="4240269"/>
            <a:ext cx="119265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spcAft>
                <a:spcPts val="120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EB1CB-B470-4E60-9A49-831FB2C79A5F}"/>
              </a:ext>
            </a:extLst>
          </p:cNvPr>
          <p:cNvSpPr txBox="1"/>
          <p:nvPr/>
        </p:nvSpPr>
        <p:spPr>
          <a:xfrm>
            <a:off x="1103550" y="-67398"/>
            <a:ext cx="1016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VIỆC THẬT LÀ VUI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D008B5-83C4-4C7D-83B1-2542F0F26F57}"/>
              </a:ext>
            </a:extLst>
          </p:cNvPr>
          <p:cNvSpPr txBox="1"/>
          <p:nvPr/>
        </p:nvSpPr>
        <p:spPr>
          <a:xfrm>
            <a:off x="9124951" y="6003445"/>
            <a:ext cx="299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C9162F-F75A-4A4F-9B59-14AC9CCF2CBC}"/>
              </a:ext>
            </a:extLst>
          </p:cNvPr>
          <p:cNvSpPr/>
          <p:nvPr/>
        </p:nvSpPr>
        <p:spPr>
          <a:xfrm>
            <a:off x="265503" y="4209829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26A475-6858-41F5-98B6-CFF25BC57101}"/>
              </a:ext>
            </a:extLst>
          </p:cNvPr>
          <p:cNvSpPr/>
          <p:nvPr/>
        </p:nvSpPr>
        <p:spPr>
          <a:xfrm>
            <a:off x="291252" y="419003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6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" grpId="0"/>
      <p:bldP spid="6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44BF9-2123-2851-6095-B9D1755BC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C82CAD-6BA1-76D3-5C96-09EBF6E0E13C}"/>
              </a:ext>
            </a:extLst>
          </p:cNvPr>
          <p:cNvSpPr/>
          <p:nvPr/>
        </p:nvSpPr>
        <p:spPr>
          <a:xfrm>
            <a:off x="92699" y="4214688"/>
            <a:ext cx="12099301" cy="1619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C38F363-837C-E6E0-9161-BB5193614203}"/>
              </a:ext>
            </a:extLst>
          </p:cNvPr>
          <p:cNvSpPr/>
          <p:nvPr/>
        </p:nvSpPr>
        <p:spPr>
          <a:xfrm>
            <a:off x="34184" y="433491"/>
            <a:ext cx="12094542" cy="36805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1E2D24-1265-1A05-DD0F-E32623DE2E95}"/>
              </a:ext>
            </a:extLst>
          </p:cNvPr>
          <p:cNvSpPr txBox="1"/>
          <p:nvPr/>
        </p:nvSpPr>
        <p:spPr>
          <a:xfrm>
            <a:off x="193957" y="420700"/>
            <a:ext cx="119218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>
              <a:spcAft>
                <a:spcPts val="120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vang ò ó o,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bừng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3BCD1-3AB9-BAF4-6F1A-9A3E446AEF05}"/>
              </a:ext>
            </a:extLst>
          </p:cNvPr>
          <p:cNvSpPr txBox="1"/>
          <p:nvPr/>
        </p:nvSpPr>
        <p:spPr>
          <a:xfrm>
            <a:off x="85701" y="4240269"/>
            <a:ext cx="119265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spcAft>
                <a:spcPts val="120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9A4AD-4174-EA52-E828-61719C9AC62A}"/>
              </a:ext>
            </a:extLst>
          </p:cNvPr>
          <p:cNvSpPr txBox="1"/>
          <p:nvPr/>
        </p:nvSpPr>
        <p:spPr>
          <a:xfrm>
            <a:off x="1103550" y="-67398"/>
            <a:ext cx="1016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VIỆC THẬT LÀ VUI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C26DA9-D1F3-FEDB-41CD-35EA07DEB89D}"/>
              </a:ext>
            </a:extLst>
          </p:cNvPr>
          <p:cNvSpPr txBox="1"/>
          <p:nvPr/>
        </p:nvSpPr>
        <p:spPr>
          <a:xfrm>
            <a:off x="9124951" y="6003445"/>
            <a:ext cx="299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364658-B603-3BF9-9C3E-6BF6F51C2424}"/>
              </a:ext>
            </a:extLst>
          </p:cNvPr>
          <p:cNvSpPr/>
          <p:nvPr/>
        </p:nvSpPr>
        <p:spPr>
          <a:xfrm>
            <a:off x="265503" y="4209829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D84275-C7D5-D3CB-2AF4-B26AF28415B9}"/>
              </a:ext>
            </a:extLst>
          </p:cNvPr>
          <p:cNvSpPr/>
          <p:nvPr/>
        </p:nvSpPr>
        <p:spPr>
          <a:xfrm>
            <a:off x="291252" y="419003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576045A7-58FB-C828-ED34-C4597797B9DF}"/>
              </a:ext>
            </a:extLst>
          </p:cNvPr>
          <p:cNvSpPr/>
          <p:nvPr/>
        </p:nvSpPr>
        <p:spPr>
          <a:xfrm>
            <a:off x="9144000" y="-20124"/>
            <a:ext cx="2971800" cy="10347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3600" b="1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" grpId="0"/>
      <p:bldP spid="6" grpId="0"/>
      <p:bldP spid="16" grpId="0" animBg="1"/>
      <p:bldP spid="1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340284" y="2754856"/>
            <a:ext cx="10216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7377830" y="2774500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795359" y="2754856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4283901" y="3190977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4359057" y="321093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C1172B-12B6-48C0-A9AD-69319B9D6EA0}"/>
              </a:ext>
            </a:extLst>
          </p:cNvPr>
          <p:cNvSpPr/>
          <p:nvPr/>
        </p:nvSpPr>
        <p:spPr>
          <a:xfrm>
            <a:off x="1780674" y="401053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6C625D-E8BD-4807-B214-AD410495A5B8}"/>
              </a:ext>
            </a:extLst>
          </p:cNvPr>
          <p:cNvSpPr/>
          <p:nvPr/>
        </p:nvSpPr>
        <p:spPr>
          <a:xfrm>
            <a:off x="2277979" y="336885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778</Words>
  <Application>Microsoft Office PowerPoint</Application>
  <PresentationFormat>Widescreen</PresentationFormat>
  <Paragraphs>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Microsoft YaHei</vt:lpstr>
      <vt:lpstr>Arial</vt:lpstr>
      <vt:lpstr>Arial-Rounded</vt:lpstr>
      <vt:lpstr>Calibri</vt:lpstr>
      <vt:lpstr>Calibri Light</vt:lpstr>
      <vt:lpstr>Times New Roman</vt:lpstr>
      <vt:lpstr>3_Office Theme</vt:lpstr>
      <vt:lpstr>NỀN 5</vt:lpstr>
      <vt:lpstr>nền 3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Administrator</cp:lastModifiedBy>
  <cp:revision>138</cp:revision>
  <dcterms:created xsi:type="dcterms:W3CDTF">2021-06-24T12:42:07Z</dcterms:created>
  <dcterms:modified xsi:type="dcterms:W3CDTF">2025-12-20T14:23:31Z</dcterms:modified>
</cp:coreProperties>
</file>