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  <p:sldMasterId id="2147483744" r:id="rId5"/>
  </p:sldMasterIdLst>
  <p:notesMasterIdLst>
    <p:notesMasterId r:id="rId18"/>
  </p:notesMasterIdLst>
  <p:sldIdLst>
    <p:sldId id="567" r:id="rId6"/>
    <p:sldId id="474" r:id="rId7"/>
    <p:sldId id="539" r:id="rId8"/>
    <p:sldId id="584" r:id="rId9"/>
    <p:sldId id="600" r:id="rId10"/>
    <p:sldId id="581" r:id="rId11"/>
    <p:sldId id="544" r:id="rId12"/>
    <p:sldId id="582" r:id="rId13"/>
    <p:sldId id="546" r:id="rId14"/>
    <p:sldId id="547" r:id="rId15"/>
    <p:sldId id="548" r:id="rId16"/>
    <p:sldId id="47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FF9999"/>
    <a:srgbClr val="FFD394"/>
    <a:srgbClr val="FFCCCC"/>
    <a:srgbClr val="FFFDEE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F164E-D685-493E-AF07-0CE742DE1FD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67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033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1212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158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27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7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9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702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262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479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7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03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2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2389265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2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1507588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      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VIỆC THẬT LÀ VUI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23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20523-2DE8-45D8-81F8-988861AE3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40" y="1238930"/>
            <a:ext cx="11407183" cy="503804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C8EF07B-6087-423C-9B81-17014807E57A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D9C3016-A8DF-477A-9BF1-84279BB66CF7}"/>
              </a:ext>
            </a:extLst>
          </p:cNvPr>
          <p:cNvCxnSpPr>
            <a:cxnSpLocks/>
          </p:cNvCxnSpPr>
          <p:nvPr/>
        </p:nvCxnSpPr>
        <p:spPr>
          <a:xfrm>
            <a:off x="5143500" y="3552825"/>
            <a:ext cx="747711" cy="10612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463ECA5-382C-4BCC-BF13-383B41915C22}"/>
              </a:ext>
            </a:extLst>
          </p:cNvPr>
          <p:cNvCxnSpPr>
            <a:cxnSpLocks/>
          </p:cNvCxnSpPr>
          <p:nvPr/>
        </p:nvCxnSpPr>
        <p:spPr>
          <a:xfrm>
            <a:off x="5143499" y="4614070"/>
            <a:ext cx="747712" cy="1005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6F60B8-A4A4-46B4-B433-A2C7B85A2ADB}"/>
              </a:ext>
            </a:extLst>
          </p:cNvPr>
          <p:cNvCxnSpPr>
            <a:cxnSpLocks/>
          </p:cNvCxnSpPr>
          <p:nvPr/>
        </p:nvCxnSpPr>
        <p:spPr>
          <a:xfrm flipV="1">
            <a:off x="5143498" y="3552825"/>
            <a:ext cx="666752" cy="22681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18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34A68170-28F8-4EF8-B377-A4FB5B897AB9}"/>
              </a:ext>
            </a:extLst>
          </p:cNvPr>
          <p:cNvSpPr/>
          <p:nvPr/>
        </p:nvSpPr>
        <p:spPr>
          <a:xfrm>
            <a:off x="2847974" y="123231"/>
            <a:ext cx="6086475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theo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53F3DBAE-4CD7-4A76-8614-4679F12B1481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DD1B37-DF6A-473F-964D-3A67345519F2}"/>
              </a:ext>
            </a:extLst>
          </p:cNvPr>
          <p:cNvSpPr txBox="1"/>
          <p:nvPr/>
        </p:nvSpPr>
        <p:spPr>
          <a:xfrm>
            <a:off x="1026347" y="1896931"/>
            <a:ext cx="10030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8449" y="3935419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457200" algn="just" defTabSz="913256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</a:p>
          <a:p>
            <a:pPr marL="457200" lvl="0" indent="-457200" algn="just" defTabSz="913256"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nghe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cô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giảng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.</a:t>
            </a:r>
            <a:endParaRPr lang="zh-CN" altLang="en-US" sz="4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23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954" y="3186337"/>
            <a:ext cx="7818554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3997308" y="3953840"/>
            <a:ext cx="1716041" cy="1716041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574080" y="4091425"/>
            <a:ext cx="1578457" cy="15784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596319" y="491818"/>
            <a:ext cx="5155335" cy="4896929"/>
            <a:chOff x="3084810" y="-335112"/>
            <a:chExt cx="5809496" cy="5760000"/>
          </a:xfrm>
        </p:grpSpPr>
        <p:grpSp>
          <p:nvGrpSpPr>
            <p:cNvPr id="17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8587644" y="810849"/>
            <a:ext cx="1759996" cy="734428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1216617" y="598108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40654" y="3006461"/>
            <a:ext cx="4152249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5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 bldLvl="0" animBg="1"/>
      <p:bldP spid="10" grpId="1" bldLvl="0" animBg="1"/>
      <p:bldP spid="22" grpId="0" bldLvl="0" animBg="1"/>
      <p:bldP spid="22" grpId="1" bldLvl="0" animBg="1"/>
      <p:bldP spid="23" grpId="0" bldLvl="0" animBg="1"/>
      <p:bldP spid="2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id="{2A661B6F-350E-4FAC-881A-7544224C3D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2655" r="6539" b="12087"/>
          <a:stretch/>
        </p:blipFill>
        <p:spPr>
          <a:xfrm>
            <a:off x="-168295" y="1235242"/>
            <a:ext cx="12360295" cy="550845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7D7E0AC-D86D-4295-AE8C-B258B015D5CC}"/>
              </a:ext>
            </a:extLst>
          </p:cNvPr>
          <p:cNvSpPr/>
          <p:nvPr/>
        </p:nvSpPr>
        <p:spPr>
          <a:xfrm>
            <a:off x="2526134" y="114300"/>
            <a:ext cx="7709372" cy="74228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 LÀM VIỆC THẬT LÀ VUI</a:t>
            </a:r>
          </a:p>
        </p:txBody>
      </p:sp>
    </p:spTree>
    <p:extLst>
      <p:ext uri="{BB962C8B-B14F-4D97-AF65-F5344CB8AC3E}">
        <p14:creationId xmlns:p14="http://schemas.microsoft.com/office/powerpoint/2010/main" val="246000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047B09F-ABB0-4000-94A7-2D6D1D8C4769}"/>
              </a:ext>
            </a:extLst>
          </p:cNvPr>
          <p:cNvSpPr/>
          <p:nvPr/>
        </p:nvSpPr>
        <p:spPr>
          <a:xfrm>
            <a:off x="92699" y="4214688"/>
            <a:ext cx="12099301" cy="161944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0C5D417-3BC6-40D7-A1E2-A9B7128804EB}"/>
              </a:ext>
            </a:extLst>
          </p:cNvPr>
          <p:cNvSpPr/>
          <p:nvPr/>
        </p:nvSpPr>
        <p:spPr>
          <a:xfrm>
            <a:off x="34184" y="433491"/>
            <a:ext cx="12094542" cy="36805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32F39E-6EFB-4C03-9DC5-4CC834EC5314}"/>
              </a:ext>
            </a:extLst>
          </p:cNvPr>
          <p:cNvSpPr txBox="1"/>
          <p:nvPr/>
        </p:nvSpPr>
        <p:spPr>
          <a:xfrm>
            <a:off x="193957" y="420700"/>
            <a:ext cx="1192184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>
              <a:spcAft>
                <a:spcPts val="12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  <a:defRPr/>
            </a:pP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vang ò ó o,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chập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hốc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CA9E-8442-417E-8A88-C6236269A505}"/>
              </a:ext>
            </a:extLst>
          </p:cNvPr>
          <p:cNvSpPr txBox="1"/>
          <p:nvPr/>
        </p:nvSpPr>
        <p:spPr>
          <a:xfrm>
            <a:off x="85701" y="4240269"/>
            <a:ext cx="119265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spcAft>
                <a:spcPts val="1200"/>
              </a:spcAft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quét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>
              <a:defRPr/>
            </a:pP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EB1CB-B470-4E60-9A49-831FB2C79A5F}"/>
              </a:ext>
            </a:extLst>
          </p:cNvPr>
          <p:cNvSpPr txBox="1"/>
          <p:nvPr/>
        </p:nvSpPr>
        <p:spPr>
          <a:xfrm>
            <a:off x="1103550" y="-67398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008B5-83C4-4C7D-83B1-2542F0F26F57}"/>
              </a:ext>
            </a:extLst>
          </p:cNvPr>
          <p:cNvSpPr txBox="1"/>
          <p:nvPr/>
        </p:nvSpPr>
        <p:spPr>
          <a:xfrm>
            <a:off x="9124951" y="6003445"/>
            <a:ext cx="2990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BC9162F-F75A-4A4F-9B59-14AC9CCF2CBC}"/>
              </a:ext>
            </a:extLst>
          </p:cNvPr>
          <p:cNvSpPr/>
          <p:nvPr/>
        </p:nvSpPr>
        <p:spPr>
          <a:xfrm>
            <a:off x="265503" y="4209829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6A475-6858-41F5-98B6-CFF25BC57101}"/>
              </a:ext>
            </a:extLst>
          </p:cNvPr>
          <p:cNvSpPr/>
          <p:nvPr/>
        </p:nvSpPr>
        <p:spPr>
          <a:xfrm>
            <a:off x="291252" y="4190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600" kern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76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0CAC4F-DE41-E81E-6FBF-B9115251D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0A573D-F894-7E2D-874A-3C30ACAF0AD1}"/>
              </a:ext>
            </a:extLst>
          </p:cNvPr>
          <p:cNvSpPr/>
          <p:nvPr/>
        </p:nvSpPr>
        <p:spPr>
          <a:xfrm>
            <a:off x="1655180" y="273706"/>
            <a:ext cx="8993529" cy="595347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9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2F39E-6EFB-4C03-9DC5-4CC834EC5314}"/>
              </a:ext>
            </a:extLst>
          </p:cNvPr>
          <p:cNvSpPr txBox="1"/>
          <p:nvPr/>
        </p:nvSpPr>
        <p:spPr>
          <a:xfrm>
            <a:off x="0" y="429801"/>
            <a:ext cx="121158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>
              <a:spcAft>
                <a:spcPts val="12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vang ò ó o,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hốc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CA9E-8442-417E-8A88-C6236269A505}"/>
              </a:ext>
            </a:extLst>
          </p:cNvPr>
          <p:cNvSpPr txBox="1"/>
          <p:nvPr/>
        </p:nvSpPr>
        <p:spPr>
          <a:xfrm>
            <a:off x="137165" y="4868532"/>
            <a:ext cx="11978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spcAft>
                <a:spcPts val="12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quét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EB1CB-B470-4E60-9A49-831FB2C79A5F}"/>
              </a:ext>
            </a:extLst>
          </p:cNvPr>
          <p:cNvSpPr txBox="1"/>
          <p:nvPr/>
        </p:nvSpPr>
        <p:spPr>
          <a:xfrm>
            <a:off x="137165" y="-13200"/>
            <a:ext cx="707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008B5-83C4-4C7D-83B1-2542F0F26F57}"/>
              </a:ext>
            </a:extLst>
          </p:cNvPr>
          <p:cNvSpPr txBox="1"/>
          <p:nvPr/>
        </p:nvSpPr>
        <p:spPr>
          <a:xfrm>
            <a:off x="8316568" y="6374370"/>
            <a:ext cx="299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(Theo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8104123" y="52061"/>
            <a:ext cx="3918911" cy="50185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4000" b="1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B638A-2940-4598-B4C0-CC054E381E1E}"/>
              </a:ext>
            </a:extLst>
          </p:cNvPr>
          <p:cNvSpPr txBox="1"/>
          <p:nvPr/>
        </p:nvSpPr>
        <p:spPr>
          <a:xfrm>
            <a:off x="0" y="-153966"/>
            <a:ext cx="10886418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707757" y="1709530"/>
            <a:ext cx="1205947" cy="1325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981739" y="2842694"/>
            <a:ext cx="185530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987826" y="3392557"/>
            <a:ext cx="2385391" cy="26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594574" y="3922645"/>
            <a:ext cx="23191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A bird perched on a tree branch&#10;&#10;Description automatically generated with medium confidence">
            <a:extLst>
              <a:ext uri="{FF2B5EF4-FFF2-40B4-BE49-F238E27FC236}">
                <a16:creationId xmlns:a16="http://schemas.microsoft.com/office/drawing/2014/main" id="{41A9B139-888E-4F8A-A0DF-C0745443E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624524"/>
            <a:ext cx="6100871" cy="5094328"/>
          </a:xfrm>
          <a:prstGeom prst="rect">
            <a:avLst/>
          </a:prstGeom>
          <a:ln w="28575">
            <a:solidFill>
              <a:srgbClr val="44546A"/>
            </a:solidFill>
          </a:ln>
        </p:spPr>
      </p:pic>
      <p:pic>
        <p:nvPicPr>
          <p:cNvPr id="28" name="Picture 27" descr="A picture containing bird of prey, bird, grass, owl&#10;&#10;Description automatically generated">
            <a:extLst>
              <a:ext uri="{FF2B5EF4-FFF2-40B4-BE49-F238E27FC236}">
                <a16:creationId xmlns:a16="http://schemas.microsoft.com/office/drawing/2014/main" id="{D00C9C97-9D0E-4024-AD38-5CDB58F03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622" y="1633474"/>
            <a:ext cx="6204889" cy="5085378"/>
          </a:xfrm>
          <a:prstGeom prst="rect">
            <a:avLst/>
          </a:prstGeom>
          <a:ln w="28575">
            <a:solidFill>
              <a:srgbClr val="44546A"/>
            </a:solidFill>
          </a:ln>
        </p:spPr>
      </p:pic>
    </p:spTree>
    <p:extLst>
      <p:ext uri="{BB962C8B-B14F-4D97-AF65-F5344CB8AC3E}">
        <p14:creationId xmlns:p14="http://schemas.microsoft.com/office/powerpoint/2010/main" val="44966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836132" y="1056605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663B6F-FE68-42C6-84A9-CF98FA406047}"/>
              </a:ext>
            </a:extLst>
          </p:cNvPr>
          <p:cNvSpPr txBox="1"/>
          <p:nvPr/>
        </p:nvSpPr>
        <p:spPr>
          <a:xfrm>
            <a:off x="1171464" y="1269509"/>
            <a:ext cx="9353770" cy="93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2.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Đóng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vai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một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con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vật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trong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để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nói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về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công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việc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mình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924F27-3FE4-4584-AB9C-5947A3CAF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</a:blip>
          <a:srcRect l="71813" t="-1" r="-1" b="63849"/>
          <a:stretch/>
        </p:blipFill>
        <p:spPr>
          <a:xfrm flipH="1">
            <a:off x="464656" y="3244382"/>
            <a:ext cx="3504193" cy="22393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6376BF2-C889-40D9-91C5-63A439400EAE}"/>
              </a:ext>
            </a:extLst>
          </p:cNvPr>
          <p:cNvSpPr txBox="1"/>
          <p:nvPr/>
        </p:nvSpPr>
        <p:spPr>
          <a:xfrm>
            <a:off x="4349067" y="3176332"/>
            <a:ext cx="6899958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Tôi là gà trống, tôi như chiếc đồng hồ báo thức, báo cho mọi người mau mau thức dậy.</a:t>
            </a:r>
          </a:p>
        </p:txBody>
      </p:sp>
    </p:spTree>
    <p:extLst>
      <p:ext uri="{BB962C8B-B14F-4D97-AF65-F5344CB8AC3E}">
        <p14:creationId xmlns:p14="http://schemas.microsoft.com/office/powerpoint/2010/main" val="2554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32F39E-6EFB-4C03-9DC5-4CC834EC5314}"/>
              </a:ext>
            </a:extLst>
          </p:cNvPr>
          <p:cNvSpPr txBox="1"/>
          <p:nvPr/>
        </p:nvSpPr>
        <p:spPr>
          <a:xfrm>
            <a:off x="0" y="429801"/>
            <a:ext cx="12115801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>
              <a:spcAft>
                <a:spcPts val="12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0480" marR="30480" algn="just">
              <a:spcAft>
                <a:spcPts val="12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phút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trống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gáy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vang ò ó o,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dậy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Con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kêu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vải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bắt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rực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hốc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cú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ECA9E-8442-417E-8A88-C6236269A505}"/>
              </a:ext>
            </a:extLst>
          </p:cNvPr>
          <p:cNvSpPr txBox="1"/>
          <p:nvPr/>
        </p:nvSpPr>
        <p:spPr>
          <a:xfrm>
            <a:off x="137165" y="4868532"/>
            <a:ext cx="119786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algn="just">
              <a:spcAft>
                <a:spcPts val="1200"/>
              </a:spcAft>
              <a:defRPr/>
            </a:pP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quét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đỡ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rộn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4EB1CB-B470-4E60-9A49-831FB2C79A5F}"/>
              </a:ext>
            </a:extLst>
          </p:cNvPr>
          <p:cNvSpPr txBox="1"/>
          <p:nvPr/>
        </p:nvSpPr>
        <p:spPr>
          <a:xfrm>
            <a:off x="137165" y="-13200"/>
            <a:ext cx="7072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D008B5-83C4-4C7D-83B1-2542F0F26F57}"/>
              </a:ext>
            </a:extLst>
          </p:cNvPr>
          <p:cNvSpPr txBox="1"/>
          <p:nvPr/>
        </p:nvSpPr>
        <p:spPr>
          <a:xfrm>
            <a:off x="8316568" y="6374370"/>
            <a:ext cx="2990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(Theo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Hoài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800" i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: Rounded Corners 1">
            <a:extLst>
              <a:ext uri="{FF2B5EF4-FFF2-40B4-BE49-F238E27FC236}">
                <a16:creationId xmlns:a16="http://schemas.microsoft.com/office/drawing/2014/main" id="{979FD58D-508A-4826-B2C0-197137178828}"/>
              </a:ext>
            </a:extLst>
          </p:cNvPr>
          <p:cNvSpPr/>
          <p:nvPr/>
        </p:nvSpPr>
        <p:spPr>
          <a:xfrm>
            <a:off x="8104123" y="52061"/>
            <a:ext cx="3918911" cy="501859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0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kern="0" dirty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kern="0" dirty="0" err="1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000" b="1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8B638A-2940-4598-B4C0-CC054E381E1E}"/>
              </a:ext>
            </a:extLst>
          </p:cNvPr>
          <p:cNvSpPr txBox="1"/>
          <p:nvPr/>
        </p:nvSpPr>
        <p:spPr>
          <a:xfrm>
            <a:off x="0" y="-153966"/>
            <a:ext cx="1202303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 algn="just" defTabSz="91325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3.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những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việc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bạn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nhỏ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làm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trong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?</a:t>
            </a:r>
            <a:endParaRPr lang="zh-CN" altLang="en-US" sz="40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806609" y="5459896"/>
            <a:ext cx="2040834" cy="132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8539" y="6016487"/>
            <a:ext cx="1908313" cy="132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479235" y="5989983"/>
            <a:ext cx="7368208" cy="2650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75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95D50B3-48D8-489A-A21B-868C4A87EAFF}"/>
              </a:ext>
            </a:extLst>
          </p:cNvPr>
          <p:cNvSpPr/>
          <p:nvPr/>
        </p:nvSpPr>
        <p:spPr>
          <a:xfrm>
            <a:off x="3895725" y="123231"/>
            <a:ext cx="4096204" cy="77891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656B7EDA-4DEE-44AD-9FC2-7177221356BC}"/>
              </a:ext>
            </a:extLst>
          </p:cNvPr>
          <p:cNvSpPr/>
          <p:nvPr/>
        </p:nvSpPr>
        <p:spPr>
          <a:xfrm>
            <a:off x="683959" y="1425491"/>
            <a:ext cx="10519736" cy="1515145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500F0A-4DE4-433F-8A78-0AA9EBC3456A}"/>
              </a:ext>
            </a:extLst>
          </p:cNvPr>
          <p:cNvSpPr txBox="1"/>
          <p:nvPr/>
        </p:nvSpPr>
        <p:spPr>
          <a:xfrm>
            <a:off x="1412713" y="1890675"/>
            <a:ext cx="1016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Theo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mọi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3F923-B985-49EF-A0EE-47D0A370B8BE}"/>
              </a:ext>
            </a:extLst>
          </p:cNvPr>
          <p:cNvSpPr txBox="1"/>
          <p:nvPr/>
        </p:nvSpPr>
        <p:spPr>
          <a:xfrm>
            <a:off x="1657321" y="3463979"/>
            <a:ext cx="8705907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  <a:sym typeface="Wingdings" panose="05000000000000000000" pitchFamily="2" charset="2"/>
              </a:rPr>
              <a:t> Mọi người, mọi vật làm việc luôn luôn bận rộn nhưng lúc nào cũng vui.</a:t>
            </a:r>
          </a:p>
        </p:txBody>
      </p:sp>
    </p:spTree>
    <p:extLst>
      <p:ext uri="{BB962C8B-B14F-4D97-AF65-F5344CB8AC3E}">
        <p14:creationId xmlns:p14="http://schemas.microsoft.com/office/powerpoint/2010/main" val="384784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2041</TotalTime>
  <Words>720</Words>
  <Application>Microsoft Office PowerPoint</Application>
  <PresentationFormat>Widescreen</PresentationFormat>
  <Paragraphs>41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Calibri Light</vt:lpstr>
      <vt:lpstr>Times New Roman</vt:lpstr>
      <vt:lpstr>3_Office Theme</vt:lpstr>
      <vt:lpstr>NỀN 5</vt:lpstr>
      <vt:lpstr>nền 3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139</cp:revision>
  <dcterms:created xsi:type="dcterms:W3CDTF">2021-06-24T12:42:07Z</dcterms:created>
  <dcterms:modified xsi:type="dcterms:W3CDTF">2025-12-20T14:23:43Z</dcterms:modified>
</cp:coreProperties>
</file>