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674" r:id="rId3"/>
    <p:sldMasterId id="2147483686" r:id="rId4"/>
    <p:sldMasterId id="2147483744" r:id="rId5"/>
  </p:sldMasterIdLst>
  <p:notesMasterIdLst>
    <p:notesMasterId r:id="rId15"/>
  </p:notesMasterIdLst>
  <p:sldIdLst>
    <p:sldId id="567" r:id="rId6"/>
    <p:sldId id="474" r:id="rId7"/>
    <p:sldId id="540" r:id="rId8"/>
    <p:sldId id="592" r:id="rId9"/>
    <p:sldId id="591" r:id="rId10"/>
    <p:sldId id="553" r:id="rId11"/>
    <p:sldId id="517" r:id="rId12"/>
    <p:sldId id="594" r:id="rId13"/>
    <p:sldId id="476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9999"/>
    <a:srgbClr val="FFD394"/>
    <a:srgbClr val="FFCCCC"/>
    <a:srgbClr val="FFFDEE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7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3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1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5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7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9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1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6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7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2389265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1507588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VIỆC THẬT LÀ VUI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234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4" y="3186337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4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328017" y="149109"/>
            <a:ext cx="1163756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ta,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. Con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ccCon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tu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hú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vải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chín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Cành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đào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nở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xuân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rực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rỡ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xuân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tưng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bừng</a:t>
            </a:r>
            <a:r>
              <a:rPr lang="en-US" sz="36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722935" y="5700577"/>
            <a:ext cx="9014733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28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599" y="475684"/>
            <a:ext cx="1101053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Nghe -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vui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Quanh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ta,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báo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báo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Con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gà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trống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gáy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vang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báo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Con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tu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hú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mùa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vải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chín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Cành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đào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nở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xuân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rực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rỡ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xuân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tưng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bừng</a:t>
            </a:r>
            <a:r>
              <a:rPr lang="en-US" sz="40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8276" y="1593331"/>
            <a:ext cx="6543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9848" y="2509218"/>
            <a:ext cx="6367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23494" y="2507730"/>
            <a:ext cx="6367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18526" y="3429422"/>
            <a:ext cx="610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1379" y="4338018"/>
            <a:ext cx="6367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0DAFA3-E2E3-4606-BB1D-AD52EE227865}"/>
              </a:ext>
            </a:extLst>
          </p:cNvPr>
          <p:cNvSpPr/>
          <p:nvPr/>
        </p:nvSpPr>
        <p:spPr>
          <a:xfrm>
            <a:off x="3714750" y="573356"/>
            <a:ext cx="4663440" cy="992554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40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88792-E93B-434A-9716-A49481F98788}"/>
              </a:ext>
            </a:extLst>
          </p:cNvPr>
          <p:cNvSpPr txBox="1"/>
          <p:nvPr/>
        </p:nvSpPr>
        <p:spPr>
          <a:xfrm>
            <a:off x="4954905" y="209999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4954905" y="2099993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8BF97-1BD5-45CB-86A5-AA5D6B75D2C0}"/>
              </a:ext>
            </a:extLst>
          </p:cNvPr>
          <p:cNvSpPr txBox="1"/>
          <p:nvPr/>
        </p:nvSpPr>
        <p:spPr>
          <a:xfrm>
            <a:off x="4954905" y="280865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1859E0-9F52-467E-8D91-FA8043A1ED8F}"/>
              </a:ext>
            </a:extLst>
          </p:cNvPr>
          <p:cNvSpPr txBox="1"/>
          <p:nvPr/>
        </p:nvSpPr>
        <p:spPr>
          <a:xfrm>
            <a:off x="4954905" y="280865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FC63E-8078-4637-A869-5DF7F1BDBC46}"/>
              </a:ext>
            </a:extLst>
          </p:cNvPr>
          <p:cNvSpPr txBox="1"/>
          <p:nvPr/>
        </p:nvSpPr>
        <p:spPr>
          <a:xfrm>
            <a:off x="4954905" y="364304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E48874-8B3F-4B4F-AF86-1F8CFFE909C0}"/>
              </a:ext>
            </a:extLst>
          </p:cNvPr>
          <p:cNvSpPr txBox="1"/>
          <p:nvPr/>
        </p:nvSpPr>
        <p:spPr>
          <a:xfrm>
            <a:off x="4954905" y="3643043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uân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8E2F8-033D-4469-8526-03E33E390BCB}"/>
              </a:ext>
            </a:extLst>
          </p:cNvPr>
          <p:cNvSpPr txBox="1"/>
          <p:nvPr/>
        </p:nvSpPr>
        <p:spPr>
          <a:xfrm>
            <a:off x="4954905" y="4462878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D4C150-7456-4B56-AE87-7E19EBC4C393}"/>
              </a:ext>
            </a:extLst>
          </p:cNvPr>
          <p:cNvSpPr txBox="1"/>
          <p:nvPr/>
        </p:nvSpPr>
        <p:spPr>
          <a:xfrm>
            <a:off x="4954905" y="4462877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ỡ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5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599" y="475684"/>
            <a:ext cx="1101053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Nghe 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vui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ta,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hồ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báo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phút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báo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.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gà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trống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gáy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vang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báo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sắp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.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hú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chín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Cành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đào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nở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sắc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xuân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rực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rỡ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xuân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tưng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bừng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7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79DB87B8-DD39-4625-A536-1258A30EB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210" y="299833"/>
            <a:ext cx="11561785" cy="63925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8C3287-D758-4B0D-BCC4-51C1CE388BBC}"/>
              </a:ext>
            </a:extLst>
          </p:cNvPr>
          <p:cNvSpPr txBox="1"/>
          <p:nvPr/>
        </p:nvSpPr>
        <p:spPr>
          <a:xfrm>
            <a:off x="3429000" y="3341915"/>
            <a:ext cx="566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552800-B34E-4BBA-A02E-164C52D931D9}"/>
              </a:ext>
            </a:extLst>
          </p:cNvPr>
          <p:cNvSpPr txBox="1"/>
          <p:nvPr/>
        </p:nvSpPr>
        <p:spPr>
          <a:xfrm>
            <a:off x="3428998" y="4119091"/>
            <a:ext cx="566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07B94-214E-450E-825E-070A7980F144}"/>
              </a:ext>
            </a:extLst>
          </p:cNvPr>
          <p:cNvSpPr txBox="1"/>
          <p:nvPr/>
        </p:nvSpPr>
        <p:spPr>
          <a:xfrm>
            <a:off x="3574772" y="5784164"/>
            <a:ext cx="566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9FDDB3-0AC5-4F79-B3EB-B78F3902A574}"/>
              </a:ext>
            </a:extLst>
          </p:cNvPr>
          <p:cNvSpPr txBox="1"/>
          <p:nvPr/>
        </p:nvSpPr>
        <p:spPr>
          <a:xfrm>
            <a:off x="8993491" y="3303998"/>
            <a:ext cx="566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AFDDF-F776-479C-9A90-A3E4B6627F29}"/>
              </a:ext>
            </a:extLst>
          </p:cNvPr>
          <p:cNvSpPr txBox="1"/>
          <p:nvPr/>
        </p:nvSpPr>
        <p:spPr>
          <a:xfrm>
            <a:off x="8975502" y="4130885"/>
            <a:ext cx="566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44BE18-2D19-4B90-AD2F-5D53AE4C83E9}"/>
              </a:ext>
            </a:extLst>
          </p:cNvPr>
          <p:cNvSpPr txBox="1"/>
          <p:nvPr/>
        </p:nvSpPr>
        <p:spPr>
          <a:xfrm>
            <a:off x="8997271" y="5784163"/>
            <a:ext cx="566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197752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5530" y="0"/>
            <a:ext cx="12006470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</a:t>
            </a:r>
            <a:endParaRPr kumimoji="0" lang="en-US" sz="9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2050" name="Picture 2" descr="Bài 4: Làm việc thật là v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28" y="1150106"/>
            <a:ext cx="11718674" cy="335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92696" y="414807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9931" y="497907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mào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87993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05533" y="418142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90466" y="4988076"/>
            <a:ext cx="42178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endParaRPr lang="en-US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6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313</Words>
  <Application>Microsoft Office PowerPoint</Application>
  <PresentationFormat>Widescreen</PresentationFormat>
  <Paragraphs>44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Microsoft YaHei</vt:lpstr>
      <vt:lpstr>Arial</vt:lpstr>
      <vt:lpstr>Arial-Rounded</vt:lpstr>
      <vt:lpstr>Calibri</vt:lpstr>
      <vt:lpstr>Calibri Light</vt:lpstr>
      <vt:lpstr>HP001 4 hàng</vt:lpstr>
      <vt:lpstr>HP001 4 hang 1 ô ly</vt:lpstr>
      <vt:lpstr>Open Sans</vt:lpstr>
      <vt:lpstr>Times New Roman</vt:lpstr>
      <vt:lpstr>3_Office Theme</vt:lpstr>
      <vt:lpstr>NỀN 5</vt:lpstr>
      <vt:lpstr>nền 3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Administrator</cp:lastModifiedBy>
  <cp:revision>139</cp:revision>
  <dcterms:created xsi:type="dcterms:W3CDTF">2021-06-24T12:42:07Z</dcterms:created>
  <dcterms:modified xsi:type="dcterms:W3CDTF">2025-12-20T14:23:54Z</dcterms:modified>
</cp:coreProperties>
</file>